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6A0858-20C7-4E13-B2AD-389C6AFA5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7F3AE41-CF8B-4EE3-9153-FA1C552CA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49B0E-CB41-4642-9E72-A9D56DF501CE}" type="datetimeFigureOut">
              <a:rPr lang="ko-KR" altLang="en-US" smtClean="0"/>
              <a:t>2018-01-27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BD8128F-1C1C-40D6-86E4-9782417A3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72879B1-FE36-4863-9B32-C7BA219C8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D4A55-6C32-46BD-AF1C-5F814A4EA9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0284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33AB79A-9BB8-44B4-8EDF-317809A76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59EF4FB-6A08-475F-B483-B6441C80FC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CE00BE-674E-4562-B71E-AD63965F77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249B0E-CB41-4642-9E72-A9D56DF501CE}" type="datetimeFigureOut">
              <a:rPr lang="ko-KR" altLang="en-US" smtClean="0"/>
              <a:t>2018-01-27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8C3711-4262-452B-9A62-73087FD005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5F8751-6AA1-42F6-A2F0-BCAC43DD63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CD4A55-6C32-46BD-AF1C-5F814A4EA9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9397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F3ED5579-1751-4DA2-9E61-658DC91CF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233A591-A421-4DF2-9DCC-11DEA810287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9437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907F361B-CAB7-4F12-AEB1-748B5294A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5FC1293-A514-4D2D-A197-1C8718822C1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3169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97E55F80-69D9-4717-B16D-89A226899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8FA43EF-50EB-40DF-BE7C-237F544EA42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916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A2177054-2697-4000-B237-FB5744FF8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7170DA8-459D-4693-89CB-AB53E35FDCB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5223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8258C091-7D84-46D2-90C3-E9E1967DC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460E500-ED3D-403B-865B-E5CFB99ECF8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3774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228280C2-D91E-4961-BFE8-3267648E4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2CA9BD3-792D-44AC-9A8D-7F7A24B9E15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6096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1CFC7CF9-15B7-491B-B545-48CBA8EAE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CFCBBAB-6549-4BA3-A76E-ADEDA011D19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3864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966D64E5-EBA2-463D-A6CD-0AFC47C11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1ABC365-6DAB-46FD-8390-20C4CBE5F23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0165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0093899F-C419-44EB-818A-442D674B7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1D400FB-B6A7-444C-A703-690962E959F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68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296F6105-17B9-4A54-8A01-2FF93D967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751A3EB-E89E-4BBE-9223-DB5382C71FD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3078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27FBB705-2B02-468D-8527-A95F209CE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3C958BF-9A05-4862-B75A-91797B5F2E6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854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A4682C0E-CEDA-4440-B2FC-7F740501B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9732464-F443-4947-A204-EBB61388438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0131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752E7837-9E85-4DB6-8087-0704E672E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E9CA566-0440-438B-8DB9-FD7FF805298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9313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A5ACEF3D-C4CA-466D-B8CE-3F1212E2D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993E1BA-2831-4693-9393-B2FBCD4C5AC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938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40B4D3D4-4C0F-4CE6-A027-6AA370E44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F96C39E-AE18-4443-BA55-1F6A356ACDC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4138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6E666128-7844-4F22-B7C0-13814E417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342153C-B585-4944-BFD1-EB46C27BAB6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9660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696B6F3E-45AD-4C63-A27A-BACCC47A6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509A613-918E-4EAE-9B4A-F6104AD51ED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921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23A477CB-76B5-41F5-95F4-9AA920C9C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CF21312-BE2D-4F74-8415-CBA856EB8A4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774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C1473D8B-23A9-4120-98CF-C336CCB64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98F7D2B-4564-48C8-9540-57BEFD193CD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96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49904650-01FC-42AD-8CFF-36C635A7C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B87492A-10EA-481E-BD26-54FB0212DB3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4434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A98FAEF0-C8E1-47C9-A7CD-4BFC4154B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81E5F26-42FC-4191-82C8-8BBA8988C63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4459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13760D5C-C6E8-47BF-9670-AA44470D4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EEDBD8A-8DE0-4387-94CB-1A8F67B163B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6598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60F14EED-7A68-49BD-8CB4-B8B73E900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1D1E590-49E1-4FD8-B673-4F68EC2D97F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8059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BD8B3912-81A4-4545-A0B4-404C4937B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5F18D9E-2427-4AA5-AF79-5D2C628A93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4009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와이드스크린</PresentationFormat>
  <Paragraphs>0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7" baseType="lpstr">
      <vt:lpstr>Arial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준혁 양</dc:creator>
  <cp:lastModifiedBy>준혁 양</cp:lastModifiedBy>
  <cp:revision>1</cp:revision>
  <dcterms:created xsi:type="dcterms:W3CDTF">2018-01-27T02:18:29Z</dcterms:created>
  <dcterms:modified xsi:type="dcterms:W3CDTF">2018-01-27T02:18:29Z</dcterms:modified>
</cp:coreProperties>
</file>