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1" r:id="rId2"/>
    <p:sldId id="266" r:id="rId3"/>
    <p:sldId id="272" r:id="rId4"/>
    <p:sldId id="273" r:id="rId5"/>
    <p:sldId id="268" r:id="rId6"/>
    <p:sldId id="274" r:id="rId7"/>
    <p:sldId id="269" r:id="rId8"/>
    <p:sldId id="275" r:id="rId9"/>
    <p:sldId id="294" r:id="rId10"/>
    <p:sldId id="295" r:id="rId11"/>
    <p:sldId id="301" r:id="rId12"/>
    <p:sldId id="276" r:id="rId13"/>
    <p:sldId id="289" r:id="rId14"/>
    <p:sldId id="290" r:id="rId15"/>
    <p:sldId id="291" r:id="rId16"/>
    <p:sldId id="292" r:id="rId17"/>
    <p:sldId id="293" r:id="rId18"/>
    <p:sldId id="299" r:id="rId19"/>
    <p:sldId id="296" r:id="rId20"/>
    <p:sldId id="300" r:id="rId21"/>
    <p:sldId id="279" r:id="rId22"/>
    <p:sldId id="277" r:id="rId23"/>
    <p:sldId id="285" r:id="rId24"/>
    <p:sldId id="280" r:id="rId25"/>
    <p:sldId id="286" r:id="rId26"/>
    <p:sldId id="288" r:id="rId27"/>
    <p:sldId id="271" r:id="rId28"/>
    <p:sldId id="282" r:id="rId29"/>
    <p:sldId id="283" r:id="rId30"/>
    <p:sldId id="284" r:id="rId31"/>
  </p:sldIdLst>
  <p:sldSz cx="12192000" cy="6858000"/>
  <p:notesSz cx="6858000" cy="9144000"/>
  <p:embeddedFontLst>
    <p:embeddedFont>
      <p:font typeface="THE스피드" panose="020205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인터파크고딕 B" panose="02000000000000000000" pitchFamily="2" charset="-127"/>
      <p:regular r:id="rId36"/>
    </p:embeddedFont>
    <p:embeddedFont>
      <p:font typeface="인터파크고딕 L" panose="02000000000000000000" pitchFamily="2" charset="-127"/>
      <p:regular r:id="rId37"/>
    </p:embeddedFont>
    <p:embeddedFont>
      <p:font typeface="인터파크고딕 M" panose="02000000000000000000" pitchFamily="2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ABC"/>
    <a:srgbClr val="FDE4E7"/>
    <a:srgbClr val="72699A"/>
    <a:srgbClr val="71699B"/>
    <a:srgbClr val="6E6499"/>
    <a:srgbClr val="F4B3BB"/>
    <a:srgbClr val="F5808E"/>
    <a:srgbClr val="F5919C"/>
    <a:srgbClr val="8982AC"/>
    <a:srgbClr val="DAA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7045" autoAdjust="0"/>
  </p:normalViewPr>
  <p:slideViewPr>
    <p:cSldViewPr snapToGrid="0">
      <p:cViewPr varScale="1">
        <p:scale>
          <a:sx n="58" d="100"/>
          <a:sy n="58" d="100"/>
        </p:scale>
        <p:origin x="1012" y="44"/>
      </p:cViewPr>
      <p:guideLst>
        <p:guide orient="horz" pos="1389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70B5A-75B6-4A65-B8A0-A04011B3E06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2210-95FA-40A5-B6D4-5B2B4A321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Speed dating</a:t>
            </a:r>
            <a:r>
              <a:rPr lang="ko-KR" altLang="en-US" dirty="0"/>
              <a:t> 발표를 맡은 통계학과 </a:t>
            </a:r>
            <a:r>
              <a:rPr lang="ko-KR" altLang="en-US" dirty="0" err="1"/>
              <a:t>김나형이라고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 err="1"/>
              <a:t>짝짝짝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결측값</a:t>
            </a:r>
            <a:r>
              <a:rPr lang="ko-KR" altLang="en-US" dirty="0"/>
              <a:t> 처리입니다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발표 구성은 데이터소개</a:t>
            </a:r>
            <a:r>
              <a:rPr lang="en-US" altLang="ko-KR" dirty="0"/>
              <a:t>, </a:t>
            </a:r>
            <a:r>
              <a:rPr lang="ko-KR" altLang="en-US" dirty="0"/>
              <a:t>분석목적을 확인하고</a:t>
            </a:r>
            <a:r>
              <a:rPr lang="en-US" altLang="ko-KR" dirty="0"/>
              <a:t>,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 err="1"/>
              <a:t>정재한</a:t>
            </a:r>
            <a:r>
              <a:rPr lang="ko-KR" altLang="en-US" dirty="0"/>
              <a:t> 후 모형 구축과 설명을 드린 후</a:t>
            </a:r>
            <a:r>
              <a:rPr lang="en-US" altLang="ko-KR" dirty="0"/>
              <a:t>,</a:t>
            </a:r>
            <a:r>
              <a:rPr lang="ko-KR" altLang="en-US" dirty="0"/>
              <a:t> 마지막으로 분석결과를 보고 결론을 내리겠습니다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8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0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en-US" altLang="ko-KR" dirty="0" err="1"/>
              <a:t>datin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독신 여자</a:t>
            </a:r>
            <a:r>
              <a:rPr lang="en-US" altLang="ko-KR" dirty="0"/>
              <a:t>, </a:t>
            </a:r>
            <a:r>
              <a:rPr lang="ko-KR" altLang="en-US" dirty="0"/>
              <a:t>남자가 애인을 찾을 수 있도록 여러 사람들을 돌아가며 </a:t>
            </a:r>
            <a:r>
              <a:rPr lang="ko-KR" altLang="en-US" dirty="0" err="1"/>
              <a:t>잠깐씩</a:t>
            </a:r>
            <a:r>
              <a:rPr lang="ko-KR" altLang="en-US" dirty="0"/>
              <a:t> 만나보게 하는 행사입니다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 err="1"/>
              <a:t>분정도</a:t>
            </a:r>
            <a:r>
              <a:rPr lang="ko-KR" altLang="en-US" dirty="0"/>
              <a:t> 만난다고 생각하시면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분석목적입니다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7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범위가 </a:t>
            </a:r>
            <a:r>
              <a:rPr lang="en-US" altLang="ko-KR" dirty="0"/>
              <a:t>0~30</a:t>
            </a:r>
            <a:r>
              <a:rPr lang="ko-KR" altLang="en-US" dirty="0"/>
              <a:t>사이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8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범위가 </a:t>
            </a:r>
            <a:r>
              <a:rPr lang="en-US" altLang="ko-KR" dirty="0"/>
              <a:t>0~30</a:t>
            </a:r>
            <a:r>
              <a:rPr lang="ko-KR" altLang="en-US" dirty="0"/>
              <a:t>사이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F2E2B2-DC44-4BAC-A340-BB91EB49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A504398-4B90-4E39-A706-E0AD41441A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14085A4-BE97-41B7-9167-5BCD81D9A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293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ABEA5E3-83D6-44C2-AB56-EAE50D012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5C4359-132A-4A62-9723-428C9E5611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29709F-B032-479E-9E73-DAB5999C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50A6CC1E-065D-4C73-ADDB-2E206995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CD1-5D8E-42DC-B9AD-D1D544CBF1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91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DE7F38-31FE-4624-A1F0-B29962331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12909"/>
            <a:ext cx="2743200" cy="365125"/>
          </a:xfrm>
        </p:spPr>
        <p:txBody>
          <a:bodyPr/>
          <a:lstStyle/>
          <a:p>
            <a:fld id="{2EC4ECD1-5D8E-42DC-B9AD-D1D544CBF1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2608"/>
              </p:ext>
            </p:extLst>
          </p:nvPr>
        </p:nvGraphicFramePr>
        <p:xfrm>
          <a:off x="1004167" y="1411256"/>
          <a:ext cx="10183663" cy="440271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62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5552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그룹 번호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484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Match_es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554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633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err="1"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Int_corr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95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samerace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575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D7D1CC-98B9-485C-88B0-4ACA0490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9703672" y="-9859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B62A73C9-386C-4247-A890-D3192A469804}"/>
              </a:ext>
            </a:extLst>
          </p:cNvPr>
          <p:cNvSpPr/>
          <p:nvPr/>
        </p:nvSpPr>
        <p:spPr>
          <a:xfrm>
            <a:off x="1007496" y="1491663"/>
            <a:ext cx="4516916" cy="4516916"/>
          </a:xfrm>
          <a:prstGeom prst="flowChartConnector">
            <a:avLst/>
          </a:prstGeom>
          <a:solidFill>
            <a:srgbClr val="A09AB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도수분포표를 그리고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카이제곱</a:t>
            </a:r>
            <a:r>
              <a:rPr lang="ko-KR" altLang="en-US" sz="2400" b="1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테스트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하여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유의미한 변수만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09F12FF-6952-4768-B5A3-C2228579F3FA}"/>
              </a:ext>
            </a:extLst>
          </p:cNvPr>
          <p:cNvSpPr/>
          <p:nvPr/>
        </p:nvSpPr>
        <p:spPr>
          <a:xfrm>
            <a:off x="6667589" y="1441373"/>
            <a:ext cx="4516915" cy="4516915"/>
          </a:xfrm>
          <a:prstGeom prst="flowChartConnector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순서형 </a:t>
            </a:r>
            <a:r>
              <a:rPr lang="en-US" altLang="ko-KR" sz="3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&amp; </a:t>
            </a:r>
            <a:r>
              <a:rPr lang="ko-KR" altLang="en-US" sz="3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수치형</a:t>
            </a:r>
            <a:endParaRPr lang="en-US" altLang="ko-KR" sz="32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Boxplot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그려보아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유의미해 보이는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변수들을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62D238-1CBA-4806-8881-694105901D21}"/>
              </a:ext>
            </a:extLst>
          </p:cNvPr>
          <p:cNvSpPr/>
          <p:nvPr/>
        </p:nvSpPr>
        <p:spPr>
          <a:xfrm>
            <a:off x="771181" y="3074832"/>
            <a:ext cx="10763479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2585"/>
            <a:ext cx="12192001" cy="542150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85214-EF15-468A-B2F1-71E0BFD3EEA8}"/>
              </a:ext>
            </a:extLst>
          </p:cNvPr>
          <p:cNvSpPr/>
          <p:nvPr/>
        </p:nvSpPr>
        <p:spPr>
          <a:xfrm>
            <a:off x="10939749" y="3150824"/>
            <a:ext cx="1252250" cy="278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52B95-AB70-4367-BE9C-5CFE1BF9CDE3}"/>
              </a:ext>
            </a:extLst>
          </p:cNvPr>
          <p:cNvSpPr txBox="1"/>
          <p:nvPr/>
        </p:nvSpPr>
        <p:spPr>
          <a:xfrm>
            <a:off x="10939748" y="3120635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176"/>
            <a:ext cx="12192000" cy="506967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5C6FD-5971-4FA0-85FB-C2A5DE8BC298}"/>
              </a:ext>
            </a:extLst>
          </p:cNvPr>
          <p:cNvSpPr/>
          <p:nvPr/>
        </p:nvSpPr>
        <p:spPr>
          <a:xfrm>
            <a:off x="11013195" y="3011638"/>
            <a:ext cx="1178804" cy="41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7256-8D74-43E6-8D1C-A612FE9AF418}"/>
              </a:ext>
            </a:extLst>
          </p:cNvPr>
          <p:cNvSpPr txBox="1"/>
          <p:nvPr/>
        </p:nvSpPr>
        <p:spPr>
          <a:xfrm>
            <a:off x="11174221" y="3011638"/>
            <a:ext cx="6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16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5F8F1-914B-4BF1-A286-4E4089034891}"/>
              </a:ext>
            </a:extLst>
          </p:cNvPr>
          <p:cNvSpPr/>
          <p:nvPr/>
        </p:nvSpPr>
        <p:spPr>
          <a:xfrm>
            <a:off x="3622714" y="1148060"/>
            <a:ext cx="1962838" cy="462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10B33-C754-4E75-B70F-84E38483CC29}"/>
              </a:ext>
            </a:extLst>
          </p:cNvPr>
          <p:cNvSpPr/>
          <p:nvPr/>
        </p:nvSpPr>
        <p:spPr>
          <a:xfrm>
            <a:off x="2278656" y="1148060"/>
            <a:ext cx="782197" cy="462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126" y="-39024"/>
            <a:ext cx="42092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95562" y="267192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museum art reading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theater movies concert music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095562" y="3800841"/>
            <a:ext cx="5914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 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dining shopping</a:t>
            </a:r>
          </a:p>
          <a:p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   clubbing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631971" y="1379953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</a:b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352898" y="5154220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/>
          <a:stretch/>
        </p:blipFill>
        <p:spPr>
          <a:xfrm>
            <a:off x="226024" y="1100689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6859-1E73-4B4E-A872-C3BA081D446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52009"/>
              </p:ext>
            </p:extLst>
          </p:nvPr>
        </p:nvGraphicFramePr>
        <p:xfrm>
          <a:off x="851957" y="2601345"/>
          <a:ext cx="4050550" cy="368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/ law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2790616" y="3561746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2787272" y="4265930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2787272" y="5025634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2787272" y="5709038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851957" y="1229394"/>
            <a:ext cx="442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28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51957" y="1757724"/>
            <a:ext cx="5559861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08256"/>
            <a:ext cx="5155894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dec</a:t>
            </a: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, dec_o 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6687240" y="1768299"/>
            <a:ext cx="5387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X</a:t>
            </a:r>
            <a:r>
              <a:rPr lang="ko-KR" altLang="en-US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40B29-CFEF-4E97-952E-8103110B1EF2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결측치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채우기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attr_o~shar_o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의 값을 다 더하여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만든 후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 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15D9A-DA11-4B4F-9365-610BF752C281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0588"/>
              </p:ext>
            </p:extLst>
          </p:nvPr>
        </p:nvGraphicFramePr>
        <p:xfrm>
          <a:off x="809625" y="1484496"/>
          <a:ext cx="4800600" cy="43326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 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1800" b="1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percent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0.082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298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0.131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1180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257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222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0.256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564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124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0.220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0.216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10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0.289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765800" y="3585076"/>
            <a:ext cx="1668145" cy="7874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442802" y="2702109"/>
            <a:ext cx="468630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인터파크고딕 B" charset="0"/>
                <a:ea typeface="인터파크고딕 B" charset="0"/>
              </a:rPr>
              <a:t>satis_2에 따른 match의 변화가 크게없음</a:t>
            </a:r>
            <a:endParaRPr lang="ko-KR" altLang="en-US" sz="2000" b="0" strike="noStrike" cap="none" dirty="0"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7574280" y="3467601"/>
            <a:ext cx="4064000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rgbClr val="E80074"/>
                </a:solidFill>
                <a:latin typeface="THE스피드" charset="0"/>
                <a:ea typeface="THE스피드" charset="0"/>
              </a:rPr>
              <a:t>satis_2 제거</a:t>
            </a:r>
            <a:endParaRPr lang="ko-KR" altLang="en-US" sz="6000" b="0" strike="noStrike" cap="none" dirty="0">
              <a:solidFill>
                <a:srgbClr val="E80074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301E9-A2CD-4318-AE4A-B02D6B44C4D9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1AF56-BF73-4090-9E71-0E62870EC4EE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alpha val="60000"/>
              </a:schemeClr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B17ED29C-2B93-4E6A-BA65-E0709F6CD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1242077" y="3938095"/>
            <a:ext cx="1438533" cy="1043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748591" y="2432817"/>
            <a:ext cx="2236510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83928" y="2463088"/>
            <a:ext cx="1826141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4C1543E-0F34-4FEF-A95E-CC79084C6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4065948" y="3948070"/>
            <a:ext cx="1438533" cy="104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F718F96D-0153-4D6D-B0DC-1117A3804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6567878" y="3948070"/>
            <a:ext cx="1438533" cy="1043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BDC8760-3C0A-4E13-B361-D6C481E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141" r="17145" b="19744"/>
          <a:stretch/>
        </p:blipFill>
        <p:spPr>
          <a:xfrm>
            <a:off x="9300201" y="3938095"/>
            <a:ext cx="1438533" cy="1043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483100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95000">
                  <a:srgbClr val="F67280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D33691-86D7-43C8-AB1F-0EC67D3285CF}"/>
              </a:ext>
            </a:extLst>
          </p:cNvPr>
          <p:cNvCxnSpPr>
            <a:cxnSpLocks/>
          </p:cNvCxnSpPr>
          <p:nvPr/>
        </p:nvCxnSpPr>
        <p:spPr>
          <a:xfrm>
            <a:off x="5259156" y="4488576"/>
            <a:ext cx="1895693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C79C8E-8C06-442B-8025-00DD668ACE37}"/>
              </a:ext>
            </a:extLst>
          </p:cNvPr>
          <p:cNvCxnSpPr>
            <a:cxnSpLocks/>
          </p:cNvCxnSpPr>
          <p:nvPr/>
        </p:nvCxnSpPr>
        <p:spPr>
          <a:xfrm>
            <a:off x="8006411" y="4488576"/>
            <a:ext cx="1829050" cy="547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32C811-9084-499C-9941-DF27EABD4B84}"/>
              </a:ext>
            </a:extLst>
          </p:cNvPr>
          <p:cNvCxnSpPr>
            <a:cxnSpLocks/>
          </p:cNvCxnSpPr>
          <p:nvPr/>
        </p:nvCxnSpPr>
        <p:spPr>
          <a:xfrm>
            <a:off x="2451101" y="4481980"/>
            <a:ext cx="2233859" cy="6596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4FDB53-7012-4178-BB14-B4F2F9274E34}"/>
              </a:ext>
            </a:extLst>
          </p:cNvPr>
          <p:cNvCxnSpPr>
            <a:cxnSpLocks/>
          </p:cNvCxnSpPr>
          <p:nvPr/>
        </p:nvCxnSpPr>
        <p:spPr>
          <a:xfrm>
            <a:off x="10470322" y="4488576"/>
            <a:ext cx="172167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100000">
                  <a:srgbClr val="F6728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36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A6D316-41B1-4E61-9EBC-A31B7585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178560" y="1175385"/>
            <a:ext cx="6764655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from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은 </a:t>
            </a:r>
            <a:r>
              <a:rPr lang="en-US" altLang="ko-KR" sz="3200" b="0" strike="noStrike" cap="none" dirty="0">
                <a:latin typeface="THE스피드" charset="0"/>
                <a:ea typeface="THE스피드" charset="0"/>
              </a:rPr>
              <a:t>범주화 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959549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NorthAmerica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SouthAmerica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t="24520" r="52560" b="36515"/>
          <a:stretch/>
        </p:blipFill>
        <p:spPr>
          <a:xfrm>
            <a:off x="7802911" y="1691693"/>
            <a:ext cx="3793894" cy="4067068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D1899-2A93-406C-B227-2172704C67C4}"/>
              </a:ext>
            </a:extLst>
          </p:cNvPr>
          <p:cNvSpPr txBox="1"/>
          <p:nvPr/>
        </p:nvSpPr>
        <p:spPr>
          <a:xfrm>
            <a:off x="9048190" y="-56086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 값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FCF566-D369-4E2F-83C9-110A87CB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6801282" y="2388399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랜덤포레스트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내용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FD07B-BBA7-48A6-91EA-F1885068895F}"/>
              </a:ext>
            </a:extLst>
          </p:cNvPr>
          <p:cNvSpPr txBox="1"/>
          <p:nvPr/>
        </p:nvSpPr>
        <p:spPr>
          <a:xfrm>
            <a:off x="7076513" y="330042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…...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7E7D4B-0121-4A80-9FE9-3E3260DC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6FE14D-C07F-453B-83A9-1D399578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87811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4352486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953376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D1216-5F5F-4315-A2A0-0EE07ED81476}"/>
              </a:ext>
            </a:extLst>
          </p:cNvPr>
          <p:cNvSpPr txBox="1"/>
          <p:nvPr/>
        </p:nvSpPr>
        <p:spPr>
          <a:xfrm>
            <a:off x="1527015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939918" y="430032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33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23F90-6ACB-430F-A049-5783076F5982}"/>
              </a:ext>
            </a:extLst>
          </p:cNvPr>
          <p:cNvSpPr txBox="1"/>
          <p:nvPr/>
        </p:nvSpPr>
        <p:spPr>
          <a:xfrm>
            <a:off x="6553710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BB896-A5FB-4D39-ABBA-CEF8F10FDDAB}"/>
              </a:ext>
            </a:extLst>
          </p:cNvPr>
          <p:cNvSpPr txBox="1"/>
          <p:nvPr/>
        </p:nvSpPr>
        <p:spPr>
          <a:xfrm>
            <a:off x="9267446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4E05C-5B9F-4F6A-81B7-7D75F71CD9EC}"/>
              </a:ext>
            </a:extLst>
          </p:cNvPr>
          <p:cNvSpPr txBox="1"/>
          <p:nvPr/>
        </p:nvSpPr>
        <p:spPr>
          <a:xfrm>
            <a:off x="7155157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5505-B9D3-4F84-B5D5-1061BA95680D}"/>
              </a:ext>
            </a:extLst>
          </p:cNvPr>
          <p:cNvSpPr txBox="1"/>
          <p:nvPr/>
        </p:nvSpPr>
        <p:spPr>
          <a:xfrm>
            <a:off x="8006918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28DFE8-580D-4DD8-942D-DC981C529305}"/>
              </a:ext>
            </a:extLst>
          </p:cNvPr>
          <p:cNvSpPr txBox="1"/>
          <p:nvPr/>
        </p:nvSpPr>
        <p:spPr>
          <a:xfrm>
            <a:off x="10028085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9A19DC-B342-40B1-9738-CDDF17506A6E}"/>
              </a:ext>
            </a:extLst>
          </p:cNvPr>
          <p:cNvSpPr txBox="1"/>
          <p:nvPr/>
        </p:nvSpPr>
        <p:spPr>
          <a:xfrm>
            <a:off x="8628975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177D1-5DC1-404E-924E-274C10C8C901}"/>
              </a:ext>
            </a:extLst>
          </p:cNvPr>
          <p:cNvSpPr txBox="1"/>
          <p:nvPr/>
        </p:nvSpPr>
        <p:spPr>
          <a:xfrm>
            <a:off x="7202614" y="2221046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31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675CAB-BF52-4B73-A823-F6998C55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3245165" y="2358069"/>
            <a:ext cx="5434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다중공선성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CF5D46-64F4-42F4-9BB2-9A10918C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37969" y="152925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1988189"/>
            <a:ext cx="4285877" cy="3844630"/>
            <a:chOff x="753577" y="2042674"/>
            <a:chExt cx="4909595" cy="440413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7FB86-34B0-47BC-8854-2B3DF6A2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307" y="2042674"/>
              <a:ext cx="4544865" cy="4014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20004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1571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93FED-7FF9-4BEA-864A-4B14FD29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F04F58-B1B2-446E-BCE6-6C3761D5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9803" y="212123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높게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91BF1E0-33F0-4C0D-9876-0F55590B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940402" y="3746281"/>
            <a:ext cx="1438533" cy="104371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F7124E-8B70-4331-B782-281C3CFF68E6}"/>
              </a:ext>
            </a:extLst>
          </p:cNvPr>
          <p:cNvCxnSpPr>
            <a:cxnSpLocks/>
          </p:cNvCxnSpPr>
          <p:nvPr/>
        </p:nvCxnSpPr>
        <p:spPr>
          <a:xfrm>
            <a:off x="8061685" y="4291480"/>
            <a:ext cx="2538582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7154848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20000">
                  <a:srgbClr val="6C5B7B">
                    <a:lumMod val="100000"/>
                  </a:srgbClr>
                </a:gs>
                <a:gs pos="42000">
                  <a:srgbClr val="C06C84"/>
                </a:gs>
                <a:gs pos="69000">
                  <a:srgbClr val="F5919C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6B81E-E508-4236-A6EB-E74E4E04E79B}"/>
              </a:ext>
            </a:extLst>
          </p:cNvPr>
          <p:cNvSpPr txBox="1"/>
          <p:nvPr/>
        </p:nvSpPr>
        <p:spPr>
          <a:xfrm>
            <a:off x="3658607" y="4918843"/>
            <a:ext cx="1378349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3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CD64-FC91-4DB8-8199-79F7C47F1F54}"/>
              </a:ext>
            </a:extLst>
          </p:cNvPr>
          <p:cNvSpPr/>
          <p:nvPr/>
        </p:nvSpPr>
        <p:spPr>
          <a:xfrm rot="8916513">
            <a:off x="10347628" y="2712212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B098FC-740B-47EE-A1D0-3CBE93F0ED22}"/>
              </a:ext>
            </a:extLst>
          </p:cNvPr>
          <p:cNvSpPr/>
          <p:nvPr/>
        </p:nvSpPr>
        <p:spPr>
          <a:xfrm rot="10800000">
            <a:off x="11033327" y="2583330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2F09DF-EABA-4AA4-91BD-EE2789DD8892}"/>
              </a:ext>
            </a:extLst>
          </p:cNvPr>
          <p:cNvSpPr/>
          <p:nvPr/>
        </p:nvSpPr>
        <p:spPr>
          <a:xfrm rot="12683487" flipH="1">
            <a:off x="11719028" y="2679221"/>
            <a:ext cx="75053" cy="708058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D0C2291D-92C0-42E3-A7E0-65283369F1C4}"/>
              </a:ext>
            </a:extLst>
          </p:cNvPr>
          <p:cNvSpPr/>
          <p:nvPr/>
        </p:nvSpPr>
        <p:spPr>
          <a:xfrm>
            <a:off x="10295544" y="3431821"/>
            <a:ext cx="1543754" cy="1512712"/>
          </a:xfrm>
          <a:prstGeom prst="hear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A46FD-8CAF-46D8-AF67-B239E832972F}"/>
              </a:ext>
            </a:extLst>
          </p:cNvPr>
          <p:cNvSpPr txBox="1"/>
          <p:nvPr/>
        </p:nvSpPr>
        <p:spPr>
          <a:xfrm>
            <a:off x="10094112" y="3895990"/>
            <a:ext cx="1969196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36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D385FD-9230-4F52-8FFC-A7FF8C381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4993" y="2121237"/>
            <a:ext cx="2233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낮게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472" y="1613235"/>
            <a:ext cx="246093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253" y="1572817"/>
            <a:ext cx="1543232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90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6CA9D3-0B25-4EC7-ABBE-A72550AC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8F13C3-6FE1-4814-BB96-36288DD52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E4AA6F-B5D7-4031-8574-15196A00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713" y="2829385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6392130" y="2004868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4860724" y="2919326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여러 사람들을 돌아가며 잠깐 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만나보게 하는 행사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B4031-9A85-448F-8B82-495897D8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0A8CDB-9188-47DA-8378-1BADEEA6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291911" y="4207231"/>
            <a:ext cx="7608172" cy="158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종속변수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(match)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맞춰라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!!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EC4A4-7266-447C-B552-C8459B5F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4EBE31-720B-4C0B-B5CC-F2885988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14783" r="36747" b="28952"/>
          <a:stretch/>
        </p:blipFill>
        <p:spPr>
          <a:xfrm>
            <a:off x="2507421" y="2243867"/>
            <a:ext cx="8557510" cy="40906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-56086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573344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03187" y="-2154294"/>
            <a:ext cx="453299" cy="8285931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05412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-11566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8EA2C-9BB1-4E8C-BE84-7CD7F4D5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-56086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8680"/>
              </p:ext>
            </p:extLst>
          </p:nvPr>
        </p:nvGraphicFramePr>
        <p:xfrm>
          <a:off x="994475" y="1517449"/>
          <a:ext cx="10203047" cy="447114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round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48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484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pf_o_attr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Exphappy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Prob, </a:t>
                      </a:r>
                      <a:r>
                        <a:rPr lang="en-US" sz="2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400" b="0" i="0" u="none" strike="noStrike" dirty="0">
                        <a:solidFill>
                          <a:srgbClr val="404040"/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A4FB2E-AB0B-4390-B92B-57980E18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4ECD1-5D8E-42DC-B9AD-D1D544CBF1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995</Words>
  <Application>Microsoft Office PowerPoint</Application>
  <PresentationFormat>와이드스크린</PresentationFormat>
  <Paragraphs>347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인터파크고딕 M</vt:lpstr>
      <vt:lpstr>Arial</vt:lpstr>
      <vt:lpstr>인터파크고딕 B</vt:lpstr>
      <vt:lpstr>THE스피드</vt:lpstr>
      <vt:lpstr>Wingdings</vt:lpstr>
      <vt:lpstr>Noto Sans Mono CJK KR Regular</vt:lpstr>
      <vt:lpstr>인터파크고딕 L</vt:lpstr>
      <vt:lpstr>Noto Sans CJK KR Thin</vt:lpstr>
      <vt:lpstr>맑은 고딕</vt:lpstr>
      <vt:lpstr>아리따-돋움(OTF)-Medium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최윤슬</cp:lastModifiedBy>
  <cp:revision>153</cp:revision>
  <dcterms:created xsi:type="dcterms:W3CDTF">2018-10-01T16:58:27Z</dcterms:created>
  <dcterms:modified xsi:type="dcterms:W3CDTF">2019-02-13T08:57:37Z</dcterms:modified>
</cp:coreProperties>
</file>