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4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4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5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3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D4A5-C228-024F-BB41-639E62FA194F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Wahlinfo-Benchmark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 Lenzen, Ralph </a:t>
            </a:r>
            <a:r>
              <a:rPr lang="de-DE" dirty="0" err="1" smtClean="0"/>
              <a:t>Reithmeier</a:t>
            </a:r>
            <a:r>
              <a:rPr lang="de-DE" dirty="0" smtClean="0"/>
              <a:t>, Katja Ludwig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99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JMeter</a:t>
            </a:r>
            <a:r>
              <a:rPr lang="de-DE" dirty="0" smtClean="0"/>
              <a:t> Konfiguration</a:t>
            </a:r>
            <a:endParaRPr lang="de-DE" dirty="0"/>
          </a:p>
        </p:txBody>
      </p:sp>
      <p:pic>
        <p:nvPicPr>
          <p:cNvPr id="7" name="Bild 6" descr="JMeter_Tre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4" y="1278694"/>
            <a:ext cx="4790484" cy="43260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Bild 5" descr="JMeter_Ti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21" y="4933068"/>
            <a:ext cx="5279764" cy="159389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6105366" y="2430670"/>
            <a:ext cx="218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Hardware:</a:t>
            </a:r>
          </a:p>
          <a:p>
            <a:r>
              <a:rPr lang="de-DE" dirty="0" smtClean="0"/>
              <a:t>MacBook Air</a:t>
            </a:r>
          </a:p>
          <a:p>
            <a:r>
              <a:rPr lang="de-DE" dirty="0" smtClean="0"/>
              <a:t>1,3 GHz Intel Core i5</a:t>
            </a:r>
          </a:p>
          <a:p>
            <a:r>
              <a:rPr lang="de-DE" dirty="0" smtClean="0"/>
              <a:t>4 GB 1600MHz DDR3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34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Messergebnisse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7888"/>
              </p:ext>
            </p:extLst>
          </p:nvPr>
        </p:nvGraphicFramePr>
        <p:xfrm>
          <a:off x="159004" y="1487160"/>
          <a:ext cx="436329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994"/>
                <a:gridCol w="617216"/>
                <a:gridCol w="631435"/>
                <a:gridCol w="727215"/>
                <a:gridCol w="727215"/>
                <a:gridCol w="7272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Query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1192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894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4195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3402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1451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4017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2052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7697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30671"/>
              </p:ext>
            </p:extLst>
          </p:nvPr>
        </p:nvGraphicFramePr>
        <p:xfrm>
          <a:off x="4605383" y="1487160"/>
          <a:ext cx="4389828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955"/>
                <a:gridCol w="712173"/>
                <a:gridCol w="446605"/>
                <a:gridCol w="716976"/>
                <a:gridCol w="757945"/>
                <a:gridCol w="84217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Query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8365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6411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5837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8229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7076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2286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7819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3359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2329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13313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5962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5619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21028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15185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24908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4324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4249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3245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3025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3703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3349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3346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2955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1305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19815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14464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20375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2067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0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Messergebnisse</a:t>
            </a:r>
            <a:r>
              <a:rPr lang="de-DE" dirty="0"/>
              <a:t> </a:t>
            </a:r>
            <a:r>
              <a:rPr lang="de-DE" dirty="0" smtClean="0"/>
              <a:t>gesamt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16213"/>
              </p:ext>
            </p:extLst>
          </p:nvPr>
        </p:nvGraphicFramePr>
        <p:xfrm>
          <a:off x="1939434" y="2453446"/>
          <a:ext cx="5080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7697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24908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6130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20375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3167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Bildschirmpräsentation (4:3)</PresentationFormat>
  <Paragraphs>190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Wahlinfo-Benchmark</vt:lpstr>
      <vt:lpstr>JMeter Konfiguration</vt:lpstr>
      <vt:lpstr>Messergebnisse</vt:lpstr>
      <vt:lpstr>Messergebnisse gesamt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Wahlinfo-Benchmark</dc:title>
  <dc:creator>Katja</dc:creator>
  <cp:lastModifiedBy>Katja</cp:lastModifiedBy>
  <cp:revision>9</cp:revision>
  <dcterms:created xsi:type="dcterms:W3CDTF">2016-12-15T14:50:11Z</dcterms:created>
  <dcterms:modified xsi:type="dcterms:W3CDTF">2016-12-16T16:41:40Z</dcterms:modified>
</cp:coreProperties>
</file>