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23.01.17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23.01.17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23.01.17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23.01.17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23.01.17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23.01.17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23.01.17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23.01.17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23.01.17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23.01.17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23.01.17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23.01.17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tx1"/>
                </a:solidFill>
              </a:rPr>
              <a:t>23.01.2017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Katja Ludwig, Philip Lenzen, Ralph </a:t>
            </a:r>
            <a:r>
              <a:rPr lang="de-DE" sz="1800" dirty="0" err="1" smtClean="0">
                <a:solidFill>
                  <a:schemeClr val="tx1"/>
                </a:solidFill>
              </a:rPr>
              <a:t>Reithmeier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Datenbanksysteme, TU München</a:t>
            </a:r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4" name="Bild 3" descr="wahlinf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66" y="1684519"/>
            <a:ext cx="7112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2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 txBox="1">
            <a:spLocks/>
          </p:cNvSpPr>
          <p:nvPr/>
        </p:nvSpPr>
        <p:spPr>
          <a:xfrm>
            <a:off x="1430665" y="301005"/>
            <a:ext cx="6400800" cy="70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b="1" dirty="0" smtClean="0">
                <a:solidFill>
                  <a:schemeClr val="tx1"/>
                </a:solidFill>
                <a:latin typeface="Arial"/>
                <a:cs typeface="Arial"/>
              </a:rPr>
              <a:t>Modell</a:t>
            </a:r>
          </a:p>
          <a:p>
            <a:pPr marL="0" indent="0" algn="ctr">
              <a:buNone/>
            </a:pPr>
            <a:endParaRPr lang="de-DE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723644"/>
            <a:ext cx="7338447" cy="6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4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Entities</a:t>
            </a:r>
            <a:r>
              <a:rPr lang="de-DE" dirty="0" smtClean="0"/>
              <a:t> aus Domänenmodell: Wahlkreis, Landesliste, </a:t>
            </a:r>
            <a:r>
              <a:rPr lang="de-DE" dirty="0" err="1" smtClean="0"/>
              <a:t>Listenplaetze</a:t>
            </a:r>
            <a:r>
              <a:rPr lang="de-DE" dirty="0" smtClean="0"/>
              <a:t>, Wahlkreis, Bundesland, Bewerber, Stimmzettel, Direktkandidat</a:t>
            </a:r>
            <a:r>
              <a:rPr lang="de-DE" dirty="0"/>
              <a:t> </a:t>
            </a:r>
            <a:r>
              <a:rPr lang="de-DE" dirty="0" smtClean="0"/>
              <a:t>(abgeleitet</a:t>
            </a:r>
            <a:r>
              <a:rPr lang="de-DE" dirty="0" smtClean="0"/>
              <a:t>), Sitzkontingent, Wahlberechtigte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Materialized</a:t>
            </a:r>
            <a:r>
              <a:rPr lang="de-DE" dirty="0" smtClean="0"/>
              <a:t> Views: </a:t>
            </a:r>
            <a:r>
              <a:rPr lang="de-DE" dirty="0" err="1" smtClean="0"/>
              <a:t>StimmenProLandesliste</a:t>
            </a:r>
            <a:r>
              <a:rPr lang="de-DE" dirty="0" smtClean="0"/>
              <a:t>, </a:t>
            </a:r>
            <a:r>
              <a:rPr lang="de-DE" dirty="0" err="1" smtClean="0"/>
              <a:t>StimmenProKandidat</a:t>
            </a:r>
            <a:r>
              <a:rPr lang="de-DE" dirty="0" smtClean="0"/>
              <a:t>, Wahlkreissieger, </a:t>
            </a:r>
            <a:r>
              <a:rPr lang="de-DE" dirty="0" err="1" smtClean="0"/>
              <a:t>DirektmandateProLand</a:t>
            </a:r>
            <a:r>
              <a:rPr lang="de-DE" dirty="0" smtClean="0"/>
              <a:t>, </a:t>
            </a:r>
            <a:r>
              <a:rPr lang="de-DE" dirty="0" err="1" smtClean="0"/>
              <a:t>DirektmandateProPartei</a:t>
            </a:r>
            <a:r>
              <a:rPr lang="de-DE" dirty="0" smtClean="0"/>
              <a:t>, </a:t>
            </a:r>
            <a:r>
              <a:rPr lang="de-DE" dirty="0" err="1" smtClean="0"/>
              <a:t>ErlaubteListen</a:t>
            </a:r>
            <a:r>
              <a:rPr lang="de-DE" dirty="0" smtClean="0"/>
              <a:t>, </a:t>
            </a:r>
            <a:r>
              <a:rPr lang="de-DE" dirty="0" err="1" smtClean="0"/>
              <a:t>ErlaubteParteien</a:t>
            </a:r>
            <a:r>
              <a:rPr lang="de-DE" dirty="0" smtClean="0"/>
              <a:t>, </a:t>
            </a:r>
            <a:r>
              <a:rPr lang="de-DE" dirty="0" err="1" smtClean="0"/>
              <a:t>WahlkreisstimmenProLandesliste</a:t>
            </a:r>
            <a:r>
              <a:rPr lang="de-DE" dirty="0" smtClean="0"/>
              <a:t>, Oberverteilung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=&gt; Schnelle Berechnung der Ergebnisse  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430665" y="301005"/>
            <a:ext cx="6400800" cy="70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b="1" dirty="0" smtClean="0">
                <a:solidFill>
                  <a:schemeClr val="tx1"/>
                </a:solidFill>
                <a:latin typeface="Arial"/>
                <a:cs typeface="Arial"/>
              </a:rPr>
              <a:t>Modell</a:t>
            </a:r>
          </a:p>
          <a:p>
            <a:pPr marL="0" indent="0" algn="ctr">
              <a:buNone/>
            </a:pPr>
            <a:endParaRPr lang="de-DE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71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wahlinfo3000_uebersic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9" y="1004240"/>
            <a:ext cx="7279761" cy="5382636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1430665" y="301005"/>
            <a:ext cx="6400800" cy="70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smtClean="0">
                <a:solidFill>
                  <a:schemeClr val="tx1"/>
                </a:solidFill>
                <a:latin typeface="Arial"/>
                <a:cs typeface="Arial"/>
              </a:rPr>
              <a:t>Wahlinfo3000 </a:t>
            </a:r>
            <a:r>
              <a:rPr lang="mr-IN" b="1" dirty="0" smtClean="0">
                <a:solidFill>
                  <a:schemeClr val="tx1"/>
                </a:solidFill>
                <a:latin typeface="Arial"/>
                <a:cs typeface="Arial"/>
              </a:rPr>
              <a:t>–</a:t>
            </a:r>
            <a:r>
              <a:rPr lang="de-DE" b="1" dirty="0" smtClean="0">
                <a:solidFill>
                  <a:schemeClr val="tx1"/>
                </a:solidFill>
                <a:latin typeface="Arial"/>
                <a:cs typeface="Arial"/>
              </a:rPr>
              <a:t> Eine Java Web Applikation</a:t>
            </a:r>
            <a:endParaRPr lang="de-DE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8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reibset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Schreibset.thmx</Template>
  <TotalTime>0</TotalTime>
  <Words>73</Words>
  <Application>Microsoft Macintosh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Schreibset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 </dc:creator>
  <cp:lastModifiedBy>Katja</cp:lastModifiedBy>
  <cp:revision>7</cp:revision>
  <dcterms:created xsi:type="dcterms:W3CDTF">2017-01-23T11:36:17Z</dcterms:created>
  <dcterms:modified xsi:type="dcterms:W3CDTF">2017-01-23T14:24:02Z</dcterms:modified>
</cp:coreProperties>
</file>