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15.12.16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46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15.12.16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24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15.12.16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3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15.12.16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4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15.12.16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5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15.12.16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67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15.12.16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4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15.12.16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23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15.12.16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57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15.12.16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03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D4A5-C228-024F-BB41-639E62FA194F}" type="datetimeFigureOut">
              <a:rPr lang="de-DE" smtClean="0"/>
              <a:t>15.12.16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4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D4A5-C228-024F-BB41-639E62FA194F}" type="datetimeFigureOut">
              <a:rPr lang="de-DE" smtClean="0"/>
              <a:t>15.12.16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8461-5346-BD49-80FD-16EDA57EF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5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Wahlinfo-Benchmark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Philip Lenzen, Ralph </a:t>
            </a:r>
            <a:r>
              <a:rPr lang="de-DE" dirty="0" err="1" smtClean="0"/>
              <a:t>Reithmeier</a:t>
            </a:r>
            <a:r>
              <a:rPr lang="de-DE" dirty="0" smtClean="0"/>
              <a:t>, Katja Ludwig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099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JMeter</a:t>
            </a:r>
            <a:r>
              <a:rPr lang="de-DE" dirty="0" smtClean="0"/>
              <a:t> Konfiguration</a:t>
            </a:r>
            <a:endParaRPr lang="de-DE" dirty="0"/>
          </a:p>
        </p:txBody>
      </p:sp>
      <p:pic>
        <p:nvPicPr>
          <p:cNvPr id="7" name="Bild 6" descr="JMeter_Tre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4" y="1278694"/>
            <a:ext cx="4790484" cy="432600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Bild 5" descr="JMeter_Ti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21" y="4933068"/>
            <a:ext cx="5279764" cy="1593891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 cmpd="sng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734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Messergebnisse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94696"/>
              </p:ext>
            </p:extLst>
          </p:nvPr>
        </p:nvGraphicFramePr>
        <p:xfrm>
          <a:off x="159004" y="1487160"/>
          <a:ext cx="436329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994"/>
                <a:gridCol w="617216"/>
                <a:gridCol w="631435"/>
                <a:gridCol w="727215"/>
                <a:gridCol w="727215"/>
                <a:gridCol w="7272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Query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t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min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max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avg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Q6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Q1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64884"/>
              </p:ext>
            </p:extLst>
          </p:nvPr>
        </p:nvGraphicFramePr>
        <p:xfrm>
          <a:off x="4605383" y="1487160"/>
          <a:ext cx="4389828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955"/>
                <a:gridCol w="712173"/>
                <a:gridCol w="568786"/>
                <a:gridCol w="731638"/>
                <a:gridCol w="731638"/>
                <a:gridCol w="73163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Query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t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min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max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avg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Q6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Q1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30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Messergebnisse-Durchschnitt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23811"/>
              </p:ext>
            </p:extLst>
          </p:nvPr>
        </p:nvGraphicFramePr>
        <p:xfrm>
          <a:off x="1939434" y="2453446"/>
          <a:ext cx="5080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t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min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max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avg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92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Macintosh PowerPoint</Application>
  <PresentationFormat>Bildschirmpräsentation (4:3)</PresentationFormat>
  <Paragraphs>102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Office-Design</vt:lpstr>
      <vt:lpstr>Wahlinfo-Benchmark</vt:lpstr>
      <vt:lpstr>JMeter Konfiguration</vt:lpstr>
      <vt:lpstr>Messergebnisse</vt:lpstr>
      <vt:lpstr>Messergebnisse-Durchschnitt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Wahlinfo-Benchmark</dc:title>
  <dc:creator>Katja</dc:creator>
  <cp:lastModifiedBy>Katja</cp:lastModifiedBy>
  <cp:revision>3</cp:revision>
  <dcterms:created xsi:type="dcterms:W3CDTF">2016-12-15T14:50:11Z</dcterms:created>
  <dcterms:modified xsi:type="dcterms:W3CDTF">2016-12-15T15:17:26Z</dcterms:modified>
</cp:coreProperties>
</file>