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3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Freitag, 28 Oktober 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Freitag, 28 Oktober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Freitag, 28 Oktober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Freitag, 28 Oktober 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Freitag, 28 Oktober 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Freitag, 28 Oktober 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Freitag, 28 Oktober 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Freitag, 28 Oktober 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Freitag, 28 Oktober 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Freitag, 28 Oktober 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Freitag, 28 Oktober 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Freitag, 28 Oktober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DBS Übung 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Katja Ludwig, Philip Lenzen, Ralph </a:t>
            </a:r>
            <a:r>
              <a:rPr lang="de-DE" dirty="0" err="1" smtClean="0"/>
              <a:t>Reithmeier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67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3668" y="2101565"/>
            <a:ext cx="6096000" cy="3657599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Skalierbarkeit</a:t>
            </a:r>
          </a:p>
          <a:p>
            <a:pPr>
              <a:buFontTx/>
              <a:buChar char="-"/>
            </a:pPr>
            <a:r>
              <a:rPr lang="de-DE" dirty="0" smtClean="0"/>
              <a:t>Keine Inkonsistenzen</a:t>
            </a:r>
          </a:p>
          <a:p>
            <a:pPr>
              <a:buFontTx/>
              <a:buChar char="-"/>
            </a:pPr>
            <a:r>
              <a:rPr lang="de-DE" dirty="0" smtClean="0"/>
              <a:t>Mehrbenutzerbetrieb</a:t>
            </a:r>
          </a:p>
          <a:p>
            <a:pPr>
              <a:buFontTx/>
              <a:buChar char="-"/>
            </a:pPr>
            <a:r>
              <a:rPr lang="de-DE" dirty="0" smtClean="0"/>
              <a:t>Security</a:t>
            </a:r>
          </a:p>
          <a:p>
            <a:pPr>
              <a:buFontTx/>
              <a:buChar char="-"/>
            </a:pPr>
            <a:r>
              <a:rPr lang="de-DE" dirty="0" smtClean="0"/>
              <a:t>Keine dedizierten Anwendungsprogramm nötig</a:t>
            </a:r>
          </a:p>
          <a:p>
            <a:pPr>
              <a:buFontTx/>
              <a:buChar char="-"/>
            </a:pPr>
            <a:r>
              <a:rPr lang="de-DE" dirty="0"/>
              <a:t>Keine/ wenig Redundanz</a:t>
            </a:r>
          </a:p>
          <a:p>
            <a:pPr>
              <a:buFontTx/>
              <a:buChar char="-"/>
            </a:pPr>
            <a:r>
              <a:rPr lang="de-DE" dirty="0" smtClean="0"/>
              <a:t>Geschwindigkeit</a:t>
            </a:r>
          </a:p>
          <a:p>
            <a:pPr marL="18288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43668" y="642652"/>
            <a:ext cx="7543800" cy="914400"/>
          </a:xfrm>
        </p:spPr>
        <p:txBody>
          <a:bodyPr/>
          <a:lstStyle/>
          <a:p>
            <a:r>
              <a:rPr lang="de-DE" dirty="0" smtClean="0"/>
              <a:t>Vorteile eines DBMS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49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3668" y="2101565"/>
            <a:ext cx="6096000" cy="3657599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Anfangsaufwand</a:t>
            </a:r>
          </a:p>
          <a:p>
            <a:pPr>
              <a:buFontTx/>
              <a:buChar char="-"/>
            </a:pPr>
            <a:r>
              <a:rPr lang="de-DE" dirty="0" smtClean="0"/>
              <a:t>Komplexität</a:t>
            </a:r>
          </a:p>
          <a:p>
            <a:pPr>
              <a:buFontTx/>
              <a:buChar char="-"/>
            </a:pPr>
            <a:r>
              <a:rPr lang="de-DE" dirty="0" smtClean="0"/>
              <a:t>Verwaltungs-</a:t>
            </a:r>
            <a:r>
              <a:rPr lang="de-DE" dirty="0" err="1" smtClean="0"/>
              <a:t>Know-How</a:t>
            </a:r>
            <a:r>
              <a:rPr lang="de-DE" dirty="0" smtClean="0"/>
              <a:t>-notwendig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43668" y="642652"/>
            <a:ext cx="7543800" cy="914400"/>
          </a:xfrm>
        </p:spPr>
        <p:txBody>
          <a:bodyPr/>
          <a:lstStyle/>
          <a:p>
            <a:r>
              <a:rPr lang="de-DE" dirty="0" smtClean="0"/>
              <a:t>Nachteile eines DBMS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045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43668" y="642652"/>
            <a:ext cx="7543800" cy="914400"/>
          </a:xfrm>
        </p:spPr>
        <p:txBody>
          <a:bodyPr/>
          <a:lstStyle/>
          <a:p>
            <a:r>
              <a:rPr lang="de-DE" dirty="0" smtClean="0"/>
              <a:t>Datenmodell</a:t>
            </a:r>
            <a:endParaRPr lang="de-DE" dirty="0"/>
          </a:p>
        </p:txBody>
      </p:sp>
      <p:pic>
        <p:nvPicPr>
          <p:cNvPr id="5" name="Bild 4" descr="Screen Shot 2016-10-28 at 14.39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53" y="1811052"/>
            <a:ext cx="4999312" cy="4426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59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Screen Shot 2016-10-28 at 14.42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778"/>
            <a:ext cx="9144000" cy="4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creen Shot 2016-10-28 at 14.43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889"/>
            <a:ext cx="9144000" cy="51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6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27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oreas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Elementar.thmx</Template>
  <TotalTime>0</TotalTime>
  <Words>41</Words>
  <Application>Microsoft Macintosh PowerPoint</Application>
  <PresentationFormat>Bildschirmpräsentation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Elemental</vt:lpstr>
      <vt:lpstr>DBS Übung 1</vt:lpstr>
      <vt:lpstr>Vorteile eines DBMS</vt:lpstr>
      <vt:lpstr>Nachteile eines DBMS</vt:lpstr>
      <vt:lpstr>Datenmodell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Übung 1</dc:title>
  <dc:creator>R</dc:creator>
  <cp:lastModifiedBy>R</cp:lastModifiedBy>
  <cp:revision>4</cp:revision>
  <dcterms:created xsi:type="dcterms:W3CDTF">2016-10-28T12:22:26Z</dcterms:created>
  <dcterms:modified xsi:type="dcterms:W3CDTF">2016-10-28T12:46:30Z</dcterms:modified>
</cp:coreProperties>
</file>