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18714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18714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coderupa/es6-var-let-const-apa-bedanya-1cd4daaee9f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var, let, const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https://medium.com/coderupa/es6-var-let-const-apa-bedanya-1cd4daaee9f0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ES2015, ES6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cara lama membuat variable JS: </a:t>
            </a:r>
            <a:r>
              <a:rPr b="1" lang="id"/>
              <a:t>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cara terbaru membuat variable JS:</a:t>
            </a:r>
            <a:r>
              <a:rPr b="1" lang="id"/>
              <a:t> let, const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let</a:t>
            </a:r>
            <a:r>
              <a:rPr lang="id"/>
              <a:t>: membuat variable yang isinya bisa diubah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/>
              <a:t>const</a:t>
            </a:r>
            <a:r>
              <a:rPr lang="id"/>
              <a:t>: membuat variable yang isinya tidak bisa diubah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