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1" r:id="rId6"/>
    <p:sldId id="263" r:id="rId7"/>
    <p:sldId id="265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Inter" panose="020B0604020202020204" charset="0"/>
      <p:regular r:id="rId13"/>
    </p:embeddedFont>
    <p:embeddedFont>
      <p:font typeface="Inte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66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2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99526">
            <a:off x="-1005568" y="-46872"/>
            <a:ext cx="20666348" cy="588534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590800" y="1562100"/>
            <a:ext cx="12940316" cy="363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  <a:latin typeface="Inter"/>
              </a:rPr>
              <a:t>DATABASE CASESTUDY</a:t>
            </a:r>
            <a:r>
              <a:rPr lang="en-US" sz="6000" dirty="0">
                <a:solidFill>
                  <a:srgbClr val="968AD2"/>
                </a:solidFill>
                <a:latin typeface="Inter"/>
              </a:rPr>
              <a:t> </a:t>
            </a:r>
          </a:p>
          <a:p>
            <a:r>
              <a:rPr lang="en-US" sz="8800" b="1" dirty="0">
                <a:solidFill>
                  <a:srgbClr val="968AD2"/>
                </a:solidFill>
                <a:latin typeface="Inter"/>
              </a:rPr>
              <a:t>HOUSING SOCIETY DATABASE</a:t>
            </a:r>
            <a:endParaRPr lang="en-US" sz="7200" b="1" dirty="0">
              <a:solidFill>
                <a:srgbClr val="968AD2"/>
              </a:solidFill>
              <a:latin typeface="Inter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D2DA0DF8-C1F6-094C-4D05-782A3FECEB3F}"/>
              </a:ext>
            </a:extLst>
          </p:cNvPr>
          <p:cNvSpPr txBox="1"/>
          <p:nvPr/>
        </p:nvSpPr>
        <p:spPr>
          <a:xfrm>
            <a:off x="2590800" y="5981700"/>
            <a:ext cx="11617974" cy="2632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6501" lvl="1">
              <a:lnSpc>
                <a:spcPts val="4196"/>
              </a:lnSpc>
            </a:pPr>
            <a:r>
              <a:rPr lang="en-US" sz="2468" dirty="0">
                <a:solidFill>
                  <a:schemeClr val="bg1">
                    <a:lumMod val="75000"/>
                  </a:schemeClr>
                </a:solidFill>
                <a:latin typeface="Inter Bold"/>
              </a:rPr>
              <a:t>TEAM MEMBERS:</a:t>
            </a:r>
          </a:p>
          <a:p>
            <a:pPr marL="723701" lvl="1" indent="-457200">
              <a:lnSpc>
                <a:spcPts val="4196"/>
              </a:lnSpc>
              <a:buFont typeface="+mj-lt"/>
              <a:buAutoNum type="arabicPeriod"/>
            </a:pPr>
            <a:r>
              <a:rPr lang="en-US" sz="2468" dirty="0">
                <a:solidFill>
                  <a:schemeClr val="bg1">
                    <a:lumMod val="75000"/>
                  </a:schemeClr>
                </a:solidFill>
                <a:latin typeface="Inter Bold"/>
              </a:rPr>
              <a:t>JIVHESH CHOUDHARI (CO_A_18)</a:t>
            </a:r>
          </a:p>
          <a:p>
            <a:pPr marL="723701" lvl="1" indent="-457200">
              <a:lnSpc>
                <a:spcPts val="4196"/>
              </a:lnSpc>
              <a:buFont typeface="+mj-lt"/>
              <a:buAutoNum type="arabicPeriod"/>
            </a:pPr>
            <a:r>
              <a:rPr lang="en-US" sz="2468" dirty="0">
                <a:solidFill>
                  <a:schemeClr val="bg1">
                    <a:lumMod val="75000"/>
                  </a:schemeClr>
                </a:solidFill>
                <a:latin typeface="Inter Bold"/>
              </a:rPr>
              <a:t>SHREYAS BHOYE (CO_A_11)</a:t>
            </a:r>
          </a:p>
          <a:p>
            <a:pPr marL="723701" lvl="1" indent="-457200">
              <a:lnSpc>
                <a:spcPts val="4196"/>
              </a:lnSpc>
              <a:buFont typeface="+mj-lt"/>
              <a:buAutoNum type="arabicPeriod"/>
            </a:pPr>
            <a:r>
              <a:rPr lang="en-US" sz="2468" dirty="0">
                <a:solidFill>
                  <a:schemeClr val="bg1">
                    <a:lumMod val="75000"/>
                  </a:schemeClr>
                </a:solidFill>
                <a:latin typeface="Inter Bold"/>
              </a:rPr>
              <a:t>PARTH CHILAP (CO_A_17)</a:t>
            </a:r>
          </a:p>
          <a:p>
            <a:pPr marL="723701" lvl="1" indent="-457200">
              <a:lnSpc>
                <a:spcPts val="4196"/>
              </a:lnSpc>
              <a:buFont typeface="+mj-lt"/>
              <a:buAutoNum type="arabicPeriod"/>
            </a:pPr>
            <a:r>
              <a:rPr lang="en-US" sz="2468" dirty="0">
                <a:solidFill>
                  <a:schemeClr val="bg1">
                    <a:lumMod val="75000"/>
                  </a:schemeClr>
                </a:solidFill>
                <a:latin typeface="Inter Bold"/>
              </a:rPr>
              <a:t>KAUSTUBH BHALKE (C0_A_9)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816F2-3FB3-79C5-CEAF-54C18F8C5B22}"/>
              </a:ext>
            </a:extLst>
          </p:cNvPr>
          <p:cNvSpPr txBox="1"/>
          <p:nvPr/>
        </p:nvSpPr>
        <p:spPr>
          <a:xfrm>
            <a:off x="14214349" y="6969007"/>
            <a:ext cx="5474319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b="1" spc="-300" dirty="0">
                <a:solidFill>
                  <a:schemeClr val="bg1"/>
                </a:solidFill>
                <a:latin typeface="Inter"/>
              </a:rPr>
              <a:t>A1</a:t>
            </a:r>
            <a:endParaRPr lang="en-IN" sz="28700" b="1" spc="-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20264">
            <a:off x="8955447" y="-1405395"/>
            <a:ext cx="12801600" cy="601571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62000" y="574950"/>
            <a:ext cx="8115300" cy="2194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52"/>
              </a:lnSpc>
            </a:pPr>
            <a:r>
              <a:rPr lang="en-US" sz="7293" dirty="0">
                <a:solidFill>
                  <a:schemeClr val="bg2"/>
                </a:solidFill>
                <a:latin typeface="Inter"/>
              </a:rPr>
              <a:t>PROBLEM</a:t>
            </a:r>
          </a:p>
          <a:p>
            <a:pPr>
              <a:lnSpc>
                <a:spcPts val="8752"/>
              </a:lnSpc>
            </a:pPr>
            <a:r>
              <a:rPr lang="en-US" sz="7293" dirty="0">
                <a:solidFill>
                  <a:schemeClr val="bg2"/>
                </a:solidFill>
                <a:latin typeface="Inter"/>
              </a:rPr>
              <a:t>STATEMENT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DE71344-27AA-0B46-FA1A-EAC4D7250C49}"/>
              </a:ext>
            </a:extLst>
          </p:cNvPr>
          <p:cNvSpPr txBox="1"/>
          <p:nvPr/>
        </p:nvSpPr>
        <p:spPr>
          <a:xfrm>
            <a:off x="762000" y="4219318"/>
            <a:ext cx="13026672" cy="4250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69"/>
              </a:lnSpc>
            </a:pPr>
            <a:r>
              <a:rPr lang="en-US" sz="3600" dirty="0">
                <a:solidFill>
                  <a:schemeClr val="bg2"/>
                </a:solidFill>
                <a:latin typeface="Inter"/>
              </a:rPr>
              <a:t>“Using Database Technology to improve the response time of resolving residential issues and keeping a track of available and sold apartments and their owners hence improving the efficiency of managing complex residential societies”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175479"/>
            <a:ext cx="14211300" cy="2008783"/>
            <a:chOff x="0" y="0"/>
            <a:chExt cx="18948399" cy="267837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8948399" cy="20211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2480"/>
                </a:lnSpc>
              </a:pPr>
              <a:r>
                <a:rPr lang="en-US" sz="10400" dirty="0">
                  <a:solidFill>
                    <a:srgbClr val="292929"/>
                  </a:solidFill>
                  <a:latin typeface="Inter"/>
                </a:rPr>
                <a:t>STRONG ENTITY SET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54467" y="2021152"/>
              <a:ext cx="15181698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 dirty="0">
                  <a:solidFill>
                    <a:srgbClr val="554D7F"/>
                  </a:solidFill>
                  <a:latin typeface="Inter"/>
                </a:rPr>
                <a:t>SUB HEADING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-57373" y="4152900"/>
            <a:ext cx="19313131" cy="0"/>
          </a:xfrm>
          <a:prstGeom prst="line">
            <a:avLst/>
          </a:prstGeom>
          <a:ln w="9525" cap="rnd">
            <a:solidFill>
              <a:srgbClr val="554D7F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88DD3C-0E2E-D8D2-A3A6-8805FC1ED398}"/>
              </a:ext>
            </a:extLst>
          </p:cNvPr>
          <p:cNvSpPr/>
          <p:nvPr/>
        </p:nvSpPr>
        <p:spPr>
          <a:xfrm>
            <a:off x="2667000" y="6134100"/>
            <a:ext cx="3657600" cy="2209787"/>
          </a:xfrm>
          <a:prstGeom prst="roundRect">
            <a:avLst/>
          </a:prstGeom>
          <a:noFill/>
          <a:ln w="12700"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8ED72-E612-FE77-B9DE-EFFA29B58536}"/>
              </a:ext>
            </a:extLst>
          </p:cNvPr>
          <p:cNvSpPr/>
          <p:nvPr/>
        </p:nvSpPr>
        <p:spPr>
          <a:xfrm>
            <a:off x="7641088" y="6109010"/>
            <a:ext cx="3005824" cy="220978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8630889" y="-6356397"/>
            <a:ext cx="35755116" cy="202484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95422">
            <a:off x="1945643" y="7212734"/>
            <a:ext cx="16929142" cy="6148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58200" y="7584330"/>
            <a:ext cx="10435123" cy="343305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26575" flipH="1" flipV="1">
            <a:off x="-3207581" y="-1083420"/>
            <a:ext cx="10435123" cy="34330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3E03F9D7-E26F-4565-B699-34D58565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-141002"/>
            <a:ext cx="18774238" cy="104122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90</Words>
  <Application>Microsoft Office PowerPoint</Application>
  <PresentationFormat>Custom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Inter Bold</vt:lpstr>
      <vt:lpstr>Calibri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Grey Purple Technology Patterns Technology in Education Technology Presentation</dc:title>
  <cp:lastModifiedBy>Jivhesh Choudhari</cp:lastModifiedBy>
  <cp:revision>2</cp:revision>
  <dcterms:created xsi:type="dcterms:W3CDTF">2006-08-16T00:00:00Z</dcterms:created>
  <dcterms:modified xsi:type="dcterms:W3CDTF">2023-02-15T18:39:04Z</dcterms:modified>
  <dc:identifier>DAFaqfR9v0I</dc:identifier>
</cp:coreProperties>
</file>