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  <p:sldId id="269" r:id="rId11"/>
    <p:sldId id="267" r:id="rId12"/>
    <p:sldId id="266" r:id="rId13"/>
    <p:sldId id="268" r:id="rId14"/>
    <p:sldId id="288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3" r:id="rId27"/>
    <p:sldId id="287" r:id="rId28"/>
    <p:sldId id="285" r:id="rId29"/>
    <p:sldId id="286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14297-557C-4AA7-AE77-84350AED6137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724A2-0BC7-44B1-BCAD-09D017A6B4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95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724A2-0BC7-44B1-BCAD-09D017A6B48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964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724A2-0BC7-44B1-BCAD-09D017A6B483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948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260F1-779B-4567-83A0-1E7F7675F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E4487E-F55B-4BBE-B558-789527CE8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81B6BE-91DA-45EF-8246-E7135EFCA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0826-ADAD-4160-A8B5-FCC3754F71C2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674A95-77E7-43EB-93AE-E1A96E3A3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8911DE-A0F0-4D8D-BC7E-0F9E15DD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1BB5-D010-4F93-82AF-0287AE3BF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42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901206-861F-4498-B704-9B0837832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5BDE6F-2AC8-4FEF-BDCB-CA819E955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191C8E-8F28-4600-A433-741F98BB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0826-ADAD-4160-A8B5-FCC3754F71C2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292751-DF06-480A-A259-9EF913736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FB36F2-90B9-42BD-97C6-39C14464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1BB5-D010-4F93-82AF-0287AE3BF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39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DC6EB58-DAC9-43B6-978F-081875F03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1DBDE83-877D-4F97-9E9D-580389C40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136648-85F5-443C-9DCF-9429E946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0826-ADAD-4160-A8B5-FCC3754F71C2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CC8308-16FB-44F5-99DC-DD318FD5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E668A0-926F-4F60-9A73-33A29120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1BB5-D010-4F93-82AF-0287AE3BF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70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8F543-B316-4C26-BB15-3A6A20DB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B27643-677B-49C3-93AA-7610FEE98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9F4E12-9661-4858-A1D0-C67FE48F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0826-ADAD-4160-A8B5-FCC3754F71C2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9EEB5F-32A2-4547-AA7F-CE46A5E1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19DB14-A9F9-40BB-BA5D-A3C30643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1BB5-D010-4F93-82AF-0287AE3BF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63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CE8015-2D9F-4833-B59B-802210F5A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DFCDC6-CE68-4F1C-85C1-3F6783691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A88632-BD99-477C-8624-89238BDD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0826-ADAD-4160-A8B5-FCC3754F71C2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1C4477-8AC7-43E1-B1F8-7EB402CD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1D68C-1044-49B0-ADF5-77046730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1BB5-D010-4F93-82AF-0287AE3BF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07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FF97C8-3305-402E-8397-533AA335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E8B766-36E4-4F0D-A1DF-A9EFDF780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34AEC8-B1E8-4D74-9FE0-8E91DB180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1703D2-A36A-42C8-8137-7AD2DDAF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0826-ADAD-4160-A8B5-FCC3754F71C2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F84C45-F587-453A-967C-AC1191E92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835FFC-BC9A-4EAF-BC6D-D152F95E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1BB5-D010-4F93-82AF-0287AE3BF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57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ABCDB-02E5-4467-8F39-0DABA6CF7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624BF0-098C-46CB-9377-20F67A1B6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CA6ADF-2BC6-4CF0-97A4-8864FB244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A28FC2-9CF0-45F8-A03E-6CFB6D0DE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8595533-B2E7-4ED5-A3BA-3040A8675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CCAA04D-1649-49A7-8284-6C3AAB18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0826-ADAD-4160-A8B5-FCC3754F71C2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710CF7-191B-4FC7-9EDC-3B006B485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9A791A3-F0FD-49A4-A7E7-DCE78044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1BB5-D010-4F93-82AF-0287AE3BF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37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381C9-63BB-4A36-AF44-C060D8EBD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4FC0FC2-2AAF-4D56-BF36-778FCBB3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0826-ADAD-4160-A8B5-FCC3754F71C2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CEC29CA-51B3-4C37-BAF7-9E44C0AD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FC5C62-0968-4FC3-902E-C90E5F8F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1BB5-D010-4F93-82AF-0287AE3BF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88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3E11ED-A55D-45F4-9050-5CC8CDE8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0826-ADAD-4160-A8B5-FCC3754F71C2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44FB749-651A-40E2-969E-D7BAE851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2E7FD8-538C-4EE8-A6CA-B90B72DF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1BB5-D010-4F93-82AF-0287AE3BF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8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4AFA7-D1DF-4F5B-8CDF-1EEBDAB86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BA226E-65A2-471F-A287-0D3CD7B7F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87EDB5-01E8-4F78-B62C-9225A43A5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7DAFA0-034D-4E41-B2E7-C2E99967E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0826-ADAD-4160-A8B5-FCC3754F71C2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6EFC66-D2D5-4E28-9E1A-63F7AAE1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80C709-3676-490C-BBD6-1418BE0F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1BB5-D010-4F93-82AF-0287AE3BF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94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BD9D9-87C9-4CED-8CF5-4E50B96E6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3EB0081-2E94-45C4-9E8E-6B00758E8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0437B7-79D0-4B10-9E7C-DE80321E0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D6D321-8F0E-4B9C-A1D4-65B2042E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0826-ADAD-4160-A8B5-FCC3754F71C2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277B9C-5986-4660-8358-E5A055F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BC52FC-5A1C-48B8-92C2-39391989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1BB5-D010-4F93-82AF-0287AE3BF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24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4985F-4499-4992-B714-6315FAD6A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946B5A-ECF6-4BBC-9445-E9525F0D7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D031DC-C366-4288-B91E-1B5636FFE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E0826-ADAD-4160-A8B5-FCC3754F71C2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BBC2DC-501D-4E79-A0E5-14DC99F1D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5CCF79-DA66-4FB3-BA47-8CAFF196B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01BB5-D010-4F93-82AF-0287AE3BF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01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2.15.php" TargetMode="External"/><Relationship Id="rId2" Type="http://schemas.openxmlformats.org/officeDocument/2006/relationships/hyperlink" Target="https://metanit.com/sharp/tutorial/2.1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tanit.com/sharp/tutorial/2.3.php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etanit.com/sharp/tutorial/2.6.ph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7.2.php" TargetMode="External"/><Relationship Id="rId2" Type="http://schemas.openxmlformats.org/officeDocument/2006/relationships/hyperlink" Target="https://metanit.com/sharp/tutorial/7.1.ph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DED5B-F863-4792-8558-6003A7B7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01BEBA-419B-46B7-AD25-86D80C58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Материалы для ознакомления: </a:t>
            </a:r>
            <a:r>
              <a:rPr lang="en-US" dirty="0">
                <a:hlinkClick r:id="rId2"/>
              </a:rPr>
              <a:t>https://metanit.com/sharp/tutorial/2.1.php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https://metanit.com/sharp/tutorial/2.15.php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https://metanit.com/sharp/tutorial/2.3.php</a:t>
            </a:r>
            <a:endParaRPr lang="ru-RU" dirty="0"/>
          </a:p>
          <a:p>
            <a:r>
              <a:rPr lang="ru-RU" dirty="0"/>
              <a:t>Напишите программу для вывода своих фамилии, имени и отчества на каждой новой строке.</a:t>
            </a:r>
          </a:p>
          <a:p>
            <a:endParaRPr lang="ru-RU" dirty="0"/>
          </a:p>
          <a:p>
            <a:r>
              <a:rPr lang="ru-RU" dirty="0"/>
              <a:t>Вывести на экран текущее название дня недели, название месяца и свое имя. Каждое слово должно быть в отдельной строке.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5881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CF662-1744-401D-B247-67485C21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BEE2B8-ECCF-44F5-8D71-6893252CE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номер месяца. Вывести название поры года (весна, лето и т. д.) </a:t>
            </a:r>
            <a:r>
              <a:rPr lang="en-US" dirty="0"/>
              <a:t>;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Пользователь вводит номер месяца, вывести название месяца</a:t>
            </a:r>
            <a:r>
              <a:rPr lang="en-US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8700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4272A-2F9B-4976-8816-5DA2B75CA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A6115E-E61C-4F50-A250-B8A4AA6A5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Дано четырехзначное число. Если оно читается слева направо и справа налево одинаково, то вывести «Число палиндром», иначе «Число не палиндром». </a:t>
            </a:r>
          </a:p>
        </p:txBody>
      </p:sp>
    </p:spTree>
    <p:extLst>
      <p:ext uri="{BB962C8B-B14F-4D97-AF65-F5344CB8AC3E}">
        <p14:creationId xmlns:p14="http://schemas.microsoft.com/office/powerpoint/2010/main" val="4212077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01C11-BDDE-41E4-B3E3-EFAE3E348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B0BCD0-A71F-4C6B-B947-834E314F7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Дано четырехзначное число. Верно ли, что цифры в нем расположены по убыванию? </a:t>
            </a:r>
          </a:p>
        </p:txBody>
      </p:sp>
    </p:spTree>
    <p:extLst>
      <p:ext uri="{BB962C8B-B14F-4D97-AF65-F5344CB8AC3E}">
        <p14:creationId xmlns:p14="http://schemas.microsoft.com/office/powerpoint/2010/main" val="2563813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8FE02-D333-4CCD-93D6-68587866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C2CCC3-B087-4D8C-925D-4EA0BF214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 данному номеру месяца, определите количество дней в этом месяце. </a:t>
            </a:r>
          </a:p>
        </p:txBody>
      </p:sp>
    </p:spTree>
    <p:extLst>
      <p:ext uri="{BB962C8B-B14F-4D97-AF65-F5344CB8AC3E}">
        <p14:creationId xmlns:p14="http://schemas.microsoft.com/office/powerpoint/2010/main" val="1853959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A5AAC-35AD-4512-AE7E-129EDF58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 для ознакомления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E9AFBD-13F4-403A-BDE6-160B66E4F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https://metanit.com/sharp/tutorial/2.6.php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6052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F13AC-ADEA-4CC9-B2EA-9D57B3EA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3F64B9-3083-484C-ACF2-9DDC4E906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/>
              <a:t>Напишите программу, которая выводит «</a:t>
            </a:r>
            <a:r>
              <a:rPr lang="ru-RU" dirty="0" err="1"/>
              <a:t>Hello</a:t>
            </a:r>
            <a:r>
              <a:rPr lang="ru-RU" dirty="0"/>
              <a:t> </a:t>
            </a:r>
            <a:r>
              <a:rPr lang="ru-RU" dirty="0" err="1"/>
              <a:t>World</a:t>
            </a:r>
            <a:r>
              <a:rPr lang="ru-RU" dirty="0"/>
              <a:t>!» 99 раз, каждый раз на новой строке.</a:t>
            </a:r>
          </a:p>
          <a:p>
            <a:br>
              <a:rPr lang="ru-RU" dirty="0"/>
            </a:br>
            <a:r>
              <a:rPr lang="ru-RU" dirty="0"/>
              <a:t>Напишите программу, которая выводит только четные числа от 2 до 200.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508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ABF3A-7FA0-4003-BDA0-4E779159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3B8881-702B-42A0-8A48-9EC7BD193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программу, которая выводит все четные числа на заданном отрезке.</a:t>
            </a:r>
          </a:p>
          <a:p>
            <a:endParaRPr lang="en-US" dirty="0"/>
          </a:p>
          <a:p>
            <a:r>
              <a:rPr lang="ru-RU" dirty="0"/>
              <a:t>По данному натуральному числу </a:t>
            </a:r>
            <a:r>
              <a:rPr lang="ru-RU" b="1" dirty="0"/>
              <a:t>x</a:t>
            </a:r>
            <a:r>
              <a:rPr lang="ru-RU" dirty="0"/>
              <a:t>, выведите все его делители.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Выведите обратную последовательность нечетных чисел на отрезке от </a:t>
            </a:r>
            <a:r>
              <a:rPr lang="ru-RU" b="1" dirty="0"/>
              <a:t>a</a:t>
            </a:r>
            <a:r>
              <a:rPr lang="ru-RU" dirty="0"/>
              <a:t> до </a:t>
            </a:r>
            <a:r>
              <a:rPr lang="ru-RU" b="1" dirty="0"/>
              <a:t>b</a:t>
            </a:r>
            <a:r>
              <a:rPr lang="ru-RU" dirty="0"/>
              <a:t>, где неизвестно какая переменная больше.</a:t>
            </a:r>
          </a:p>
        </p:txBody>
      </p:sp>
    </p:spTree>
    <p:extLst>
      <p:ext uri="{BB962C8B-B14F-4D97-AF65-F5344CB8AC3E}">
        <p14:creationId xmlns:p14="http://schemas.microsoft.com/office/powerpoint/2010/main" val="401518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909945-A693-4AA6-BD88-95388130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B08DC3-2487-4691-B5D7-E1EF6FD2C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Найти сумму введенных пользователем десяти чисел</a:t>
            </a:r>
            <a:endParaRPr lang="en-US" dirty="0"/>
          </a:p>
          <a:p>
            <a:endParaRPr lang="ru-RU" dirty="0"/>
          </a:p>
          <a:p>
            <a:r>
              <a:rPr lang="ru-RU" dirty="0"/>
              <a:t>Выведите количество натуральных делителей целого числа </a:t>
            </a:r>
            <a:r>
              <a:rPr lang="ru-RU" b="1" dirty="0"/>
              <a:t>x</a:t>
            </a:r>
            <a:r>
              <a:rPr lang="ru-RU" dirty="0"/>
              <a:t>, исключая 1 и само число.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0828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7C5FD-5F35-4FDE-AFF7-2E900B64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E7F3F5-E87B-4787-B7A9-1F423F667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ввел </a:t>
            </a:r>
            <a:r>
              <a:rPr lang="ru-RU" b="1" dirty="0"/>
              <a:t>n</a:t>
            </a:r>
            <a:r>
              <a:rPr lang="ru-RU" dirty="0"/>
              <a:t> чисел. Найти сумму и количество отрицательных четных чисел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По данным </a:t>
            </a:r>
            <a:r>
              <a:rPr lang="ru-RU" b="1" dirty="0"/>
              <a:t>n</a:t>
            </a:r>
            <a:r>
              <a:rPr lang="ru-RU" dirty="0"/>
              <a:t> числам, определите количество чисел, оканчивающиеся на 0.</a:t>
            </a:r>
          </a:p>
        </p:txBody>
      </p:sp>
    </p:spTree>
    <p:extLst>
      <p:ext uri="{BB962C8B-B14F-4D97-AF65-F5344CB8AC3E}">
        <p14:creationId xmlns:p14="http://schemas.microsoft.com/office/powerpoint/2010/main" val="2117342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43504-15FF-4AD0-9BB6-A9511440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57512B-38F8-43CB-8307-FB327A68F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данным </a:t>
            </a:r>
            <a:r>
              <a:rPr lang="ru-RU" b="1" dirty="0"/>
              <a:t>n</a:t>
            </a:r>
            <a:r>
              <a:rPr lang="ru-RU" dirty="0"/>
              <a:t> числам, определить наличие нуля среди них.</a:t>
            </a:r>
            <a:endParaRPr lang="en-US" dirty="0"/>
          </a:p>
          <a:p>
            <a:endParaRPr lang="en-US" dirty="0"/>
          </a:p>
          <a:p>
            <a:r>
              <a:rPr lang="ru-RU" dirty="0"/>
              <a:t>Вывести факториал числа </a:t>
            </a:r>
            <a:r>
              <a:rPr lang="ru-RU" b="1" dirty="0"/>
              <a:t>n</a:t>
            </a:r>
            <a:r>
              <a:rPr lang="ru-RU" dirty="0"/>
              <a:t>, где гарантируется, что </a:t>
            </a:r>
            <a:r>
              <a:rPr lang="ru-RU" b="1" dirty="0"/>
              <a:t>n</a:t>
            </a:r>
            <a:r>
              <a:rPr lang="ru-RU" dirty="0"/>
              <a:t> не больше 10.</a:t>
            </a:r>
          </a:p>
        </p:txBody>
      </p:sp>
    </p:spTree>
    <p:extLst>
      <p:ext uri="{BB962C8B-B14F-4D97-AF65-F5344CB8AC3E}">
        <p14:creationId xmlns:p14="http://schemas.microsoft.com/office/powerpoint/2010/main" val="10216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A822EA-52D7-48E2-85CC-05B3C3DE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A2A0DA-E80F-4EDD-B76E-BB887873B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программу, которая находит сумму и произведение трёх целых чисел, построчно введённых с клавиатуры в консоль</a:t>
            </a:r>
            <a:r>
              <a:rPr lang="ru-RU" i="1" dirty="0"/>
              <a:t>.</a:t>
            </a:r>
            <a:endParaRPr lang="en-US" i="1" dirty="0"/>
          </a:p>
          <a:p>
            <a:endParaRPr lang="en-US" i="1" dirty="0"/>
          </a:p>
          <a:p>
            <a:r>
              <a:rPr lang="ru-RU" dirty="0"/>
              <a:t>Дана сторона квадрата. Найти его периметр.</a:t>
            </a:r>
          </a:p>
        </p:txBody>
      </p:sp>
    </p:spTree>
    <p:extLst>
      <p:ext uri="{BB962C8B-B14F-4D97-AF65-F5344CB8AC3E}">
        <p14:creationId xmlns:p14="http://schemas.microsoft.com/office/powerpoint/2010/main" val="1758546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E6AD4-146F-413F-AAEB-CDAAEC03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C680C2-F67A-4FE2-8C08-40EAD86A1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данному числу</a:t>
            </a:r>
            <a:r>
              <a:rPr lang="ru-RU" b="1" dirty="0"/>
              <a:t> n</a:t>
            </a:r>
            <a:r>
              <a:rPr lang="en-US" b="1" dirty="0"/>
              <a:t> </a:t>
            </a:r>
            <a:r>
              <a:rPr lang="ru-RU" b="1" dirty="0"/>
              <a:t>!=</a:t>
            </a:r>
            <a:r>
              <a:rPr lang="en-US" b="1" dirty="0"/>
              <a:t> </a:t>
            </a:r>
            <a:r>
              <a:rPr lang="ru-RU" b="1" dirty="0"/>
              <a:t>0</a:t>
            </a:r>
            <a:r>
              <a:rPr lang="ru-RU" dirty="0"/>
              <a:t>, найдите произведение четных чисел от 1 до </a:t>
            </a:r>
            <a:r>
              <a:rPr lang="ru-RU" b="1" dirty="0"/>
              <a:t>n</a:t>
            </a:r>
            <a:r>
              <a:rPr lang="ru-RU" dirty="0"/>
              <a:t>, или от </a:t>
            </a:r>
            <a:r>
              <a:rPr lang="ru-RU" b="1" dirty="0"/>
              <a:t>n</a:t>
            </a:r>
            <a:r>
              <a:rPr lang="ru-RU" dirty="0"/>
              <a:t> до 1, если </a:t>
            </a:r>
            <a:r>
              <a:rPr lang="ru-RU" b="1" dirty="0"/>
              <a:t>n &lt; 0</a:t>
            </a:r>
            <a:r>
              <a:rPr lang="ru-RU" dirty="0"/>
              <a:t>.</a:t>
            </a:r>
          </a:p>
          <a:p>
            <a:endParaRPr lang="en-US" dirty="0"/>
          </a:p>
          <a:p>
            <a:r>
              <a:rPr lang="ru-RU" dirty="0"/>
              <a:t>Написать программу для нахождения </a:t>
            </a:r>
            <a:r>
              <a:rPr lang="ru-RU" b="1" dirty="0"/>
              <a:t>a</a:t>
            </a:r>
            <a:r>
              <a:rPr lang="ru-RU" dirty="0"/>
              <a:t> в степени </a:t>
            </a:r>
            <a:r>
              <a:rPr lang="ru-RU" b="1" dirty="0"/>
              <a:t>n</a:t>
            </a:r>
            <a:r>
              <a:rPr lang="ru-RU" dirty="0"/>
              <a:t>, введенных построчно с клавиатуры. Не использовать методы класса </a:t>
            </a:r>
            <a:r>
              <a:rPr lang="ru-RU" b="1" dirty="0" err="1"/>
              <a:t>Math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3694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C55BCB-5C8A-4468-80EF-8EF40280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D4BAC6-5DBF-4B0C-AA02-CB867EBCD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данному натуральному числу n, определите, сколько раз n делится на 3 нацело.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По данному натуральному числу n, найти 2^n. Класс</a:t>
            </a:r>
            <a:r>
              <a:rPr lang="ru-RU" b="1" dirty="0"/>
              <a:t> </a:t>
            </a:r>
            <a:r>
              <a:rPr lang="ru-RU" b="1" dirty="0" err="1"/>
              <a:t>Math</a:t>
            </a:r>
            <a:r>
              <a:rPr lang="ru-RU" dirty="0"/>
              <a:t> и цикл </a:t>
            </a:r>
            <a:r>
              <a:rPr lang="ru-RU" b="1" dirty="0" err="1"/>
              <a:t>for</a:t>
            </a:r>
            <a:r>
              <a:rPr lang="ru-RU" dirty="0"/>
              <a:t> не использовать.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7596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0FA8BC-06D9-47D2-A35C-DC0278688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FC33DC-5531-4A2E-A0FA-9084B9524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Дано целое число неизвестного значения. Посчитать сумму его цифр без использования цикла </a:t>
            </a:r>
            <a:r>
              <a:rPr lang="en-US" dirty="0"/>
              <a:t>for</a:t>
            </a:r>
            <a:r>
              <a:rPr lang="ru-RU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По данным </a:t>
            </a:r>
            <a:r>
              <a:rPr lang="ru-RU" b="1" dirty="0"/>
              <a:t>n</a:t>
            </a:r>
            <a:r>
              <a:rPr lang="ru-RU" dirty="0"/>
              <a:t> числам, определите количество чисел, оканчивающиеся на 5</a:t>
            </a:r>
            <a:r>
              <a:rPr lang="en-US" dirty="0"/>
              <a:t> </a:t>
            </a:r>
            <a:r>
              <a:rPr lang="ru-RU" dirty="0"/>
              <a:t>без использования цикла </a:t>
            </a:r>
            <a:r>
              <a:rPr lang="en-US" dirty="0"/>
              <a:t>for.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01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DB7B1-8D28-41F3-AB96-0100F26BD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96DE6D-8F64-4E3B-9DE9-D8664A969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программу, которая выводит все четные числа на заданном отрезке</a:t>
            </a:r>
            <a:r>
              <a:rPr lang="en-US" dirty="0"/>
              <a:t> </a:t>
            </a:r>
            <a:r>
              <a:rPr lang="ru-RU" dirty="0"/>
              <a:t>без использования цикла </a:t>
            </a:r>
            <a:r>
              <a:rPr lang="en-US" dirty="0"/>
              <a:t>for.</a:t>
            </a:r>
          </a:p>
          <a:p>
            <a:endParaRPr lang="en-US" dirty="0"/>
          </a:p>
          <a:p>
            <a:r>
              <a:rPr lang="ru-RU" dirty="0"/>
              <a:t>По данному натуральному числу </a:t>
            </a:r>
            <a:r>
              <a:rPr lang="ru-RU" b="1" dirty="0"/>
              <a:t>x</a:t>
            </a:r>
            <a:r>
              <a:rPr lang="ru-RU" dirty="0"/>
              <a:t>, выведите все его делители. Введенное </a:t>
            </a:r>
            <a:r>
              <a:rPr lang="ru-RU" b="1" dirty="0"/>
              <a:t>x</a:t>
            </a:r>
            <a:r>
              <a:rPr lang="ru-RU" dirty="0"/>
              <a:t> может иметь абсолютно любое значение</a:t>
            </a:r>
            <a:r>
              <a:rPr lang="en-US" dirty="0"/>
              <a:t>, </a:t>
            </a:r>
            <a:r>
              <a:rPr lang="ru-RU" dirty="0"/>
              <a:t>без использования цикла </a:t>
            </a:r>
            <a:r>
              <a:rPr lang="en-US" dirty="0"/>
              <a:t>for.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685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2CE516-80B5-4CB8-BCF9-204C4E4F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CC77C8-42BC-4803-949C-CCBDE8497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Дано целое число </a:t>
            </a:r>
            <a:r>
              <a:rPr lang="ru-RU" b="1" dirty="0"/>
              <a:t>n</a:t>
            </a:r>
            <a:r>
              <a:rPr lang="ru-RU" dirty="0"/>
              <a:t>. Выведите его представление в двоичном виде</a:t>
            </a:r>
            <a:r>
              <a:rPr lang="en-US" dirty="0"/>
              <a:t> </a:t>
            </a:r>
            <a:r>
              <a:rPr lang="ru-RU" dirty="0"/>
              <a:t>в обратном порядке.</a:t>
            </a:r>
            <a:r>
              <a:rPr lang="en-US" dirty="0"/>
              <a:t> </a:t>
            </a:r>
            <a:r>
              <a:rPr lang="ru-RU" dirty="0"/>
              <a:t>без использования цикла </a:t>
            </a:r>
            <a:r>
              <a:rPr lang="en-US" dirty="0"/>
              <a:t>for.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5759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CF1BF-A8C4-474C-A7D4-94F69D92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9F08FE-755A-4570-A67F-A51400CF7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Материал для ознакомления </a:t>
            </a:r>
          </a:p>
          <a:p>
            <a:r>
              <a:rPr lang="en-US" dirty="0">
                <a:hlinkClick r:id="rId2"/>
              </a:rPr>
              <a:t>https://metanit.com/sharp/tutorial/7.1.php</a:t>
            </a:r>
            <a:endParaRPr lang="ru-RU" dirty="0"/>
          </a:p>
          <a:p>
            <a:r>
              <a:rPr lang="en-US" dirty="0">
                <a:hlinkClick r:id="rId3"/>
              </a:rPr>
              <a:t>https://metanit.com/sharp/tutorial/7.2.php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9901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AD24C4-D6D8-4F47-BF3E-D39B5A14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E110AD-59B5-4886-BEC2-7FD541C66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Даны две строки. Определить, начинается ли вторая строка на ту же букву, на которую заканчивается первая строка? Регистр букв не имеет значение.</a:t>
            </a:r>
          </a:p>
          <a:p>
            <a:endParaRPr lang="ru-RU" dirty="0"/>
          </a:p>
          <a:p>
            <a:r>
              <a:rPr lang="ru-RU" dirty="0"/>
              <a:t>Дана строка. Удалить в ней </a:t>
            </a:r>
            <a:r>
              <a:rPr lang="ru-RU" b="1" dirty="0"/>
              <a:t>n</a:t>
            </a:r>
            <a:r>
              <a:rPr lang="ru-RU" dirty="0"/>
              <a:t> символов начиная с </a:t>
            </a:r>
            <a:r>
              <a:rPr lang="ru-RU" b="1" dirty="0"/>
              <a:t>k</a:t>
            </a:r>
            <a:r>
              <a:rPr lang="ru-RU" dirty="0"/>
              <a:t>-</a:t>
            </a:r>
            <a:r>
              <a:rPr lang="ru-RU" dirty="0" err="1"/>
              <a:t>го</a:t>
            </a:r>
            <a:r>
              <a:rPr lang="ru-RU" dirty="0"/>
              <a:t> символа.</a:t>
            </a:r>
          </a:p>
        </p:txBody>
      </p:sp>
    </p:spTree>
    <p:extLst>
      <p:ext uri="{BB962C8B-B14F-4D97-AF65-F5344CB8AC3E}">
        <p14:creationId xmlns:p14="http://schemas.microsoft.com/office/powerpoint/2010/main" val="3192512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8649B8-5711-4863-BE7B-FF716D280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9C884D-7BA8-44C5-AA77-BD886D829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Дана строка, найти в ней количество заглавных букв.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Дано предложение, составленное из строчных букв латинского алфавита. Определить, сколько в нем гласных букв.</a:t>
            </a:r>
          </a:p>
        </p:txBody>
      </p:sp>
    </p:spTree>
    <p:extLst>
      <p:ext uri="{BB962C8B-B14F-4D97-AF65-F5344CB8AC3E}">
        <p14:creationId xmlns:p14="http://schemas.microsoft.com/office/powerpoint/2010/main" val="4148087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53EF7-582A-47C8-9577-7293B499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2210-01F3-4970-B62E-FD44C5018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Дано </a:t>
            </a:r>
            <a:r>
              <a:rPr lang="ru-RU" b="1" dirty="0"/>
              <a:t>n</a:t>
            </a:r>
            <a:r>
              <a:rPr lang="ru-RU" dirty="0"/>
              <a:t> строк. Если длина текущей строки больше 10, то вывести ее сокращенную форму, содержащую первую и последнюю букву, а между ними количество убранных букв.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7D43D6-2DC0-4EFB-9C22-290FE57F0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819" y="3321691"/>
            <a:ext cx="5542625" cy="275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25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E3B11-1440-42CF-8E4C-1A29FDDCD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5587A3-2DBF-48E9-A297-2B5F58CBC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Дано предложение, составленное из строчных букв латинского алфавита. Вывести новую строчку, где все буквы </a:t>
            </a:r>
            <a:r>
              <a:rPr lang="ru-RU" b="1" dirty="0"/>
              <a:t>e</a:t>
            </a:r>
            <a:r>
              <a:rPr lang="ru-RU" dirty="0"/>
              <a:t> заменены буквой </a:t>
            </a:r>
            <a:r>
              <a:rPr lang="ru-RU" b="1" dirty="0"/>
              <a:t>i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130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7DE7C4-8A02-4A89-9546-2A2AB995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6" name="Объект 15">
            <a:extLst>
              <a:ext uri="{FF2B5EF4-FFF2-40B4-BE49-F238E27FC236}">
                <a16:creationId xmlns:a16="http://schemas.microsoft.com/office/drawing/2014/main" id="{F910F55D-3C3C-43D4-A06D-B875FB81882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7858"/>
            <a:ext cx="7931450" cy="53656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06B3F2D-0651-45D5-A014-21EC39A074D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2616532"/>
            <a:ext cx="10280374" cy="103513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F47DBC9-0942-4960-93A2-870A5616E90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3955042"/>
            <a:ext cx="9768579" cy="103513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C0CD4D9-563B-4967-B435-170C59617C5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38200" y="5293552"/>
            <a:ext cx="10280374" cy="103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793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7FF36-0CDE-4310-9222-A6BDC488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87C2FD-7A28-4903-8886-35F7C9788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Массив это набор однотипных данных, которые располагаются в памяти последовательно друг за другом, которые объединены общим именем. У массива есть тип данных, имя и определенное количество элементов (длина или размерность массива).</a:t>
            </a:r>
          </a:p>
          <a:p>
            <a:endParaRPr lang="ru-RU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910DCC2-87CD-4B26-B476-6258D49FE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547" y="4001294"/>
            <a:ext cx="6836228" cy="126824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[]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intArray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 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new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[10]; // создаем массив целых чисел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double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[]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dblArray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 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new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double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[3]; // создаем массив вещественных чисел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char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[]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charArray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 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new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char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[128]; // создаем массив символов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string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[]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txtArray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 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new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string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[64]; // создаем массив строк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bool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[]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logicArray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 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new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bool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[2]; // создаем массив логических значений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49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E9B35-C138-4901-B5C0-9A927AD5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7D963-9BF5-4DF2-AF50-70AE8AC9B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У массивов есть очень важная особенность, мы можем к любому элементу обратиться по индексу нахождения в массиве. Как и со строками, первый элемент всегда будет иметь нулевой индекс, а последний = размерность (длина) массива минус один: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0E1366F-9488-49F0-B61B-C7250EC48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570" y="4211352"/>
            <a:ext cx="6770916" cy="166835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string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[]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avtoInfo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 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new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string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[4]; // создаем массив строк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avtoInfo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[0] = "кузов"; // в первый элемент запишем "кузов"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avtoInfo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[1] = "двигатель"; // в второй элемент запишем "двигатель"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avtoInfo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[2] = "шасси"; // в третий элемент запишем "шасси"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avtoInfo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[3] = "салон"; // в четвертый элемент запишем "салон"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avtoInfo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[5] = "багажник"; // нельзя обратиться к несуществующему элементу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Console.WriteLine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avtoInfo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[0] + "\n" +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avtoInfo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[3]);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158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EF627D-95F7-42D8-ABE8-1C7F45B1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0BDD06-FBE3-44D5-960F-43CC48DA1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каждый массив имеет свойство 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-apple-system"/>
              </a:rPr>
              <a:t>Length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 которое хранит длину массива. Например, получим длину массива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avtoInfo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: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501BB8-D92A-49E4-96D3-E31EF6026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70" y="3321278"/>
            <a:ext cx="5725885" cy="80658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string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[]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avtoInfo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 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new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string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[5];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Console.WriteLine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avtoInfo.Length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); // в консоль будет выведено число 5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739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C597B-A548-4819-86D6-2C3D92B2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AA0B1D-CB02-4D1D-B19E-0D7AE26B6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>
              <a:buNone/>
            </a:pPr>
            <a:r>
              <a:rPr lang="ru-RU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Дан массив. Напечатать:</a:t>
            </a:r>
          </a:p>
          <a:p>
            <a:pPr marL="457200" lvl="1" indent="0" fontAlgn="base">
              <a:buNone/>
            </a:pPr>
            <a:r>
              <a:rPr lang="ru-RU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а) все неотрицательные элементы;</a:t>
            </a:r>
          </a:p>
          <a:p>
            <a:pPr marL="457200" lvl="1" indent="0" fontAlgn="base">
              <a:buNone/>
            </a:pPr>
            <a:r>
              <a:rPr lang="ru-RU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б) все элементы, не превышающие число 100.</a:t>
            </a:r>
          </a:p>
          <a:p>
            <a:pPr marL="457200" lvl="1" indent="0" fontAlgn="base">
              <a:buNone/>
            </a:pPr>
            <a:r>
              <a:rPr lang="ru-RU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в) все четные элементы;</a:t>
            </a:r>
          </a:p>
          <a:p>
            <a:pPr marL="457200" lvl="1" indent="0" fontAlgn="base">
              <a:buNone/>
            </a:pPr>
            <a:r>
              <a:rPr lang="ru-RU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г) все элементы, оканчивающиеся нулем.</a:t>
            </a:r>
          </a:p>
          <a:p>
            <a:pPr marL="457200" lvl="1" indent="0" fontAlgn="base">
              <a:buNone/>
            </a:pPr>
            <a:r>
              <a:rPr lang="ru-RU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д) двузначными числами;</a:t>
            </a:r>
          </a:p>
          <a:p>
            <a:pPr marL="457200" lvl="1" indent="0" fontAlgn="base">
              <a:buNone/>
            </a:pPr>
            <a:r>
              <a:rPr lang="ru-RU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е) трехзначными числами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28194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E651E-EEA5-47D9-824C-5087EE740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A2D04B-749E-4949-B993-C96975F22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Дан с консоли массив вещественных чисел, все дополнительные значения вводятся с клавиатуры:</a:t>
            </a:r>
          </a:p>
          <a:p>
            <a:pPr marL="457200" lvl="1" indent="0">
              <a:buNone/>
            </a:pPr>
            <a:r>
              <a:rPr lang="ru-RU" dirty="0"/>
              <a:t>а) каждый отрицательный элемент сделать положительным.</a:t>
            </a:r>
          </a:p>
          <a:p>
            <a:pPr marL="457200" lvl="1" indent="0">
              <a:buNone/>
            </a:pPr>
            <a:r>
              <a:rPr lang="ru-RU" dirty="0"/>
              <a:t>б) все элементы с нечетными номерами заменить их квадратным корнем.</a:t>
            </a:r>
          </a:p>
          <a:p>
            <a:pPr marL="457200" lvl="1" indent="0">
              <a:buNone/>
            </a:pPr>
            <a:r>
              <a:rPr lang="ru-RU" dirty="0"/>
              <a:t>в) каждый элемент, больший 10, заменить его квадратным корнем.</a:t>
            </a:r>
          </a:p>
          <a:p>
            <a:pPr marL="457200" lvl="1" indent="0">
              <a:buNone/>
            </a:pPr>
            <a:r>
              <a:rPr lang="ru-RU" dirty="0"/>
              <a:t>г) все элементы массива с четными номерами заменить их абсолютной величиной.</a:t>
            </a:r>
          </a:p>
          <a:p>
            <a:pPr marL="457200" lvl="1" indent="0">
              <a:buNone/>
            </a:pPr>
            <a:r>
              <a:rPr lang="ru-RU" dirty="0"/>
              <a:t>д) из всех положительных элементов вычесть элемент с номером k1, из остальных – элемент с номером k2.</a:t>
            </a:r>
          </a:p>
          <a:p>
            <a:pPr marL="457200" lvl="1" indent="0">
              <a:buNone/>
            </a:pPr>
            <a:r>
              <a:rPr lang="ru-RU" dirty="0"/>
              <a:t>е) все элементы с нечетными номерами увеличить на 1, с четными – уменьшить на 1.</a:t>
            </a:r>
          </a:p>
          <a:p>
            <a:pPr marL="457200" lvl="1" indent="0">
              <a:buNone/>
            </a:pPr>
            <a:r>
              <a:rPr lang="ru-RU" dirty="0"/>
              <a:t>ё) ко всем отрицательным элементам прибавить элемент с номером m1, к остальным – элемент с номером m2.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69479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CE717-055A-42DB-8492-E58905C3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79BAC1-561F-4E84-B748-1C1032930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Даны два массива из 20 однозначных чисел. В первом из них записано количество мячей, забитых футбольной командой в игре, во втором – количество пропущенных мячей в этой же игре.</a:t>
            </a:r>
          </a:p>
          <a:p>
            <a:pPr marL="457200" lvl="1" indent="0">
              <a:buNone/>
            </a:pPr>
            <a:r>
              <a:rPr lang="ru-RU" dirty="0"/>
              <a:t>а) для каждой проведенной игры напечатать словесный результат: «выигрыш», «ничья» или «проигрыш»;</a:t>
            </a:r>
          </a:p>
          <a:p>
            <a:pPr marL="457200" lvl="1" indent="0">
              <a:buNone/>
            </a:pPr>
            <a:r>
              <a:rPr lang="ru-RU" dirty="0"/>
              <a:t>б) определить количество выигрышей данной команды;</a:t>
            </a:r>
          </a:p>
          <a:p>
            <a:pPr marL="457200" lvl="1" indent="0">
              <a:buNone/>
            </a:pPr>
            <a:r>
              <a:rPr lang="ru-RU" dirty="0"/>
              <a:t>в) определить количество выигрышей и количество проигрышей данной команды;</a:t>
            </a:r>
          </a:p>
          <a:p>
            <a:pPr marL="457200" lvl="1" indent="0">
              <a:buNone/>
            </a:pPr>
            <a:r>
              <a:rPr lang="ru-RU" dirty="0"/>
              <a:t>г) определить количество выигрышей, количество ничьих и количество проигрышей данной команды;</a:t>
            </a:r>
          </a:p>
          <a:p>
            <a:pPr marL="457200" lvl="1" indent="0">
              <a:buNone/>
            </a:pPr>
            <a:r>
              <a:rPr lang="ru-RU" dirty="0"/>
              <a:t>д) определить, в скольких играх разность забитых и пропущенных мячей была большей или равной трем;</a:t>
            </a:r>
          </a:p>
          <a:p>
            <a:pPr marL="457200" lvl="1" indent="0">
              <a:buNone/>
            </a:pPr>
            <a:r>
              <a:rPr lang="ru-RU" dirty="0"/>
              <a:t>е) общее число очков, набранных командой (за выигрыш дается 3 очка, за ничью – 1, за проигрыш – 0).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91631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667A8F-7F90-4E9C-904F-7835421FE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42CC7C-15BF-4C4E-B970-0587CE940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Вывести массив в обратном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 консоли дан неупорядоченный массив чисел, упорядочить его по возрастанию. Не использовать метод </a:t>
            </a:r>
            <a:r>
              <a:rPr lang="ru-RU" b="1" dirty="0" err="1"/>
              <a:t>Array.Sort</a:t>
            </a:r>
            <a:r>
              <a:rPr lang="ru-RU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13574098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52B105-00BE-492D-BF10-E5522C89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4A3987-0C04-41A6-B35A-DBC20C85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консоли дан неупорядоченный массив данных роста учеников в сантиметрах. А также рост нового ученика. Напишите программу, которая упорядочит значения по убыванию и укажет на каком месте расположится новый ученик в шеренге по росту на уроке физкультуры. Не использовать метод </a:t>
            </a:r>
            <a:r>
              <a:rPr lang="ru-RU" b="1" dirty="0" err="1"/>
              <a:t>Array.Sort</a:t>
            </a:r>
            <a:r>
              <a:rPr lang="ru-RU" dirty="0"/>
              <a:t>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41056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5E55EE-747F-4E48-8DBE-BE7AB014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01D4F6-EFAD-4EE9-B352-A340B7C90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 массив, состоящий из разных чисел. Напишите программу, которая меняет местами первый минимальный и последний максимальный элементы массива.</a:t>
            </a:r>
          </a:p>
        </p:txBody>
      </p:sp>
    </p:spTree>
    <p:extLst>
      <p:ext uri="{BB962C8B-B14F-4D97-AF65-F5344CB8AC3E}">
        <p14:creationId xmlns:p14="http://schemas.microsoft.com/office/powerpoint/2010/main" val="13848070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0C66DD-7B51-4338-A53D-45655A64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6DF8B6-AE60-489E-BC94-93E686FC8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консоли дан массив, состоящий из целых чисел. </a:t>
            </a:r>
            <a:r>
              <a:rPr lang="ru-RU"/>
              <a:t>Напишите программу, которая подсчитает количество элементов массива, больших предыдущего.</a:t>
            </a:r>
          </a:p>
        </p:txBody>
      </p:sp>
    </p:spTree>
    <p:extLst>
      <p:ext uri="{BB962C8B-B14F-4D97-AF65-F5344CB8AC3E}">
        <p14:creationId xmlns:p14="http://schemas.microsoft.com/office/powerpoint/2010/main" val="149853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AA396C92-3F46-4BF1-B14F-F6B5C11D13B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04329"/>
            <a:ext cx="8679266" cy="11113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39B898-54D4-46DE-ABE1-6E332F4BFA1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3081" y="2264529"/>
            <a:ext cx="9371013" cy="97072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B250B75-190A-4238-AA79-0D03C59311C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53081" y="3584126"/>
            <a:ext cx="9200776" cy="41556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8827BD4-0D49-4C62-BF85-532E0937248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38199" y="4213284"/>
            <a:ext cx="9200776" cy="78278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1D17C6F-6A23-476C-8858-F227E1B862D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53081" y="5359635"/>
            <a:ext cx="9285894" cy="69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247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C736D-9988-47EC-9084-DDE01A08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E57D5C-D06C-4692-A6FD-CA1806DF3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клавиатуры дан массив чисел. Необходимо определить, как располагаются элементы массива: по возрастанию, по убыванию, хаотично или все элементы одинаковы.</a:t>
            </a:r>
          </a:p>
        </p:txBody>
      </p:sp>
    </p:spTree>
    <p:extLst>
      <p:ext uri="{BB962C8B-B14F-4D97-AF65-F5344CB8AC3E}">
        <p14:creationId xmlns:p14="http://schemas.microsoft.com/office/powerpoint/2010/main" val="169287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4DCA4-ED51-4344-B695-1A8C1166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FD9EB7-7C29-4A18-8E54-9725CB2B2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Известно значение температуры по шкале Цельсия. Найти соответствующее значение температуры по шкале:</a:t>
            </a:r>
          </a:p>
          <a:p>
            <a:pPr marL="457200" lvl="1" indent="0">
              <a:buNone/>
            </a:pPr>
            <a:r>
              <a:rPr lang="ru-RU" dirty="0"/>
              <a:t>а) Фаренгейта;</a:t>
            </a:r>
          </a:p>
          <a:p>
            <a:pPr marL="457200" lvl="1" indent="0">
              <a:buNone/>
            </a:pPr>
            <a:r>
              <a:rPr lang="ru-RU" dirty="0"/>
              <a:t>б) Кельвина.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2861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EF2418-0B6C-4E54-8CB9-888C946BC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2EDF28-7F06-478F-8EE1-4C85DB138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Дано неотрицательное целое число. Найдите число десятков этого числа.</a:t>
            </a:r>
            <a:endParaRPr lang="en-US" dirty="0"/>
          </a:p>
          <a:p>
            <a:endParaRPr lang="en-US" dirty="0"/>
          </a:p>
          <a:p>
            <a:r>
              <a:rPr lang="ru-RU" dirty="0"/>
              <a:t>Дано целое трехзначное число. Необходимо найти сумму его цифр.</a:t>
            </a:r>
          </a:p>
        </p:txBody>
      </p:sp>
    </p:spTree>
    <p:extLst>
      <p:ext uri="{BB962C8B-B14F-4D97-AF65-F5344CB8AC3E}">
        <p14:creationId xmlns:p14="http://schemas.microsoft.com/office/powerpoint/2010/main" val="26883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479A63-675A-497F-A2DE-625A503A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847229-FCA1-4E89-9ACE-285438B1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pPr marL="0" indent="0">
              <a:buNone/>
            </a:pPr>
            <a:r>
              <a:rPr lang="ru-RU" dirty="0"/>
              <a:t>Дано двузначное число. Определить является ли сумма его цифр двузначным числом;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438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D5D7E-7BEE-4BD9-8903-DE08039AD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526422-53FD-4EDC-BBF5-2D36C0536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Дано построчно два числа. Вывести максимальное из двух чисел. </a:t>
            </a:r>
          </a:p>
          <a:p>
            <a:pPr marL="0" indent="0" algn="just">
              <a:buNone/>
            </a:pPr>
            <a:r>
              <a:rPr lang="ru-RU" dirty="0"/>
              <a:t>если числа равны, вывести любое из двух чисел. 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b="1" dirty="0"/>
              <a:t> </a:t>
            </a:r>
            <a:r>
              <a:rPr lang="ru-RU" dirty="0"/>
              <a:t>На вход построчно подаются два целых числа </a:t>
            </a:r>
            <a:r>
              <a:rPr lang="ru-RU" b="1" dirty="0"/>
              <a:t>a</a:t>
            </a:r>
            <a:r>
              <a:rPr lang="ru-RU" dirty="0"/>
              <a:t> и </a:t>
            </a:r>
            <a:r>
              <a:rPr lang="ru-RU" b="1" dirty="0"/>
              <a:t>b</a:t>
            </a:r>
            <a:r>
              <a:rPr lang="ru-RU" dirty="0"/>
              <a:t>, проверить делится ли </a:t>
            </a:r>
            <a:r>
              <a:rPr lang="ru-RU" b="1" dirty="0"/>
              <a:t>a</a:t>
            </a:r>
            <a:r>
              <a:rPr lang="ru-RU" dirty="0"/>
              <a:t> на </a:t>
            </a:r>
            <a:r>
              <a:rPr lang="ru-RU" b="1" dirty="0"/>
              <a:t>b</a:t>
            </a:r>
            <a:r>
              <a:rPr lang="ru-RU" dirty="0"/>
              <a:t> нацело. Выведите «Первое число делится на второе число без остатка» если </a:t>
            </a:r>
            <a:r>
              <a:rPr lang="ru-RU" b="1" dirty="0"/>
              <a:t>a</a:t>
            </a:r>
            <a:r>
              <a:rPr lang="ru-RU" dirty="0"/>
              <a:t> делится на </a:t>
            </a:r>
            <a:r>
              <a:rPr lang="ru-RU" b="1" dirty="0"/>
              <a:t>b </a:t>
            </a:r>
            <a:r>
              <a:rPr lang="ru-RU" dirty="0"/>
              <a:t>нацело, иначе вывести «Первое число делится на второе число с остатком». </a:t>
            </a:r>
          </a:p>
        </p:txBody>
      </p:sp>
    </p:spTree>
    <p:extLst>
      <p:ext uri="{BB962C8B-B14F-4D97-AF65-F5344CB8AC3E}">
        <p14:creationId xmlns:p14="http://schemas.microsoft.com/office/powerpoint/2010/main" val="279001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D1FDE-89C2-46C1-800E-DAC736E1E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B15F95-1FF5-4D50-81CE-902204062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Дано двузначное число. Определить: </a:t>
            </a:r>
          </a:p>
          <a:p>
            <a:r>
              <a:rPr lang="ru-RU" dirty="0"/>
              <a:t>а)  кратна ли трем сумма его цифр;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45136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2684</TotalTime>
  <Words>1549</Words>
  <Application>Microsoft Office PowerPoint</Application>
  <PresentationFormat>Широкоэкранный</PresentationFormat>
  <Paragraphs>134</Paragraphs>
  <Slides>40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7" baseType="lpstr">
      <vt:lpstr>-apple-system</vt:lpstr>
      <vt:lpstr>Arial</vt:lpstr>
      <vt:lpstr>Arial Unicode MS</vt:lpstr>
      <vt:lpstr>Calibri</vt:lpstr>
      <vt:lpstr>Calibri Light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Материал для ознакомления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Строки</vt:lpstr>
      <vt:lpstr>Презентация PowerPoint</vt:lpstr>
      <vt:lpstr>Презентация PowerPoint</vt:lpstr>
      <vt:lpstr>Презентация PowerPoint</vt:lpstr>
      <vt:lpstr>Презентация PowerPoint</vt:lpstr>
      <vt:lpstr>Массивы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npk-s80-1</dc:creator>
  <cp:lastModifiedBy>npk-s80-1</cp:lastModifiedBy>
  <cp:revision>38</cp:revision>
  <dcterms:created xsi:type="dcterms:W3CDTF">2023-01-14T02:13:21Z</dcterms:created>
  <dcterms:modified xsi:type="dcterms:W3CDTF">2023-09-19T03:10:55Z</dcterms:modified>
</cp:coreProperties>
</file>