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6858000" cx="9144000"/>
  <p:notesSz cx="7559675" cy="10691800"/>
  <p:embeddedFontLst>
    <p:embeddedFont>
      <p:font typeface="Libre Baskerville"/>
      <p:regular r:id="rId34"/>
      <p:bold r:id="rId35"/>
      <p:italic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1" roundtripDataSignature="AMtx7mhkNoPPrMFvmIdVAxSgYz/g6c5M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06D2A6-4377-4594-B2E1-64049EE6F6A2}">
  <a:tblStyle styleId="{EB06D2A6-4377-4594-B2E1-64049EE6F6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2.xml"/><Relationship Id="rId41" Type="http://customschemas.google.com/relationships/presentationmetadata" Target="meta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LibreBaskerville-bold.fntdata"/><Relationship Id="rId12" Type="http://schemas.openxmlformats.org/officeDocument/2006/relationships/slide" Target="slides/slide4.xml"/><Relationship Id="rId34" Type="http://schemas.openxmlformats.org/officeDocument/2006/relationships/font" Target="fonts/LibreBaskerville-regular.fntdata"/><Relationship Id="rId15" Type="http://schemas.openxmlformats.org/officeDocument/2006/relationships/slide" Target="slides/slide7.xml"/><Relationship Id="rId37" Type="http://schemas.openxmlformats.org/officeDocument/2006/relationships/font" Target="fonts/CenturyGothic-regular.fntdata"/><Relationship Id="rId14" Type="http://schemas.openxmlformats.org/officeDocument/2006/relationships/slide" Target="slides/slide6.xml"/><Relationship Id="rId36" Type="http://schemas.openxmlformats.org/officeDocument/2006/relationships/font" Target="fonts/LibreBaskerville-italic.fntdata"/><Relationship Id="rId17" Type="http://schemas.openxmlformats.org/officeDocument/2006/relationships/slide" Target="slides/slide9.xml"/><Relationship Id="rId39" Type="http://schemas.openxmlformats.org/officeDocument/2006/relationships/font" Target="fonts/CenturyGothic-italic.fntdata"/><Relationship Id="rId16" Type="http://schemas.openxmlformats.org/officeDocument/2006/relationships/slide" Target="slides/slide8.xml"/><Relationship Id="rId38" Type="http://schemas.openxmlformats.org/officeDocument/2006/relationships/font" Target="fonts/CenturyGothic-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ph idx="2" type="sldImg"/>
          </p:nvPr>
        </p:nvSpPr>
        <p:spPr>
          <a:xfrm>
            <a:off x="1106487" y="812800"/>
            <a:ext cx="5340350" cy="4003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nvSpPr>
        <p:spPr>
          <a:xfrm>
            <a:off x="0" y="0"/>
            <a:ext cx="3278187" cy="5318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n"/>
          <p:cNvSpPr txBox="1"/>
          <p:nvPr/>
        </p:nvSpPr>
        <p:spPr>
          <a:xfrm>
            <a:off x="4278312" y="0"/>
            <a:ext cx="3278187" cy="5318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n"/>
          <p:cNvSpPr txBox="1"/>
          <p:nvPr/>
        </p:nvSpPr>
        <p:spPr>
          <a:xfrm>
            <a:off x="0" y="10156825"/>
            <a:ext cx="3278187" cy="5318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n"/>
          <p:cNvSpPr txBox="1"/>
          <p:nvPr>
            <p:ph idx="12"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0" name="Google Shape;310;p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1" name="Google Shape;311;p1:notes"/>
          <p:cNvSpPr txBox="1"/>
          <p:nvPr/>
        </p:nvSpPr>
        <p:spPr>
          <a:xfrm>
            <a:off x="4716462" y="11876087"/>
            <a:ext cx="3606800" cy="614362"/>
          </a:xfrm>
          <a:prstGeom prst="rect">
            <a:avLst/>
          </a:prstGeom>
          <a:noFill/>
          <a:ln>
            <a:noFill/>
          </a:ln>
        </p:spPr>
        <p:txBody>
          <a:bodyPr anchorCtr="0" anchor="b" bIns="0" lIns="0" spcFirstLastPara="1" rIns="0" wrap="square" tIns="0">
            <a:noAutofit/>
          </a:bodyPr>
          <a:lstStyle/>
          <a:p>
            <a:pPr indent="-225422" lvl="0" marL="246061"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2" name="Google Shape;312;p1:notes"/>
          <p:cNvSpPr txBox="1"/>
          <p:nvPr/>
        </p:nvSpPr>
        <p:spPr>
          <a:xfrm>
            <a:off x="4716462" y="11876087"/>
            <a:ext cx="3614737" cy="6238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3" name="Google Shape;313;p1:notes"/>
          <p:cNvSpPr/>
          <p:nvPr>
            <p:ph idx="2" type="sldImg"/>
          </p:nvPr>
        </p:nvSpPr>
        <p:spPr>
          <a:xfrm>
            <a:off x="1041400" y="950912"/>
            <a:ext cx="6248400" cy="468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4" name="Google Shape;314;p1:notes"/>
          <p:cNvSpPr txBox="1"/>
          <p:nvPr/>
        </p:nvSpPr>
        <p:spPr>
          <a:xfrm>
            <a:off x="833437" y="5937250"/>
            <a:ext cx="6667500" cy="56276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1: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7: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4" name="Google Shape;394;p7: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5" name="Google Shape;395;p7: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8: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1" name="Google Shape;401;p8: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2" name="Google Shape;402;p8: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9: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0" name="Google Shape;410;p9: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1" name="Google Shape;411;p9: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0: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8" name="Google Shape;418;p10: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9" name="Google Shape;419;p10: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1: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6" name="Google Shape;426;p11: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7" name="Google Shape;427;p11: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2: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4" name="Google Shape;434;p12: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5" name="Google Shape;435;p12:notes"/>
          <p:cNvSpPr txBox="1"/>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	productos que tienen descripcion nula y no hayan sido vendidos</a:t>
            </a:r>
            <a:endParaRPr b="0" i="0" sz="1400" u="none" cap="none" strike="noStrike">
              <a:solidFill>
                <a:srgbClr val="000000"/>
              </a:solidFill>
              <a:latin typeface="Arial"/>
              <a:ea typeface="Arial"/>
              <a:cs typeface="Arial"/>
              <a:sym typeface="Arial"/>
            </a:endParaRPr>
          </a:p>
        </p:txBody>
      </p:sp>
      <p:sp>
        <p:nvSpPr>
          <p:cNvPr id="436" name="Google Shape;436;p1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7" name="Google Shape;437;p12: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4: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4" name="Google Shape;444;p14: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5" name="Google Shape;445;p14: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5: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2" name="Google Shape;452;p15: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3" name="Google Shape;453;p15: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6: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9" name="Google Shape;459;p16: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0" name="Google Shape;460;p16:notes"/>
          <p:cNvSpPr txBox="1"/>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Agrupar por todo lo que se quiere mostrar y por pk</a:t>
            </a:r>
            <a:endParaRPr b="0" i="0" sz="1400" u="none" cap="none" strike="noStrike">
              <a:solidFill>
                <a:srgbClr val="000000"/>
              </a:solidFill>
              <a:latin typeface="Arial"/>
              <a:ea typeface="Arial"/>
              <a:cs typeface="Arial"/>
              <a:sym typeface="Arial"/>
            </a:endParaRPr>
          </a:p>
        </p:txBody>
      </p:sp>
      <p:sp>
        <p:nvSpPr>
          <p:cNvPr id="461" name="Google Shape;461;p16: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2" name="Google Shape;462;p16: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7: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9" name="Google Shape;469;p17: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0" name="Google Shape;470;p17:notes"/>
          <p:cNvSpPr txBox="1"/>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Agrupar por todo lo que se quiere mostrar y por pk</a:t>
            </a:r>
            <a:endParaRPr b="0" i="0" sz="1400" u="none" cap="none" strike="noStrike">
              <a:solidFill>
                <a:srgbClr val="000000"/>
              </a:solidFill>
              <a:latin typeface="Arial"/>
              <a:ea typeface="Arial"/>
              <a:cs typeface="Arial"/>
              <a:sym typeface="Arial"/>
            </a:endParaRPr>
          </a:p>
        </p:txBody>
      </p:sp>
      <p:sp>
        <p:nvSpPr>
          <p:cNvPr id="471" name="Google Shape;471;p17: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2" name="Google Shape;472;p17: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1" name="Google Shape;321;p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2" name="Google Shape;322;p2:notes"/>
          <p:cNvSpPr txBox="1"/>
          <p:nvPr/>
        </p:nvSpPr>
        <p:spPr>
          <a:xfrm>
            <a:off x="4716462" y="11876087"/>
            <a:ext cx="3606800" cy="614362"/>
          </a:xfrm>
          <a:prstGeom prst="rect">
            <a:avLst/>
          </a:prstGeom>
          <a:noFill/>
          <a:ln>
            <a:noFill/>
          </a:ln>
        </p:spPr>
        <p:txBody>
          <a:bodyPr anchorCtr="0" anchor="b" bIns="0" lIns="0" spcFirstLastPara="1" rIns="0" wrap="square" tIns="0">
            <a:noAutofit/>
          </a:bodyPr>
          <a:lstStyle/>
          <a:p>
            <a:pPr indent="-225422" lvl="0" marL="246061"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3" name="Google Shape;323;p2:notes"/>
          <p:cNvSpPr txBox="1"/>
          <p:nvPr/>
        </p:nvSpPr>
        <p:spPr>
          <a:xfrm>
            <a:off x="4716462" y="11876087"/>
            <a:ext cx="3614737" cy="6238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4" name="Google Shape;324;p2:notes"/>
          <p:cNvSpPr/>
          <p:nvPr>
            <p:ph idx="2" type="sldImg"/>
          </p:nvPr>
        </p:nvSpPr>
        <p:spPr>
          <a:xfrm>
            <a:off x="1041400" y="950912"/>
            <a:ext cx="6248400" cy="468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5" name="Google Shape;325;p2:notes"/>
          <p:cNvSpPr txBox="1"/>
          <p:nvPr/>
        </p:nvSpPr>
        <p:spPr>
          <a:xfrm>
            <a:off x="833437" y="5937250"/>
            <a:ext cx="6667500" cy="56276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9: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8" name="Google Shape;478;p19: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9" name="Google Shape;479;p19: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0: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5" name="Google Shape;485;p20: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6" name="Google Shape;486;p20: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1: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2" name="Google Shape;492;p21: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3" name="Google Shape;493;p21: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2: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2" name="Google Shape;502;p2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3" name="Google Shape;503;p2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4" name="Google Shape;504;p22:notes"/>
          <p:cNvSpPr txBox="1"/>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 name="Google Shape;505;p22: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3: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1" name="Google Shape;511;p23: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2" name="Google Shape;512;p23: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4: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9" name="Google Shape;519;p24: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20" name="Google Shape;520;p24: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2" name="Google Shape;332;p3: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3" name="Google Shape;333;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4" name="Google Shape;334;p3:notes"/>
          <p:cNvSpPr txBox="1"/>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3: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1" name="Google Shape;341;p4: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2" name="Google Shape;342;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3" name="Google Shape;343;p4:notes"/>
          <p:cNvSpPr txBox="1"/>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4: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aaa49b666_0_0:notes"/>
          <p:cNvSpPr txBox="1"/>
          <p:nvPr/>
        </p:nvSpPr>
        <p:spPr>
          <a:xfrm>
            <a:off x="4278312" y="10156825"/>
            <a:ext cx="3276600" cy="5301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0" name="Google Shape;350;g9aaa49b666_0_0: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1" name="Google Shape;351;g9aaa49b666_0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2" name="Google Shape;352;g9aaa49b666_0_0:notes"/>
          <p:cNvSpPr txBox="1"/>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g9aaa49b666_0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aaa49b666_0_8:notes"/>
          <p:cNvSpPr txBox="1"/>
          <p:nvPr/>
        </p:nvSpPr>
        <p:spPr>
          <a:xfrm>
            <a:off x="4278312" y="10156825"/>
            <a:ext cx="3276600" cy="5301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9" name="Google Shape;359;g9aaa49b666_0_8: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0" name="Google Shape;360;g9aaa49b666_0_8: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1" name="Google Shape;361;g9aaa49b666_0_8:notes"/>
          <p:cNvSpPr txBox="1"/>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g9aaa49b666_0_8: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aaa49b666_0_16:notes"/>
          <p:cNvSpPr txBox="1"/>
          <p:nvPr/>
        </p:nvSpPr>
        <p:spPr>
          <a:xfrm>
            <a:off x="4278312" y="10156825"/>
            <a:ext cx="3276600" cy="5301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8" name="Google Shape;368;g9aaa49b666_0_16: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9" name="Google Shape;369;g9aaa49b666_0_16: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0" name="Google Shape;370;g9aaa49b666_0_16:notes"/>
          <p:cNvSpPr txBox="1"/>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g9aaa49b666_0_16: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aaa49b666_0_24:notes"/>
          <p:cNvSpPr txBox="1"/>
          <p:nvPr/>
        </p:nvSpPr>
        <p:spPr>
          <a:xfrm>
            <a:off x="4278312" y="10156825"/>
            <a:ext cx="3276600" cy="5301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7" name="Google Shape;377;g9aaa49b666_0_24: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8" name="Google Shape;378;g9aaa49b666_0_2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9" name="Google Shape;379;g9aaa49b666_0_24:notes"/>
          <p:cNvSpPr txBox="1"/>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g9aaa49b666_0_24: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3: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5" name="Google Shape;385;p13: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6" name="Google Shape;386;p13: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6"/>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 name="Google Shape;46;p26"/>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2" name="Shape 92"/>
        <p:cNvGrpSpPr/>
        <p:nvPr/>
      </p:nvGrpSpPr>
      <p:grpSpPr>
        <a:xfrm>
          <a:off x="0" y="0"/>
          <a:ext cx="0" cy="0"/>
          <a:chOff x="0" y="0"/>
          <a:chExt cx="0" cy="0"/>
        </a:xfrm>
      </p:grpSpPr>
      <p:sp>
        <p:nvSpPr>
          <p:cNvPr id="93" name="Google Shape;93;p39"/>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94" name="Google Shape;94;p39"/>
          <p:cNvSpPr txBox="1"/>
          <p:nvPr>
            <p:ph idx="1" type="body"/>
          </p:nvPr>
        </p:nvSpPr>
        <p:spPr>
          <a:xfrm>
            <a:off x="457200" y="1604962"/>
            <a:ext cx="8194800" cy="57087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95" name="Google Shape;95;p39"/>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39"/>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7" name="Shape 97"/>
        <p:cNvGrpSpPr/>
        <p:nvPr/>
      </p:nvGrpSpPr>
      <p:grpSpPr>
        <a:xfrm>
          <a:off x="0" y="0"/>
          <a:ext cx="0" cy="0"/>
          <a:chOff x="0" y="0"/>
          <a:chExt cx="0" cy="0"/>
        </a:xfrm>
      </p:grpSpPr>
      <p:sp>
        <p:nvSpPr>
          <p:cNvPr id="98" name="Google Shape;98;p40"/>
          <p:cNvSpPr txBox="1"/>
          <p:nvPr>
            <p:ph type="ctrTitle"/>
          </p:nvPr>
        </p:nvSpPr>
        <p:spPr>
          <a:xfrm>
            <a:off x="685800" y="2130425"/>
            <a:ext cx="7772400" cy="1470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99" name="Google Shape;99;p40"/>
          <p:cNvSpPr txBox="1"/>
          <p:nvPr>
            <p:ph idx="1" type="subTitle"/>
          </p:nvPr>
        </p:nvSpPr>
        <p:spPr>
          <a:xfrm>
            <a:off x="1371600" y="3886200"/>
            <a:ext cx="6400800" cy="1752600"/>
          </a:xfrm>
          <a:prstGeom prst="rect">
            <a:avLst/>
          </a:prstGeom>
          <a:noFill/>
          <a:ln>
            <a:noFill/>
          </a:ln>
        </p:spPr>
        <p:txBody>
          <a:bodyPr anchorCtr="0" anchor="t" bIns="0" lIns="0" spcFirstLastPara="1" rIns="0" wrap="square" tIns="4675">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00" name="Google Shape;100;p40"/>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1" name="Google Shape;101;p40"/>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36" name="Shape 136"/>
        <p:cNvGrpSpPr/>
        <p:nvPr/>
      </p:nvGrpSpPr>
      <p:grpSpPr>
        <a:xfrm>
          <a:off x="0" y="0"/>
          <a:ext cx="0" cy="0"/>
          <a:chOff x="0" y="0"/>
          <a:chExt cx="0" cy="0"/>
        </a:xfrm>
      </p:grpSpPr>
      <p:sp>
        <p:nvSpPr>
          <p:cNvPr id="137" name="Google Shape;137;p28"/>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8" name="Google Shape;138;p28"/>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9" name="Google Shape;139;p28"/>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0" name="Shape 140"/>
        <p:cNvGrpSpPr/>
        <p:nvPr/>
      </p:nvGrpSpPr>
      <p:grpSpPr>
        <a:xfrm>
          <a:off x="0" y="0"/>
          <a:ext cx="0" cy="0"/>
          <a:chOff x="0" y="0"/>
          <a:chExt cx="0" cy="0"/>
        </a:xfrm>
      </p:grpSpPr>
      <p:sp>
        <p:nvSpPr>
          <p:cNvPr id="141" name="Google Shape;141;p41"/>
          <p:cNvSpPr txBox="1"/>
          <p:nvPr>
            <p:ph type="title"/>
          </p:nvPr>
        </p:nvSpPr>
        <p:spPr>
          <a:xfrm rot="5400000">
            <a:off x="3826675" y="3729938"/>
            <a:ext cx="7874100" cy="16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42" name="Google Shape;142;p41"/>
          <p:cNvSpPr txBox="1"/>
          <p:nvPr>
            <p:ph idx="1" type="body"/>
          </p:nvPr>
        </p:nvSpPr>
        <p:spPr>
          <a:xfrm rot="5400000">
            <a:off x="423813" y="2141588"/>
            <a:ext cx="7874100" cy="48387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43" name="Google Shape;143;p41"/>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4" name="Google Shape;144;p41"/>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5" name="Google Shape;145;p41"/>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6" name="Shape 146"/>
        <p:cNvGrpSpPr/>
        <p:nvPr/>
      </p:nvGrpSpPr>
      <p:grpSpPr>
        <a:xfrm>
          <a:off x="0" y="0"/>
          <a:ext cx="0" cy="0"/>
          <a:chOff x="0" y="0"/>
          <a:chExt cx="0" cy="0"/>
        </a:xfrm>
      </p:grpSpPr>
      <p:sp>
        <p:nvSpPr>
          <p:cNvPr id="147" name="Google Shape;147;p42"/>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48" name="Google Shape;148;p42"/>
          <p:cNvSpPr txBox="1"/>
          <p:nvPr>
            <p:ph idx="1" type="body"/>
          </p:nvPr>
        </p:nvSpPr>
        <p:spPr>
          <a:xfrm rot="5400000">
            <a:off x="2086074" y="1989150"/>
            <a:ext cx="6364200" cy="66531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49" name="Google Shape;149;p42"/>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0" name="Google Shape;150;p42"/>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1" name="Google Shape;151;p42"/>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2" name="Shape 152"/>
        <p:cNvGrpSpPr/>
        <p:nvPr/>
      </p:nvGrpSpPr>
      <p:grpSpPr>
        <a:xfrm>
          <a:off x="0" y="0"/>
          <a:ext cx="0" cy="0"/>
          <a:chOff x="0" y="0"/>
          <a:chExt cx="0" cy="0"/>
        </a:xfrm>
      </p:grpSpPr>
      <p:sp>
        <p:nvSpPr>
          <p:cNvPr id="153" name="Google Shape;153;p43"/>
          <p:cNvSpPr txBox="1"/>
          <p:nvPr>
            <p:ph type="title"/>
          </p:nvPr>
        </p:nvSpPr>
        <p:spPr>
          <a:xfrm>
            <a:off x="1792288" y="4800600"/>
            <a:ext cx="54864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54" name="Google Shape;154;p43"/>
          <p:cNvSpPr/>
          <p:nvPr>
            <p:ph idx="2" type="pic"/>
          </p:nvPr>
        </p:nvSpPr>
        <p:spPr>
          <a:xfrm>
            <a:off x="1792288" y="612775"/>
            <a:ext cx="5486400" cy="41148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55" name="Google Shape;155;p43"/>
          <p:cNvSpPr txBox="1"/>
          <p:nvPr>
            <p:ph idx="1" type="body"/>
          </p:nvPr>
        </p:nvSpPr>
        <p:spPr>
          <a:xfrm>
            <a:off x="1792288" y="5367338"/>
            <a:ext cx="5486400" cy="8049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56" name="Google Shape;156;p43"/>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7" name="Google Shape;157;p43"/>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8" name="Google Shape;158;p43"/>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59" name="Shape 159"/>
        <p:cNvGrpSpPr/>
        <p:nvPr/>
      </p:nvGrpSpPr>
      <p:grpSpPr>
        <a:xfrm>
          <a:off x="0" y="0"/>
          <a:ext cx="0" cy="0"/>
          <a:chOff x="0" y="0"/>
          <a:chExt cx="0" cy="0"/>
        </a:xfrm>
      </p:grpSpPr>
      <p:sp>
        <p:nvSpPr>
          <p:cNvPr id="160" name="Google Shape;160;p44"/>
          <p:cNvSpPr txBox="1"/>
          <p:nvPr>
            <p:ph type="title"/>
          </p:nvPr>
        </p:nvSpPr>
        <p:spPr>
          <a:xfrm>
            <a:off x="457200" y="273050"/>
            <a:ext cx="30084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61" name="Google Shape;161;p44"/>
          <p:cNvSpPr txBox="1"/>
          <p:nvPr>
            <p:ph idx="1" type="body"/>
          </p:nvPr>
        </p:nvSpPr>
        <p:spPr>
          <a:xfrm>
            <a:off x="3575050" y="273050"/>
            <a:ext cx="5111700" cy="58530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62" name="Google Shape;162;p44"/>
          <p:cNvSpPr txBox="1"/>
          <p:nvPr>
            <p:ph idx="2" type="body"/>
          </p:nvPr>
        </p:nvSpPr>
        <p:spPr>
          <a:xfrm>
            <a:off x="457200" y="1435100"/>
            <a:ext cx="3008400" cy="46911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63" name="Google Shape;163;p44"/>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4" name="Google Shape;164;p44"/>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5" name="Google Shape;165;p44"/>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66" name="Shape 166"/>
        <p:cNvGrpSpPr/>
        <p:nvPr/>
      </p:nvGrpSpPr>
      <p:grpSpPr>
        <a:xfrm>
          <a:off x="0" y="0"/>
          <a:ext cx="0" cy="0"/>
          <a:chOff x="0" y="0"/>
          <a:chExt cx="0" cy="0"/>
        </a:xfrm>
      </p:grpSpPr>
      <p:sp>
        <p:nvSpPr>
          <p:cNvPr id="167" name="Google Shape;167;p45"/>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68" name="Google Shape;168;p45"/>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9" name="Google Shape;169;p45"/>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0" name="Google Shape;170;p45"/>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1" name="Shape 171"/>
        <p:cNvGrpSpPr/>
        <p:nvPr/>
      </p:nvGrpSpPr>
      <p:grpSpPr>
        <a:xfrm>
          <a:off x="0" y="0"/>
          <a:ext cx="0" cy="0"/>
          <a:chOff x="0" y="0"/>
          <a:chExt cx="0" cy="0"/>
        </a:xfrm>
      </p:grpSpPr>
      <p:sp>
        <p:nvSpPr>
          <p:cNvPr id="172" name="Google Shape;172;p46"/>
          <p:cNvSpPr txBox="1"/>
          <p:nvPr>
            <p:ph type="title"/>
          </p:nvPr>
        </p:nvSpPr>
        <p:spPr>
          <a:xfrm>
            <a:off x="457200" y="274638"/>
            <a:ext cx="8229600" cy="1143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73" name="Google Shape;173;p46"/>
          <p:cNvSpPr txBox="1"/>
          <p:nvPr>
            <p:ph idx="1" type="body"/>
          </p:nvPr>
        </p:nvSpPr>
        <p:spPr>
          <a:xfrm>
            <a:off x="457200" y="1535113"/>
            <a:ext cx="40401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74" name="Google Shape;174;p46"/>
          <p:cNvSpPr txBox="1"/>
          <p:nvPr>
            <p:ph idx="2" type="body"/>
          </p:nvPr>
        </p:nvSpPr>
        <p:spPr>
          <a:xfrm>
            <a:off x="457200" y="2174875"/>
            <a:ext cx="40401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75" name="Google Shape;175;p46"/>
          <p:cNvSpPr txBox="1"/>
          <p:nvPr>
            <p:ph idx="3" type="body"/>
          </p:nvPr>
        </p:nvSpPr>
        <p:spPr>
          <a:xfrm>
            <a:off x="4645025" y="1535113"/>
            <a:ext cx="40419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76" name="Google Shape;176;p46"/>
          <p:cNvSpPr txBox="1"/>
          <p:nvPr>
            <p:ph idx="4" type="body"/>
          </p:nvPr>
        </p:nvSpPr>
        <p:spPr>
          <a:xfrm>
            <a:off x="4645025" y="2174875"/>
            <a:ext cx="40419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77" name="Google Shape;177;p46"/>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8" name="Google Shape;178;p46"/>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9" name="Google Shape;179;p46"/>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80" name="Shape 180"/>
        <p:cNvGrpSpPr/>
        <p:nvPr/>
      </p:nvGrpSpPr>
      <p:grpSpPr>
        <a:xfrm>
          <a:off x="0" y="0"/>
          <a:ext cx="0" cy="0"/>
          <a:chOff x="0" y="0"/>
          <a:chExt cx="0" cy="0"/>
        </a:xfrm>
      </p:grpSpPr>
      <p:sp>
        <p:nvSpPr>
          <p:cNvPr id="181" name="Google Shape;181;p47"/>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82" name="Google Shape;182;p47"/>
          <p:cNvSpPr txBox="1"/>
          <p:nvPr>
            <p:ph idx="1" type="body"/>
          </p:nvPr>
        </p:nvSpPr>
        <p:spPr>
          <a:xfrm>
            <a:off x="1941513" y="2133600"/>
            <a:ext cx="3249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3" name="Google Shape;183;p47"/>
          <p:cNvSpPr txBox="1"/>
          <p:nvPr>
            <p:ph idx="2" type="body"/>
          </p:nvPr>
        </p:nvSpPr>
        <p:spPr>
          <a:xfrm>
            <a:off x="5343525" y="2133600"/>
            <a:ext cx="32511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4" name="Google Shape;184;p47"/>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5" name="Google Shape;185;p47"/>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6" name="Google Shape;186;p47"/>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7" name="Shape 47"/>
        <p:cNvGrpSpPr/>
        <p:nvPr/>
      </p:nvGrpSpPr>
      <p:grpSpPr>
        <a:xfrm>
          <a:off x="0" y="0"/>
          <a:ext cx="0" cy="0"/>
          <a:chOff x="0" y="0"/>
          <a:chExt cx="0" cy="0"/>
        </a:xfrm>
      </p:grpSpPr>
      <p:sp>
        <p:nvSpPr>
          <p:cNvPr id="48" name="Google Shape;48;p31"/>
          <p:cNvSpPr txBox="1"/>
          <p:nvPr>
            <p:ph type="title"/>
          </p:nvPr>
        </p:nvSpPr>
        <p:spPr>
          <a:xfrm rot="5400000">
            <a:off x="4773625" y="3435413"/>
            <a:ext cx="5708700" cy="20478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49" name="Google Shape;49;p31"/>
          <p:cNvSpPr txBox="1"/>
          <p:nvPr>
            <p:ph idx="1" type="body"/>
          </p:nvPr>
        </p:nvSpPr>
        <p:spPr>
          <a:xfrm rot="5400000">
            <a:off x="600100" y="1462163"/>
            <a:ext cx="5708700" cy="59943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50" name="Google Shape;50;p31"/>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1" name="Google Shape;51;p31"/>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87" name="Shape 187"/>
        <p:cNvGrpSpPr/>
        <p:nvPr/>
      </p:nvGrpSpPr>
      <p:grpSpPr>
        <a:xfrm>
          <a:off x="0" y="0"/>
          <a:ext cx="0" cy="0"/>
          <a:chOff x="0" y="0"/>
          <a:chExt cx="0" cy="0"/>
        </a:xfrm>
      </p:grpSpPr>
      <p:sp>
        <p:nvSpPr>
          <p:cNvPr id="188" name="Google Shape;188;p48"/>
          <p:cNvSpPr txBox="1"/>
          <p:nvPr>
            <p:ph type="title"/>
          </p:nvPr>
        </p:nvSpPr>
        <p:spPr>
          <a:xfrm>
            <a:off x="722313" y="4406900"/>
            <a:ext cx="77724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89" name="Google Shape;189;p48"/>
          <p:cNvSpPr txBox="1"/>
          <p:nvPr>
            <p:ph idx="1" type="body"/>
          </p:nvPr>
        </p:nvSpPr>
        <p:spPr>
          <a:xfrm>
            <a:off x="722313" y="2906713"/>
            <a:ext cx="7772400" cy="15003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190" name="Google Shape;190;p48"/>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1" name="Google Shape;191;p48"/>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2" name="Google Shape;192;p48"/>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3" name="Shape 193"/>
        <p:cNvGrpSpPr/>
        <p:nvPr/>
      </p:nvGrpSpPr>
      <p:grpSpPr>
        <a:xfrm>
          <a:off x="0" y="0"/>
          <a:ext cx="0" cy="0"/>
          <a:chOff x="0" y="0"/>
          <a:chExt cx="0" cy="0"/>
        </a:xfrm>
      </p:grpSpPr>
      <p:sp>
        <p:nvSpPr>
          <p:cNvPr id="194" name="Google Shape;194;p49"/>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95" name="Google Shape;195;p49"/>
          <p:cNvSpPr txBox="1"/>
          <p:nvPr>
            <p:ph idx="1" type="body"/>
          </p:nvPr>
        </p:nvSpPr>
        <p:spPr>
          <a:xfrm>
            <a:off x="1941512" y="2133600"/>
            <a:ext cx="66531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96" name="Google Shape;196;p49"/>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7" name="Google Shape;197;p49"/>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8" name="Google Shape;198;p49"/>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9" name="Shape 199"/>
        <p:cNvGrpSpPr/>
        <p:nvPr/>
      </p:nvGrpSpPr>
      <p:grpSpPr>
        <a:xfrm>
          <a:off x="0" y="0"/>
          <a:ext cx="0" cy="0"/>
          <a:chOff x="0" y="0"/>
          <a:chExt cx="0" cy="0"/>
        </a:xfrm>
      </p:grpSpPr>
      <p:sp>
        <p:nvSpPr>
          <p:cNvPr id="200" name="Google Shape;200;p50"/>
          <p:cNvSpPr txBox="1"/>
          <p:nvPr>
            <p:ph type="ctrTitle"/>
          </p:nvPr>
        </p:nvSpPr>
        <p:spPr>
          <a:xfrm>
            <a:off x="685800" y="2130425"/>
            <a:ext cx="7772400" cy="1470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01" name="Google Shape;201;p50"/>
          <p:cNvSpPr txBox="1"/>
          <p:nvPr>
            <p:ph idx="1" type="subTitle"/>
          </p:nvPr>
        </p:nvSpPr>
        <p:spPr>
          <a:xfrm>
            <a:off x="1371600" y="3886200"/>
            <a:ext cx="6400800" cy="1752600"/>
          </a:xfrm>
          <a:prstGeom prst="rect">
            <a:avLst/>
          </a:prstGeom>
          <a:noFill/>
          <a:ln>
            <a:noFill/>
          </a:ln>
        </p:spPr>
        <p:txBody>
          <a:bodyPr anchorCtr="0" anchor="t" bIns="45000" lIns="90000" spcFirstLastPara="1" rIns="90000" wrap="square" tIns="45000">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202" name="Google Shape;202;p50"/>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3" name="Google Shape;203;p50"/>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4" name="Google Shape;204;p50"/>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9" name="Shape 239"/>
        <p:cNvGrpSpPr/>
        <p:nvPr/>
      </p:nvGrpSpPr>
      <p:grpSpPr>
        <a:xfrm>
          <a:off x="0" y="0"/>
          <a:ext cx="0" cy="0"/>
          <a:chOff x="0" y="0"/>
          <a:chExt cx="0" cy="0"/>
        </a:xfrm>
      </p:grpSpPr>
      <p:sp>
        <p:nvSpPr>
          <p:cNvPr id="240" name="Google Shape;240;p30"/>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1" name="Google Shape;241;p30"/>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2" name="Google Shape;242;p30"/>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43" name="Shape 243"/>
        <p:cNvGrpSpPr/>
        <p:nvPr/>
      </p:nvGrpSpPr>
      <p:grpSpPr>
        <a:xfrm>
          <a:off x="0" y="0"/>
          <a:ext cx="0" cy="0"/>
          <a:chOff x="0" y="0"/>
          <a:chExt cx="0" cy="0"/>
        </a:xfrm>
      </p:grpSpPr>
      <p:sp>
        <p:nvSpPr>
          <p:cNvPr id="244" name="Google Shape;244;p51"/>
          <p:cNvSpPr txBox="1"/>
          <p:nvPr>
            <p:ph type="title"/>
          </p:nvPr>
        </p:nvSpPr>
        <p:spPr>
          <a:xfrm rot="5400000">
            <a:off x="3825088" y="3729938"/>
            <a:ext cx="7874100" cy="16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45" name="Google Shape;245;p51"/>
          <p:cNvSpPr txBox="1"/>
          <p:nvPr>
            <p:ph idx="1" type="body"/>
          </p:nvPr>
        </p:nvSpPr>
        <p:spPr>
          <a:xfrm rot="5400000">
            <a:off x="422975" y="2142338"/>
            <a:ext cx="7874100" cy="4837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46" name="Google Shape;246;p51"/>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7" name="Google Shape;247;p51"/>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8" name="Google Shape;248;p51"/>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9" name="Shape 249"/>
        <p:cNvGrpSpPr/>
        <p:nvPr/>
      </p:nvGrpSpPr>
      <p:grpSpPr>
        <a:xfrm>
          <a:off x="0" y="0"/>
          <a:ext cx="0" cy="0"/>
          <a:chOff x="0" y="0"/>
          <a:chExt cx="0" cy="0"/>
        </a:xfrm>
      </p:grpSpPr>
      <p:sp>
        <p:nvSpPr>
          <p:cNvPr id="250" name="Google Shape;250;p52"/>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51" name="Google Shape;251;p52"/>
          <p:cNvSpPr txBox="1"/>
          <p:nvPr>
            <p:ph idx="1" type="body"/>
          </p:nvPr>
        </p:nvSpPr>
        <p:spPr>
          <a:xfrm rot="5400000">
            <a:off x="2085236" y="1989900"/>
            <a:ext cx="6364200" cy="66516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52" name="Google Shape;252;p52"/>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3" name="Google Shape;253;p52"/>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4" name="Google Shape;254;p52"/>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55" name="Shape 255"/>
        <p:cNvGrpSpPr/>
        <p:nvPr/>
      </p:nvGrpSpPr>
      <p:grpSpPr>
        <a:xfrm>
          <a:off x="0" y="0"/>
          <a:ext cx="0" cy="0"/>
          <a:chOff x="0" y="0"/>
          <a:chExt cx="0" cy="0"/>
        </a:xfrm>
      </p:grpSpPr>
      <p:sp>
        <p:nvSpPr>
          <p:cNvPr id="256" name="Google Shape;256;p53"/>
          <p:cNvSpPr txBox="1"/>
          <p:nvPr>
            <p:ph type="title"/>
          </p:nvPr>
        </p:nvSpPr>
        <p:spPr>
          <a:xfrm>
            <a:off x="1792288" y="4800600"/>
            <a:ext cx="54864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57" name="Google Shape;257;p53"/>
          <p:cNvSpPr/>
          <p:nvPr>
            <p:ph idx="2" type="pic"/>
          </p:nvPr>
        </p:nvSpPr>
        <p:spPr>
          <a:xfrm>
            <a:off x="1792288" y="612775"/>
            <a:ext cx="5486400" cy="41148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258" name="Google Shape;258;p53"/>
          <p:cNvSpPr txBox="1"/>
          <p:nvPr>
            <p:ph idx="1" type="body"/>
          </p:nvPr>
        </p:nvSpPr>
        <p:spPr>
          <a:xfrm>
            <a:off x="1792288" y="5367338"/>
            <a:ext cx="5486400" cy="8049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59" name="Google Shape;259;p53"/>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0" name="Google Shape;260;p53"/>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1" name="Google Shape;261;p53"/>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62" name="Shape 262"/>
        <p:cNvGrpSpPr/>
        <p:nvPr/>
      </p:nvGrpSpPr>
      <p:grpSpPr>
        <a:xfrm>
          <a:off x="0" y="0"/>
          <a:ext cx="0" cy="0"/>
          <a:chOff x="0" y="0"/>
          <a:chExt cx="0" cy="0"/>
        </a:xfrm>
      </p:grpSpPr>
      <p:sp>
        <p:nvSpPr>
          <p:cNvPr id="263" name="Google Shape;263;p54"/>
          <p:cNvSpPr txBox="1"/>
          <p:nvPr>
            <p:ph type="title"/>
          </p:nvPr>
        </p:nvSpPr>
        <p:spPr>
          <a:xfrm>
            <a:off x="457200" y="273050"/>
            <a:ext cx="30084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64" name="Google Shape;264;p54"/>
          <p:cNvSpPr txBox="1"/>
          <p:nvPr>
            <p:ph idx="1" type="body"/>
          </p:nvPr>
        </p:nvSpPr>
        <p:spPr>
          <a:xfrm>
            <a:off x="3575050" y="273050"/>
            <a:ext cx="5111700" cy="58530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65" name="Google Shape;265;p54"/>
          <p:cNvSpPr txBox="1"/>
          <p:nvPr>
            <p:ph idx="2" type="body"/>
          </p:nvPr>
        </p:nvSpPr>
        <p:spPr>
          <a:xfrm>
            <a:off x="457200" y="1435100"/>
            <a:ext cx="3008400" cy="46911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66" name="Google Shape;266;p54"/>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7" name="Google Shape;267;p54"/>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8" name="Google Shape;268;p54"/>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69" name="Shape 269"/>
        <p:cNvGrpSpPr/>
        <p:nvPr/>
      </p:nvGrpSpPr>
      <p:grpSpPr>
        <a:xfrm>
          <a:off x="0" y="0"/>
          <a:ext cx="0" cy="0"/>
          <a:chOff x="0" y="0"/>
          <a:chExt cx="0" cy="0"/>
        </a:xfrm>
      </p:grpSpPr>
      <p:sp>
        <p:nvSpPr>
          <p:cNvPr id="270" name="Google Shape;270;p55"/>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71" name="Google Shape;271;p55"/>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2" name="Google Shape;272;p55"/>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3" name="Google Shape;273;p55"/>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74" name="Shape 274"/>
        <p:cNvGrpSpPr/>
        <p:nvPr/>
      </p:nvGrpSpPr>
      <p:grpSpPr>
        <a:xfrm>
          <a:off x="0" y="0"/>
          <a:ext cx="0" cy="0"/>
          <a:chOff x="0" y="0"/>
          <a:chExt cx="0" cy="0"/>
        </a:xfrm>
      </p:grpSpPr>
      <p:sp>
        <p:nvSpPr>
          <p:cNvPr id="275" name="Google Shape;275;p56"/>
          <p:cNvSpPr txBox="1"/>
          <p:nvPr>
            <p:ph type="title"/>
          </p:nvPr>
        </p:nvSpPr>
        <p:spPr>
          <a:xfrm>
            <a:off x="457200" y="274638"/>
            <a:ext cx="8229600" cy="1143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76" name="Google Shape;276;p56"/>
          <p:cNvSpPr txBox="1"/>
          <p:nvPr>
            <p:ph idx="1" type="body"/>
          </p:nvPr>
        </p:nvSpPr>
        <p:spPr>
          <a:xfrm>
            <a:off x="457200" y="1535113"/>
            <a:ext cx="40401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277" name="Google Shape;277;p56"/>
          <p:cNvSpPr txBox="1"/>
          <p:nvPr>
            <p:ph idx="2" type="body"/>
          </p:nvPr>
        </p:nvSpPr>
        <p:spPr>
          <a:xfrm>
            <a:off x="457200" y="2174875"/>
            <a:ext cx="40401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278" name="Google Shape;278;p56"/>
          <p:cNvSpPr txBox="1"/>
          <p:nvPr>
            <p:ph idx="3" type="body"/>
          </p:nvPr>
        </p:nvSpPr>
        <p:spPr>
          <a:xfrm>
            <a:off x="4645025" y="1535113"/>
            <a:ext cx="40419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279" name="Google Shape;279;p56"/>
          <p:cNvSpPr txBox="1"/>
          <p:nvPr>
            <p:ph idx="4" type="body"/>
          </p:nvPr>
        </p:nvSpPr>
        <p:spPr>
          <a:xfrm>
            <a:off x="4645025" y="2174875"/>
            <a:ext cx="40419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280" name="Google Shape;280;p56"/>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1" name="Google Shape;281;p56"/>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2" name="Google Shape;282;p56"/>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2" name="Shape 52"/>
        <p:cNvGrpSpPr/>
        <p:nvPr/>
      </p:nvGrpSpPr>
      <p:grpSpPr>
        <a:xfrm>
          <a:off x="0" y="0"/>
          <a:ext cx="0" cy="0"/>
          <a:chOff x="0" y="0"/>
          <a:chExt cx="0" cy="0"/>
        </a:xfrm>
      </p:grpSpPr>
      <p:sp>
        <p:nvSpPr>
          <p:cNvPr id="53" name="Google Shape;53;p32"/>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54" name="Google Shape;54;p32"/>
          <p:cNvSpPr txBox="1"/>
          <p:nvPr>
            <p:ph idx="1" type="body"/>
          </p:nvPr>
        </p:nvSpPr>
        <p:spPr>
          <a:xfrm rot="5400000">
            <a:off x="1700125" y="361912"/>
            <a:ext cx="5708700" cy="81948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55" name="Google Shape;55;p32"/>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 name="Google Shape;56;p32"/>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83" name="Shape 283"/>
        <p:cNvGrpSpPr/>
        <p:nvPr/>
      </p:nvGrpSpPr>
      <p:grpSpPr>
        <a:xfrm>
          <a:off x="0" y="0"/>
          <a:ext cx="0" cy="0"/>
          <a:chOff x="0" y="0"/>
          <a:chExt cx="0" cy="0"/>
        </a:xfrm>
      </p:grpSpPr>
      <p:sp>
        <p:nvSpPr>
          <p:cNvPr id="284" name="Google Shape;284;p57"/>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5" name="Google Shape;285;p57"/>
          <p:cNvSpPr txBox="1"/>
          <p:nvPr>
            <p:ph idx="1" type="body"/>
          </p:nvPr>
        </p:nvSpPr>
        <p:spPr>
          <a:xfrm>
            <a:off x="1941513" y="2133600"/>
            <a:ext cx="3249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286" name="Google Shape;286;p57"/>
          <p:cNvSpPr txBox="1"/>
          <p:nvPr>
            <p:ph idx="2" type="body"/>
          </p:nvPr>
        </p:nvSpPr>
        <p:spPr>
          <a:xfrm>
            <a:off x="5343525" y="2133600"/>
            <a:ext cx="3249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287" name="Google Shape;287;p57"/>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8" name="Google Shape;288;p57"/>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9" name="Google Shape;289;p57"/>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0" name="Shape 290"/>
        <p:cNvGrpSpPr/>
        <p:nvPr/>
      </p:nvGrpSpPr>
      <p:grpSpPr>
        <a:xfrm>
          <a:off x="0" y="0"/>
          <a:ext cx="0" cy="0"/>
          <a:chOff x="0" y="0"/>
          <a:chExt cx="0" cy="0"/>
        </a:xfrm>
      </p:grpSpPr>
      <p:sp>
        <p:nvSpPr>
          <p:cNvPr id="291" name="Google Shape;291;p58"/>
          <p:cNvSpPr txBox="1"/>
          <p:nvPr>
            <p:ph type="title"/>
          </p:nvPr>
        </p:nvSpPr>
        <p:spPr>
          <a:xfrm>
            <a:off x="722313" y="4406900"/>
            <a:ext cx="77724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92" name="Google Shape;292;p58"/>
          <p:cNvSpPr txBox="1"/>
          <p:nvPr>
            <p:ph idx="1" type="body"/>
          </p:nvPr>
        </p:nvSpPr>
        <p:spPr>
          <a:xfrm>
            <a:off x="722313" y="2906713"/>
            <a:ext cx="7772400" cy="15003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293" name="Google Shape;293;p58"/>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4" name="Google Shape;294;p58"/>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5" name="Google Shape;295;p58"/>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96" name="Shape 296"/>
        <p:cNvGrpSpPr/>
        <p:nvPr/>
      </p:nvGrpSpPr>
      <p:grpSpPr>
        <a:xfrm>
          <a:off x="0" y="0"/>
          <a:ext cx="0" cy="0"/>
          <a:chOff x="0" y="0"/>
          <a:chExt cx="0" cy="0"/>
        </a:xfrm>
      </p:grpSpPr>
      <p:sp>
        <p:nvSpPr>
          <p:cNvPr id="297" name="Google Shape;297;p59"/>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98" name="Google Shape;298;p59"/>
          <p:cNvSpPr txBox="1"/>
          <p:nvPr>
            <p:ph idx="1" type="body"/>
          </p:nvPr>
        </p:nvSpPr>
        <p:spPr>
          <a:xfrm>
            <a:off x="1941512" y="2133600"/>
            <a:ext cx="6651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99" name="Google Shape;299;p59"/>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0" name="Google Shape;300;p59"/>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1" name="Google Shape;301;p59"/>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02" name="Shape 302"/>
        <p:cNvGrpSpPr/>
        <p:nvPr/>
      </p:nvGrpSpPr>
      <p:grpSpPr>
        <a:xfrm>
          <a:off x="0" y="0"/>
          <a:ext cx="0" cy="0"/>
          <a:chOff x="0" y="0"/>
          <a:chExt cx="0" cy="0"/>
        </a:xfrm>
      </p:grpSpPr>
      <p:sp>
        <p:nvSpPr>
          <p:cNvPr id="303" name="Google Shape;303;p60"/>
          <p:cNvSpPr txBox="1"/>
          <p:nvPr>
            <p:ph type="ctrTitle"/>
          </p:nvPr>
        </p:nvSpPr>
        <p:spPr>
          <a:xfrm>
            <a:off x="685800" y="2130425"/>
            <a:ext cx="7772400" cy="1470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4" name="Google Shape;304;p60"/>
          <p:cNvSpPr txBox="1"/>
          <p:nvPr>
            <p:ph idx="1" type="subTitle"/>
          </p:nvPr>
        </p:nvSpPr>
        <p:spPr>
          <a:xfrm>
            <a:off x="1371600" y="3886200"/>
            <a:ext cx="6400800" cy="1752600"/>
          </a:xfrm>
          <a:prstGeom prst="rect">
            <a:avLst/>
          </a:prstGeom>
          <a:noFill/>
          <a:ln>
            <a:noFill/>
          </a:ln>
        </p:spPr>
        <p:txBody>
          <a:bodyPr anchorCtr="0" anchor="t" bIns="45000" lIns="90000" spcFirstLastPara="1" rIns="90000" wrap="square" tIns="45000">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305" name="Google Shape;305;p60"/>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6" name="Google Shape;306;p60"/>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7" name="Google Shape;307;p60"/>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7" name="Shape 57"/>
        <p:cNvGrpSpPr/>
        <p:nvPr/>
      </p:nvGrpSpPr>
      <p:grpSpPr>
        <a:xfrm>
          <a:off x="0" y="0"/>
          <a:ext cx="0" cy="0"/>
          <a:chOff x="0" y="0"/>
          <a:chExt cx="0" cy="0"/>
        </a:xfrm>
      </p:grpSpPr>
      <p:sp>
        <p:nvSpPr>
          <p:cNvPr id="58" name="Google Shape;58;p33"/>
          <p:cNvSpPr txBox="1"/>
          <p:nvPr>
            <p:ph type="title"/>
          </p:nvPr>
        </p:nvSpPr>
        <p:spPr>
          <a:xfrm>
            <a:off x="1792288" y="4800600"/>
            <a:ext cx="54864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59" name="Google Shape;59;p33"/>
          <p:cNvSpPr/>
          <p:nvPr>
            <p:ph idx="2" type="pic"/>
          </p:nvPr>
        </p:nvSpPr>
        <p:spPr>
          <a:xfrm>
            <a:off x="1792288" y="612775"/>
            <a:ext cx="5486400" cy="4114800"/>
          </a:xfrm>
          <a:prstGeom prst="rect">
            <a:avLst/>
          </a:prstGeom>
          <a:noFill/>
          <a:ln>
            <a:noFill/>
          </a:ln>
        </p:spPr>
        <p:txBody>
          <a:bodyPr anchorCtr="0" anchor="t" bIns="0" lIns="0" spcFirstLastPara="1" rIns="0" wrap="square" tIns="4675">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60" name="Google Shape;60;p33"/>
          <p:cNvSpPr txBox="1"/>
          <p:nvPr>
            <p:ph idx="1" type="body"/>
          </p:nvPr>
        </p:nvSpPr>
        <p:spPr>
          <a:xfrm>
            <a:off x="1792288" y="5367338"/>
            <a:ext cx="5486400" cy="8049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61" name="Google Shape;61;p33"/>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2" name="Google Shape;62;p33"/>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3" name="Shape 63"/>
        <p:cNvGrpSpPr/>
        <p:nvPr/>
      </p:nvGrpSpPr>
      <p:grpSpPr>
        <a:xfrm>
          <a:off x="0" y="0"/>
          <a:ext cx="0" cy="0"/>
          <a:chOff x="0" y="0"/>
          <a:chExt cx="0" cy="0"/>
        </a:xfrm>
      </p:grpSpPr>
      <p:sp>
        <p:nvSpPr>
          <p:cNvPr id="64" name="Google Shape;64;p34"/>
          <p:cNvSpPr txBox="1"/>
          <p:nvPr>
            <p:ph type="title"/>
          </p:nvPr>
        </p:nvSpPr>
        <p:spPr>
          <a:xfrm>
            <a:off x="457200" y="273050"/>
            <a:ext cx="30084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65" name="Google Shape;65;p34"/>
          <p:cNvSpPr txBox="1"/>
          <p:nvPr>
            <p:ph idx="1" type="body"/>
          </p:nvPr>
        </p:nvSpPr>
        <p:spPr>
          <a:xfrm>
            <a:off x="3575050" y="273050"/>
            <a:ext cx="5111700" cy="58530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66" name="Google Shape;66;p34"/>
          <p:cNvSpPr txBox="1"/>
          <p:nvPr>
            <p:ph idx="2" type="body"/>
          </p:nvPr>
        </p:nvSpPr>
        <p:spPr>
          <a:xfrm>
            <a:off x="457200" y="1435100"/>
            <a:ext cx="3008400" cy="46911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67" name="Google Shape;67;p34"/>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8" name="Google Shape;68;p34"/>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9" name="Shape 69"/>
        <p:cNvGrpSpPr/>
        <p:nvPr/>
      </p:nvGrpSpPr>
      <p:grpSpPr>
        <a:xfrm>
          <a:off x="0" y="0"/>
          <a:ext cx="0" cy="0"/>
          <a:chOff x="0" y="0"/>
          <a:chExt cx="0" cy="0"/>
        </a:xfrm>
      </p:grpSpPr>
      <p:sp>
        <p:nvSpPr>
          <p:cNvPr id="70" name="Google Shape;70;p35"/>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71" name="Google Shape;71;p35"/>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 name="Google Shape;72;p35"/>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3" name="Shape 73"/>
        <p:cNvGrpSpPr/>
        <p:nvPr/>
      </p:nvGrpSpPr>
      <p:grpSpPr>
        <a:xfrm>
          <a:off x="0" y="0"/>
          <a:ext cx="0" cy="0"/>
          <a:chOff x="0" y="0"/>
          <a:chExt cx="0" cy="0"/>
        </a:xfrm>
      </p:grpSpPr>
      <p:sp>
        <p:nvSpPr>
          <p:cNvPr id="74" name="Google Shape;74;p36"/>
          <p:cNvSpPr txBox="1"/>
          <p:nvPr>
            <p:ph type="title"/>
          </p:nvPr>
        </p:nvSpPr>
        <p:spPr>
          <a:xfrm>
            <a:off x="457200" y="274638"/>
            <a:ext cx="8229600" cy="1143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75" name="Google Shape;75;p36"/>
          <p:cNvSpPr txBox="1"/>
          <p:nvPr>
            <p:ph idx="1" type="body"/>
          </p:nvPr>
        </p:nvSpPr>
        <p:spPr>
          <a:xfrm>
            <a:off x="457200" y="1535113"/>
            <a:ext cx="40401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76" name="Google Shape;76;p36"/>
          <p:cNvSpPr txBox="1"/>
          <p:nvPr>
            <p:ph idx="2" type="body"/>
          </p:nvPr>
        </p:nvSpPr>
        <p:spPr>
          <a:xfrm>
            <a:off x="457200" y="2174875"/>
            <a:ext cx="4040100" cy="39513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77" name="Google Shape;77;p36"/>
          <p:cNvSpPr txBox="1"/>
          <p:nvPr>
            <p:ph idx="3" type="body"/>
          </p:nvPr>
        </p:nvSpPr>
        <p:spPr>
          <a:xfrm>
            <a:off x="4645025" y="1535113"/>
            <a:ext cx="40419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78" name="Google Shape;78;p36"/>
          <p:cNvSpPr txBox="1"/>
          <p:nvPr>
            <p:ph idx="4" type="body"/>
          </p:nvPr>
        </p:nvSpPr>
        <p:spPr>
          <a:xfrm>
            <a:off x="4645025" y="2174875"/>
            <a:ext cx="4041900" cy="39513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79" name="Google Shape;79;p36"/>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36"/>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1" name="Shape 81"/>
        <p:cNvGrpSpPr/>
        <p:nvPr/>
      </p:nvGrpSpPr>
      <p:grpSpPr>
        <a:xfrm>
          <a:off x="0" y="0"/>
          <a:ext cx="0" cy="0"/>
          <a:chOff x="0" y="0"/>
          <a:chExt cx="0" cy="0"/>
        </a:xfrm>
      </p:grpSpPr>
      <p:sp>
        <p:nvSpPr>
          <p:cNvPr id="82" name="Google Shape;82;p37"/>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83" name="Google Shape;83;p37"/>
          <p:cNvSpPr txBox="1"/>
          <p:nvPr>
            <p:ph idx="1" type="body"/>
          </p:nvPr>
        </p:nvSpPr>
        <p:spPr>
          <a:xfrm>
            <a:off x="457200" y="1604963"/>
            <a:ext cx="4021200" cy="57087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4" name="Google Shape;84;p37"/>
          <p:cNvSpPr txBox="1"/>
          <p:nvPr>
            <p:ph idx="2" type="body"/>
          </p:nvPr>
        </p:nvSpPr>
        <p:spPr>
          <a:xfrm>
            <a:off x="4630738" y="1604963"/>
            <a:ext cx="4021200" cy="57087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5" name="Google Shape;85;p37"/>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6" name="Google Shape;86;p37"/>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87" name="Shape 87"/>
        <p:cNvGrpSpPr/>
        <p:nvPr/>
      </p:nvGrpSpPr>
      <p:grpSpPr>
        <a:xfrm>
          <a:off x="0" y="0"/>
          <a:ext cx="0" cy="0"/>
          <a:chOff x="0" y="0"/>
          <a:chExt cx="0" cy="0"/>
        </a:xfrm>
      </p:grpSpPr>
      <p:sp>
        <p:nvSpPr>
          <p:cNvPr id="88" name="Google Shape;88;p38"/>
          <p:cNvSpPr txBox="1"/>
          <p:nvPr>
            <p:ph type="title"/>
          </p:nvPr>
        </p:nvSpPr>
        <p:spPr>
          <a:xfrm>
            <a:off x="722313" y="4406900"/>
            <a:ext cx="77724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89" name="Google Shape;89;p38"/>
          <p:cNvSpPr txBox="1"/>
          <p:nvPr>
            <p:ph idx="1" type="body"/>
          </p:nvPr>
        </p:nvSpPr>
        <p:spPr>
          <a:xfrm>
            <a:off x="722313" y="2906713"/>
            <a:ext cx="7772400" cy="15003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90" name="Google Shape;90;p38"/>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 name="Google Shape;91;p38"/>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CFF"/>
        </a:solidFill>
      </p:bgPr>
    </p:bg>
    <p:spTree>
      <p:nvGrpSpPr>
        <p:cNvPr id="11" name="Shape 11"/>
        <p:cNvGrpSpPr/>
        <p:nvPr/>
      </p:nvGrpSpPr>
      <p:grpSpPr>
        <a:xfrm>
          <a:off x="0" y="0"/>
          <a:ext cx="0" cy="0"/>
          <a:chOff x="0" y="0"/>
          <a:chExt cx="0" cy="0"/>
        </a:xfrm>
      </p:grpSpPr>
      <p:grpSp>
        <p:nvGrpSpPr>
          <p:cNvPr id="12" name="Google Shape;12;p25"/>
          <p:cNvGrpSpPr/>
          <p:nvPr/>
        </p:nvGrpSpPr>
        <p:grpSpPr>
          <a:xfrm>
            <a:off x="0" y="228600"/>
            <a:ext cx="2105025" cy="6597650"/>
            <a:chOff x="0" y="228600"/>
            <a:chExt cx="2105025" cy="6597650"/>
          </a:xfrm>
        </p:grpSpPr>
        <p:sp>
          <p:nvSpPr>
            <p:cNvPr id="13" name="Google Shape;13;p25"/>
            <p:cNvSpPr/>
            <p:nvPr/>
          </p:nvSpPr>
          <p:spPr>
            <a:xfrm>
              <a:off x="0" y="2574925"/>
              <a:ext cx="42862" cy="5842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25"/>
            <p:cNvSpPr/>
            <p:nvPr/>
          </p:nvSpPr>
          <p:spPr>
            <a:xfrm>
              <a:off x="96837" y="3155950"/>
              <a:ext cx="449262" cy="228123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p25"/>
            <p:cNvSpPr/>
            <p:nvPr/>
          </p:nvSpPr>
          <p:spPr>
            <a:xfrm>
              <a:off x="604837" y="5448300"/>
              <a:ext cx="425450" cy="137636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25"/>
            <p:cNvSpPr/>
            <p:nvPr/>
          </p:nvSpPr>
          <p:spPr>
            <a:xfrm>
              <a:off x="720725" y="6505575"/>
              <a:ext cx="95250" cy="32067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25"/>
            <p:cNvSpPr/>
            <p:nvPr/>
          </p:nvSpPr>
          <p:spPr>
            <a:xfrm>
              <a:off x="74612" y="3200400"/>
              <a:ext cx="582612" cy="328771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25"/>
            <p:cNvSpPr/>
            <p:nvPr/>
          </p:nvSpPr>
          <p:spPr>
            <a:xfrm>
              <a:off x="17462" y="228600"/>
              <a:ext cx="46037" cy="288448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5"/>
            <p:cNvSpPr/>
            <p:nvPr/>
          </p:nvSpPr>
          <p:spPr>
            <a:xfrm>
              <a:off x="58737" y="2944812"/>
              <a:ext cx="25400" cy="45085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25"/>
            <p:cNvSpPr/>
            <p:nvPr/>
          </p:nvSpPr>
          <p:spPr>
            <a:xfrm>
              <a:off x="576262" y="5478462"/>
              <a:ext cx="111125" cy="98107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5"/>
            <p:cNvSpPr/>
            <p:nvPr/>
          </p:nvSpPr>
          <p:spPr>
            <a:xfrm>
              <a:off x="581025" y="1398587"/>
              <a:ext cx="1524000" cy="40068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25"/>
            <p:cNvSpPr/>
            <p:nvPr/>
          </p:nvSpPr>
          <p:spPr>
            <a:xfrm>
              <a:off x="692150" y="6529387"/>
              <a:ext cx="88900" cy="29527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25"/>
            <p:cNvSpPr/>
            <p:nvPr/>
          </p:nvSpPr>
          <p:spPr>
            <a:xfrm>
              <a:off x="576262" y="5359400"/>
              <a:ext cx="0" cy="177800"/>
            </a:xfrm>
            <a:custGeom>
              <a:rect b="b" l="l" r="r" t="t"/>
              <a:pathLst>
                <a:path extrusionOk="0" h="48" w="8">
                  <a:moveTo>
                    <a:pt x="0" y="44"/>
                  </a:moveTo>
                  <a:cubicBezTo>
                    <a:pt x="0" y="46"/>
                    <a:pt x="0" y="47"/>
                    <a:pt x="0" y="48"/>
                  </a:cubicBezTo>
                  <a:cubicBezTo>
                    <a:pt x="0" y="38"/>
                    <a:pt x="0" y="29"/>
                    <a:pt x="0" y="19"/>
                  </a:cubicBezTo>
                  <a:cubicBezTo>
                    <a:pt x="0" y="13"/>
                    <a:pt x="0" y="6"/>
                    <a:pt x="0" y="0"/>
                  </a:cubicBezTo>
                  <a:cubicBezTo>
                    <a:pt x="0" y="9"/>
                    <a:pt x="0" y="17"/>
                    <a:pt x="0" y="26"/>
                  </a:cubicBezTo>
                  <a:cubicBezTo>
                    <a:pt x="0" y="32"/>
                    <a:pt x="0" y="38"/>
                    <a:pt x="0" y="4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5"/>
            <p:cNvSpPr/>
            <p:nvPr/>
          </p:nvSpPr>
          <p:spPr>
            <a:xfrm>
              <a:off x="636587" y="6245225"/>
              <a:ext cx="146050" cy="57943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5" name="Google Shape;25;p25"/>
          <p:cNvGrpSpPr/>
          <p:nvPr/>
        </p:nvGrpSpPr>
        <p:grpSpPr>
          <a:xfrm>
            <a:off x="20637" y="0"/>
            <a:ext cx="1733550" cy="6813550"/>
            <a:chOff x="20637" y="0"/>
            <a:chExt cx="1733550" cy="6813550"/>
          </a:xfrm>
        </p:grpSpPr>
        <p:sp>
          <p:nvSpPr>
            <p:cNvPr id="26" name="Google Shape;26;p25"/>
            <p:cNvSpPr/>
            <p:nvPr/>
          </p:nvSpPr>
          <p:spPr>
            <a:xfrm>
              <a:off x="20637" y="0"/>
              <a:ext cx="336550" cy="435927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25"/>
            <p:cNvSpPr/>
            <p:nvPr/>
          </p:nvSpPr>
          <p:spPr>
            <a:xfrm>
              <a:off x="412750" y="4318000"/>
              <a:ext cx="284162" cy="153987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25"/>
            <p:cNvSpPr/>
            <p:nvPr/>
          </p:nvSpPr>
          <p:spPr>
            <a:xfrm>
              <a:off x="755650" y="5864225"/>
              <a:ext cx="288925" cy="949325"/>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25"/>
            <p:cNvSpPr/>
            <p:nvPr/>
          </p:nvSpPr>
          <p:spPr>
            <a:xfrm>
              <a:off x="392112" y="4365625"/>
              <a:ext cx="382587" cy="2209800"/>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25"/>
            <p:cNvSpPr/>
            <p:nvPr/>
          </p:nvSpPr>
          <p:spPr>
            <a:xfrm>
              <a:off x="350837" y="1289050"/>
              <a:ext cx="98425" cy="2987675"/>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25"/>
            <p:cNvSpPr/>
            <p:nvPr/>
          </p:nvSpPr>
          <p:spPr>
            <a:xfrm>
              <a:off x="833437" y="6572250"/>
              <a:ext cx="65087" cy="23812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25"/>
            <p:cNvSpPr/>
            <p:nvPr/>
          </p:nvSpPr>
          <p:spPr>
            <a:xfrm>
              <a:off x="377825" y="4108450"/>
              <a:ext cx="28575" cy="46831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25"/>
            <p:cNvSpPr/>
            <p:nvPr/>
          </p:nvSpPr>
          <p:spPr>
            <a:xfrm>
              <a:off x="730250" y="3146425"/>
              <a:ext cx="1023937" cy="268922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25"/>
            <p:cNvSpPr/>
            <p:nvPr/>
          </p:nvSpPr>
          <p:spPr>
            <a:xfrm>
              <a:off x="804862" y="6602412"/>
              <a:ext cx="60325"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5"/>
            <p:cNvSpPr/>
            <p:nvPr/>
          </p:nvSpPr>
          <p:spPr>
            <a:xfrm>
              <a:off x="730250" y="5900737"/>
              <a:ext cx="71437" cy="61595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25"/>
            <p:cNvSpPr/>
            <p:nvPr/>
          </p:nvSpPr>
          <p:spPr>
            <a:xfrm>
              <a:off x="730250" y="5773737"/>
              <a:ext cx="0" cy="196850"/>
            </a:xfrm>
            <a:custGeom>
              <a:rect b="b" l="l" r="r" t="t"/>
              <a:pathLst>
                <a:path extrusionOk="0" h="48" w="8">
                  <a:moveTo>
                    <a:pt x="0" y="26"/>
                  </a:moveTo>
                  <a:cubicBezTo>
                    <a:pt x="0" y="29"/>
                    <a:pt x="0" y="33"/>
                    <a:pt x="0" y="37"/>
                  </a:cubicBezTo>
                  <a:cubicBezTo>
                    <a:pt x="0" y="41"/>
                    <a:pt x="0" y="44"/>
                    <a:pt x="0" y="48"/>
                  </a:cubicBezTo>
                  <a:cubicBezTo>
                    <a:pt x="0" y="38"/>
                    <a:pt x="0" y="28"/>
                    <a:pt x="0" y="19"/>
                  </a:cubicBezTo>
                  <a:cubicBezTo>
                    <a:pt x="0" y="12"/>
                    <a:pt x="0"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25"/>
            <p:cNvSpPr/>
            <p:nvPr/>
          </p:nvSpPr>
          <p:spPr>
            <a:xfrm>
              <a:off x="755650" y="6324600"/>
              <a:ext cx="123825" cy="488950"/>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8" name="Google Shape;38;p25"/>
          <p:cNvSpPr txBox="1"/>
          <p:nvPr/>
        </p:nvSpPr>
        <p:spPr>
          <a:xfrm>
            <a:off x="0" y="0"/>
            <a:ext cx="136500" cy="68595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5"/>
          <p:cNvSpPr/>
          <p:nvPr/>
        </p:nvSpPr>
        <p:spPr>
          <a:xfrm>
            <a:off x="0" y="4325937"/>
            <a:ext cx="1308100"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25"/>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41" name="Google Shape;41;p25"/>
          <p:cNvSpPr txBox="1"/>
          <p:nvPr>
            <p:ph idx="1" type="body"/>
          </p:nvPr>
        </p:nvSpPr>
        <p:spPr>
          <a:xfrm>
            <a:off x="457200" y="1604962"/>
            <a:ext cx="8194800" cy="5708700"/>
          </a:xfrm>
          <a:prstGeom prst="rect">
            <a:avLst/>
          </a:prstGeom>
          <a:noFill/>
          <a:ln>
            <a:noFill/>
          </a:ln>
        </p:spPr>
        <p:txBody>
          <a:bodyPr anchorCtr="0" anchor="t" bIns="0" lIns="0" spcFirstLastPara="1" rIns="0" wrap="square" tIns="4675">
            <a:noAutofit/>
          </a:bodyPr>
          <a:lstStyle>
            <a:lvl1pPr indent="-228600" lvl="0" marL="457200" marR="0" rtl="0" algn="l">
              <a:lnSpc>
                <a:spcPct val="98000"/>
              </a:lnSpc>
              <a:spcBef>
                <a:spcPts val="0"/>
              </a:spcBef>
              <a:spcAft>
                <a:spcPts val="0"/>
              </a:spcAft>
              <a:buClr>
                <a:srgbClr val="000000"/>
              </a:buClr>
              <a:buSzPts val="1400"/>
              <a:buFont typeface="Arial"/>
              <a:buNone/>
              <a:defRPr b="0" i="0" sz="32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42" name="Google Shape;42;p25"/>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3" name="Google Shape;43;p25"/>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02" name="Shape 102"/>
        <p:cNvGrpSpPr/>
        <p:nvPr/>
      </p:nvGrpSpPr>
      <p:grpSpPr>
        <a:xfrm>
          <a:off x="0" y="0"/>
          <a:ext cx="0" cy="0"/>
          <a:chOff x="0" y="0"/>
          <a:chExt cx="0" cy="0"/>
        </a:xfrm>
      </p:grpSpPr>
      <p:grpSp>
        <p:nvGrpSpPr>
          <p:cNvPr id="103" name="Google Shape;103;p27"/>
          <p:cNvGrpSpPr/>
          <p:nvPr/>
        </p:nvGrpSpPr>
        <p:grpSpPr>
          <a:xfrm>
            <a:off x="0" y="228600"/>
            <a:ext cx="2106612" cy="6599237"/>
            <a:chOff x="0" y="228600"/>
            <a:chExt cx="2106612" cy="6599237"/>
          </a:xfrm>
        </p:grpSpPr>
        <p:sp>
          <p:nvSpPr>
            <p:cNvPr id="104" name="Google Shape;104;p27"/>
            <p:cNvSpPr/>
            <p:nvPr/>
          </p:nvSpPr>
          <p:spPr>
            <a:xfrm>
              <a:off x="0" y="2574925"/>
              <a:ext cx="44450" cy="5857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7"/>
            <p:cNvSpPr/>
            <p:nvPr/>
          </p:nvSpPr>
          <p:spPr>
            <a:xfrm>
              <a:off x="96837" y="3155950"/>
              <a:ext cx="452437" cy="22828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27"/>
            <p:cNvSpPr/>
            <p:nvPr/>
          </p:nvSpPr>
          <p:spPr>
            <a:xfrm>
              <a:off x="604837" y="5448300"/>
              <a:ext cx="425450" cy="1377950"/>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27"/>
            <p:cNvSpPr/>
            <p:nvPr/>
          </p:nvSpPr>
          <p:spPr>
            <a:xfrm>
              <a:off x="720725" y="6505575"/>
              <a:ext cx="96837" cy="32226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27"/>
            <p:cNvSpPr/>
            <p:nvPr/>
          </p:nvSpPr>
          <p:spPr>
            <a:xfrm>
              <a:off x="74612" y="3200400"/>
              <a:ext cx="584200" cy="328771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7"/>
            <p:cNvSpPr/>
            <p:nvPr/>
          </p:nvSpPr>
          <p:spPr>
            <a:xfrm>
              <a:off x="17462" y="228600"/>
              <a:ext cx="47625" cy="28876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7"/>
            <p:cNvSpPr/>
            <p:nvPr/>
          </p:nvSpPr>
          <p:spPr>
            <a:xfrm>
              <a:off x="58737" y="2944812"/>
              <a:ext cx="26987" cy="452437"/>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7"/>
            <p:cNvSpPr/>
            <p:nvPr/>
          </p:nvSpPr>
          <p:spPr>
            <a:xfrm>
              <a:off x="577850" y="5478462"/>
              <a:ext cx="112712" cy="982662"/>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27"/>
            <p:cNvSpPr/>
            <p:nvPr/>
          </p:nvSpPr>
          <p:spPr>
            <a:xfrm>
              <a:off x="581025" y="1397000"/>
              <a:ext cx="1525587" cy="4008437"/>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27"/>
            <p:cNvSpPr/>
            <p:nvPr/>
          </p:nvSpPr>
          <p:spPr>
            <a:xfrm>
              <a:off x="692150" y="6529387"/>
              <a:ext cx="88900" cy="296862"/>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27"/>
            <p:cNvSpPr/>
            <p:nvPr/>
          </p:nvSpPr>
          <p:spPr>
            <a:xfrm>
              <a:off x="577850" y="5359400"/>
              <a:ext cx="0" cy="179387"/>
            </a:xfrm>
            <a:custGeom>
              <a:rect b="b" l="l" r="r" t="t"/>
              <a:pathLst>
                <a:path extrusionOk="0" h="48" w="8">
                  <a:moveTo>
                    <a:pt x="0" y="44"/>
                  </a:moveTo>
                  <a:cubicBezTo>
                    <a:pt x="0" y="46"/>
                    <a:pt x="0" y="47"/>
                    <a:pt x="0" y="48"/>
                  </a:cubicBezTo>
                  <a:cubicBezTo>
                    <a:pt x="0" y="38"/>
                    <a:pt x="0" y="29"/>
                    <a:pt x="0" y="19"/>
                  </a:cubicBezTo>
                  <a:cubicBezTo>
                    <a:pt x="0" y="13"/>
                    <a:pt x="0" y="6"/>
                    <a:pt x="0" y="0"/>
                  </a:cubicBezTo>
                  <a:cubicBezTo>
                    <a:pt x="0" y="9"/>
                    <a:pt x="0" y="17"/>
                    <a:pt x="0" y="26"/>
                  </a:cubicBezTo>
                  <a:cubicBezTo>
                    <a:pt x="0" y="32"/>
                    <a:pt x="0" y="38"/>
                    <a:pt x="0" y="4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27"/>
            <p:cNvSpPr/>
            <p:nvPr/>
          </p:nvSpPr>
          <p:spPr>
            <a:xfrm>
              <a:off x="636587" y="6246812"/>
              <a:ext cx="147637" cy="5810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16" name="Google Shape;116;p27"/>
          <p:cNvGrpSpPr/>
          <p:nvPr/>
        </p:nvGrpSpPr>
        <p:grpSpPr>
          <a:xfrm>
            <a:off x="20637" y="0"/>
            <a:ext cx="1735138" cy="6815137"/>
            <a:chOff x="20637" y="0"/>
            <a:chExt cx="1735138" cy="6815137"/>
          </a:xfrm>
        </p:grpSpPr>
        <p:sp>
          <p:nvSpPr>
            <p:cNvPr id="117" name="Google Shape;117;p27"/>
            <p:cNvSpPr/>
            <p:nvPr/>
          </p:nvSpPr>
          <p:spPr>
            <a:xfrm>
              <a:off x="20637" y="0"/>
              <a:ext cx="338137" cy="4360862"/>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27"/>
            <p:cNvSpPr/>
            <p:nvPr/>
          </p:nvSpPr>
          <p:spPr>
            <a:xfrm>
              <a:off x="412750" y="4318000"/>
              <a:ext cx="285750" cy="153987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27"/>
            <p:cNvSpPr/>
            <p:nvPr/>
          </p:nvSpPr>
          <p:spPr>
            <a:xfrm>
              <a:off x="755650" y="5864225"/>
              <a:ext cx="290512" cy="950912"/>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27"/>
            <p:cNvSpPr/>
            <p:nvPr/>
          </p:nvSpPr>
          <p:spPr>
            <a:xfrm>
              <a:off x="392112" y="4365625"/>
              <a:ext cx="382587" cy="2211387"/>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27"/>
            <p:cNvSpPr/>
            <p:nvPr/>
          </p:nvSpPr>
          <p:spPr>
            <a:xfrm>
              <a:off x="350837" y="1289050"/>
              <a:ext cx="100012" cy="298926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27"/>
            <p:cNvSpPr/>
            <p:nvPr/>
          </p:nvSpPr>
          <p:spPr>
            <a:xfrm>
              <a:off x="833437" y="6572250"/>
              <a:ext cx="66675" cy="23971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27"/>
            <p:cNvSpPr/>
            <p:nvPr/>
          </p:nvSpPr>
          <p:spPr>
            <a:xfrm>
              <a:off x="376237" y="4108450"/>
              <a:ext cx="30162" cy="469900"/>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27"/>
            <p:cNvSpPr/>
            <p:nvPr/>
          </p:nvSpPr>
          <p:spPr>
            <a:xfrm>
              <a:off x="730250" y="3146425"/>
              <a:ext cx="1025525" cy="2690812"/>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27"/>
            <p:cNvSpPr/>
            <p:nvPr/>
          </p:nvSpPr>
          <p:spPr>
            <a:xfrm>
              <a:off x="804862" y="6602412"/>
              <a:ext cx="60325" cy="211137"/>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7"/>
            <p:cNvSpPr/>
            <p:nvPr/>
          </p:nvSpPr>
          <p:spPr>
            <a:xfrm>
              <a:off x="730250" y="5899150"/>
              <a:ext cx="73025" cy="617537"/>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27"/>
            <p:cNvSpPr/>
            <p:nvPr/>
          </p:nvSpPr>
          <p:spPr>
            <a:xfrm>
              <a:off x="730250" y="5773737"/>
              <a:ext cx="0" cy="198437"/>
            </a:xfrm>
            <a:custGeom>
              <a:rect b="b" l="l" r="r" t="t"/>
              <a:pathLst>
                <a:path extrusionOk="0" h="48" w="8">
                  <a:moveTo>
                    <a:pt x="0" y="26"/>
                  </a:moveTo>
                  <a:cubicBezTo>
                    <a:pt x="0" y="29"/>
                    <a:pt x="0" y="33"/>
                    <a:pt x="0" y="37"/>
                  </a:cubicBezTo>
                  <a:cubicBezTo>
                    <a:pt x="0" y="41"/>
                    <a:pt x="0" y="44"/>
                    <a:pt x="0" y="48"/>
                  </a:cubicBezTo>
                  <a:cubicBezTo>
                    <a:pt x="0" y="38"/>
                    <a:pt x="0" y="28"/>
                    <a:pt x="0" y="19"/>
                  </a:cubicBezTo>
                  <a:cubicBezTo>
                    <a:pt x="0" y="12"/>
                    <a:pt x="0"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7"/>
            <p:cNvSpPr/>
            <p:nvPr/>
          </p:nvSpPr>
          <p:spPr>
            <a:xfrm>
              <a:off x="755650" y="6324600"/>
              <a:ext cx="123825" cy="48736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9" name="Google Shape;129;p27"/>
          <p:cNvSpPr txBox="1"/>
          <p:nvPr/>
        </p:nvSpPr>
        <p:spPr>
          <a:xfrm>
            <a:off x="0" y="0"/>
            <a:ext cx="136500" cy="68595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27"/>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131" name="Google Shape;131;p27"/>
          <p:cNvSpPr txBox="1"/>
          <p:nvPr>
            <p:ph idx="1" type="body"/>
          </p:nvPr>
        </p:nvSpPr>
        <p:spPr>
          <a:xfrm>
            <a:off x="1941512" y="2133600"/>
            <a:ext cx="6653100" cy="6364200"/>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8000"/>
              </a:lnSpc>
              <a:spcBef>
                <a:spcPts val="0"/>
              </a:spcBef>
              <a:spcAft>
                <a:spcPts val="0"/>
              </a:spcAft>
              <a:buClr>
                <a:srgbClr val="000000"/>
              </a:buClr>
              <a:buSzPts val="1400"/>
              <a:buFont typeface="Arial"/>
              <a:buNone/>
              <a:defRPr b="0" i="0" sz="32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32" name="Google Shape;132;p27"/>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3" name="Google Shape;133;p27"/>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4" name="Google Shape;134;p27"/>
          <p:cNvSpPr/>
          <p:nvPr/>
        </p:nvSpPr>
        <p:spPr>
          <a:xfrm flipH="1" rot="10800000">
            <a:off x="-3175" y="712799"/>
            <a:ext cx="1190634" cy="5064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7"/>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CFF"/>
        </a:solidFill>
      </p:bgPr>
    </p:bg>
    <p:spTree>
      <p:nvGrpSpPr>
        <p:cNvPr id="205" name="Shape 205"/>
        <p:cNvGrpSpPr/>
        <p:nvPr/>
      </p:nvGrpSpPr>
      <p:grpSpPr>
        <a:xfrm>
          <a:off x="0" y="0"/>
          <a:ext cx="0" cy="0"/>
          <a:chOff x="0" y="0"/>
          <a:chExt cx="0" cy="0"/>
        </a:xfrm>
      </p:grpSpPr>
      <p:grpSp>
        <p:nvGrpSpPr>
          <p:cNvPr id="206" name="Google Shape;206;p29"/>
          <p:cNvGrpSpPr/>
          <p:nvPr/>
        </p:nvGrpSpPr>
        <p:grpSpPr>
          <a:xfrm>
            <a:off x="0" y="228600"/>
            <a:ext cx="2105025" cy="6597650"/>
            <a:chOff x="0" y="228600"/>
            <a:chExt cx="2105025" cy="6597650"/>
          </a:xfrm>
        </p:grpSpPr>
        <p:sp>
          <p:nvSpPr>
            <p:cNvPr id="207" name="Google Shape;207;p29"/>
            <p:cNvSpPr/>
            <p:nvPr/>
          </p:nvSpPr>
          <p:spPr>
            <a:xfrm>
              <a:off x="0" y="2574925"/>
              <a:ext cx="42862" cy="5842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p29"/>
            <p:cNvSpPr/>
            <p:nvPr/>
          </p:nvSpPr>
          <p:spPr>
            <a:xfrm>
              <a:off x="96837" y="3155950"/>
              <a:ext cx="449262" cy="228123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p29"/>
            <p:cNvSpPr/>
            <p:nvPr/>
          </p:nvSpPr>
          <p:spPr>
            <a:xfrm>
              <a:off x="604837" y="5448300"/>
              <a:ext cx="425450" cy="137636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0" name="Google Shape;210;p29"/>
            <p:cNvSpPr/>
            <p:nvPr/>
          </p:nvSpPr>
          <p:spPr>
            <a:xfrm>
              <a:off x="720725" y="6505575"/>
              <a:ext cx="95250" cy="32067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29"/>
            <p:cNvSpPr/>
            <p:nvPr/>
          </p:nvSpPr>
          <p:spPr>
            <a:xfrm>
              <a:off x="74612" y="3200400"/>
              <a:ext cx="582612" cy="328771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29"/>
            <p:cNvSpPr/>
            <p:nvPr/>
          </p:nvSpPr>
          <p:spPr>
            <a:xfrm>
              <a:off x="17462" y="228600"/>
              <a:ext cx="46037" cy="288448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29"/>
            <p:cNvSpPr/>
            <p:nvPr/>
          </p:nvSpPr>
          <p:spPr>
            <a:xfrm>
              <a:off x="58737" y="2944812"/>
              <a:ext cx="25400" cy="45085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4" name="Google Shape;214;p29"/>
            <p:cNvSpPr/>
            <p:nvPr/>
          </p:nvSpPr>
          <p:spPr>
            <a:xfrm>
              <a:off x="576262" y="5478462"/>
              <a:ext cx="111125" cy="98107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p29"/>
            <p:cNvSpPr/>
            <p:nvPr/>
          </p:nvSpPr>
          <p:spPr>
            <a:xfrm>
              <a:off x="581025" y="1398587"/>
              <a:ext cx="1524000" cy="40068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29"/>
            <p:cNvSpPr/>
            <p:nvPr/>
          </p:nvSpPr>
          <p:spPr>
            <a:xfrm>
              <a:off x="692150" y="6529387"/>
              <a:ext cx="88900" cy="29527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29"/>
            <p:cNvSpPr/>
            <p:nvPr/>
          </p:nvSpPr>
          <p:spPr>
            <a:xfrm>
              <a:off x="576262" y="5359400"/>
              <a:ext cx="0" cy="177800"/>
            </a:xfrm>
            <a:custGeom>
              <a:rect b="b" l="l" r="r" t="t"/>
              <a:pathLst>
                <a:path extrusionOk="0" h="48" w="8">
                  <a:moveTo>
                    <a:pt x="0" y="44"/>
                  </a:moveTo>
                  <a:cubicBezTo>
                    <a:pt x="0" y="46"/>
                    <a:pt x="0" y="47"/>
                    <a:pt x="0" y="48"/>
                  </a:cubicBezTo>
                  <a:cubicBezTo>
                    <a:pt x="0" y="38"/>
                    <a:pt x="0" y="29"/>
                    <a:pt x="0" y="19"/>
                  </a:cubicBezTo>
                  <a:cubicBezTo>
                    <a:pt x="0" y="13"/>
                    <a:pt x="0" y="6"/>
                    <a:pt x="0" y="0"/>
                  </a:cubicBezTo>
                  <a:cubicBezTo>
                    <a:pt x="0" y="9"/>
                    <a:pt x="0" y="17"/>
                    <a:pt x="0" y="26"/>
                  </a:cubicBezTo>
                  <a:cubicBezTo>
                    <a:pt x="0" y="32"/>
                    <a:pt x="0" y="38"/>
                    <a:pt x="0" y="4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29"/>
            <p:cNvSpPr/>
            <p:nvPr/>
          </p:nvSpPr>
          <p:spPr>
            <a:xfrm>
              <a:off x="636587" y="6245225"/>
              <a:ext cx="146050" cy="57943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9" name="Google Shape;219;p29"/>
          <p:cNvGrpSpPr/>
          <p:nvPr/>
        </p:nvGrpSpPr>
        <p:grpSpPr>
          <a:xfrm>
            <a:off x="20637" y="0"/>
            <a:ext cx="1733550" cy="6813550"/>
            <a:chOff x="20637" y="0"/>
            <a:chExt cx="1733550" cy="6813550"/>
          </a:xfrm>
        </p:grpSpPr>
        <p:sp>
          <p:nvSpPr>
            <p:cNvPr id="220" name="Google Shape;220;p29"/>
            <p:cNvSpPr/>
            <p:nvPr/>
          </p:nvSpPr>
          <p:spPr>
            <a:xfrm>
              <a:off x="20637" y="0"/>
              <a:ext cx="336550" cy="435927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1" name="Google Shape;221;p29"/>
            <p:cNvSpPr/>
            <p:nvPr/>
          </p:nvSpPr>
          <p:spPr>
            <a:xfrm>
              <a:off x="412750" y="4318000"/>
              <a:ext cx="284162" cy="153987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2" name="Google Shape;222;p29"/>
            <p:cNvSpPr/>
            <p:nvPr/>
          </p:nvSpPr>
          <p:spPr>
            <a:xfrm>
              <a:off x="755650" y="5864225"/>
              <a:ext cx="288925" cy="949325"/>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29"/>
            <p:cNvSpPr/>
            <p:nvPr/>
          </p:nvSpPr>
          <p:spPr>
            <a:xfrm>
              <a:off x="392112" y="4365625"/>
              <a:ext cx="382587" cy="2209800"/>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29"/>
            <p:cNvSpPr/>
            <p:nvPr/>
          </p:nvSpPr>
          <p:spPr>
            <a:xfrm>
              <a:off x="350837" y="1289050"/>
              <a:ext cx="98425" cy="2987675"/>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5" name="Google Shape;225;p29"/>
            <p:cNvSpPr/>
            <p:nvPr/>
          </p:nvSpPr>
          <p:spPr>
            <a:xfrm>
              <a:off x="833437" y="6572250"/>
              <a:ext cx="65087" cy="23812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6" name="Google Shape;226;p29"/>
            <p:cNvSpPr/>
            <p:nvPr/>
          </p:nvSpPr>
          <p:spPr>
            <a:xfrm>
              <a:off x="377825" y="4108450"/>
              <a:ext cx="28575" cy="46831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29"/>
            <p:cNvSpPr/>
            <p:nvPr/>
          </p:nvSpPr>
          <p:spPr>
            <a:xfrm>
              <a:off x="730250" y="3146425"/>
              <a:ext cx="1023937" cy="268922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8" name="Google Shape;228;p29"/>
            <p:cNvSpPr/>
            <p:nvPr/>
          </p:nvSpPr>
          <p:spPr>
            <a:xfrm>
              <a:off x="804862" y="6602412"/>
              <a:ext cx="60325"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9" name="Google Shape;229;p29"/>
            <p:cNvSpPr/>
            <p:nvPr/>
          </p:nvSpPr>
          <p:spPr>
            <a:xfrm>
              <a:off x="730250" y="5900737"/>
              <a:ext cx="71437" cy="61595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29"/>
            <p:cNvSpPr/>
            <p:nvPr/>
          </p:nvSpPr>
          <p:spPr>
            <a:xfrm>
              <a:off x="730250" y="5773737"/>
              <a:ext cx="0" cy="196850"/>
            </a:xfrm>
            <a:custGeom>
              <a:rect b="b" l="l" r="r" t="t"/>
              <a:pathLst>
                <a:path extrusionOk="0" h="48" w="8">
                  <a:moveTo>
                    <a:pt x="0" y="26"/>
                  </a:moveTo>
                  <a:cubicBezTo>
                    <a:pt x="0" y="29"/>
                    <a:pt x="0" y="33"/>
                    <a:pt x="0" y="37"/>
                  </a:cubicBezTo>
                  <a:cubicBezTo>
                    <a:pt x="0" y="41"/>
                    <a:pt x="0" y="44"/>
                    <a:pt x="0" y="48"/>
                  </a:cubicBezTo>
                  <a:cubicBezTo>
                    <a:pt x="0" y="38"/>
                    <a:pt x="0" y="28"/>
                    <a:pt x="0" y="19"/>
                  </a:cubicBezTo>
                  <a:cubicBezTo>
                    <a:pt x="0" y="12"/>
                    <a:pt x="0"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29"/>
            <p:cNvSpPr/>
            <p:nvPr/>
          </p:nvSpPr>
          <p:spPr>
            <a:xfrm>
              <a:off x="755650" y="6324600"/>
              <a:ext cx="123825" cy="488950"/>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2" name="Google Shape;232;p29"/>
          <p:cNvSpPr txBox="1"/>
          <p:nvPr/>
        </p:nvSpPr>
        <p:spPr>
          <a:xfrm>
            <a:off x="0" y="0"/>
            <a:ext cx="136500" cy="68595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29"/>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234" name="Google Shape;234;p29"/>
          <p:cNvSpPr txBox="1"/>
          <p:nvPr>
            <p:ph idx="1" type="body"/>
          </p:nvPr>
        </p:nvSpPr>
        <p:spPr>
          <a:xfrm>
            <a:off x="1941512" y="2133600"/>
            <a:ext cx="6651600" cy="6364200"/>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8000"/>
              </a:lnSpc>
              <a:spcBef>
                <a:spcPts val="0"/>
              </a:spcBef>
              <a:spcAft>
                <a:spcPts val="0"/>
              </a:spcAft>
              <a:buClr>
                <a:srgbClr val="000000"/>
              </a:buClr>
              <a:buSzPts val="1400"/>
              <a:buFont typeface="Arial"/>
              <a:buNone/>
              <a:defRPr b="0" i="0" sz="32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235" name="Google Shape;235;p29"/>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36" name="Google Shape;236;p29"/>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37" name="Google Shape;237;p29"/>
          <p:cNvSpPr/>
          <p:nvPr/>
        </p:nvSpPr>
        <p:spPr>
          <a:xfrm flipH="1" rot="10800000">
            <a:off x="-3175" y="712799"/>
            <a:ext cx="1190634" cy="5064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29"/>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
          <p:cNvSpPr txBox="1"/>
          <p:nvPr/>
        </p:nvSpPr>
        <p:spPr>
          <a:xfrm>
            <a:off x="1798637" y="2516187"/>
            <a:ext cx="8913812" cy="226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Century Gothic"/>
              <a:buNone/>
            </a:pPr>
            <a:r>
              <a:rPr b="0" i="0" lang="en-US" sz="3600" u="none" cap="none" strike="noStrike">
                <a:solidFill>
                  <a:srgbClr val="262626"/>
                </a:solidFill>
                <a:latin typeface="Century Gothic"/>
                <a:ea typeface="Century Gothic"/>
                <a:cs typeface="Century Gothic"/>
                <a:sym typeface="Century Gothic"/>
              </a:rPr>
              <a:t>Diseño de Bases de Datos</a:t>
            </a:r>
            <a:endParaRPr b="0" i="0" sz="1400" u="none" cap="none" strike="noStrike">
              <a:solidFill>
                <a:srgbClr val="000000"/>
              </a:solidFill>
              <a:latin typeface="Arial"/>
              <a:ea typeface="Arial"/>
              <a:cs typeface="Arial"/>
              <a:sym typeface="Arial"/>
            </a:endParaRPr>
          </a:p>
        </p:txBody>
      </p:sp>
      <p:sp>
        <p:nvSpPr>
          <p:cNvPr id="318" name="Google Shape;318;p1"/>
          <p:cNvSpPr txBox="1"/>
          <p:nvPr/>
        </p:nvSpPr>
        <p:spPr>
          <a:xfrm>
            <a:off x="1943100" y="4778375"/>
            <a:ext cx="8913812" cy="11255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2800"/>
              <a:buFont typeface="Century Gothic"/>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
        <p:nvSpPr>
          <p:cNvPr id="398" name="Google Shape;398;p7"/>
          <p:cNvSpPr txBox="1"/>
          <p:nvPr/>
        </p:nvSpPr>
        <p:spPr>
          <a:xfrm>
            <a:off x="677725" y="1310400"/>
            <a:ext cx="8229600" cy="5143500"/>
          </a:xfrm>
          <a:prstGeom prst="rect">
            <a:avLst/>
          </a:prstGeom>
          <a:noFill/>
          <a:ln>
            <a:noFill/>
          </a:ln>
        </p:spPr>
        <p:txBody>
          <a:bodyPr anchorCtr="0" anchor="t" bIns="45000" lIns="90000" spcFirstLastPara="1" rIns="90000" wrap="square" tIns="45000">
            <a:noAutofit/>
          </a:bodyPr>
          <a:lstStyle/>
          <a:p>
            <a:pPr indent="0" lvl="0" marL="0" marR="0" rtl="0" algn="just">
              <a:lnSpc>
                <a:spcPct val="78000"/>
              </a:lnSpc>
              <a:spcBef>
                <a:spcPts val="0"/>
              </a:spcBef>
              <a:spcAft>
                <a:spcPts val="0"/>
              </a:spcAft>
              <a:buClr>
                <a:srgbClr val="404040"/>
              </a:buClr>
              <a:buSzPts val="2000"/>
              <a:buFont typeface="Arial"/>
              <a:buNone/>
            </a:pPr>
            <a:r>
              <a:rPr b="0" i="0" lang="en-US" sz="2000" u="none" cap="none" strike="noStrike">
                <a:solidFill>
                  <a:srgbClr val="404040"/>
                </a:solidFill>
                <a:latin typeface="Arial"/>
                <a:ea typeface="Arial"/>
                <a:cs typeface="Arial"/>
                <a:sym typeface="Arial"/>
              </a:rPr>
              <a:t>Los atributos utilizados en el SELECT de una consulta SQL pueden tener asociados operaciones válidas para sus dominios.</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chemeClr val="lt1"/>
              </a:buClr>
              <a:buSzPts val="2000"/>
              <a:buFont typeface="Arial"/>
              <a:buNone/>
            </a:pPr>
            <a:r>
              <a:t/>
            </a:r>
            <a:endParaRPr b="1" i="0" sz="2000" u="none" cap="none" strike="noStrike">
              <a:solidFill>
                <a:srgbClr val="40404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SELECT</a:t>
            </a:r>
            <a:r>
              <a:rPr b="0" i="0" lang="en-US" sz="2000" u="none" cap="none" strike="noStrike">
                <a:solidFill>
                  <a:srgbClr val="404040"/>
                </a:solidFill>
                <a:latin typeface="Arial"/>
                <a:ea typeface="Arial"/>
                <a:cs typeface="Arial"/>
                <a:sym typeface="Arial"/>
              </a:rPr>
              <a:t> </a:t>
            </a:r>
            <a:r>
              <a:rPr lang="en-US" sz="2000">
                <a:solidFill>
                  <a:srgbClr val="404040"/>
                </a:solidFill>
              </a:rPr>
              <a:t>apellido</a:t>
            </a:r>
            <a:r>
              <a:rPr b="0" i="0" lang="en-US" sz="2000" u="none" cap="none" strike="noStrike">
                <a:solidFill>
                  <a:srgbClr val="404040"/>
                </a:solidFill>
                <a:latin typeface="Arial"/>
                <a:ea typeface="Arial"/>
                <a:cs typeface="Arial"/>
                <a:sym typeface="Arial"/>
              </a:rPr>
              <a:t>, </a:t>
            </a:r>
            <a:r>
              <a:rPr lang="en-US" sz="2000">
                <a:solidFill>
                  <a:srgbClr val="404040"/>
                </a:solidFill>
              </a:rPr>
              <a:t>dni -</a:t>
            </a:r>
            <a:r>
              <a:rPr b="0" i="0" lang="en-US" sz="2000" u="none" cap="none" strike="noStrike">
                <a:solidFill>
                  <a:srgbClr val="404040"/>
                </a:solidFill>
                <a:latin typeface="Arial"/>
                <a:ea typeface="Arial"/>
                <a:cs typeface="Arial"/>
                <a:sym typeface="Arial"/>
              </a:rPr>
              <a:t> </a:t>
            </a:r>
            <a:r>
              <a:rPr lang="en-US" sz="2000">
                <a:solidFill>
                  <a:srgbClr val="404040"/>
                </a:solidFill>
              </a:rPr>
              <a:t>20000000</a:t>
            </a:r>
            <a:endParaRPr b="0" i="0" sz="2000" u="none" cap="none" strike="noStrike">
              <a:solidFill>
                <a:srgbClr val="40404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FROM</a:t>
            </a:r>
            <a:r>
              <a:rPr b="0" i="0" lang="en-US" sz="2000" u="none" cap="none" strike="noStrike">
                <a:solidFill>
                  <a:srgbClr val="404040"/>
                </a:solidFill>
                <a:latin typeface="Arial"/>
                <a:ea typeface="Arial"/>
                <a:cs typeface="Arial"/>
                <a:sym typeface="Arial"/>
              </a:rPr>
              <a:t> </a:t>
            </a:r>
            <a:r>
              <a:rPr lang="en-US" sz="2000">
                <a:solidFill>
                  <a:srgbClr val="404040"/>
                </a:solidFill>
              </a:rPr>
              <a:t>alumno</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rgbClr val="0070C0"/>
              </a:buClr>
              <a:buSzPts val="2000"/>
              <a:buFont typeface="Arial"/>
              <a:buNone/>
            </a:pPr>
            <a:r>
              <a:rPr b="1" i="0" lang="en-US" sz="2000" u="none" cap="none" strike="noStrike">
                <a:solidFill>
                  <a:srgbClr val="0070C0"/>
                </a:solidFill>
                <a:latin typeface="Arial"/>
                <a:ea typeface="Arial"/>
                <a:cs typeface="Arial"/>
                <a:sym typeface="Arial"/>
              </a:rPr>
              <a:t>IS NULL </a:t>
            </a:r>
            <a:r>
              <a:rPr b="0" i="0" lang="en-US" sz="2000" u="none" cap="none" strike="noStrike">
                <a:solidFill>
                  <a:srgbClr val="404040"/>
                </a:solidFill>
                <a:latin typeface="Arial"/>
                <a:ea typeface="Arial"/>
                <a:cs typeface="Arial"/>
                <a:sym typeface="Arial"/>
              </a:rPr>
              <a:t>(su negación </a:t>
            </a:r>
            <a:r>
              <a:rPr b="1" i="0" lang="en-US" sz="2000" u="none" cap="none" strike="noStrike">
                <a:solidFill>
                  <a:srgbClr val="0070C0"/>
                </a:solidFill>
                <a:latin typeface="Arial"/>
                <a:ea typeface="Arial"/>
                <a:cs typeface="Arial"/>
                <a:sym typeface="Arial"/>
              </a:rPr>
              <a:t>IS NOT NULL</a:t>
            </a:r>
            <a:r>
              <a:rPr b="0" i="0" lang="en-US" sz="2000" u="none" cap="none" strike="noStrike">
                <a:solidFill>
                  <a:srgbClr val="404040"/>
                </a:solidFill>
                <a:latin typeface="Arial"/>
                <a:ea typeface="Arial"/>
                <a:cs typeface="Arial"/>
                <a:sym typeface="Arial"/>
              </a:rPr>
              <a:t>): verifica si un atributo contiene el valor de NULL, valor que se almacena por defecto si el usuario no define otro. </a:t>
            </a:r>
            <a:endParaRPr b="0" i="0" sz="1400" u="none" cap="none" strike="noStrike">
              <a:solidFill>
                <a:srgbClr val="000000"/>
              </a:solidFill>
              <a:latin typeface="Arial"/>
              <a:ea typeface="Arial"/>
              <a:cs typeface="Arial"/>
              <a:sym typeface="Arial"/>
            </a:endParaRPr>
          </a:p>
          <a:p>
            <a:pPr indent="0" lvl="0" marL="0" marR="0" rtl="0" algn="l">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SELECT</a:t>
            </a:r>
            <a:r>
              <a:rPr b="0" i="0" lang="en-US" sz="2000" u="none" cap="none" strike="noStrike">
                <a:solidFill>
                  <a:srgbClr val="404040"/>
                </a:solidFill>
                <a:latin typeface="Arial"/>
                <a:ea typeface="Arial"/>
                <a:cs typeface="Arial"/>
                <a:sym typeface="Arial"/>
              </a:rPr>
              <a:t> nombre, </a:t>
            </a:r>
            <a:r>
              <a:rPr lang="en-US" sz="2000">
                <a:solidFill>
                  <a:srgbClr val="404040"/>
                </a:solidFill>
              </a:rPr>
              <a:t>apellido</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FROM</a:t>
            </a:r>
            <a:r>
              <a:rPr b="0" i="0" lang="en-US" sz="2000" u="none" cap="none" strike="noStrike">
                <a:solidFill>
                  <a:srgbClr val="404040"/>
                </a:solidFill>
                <a:latin typeface="Arial"/>
                <a:ea typeface="Arial"/>
                <a:cs typeface="Arial"/>
                <a:sym typeface="Arial"/>
              </a:rPr>
              <a:t> </a:t>
            </a:r>
            <a:r>
              <a:rPr lang="en-US" sz="2000">
                <a:solidFill>
                  <a:srgbClr val="404040"/>
                </a:solidFill>
              </a:rPr>
              <a:t>alumno</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WHERE</a:t>
            </a:r>
            <a:r>
              <a:rPr b="0" i="0" lang="en-US" sz="2000" u="none" cap="none" strike="noStrike">
                <a:solidFill>
                  <a:srgbClr val="404040"/>
                </a:solidFill>
                <a:latin typeface="Arial"/>
                <a:ea typeface="Arial"/>
                <a:cs typeface="Arial"/>
                <a:sym typeface="Arial"/>
              </a:rPr>
              <a:t> (</a:t>
            </a:r>
            <a:r>
              <a:rPr lang="en-US" sz="2000">
                <a:solidFill>
                  <a:srgbClr val="404040"/>
                </a:solidFill>
              </a:rPr>
              <a:t>nombre</a:t>
            </a:r>
            <a:r>
              <a:rPr b="0" i="0" lang="en-US" sz="2000" u="none" cap="none" strike="noStrike">
                <a:solidFill>
                  <a:srgbClr val="404040"/>
                </a:solidFill>
                <a:latin typeface="Arial"/>
                <a:ea typeface="Arial"/>
                <a:cs typeface="Arial"/>
                <a:sym typeface="Arial"/>
              </a:rPr>
              <a:t> </a:t>
            </a:r>
            <a:r>
              <a:rPr b="1" i="0" lang="en-US" sz="2000" u="none" cap="none" strike="noStrike">
                <a:solidFill>
                  <a:srgbClr val="404040"/>
                </a:solidFill>
                <a:latin typeface="Arial"/>
                <a:ea typeface="Arial"/>
                <a:cs typeface="Arial"/>
                <a:sym typeface="Arial"/>
              </a:rPr>
              <a:t>IS NOT NULL</a:t>
            </a:r>
            <a:r>
              <a:rPr b="0" i="0" lang="en-US" sz="20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chemeClr val="lt1"/>
              </a:buClr>
              <a:buSzPts val="1700"/>
              <a:buFont typeface="Arial"/>
              <a:buNone/>
            </a:pPr>
            <a:r>
              <a:t/>
            </a:r>
            <a:endParaRPr b="0" i="0" sz="17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chemeClr val="lt1"/>
              </a:buClr>
              <a:buSzPts val="1700"/>
              <a:buFont typeface="Arial"/>
              <a:buNone/>
            </a:pPr>
            <a:r>
              <a:t/>
            </a:r>
            <a:endParaRPr b="0" i="0" sz="1700" u="none" cap="none" strike="noStrike">
              <a:solidFill>
                <a:srgbClr val="404040"/>
              </a:solidFill>
              <a:latin typeface="Century Gothic"/>
              <a:ea typeface="Century Gothic"/>
              <a:cs typeface="Century Gothic"/>
              <a:sym typeface="Century Gothic"/>
            </a:endParaRPr>
          </a:p>
          <a:p>
            <a:pPr indent="0" lvl="0" marL="0" marR="0" rtl="0" algn="l">
              <a:lnSpc>
                <a:spcPct val="93000"/>
              </a:lnSpc>
              <a:spcBef>
                <a:spcPts val="1400"/>
              </a:spcBef>
              <a:spcAft>
                <a:spcPts val="0"/>
              </a:spcAft>
              <a:buClr>
                <a:srgbClr val="000000"/>
              </a:buClr>
              <a:buSzPts val="1700"/>
              <a:buFont typeface="Arial"/>
              <a:buNone/>
            </a:pPr>
            <a:r>
              <a:t/>
            </a:r>
            <a:endParaRPr b="0" i="0" sz="1700" u="none" cap="none"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8"/>
          <p:cNvSpPr txBox="1"/>
          <p:nvPr/>
        </p:nvSpPr>
        <p:spPr>
          <a:xfrm>
            <a:off x="785812" y="1500187"/>
            <a:ext cx="8229600" cy="4786312"/>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Producto Cartesiano </a:t>
            </a:r>
            <a:r>
              <a:rPr b="1" i="0" lang="en-US" sz="2400" u="none" cap="none" strike="noStrike">
                <a:solidFill>
                  <a:srgbClr val="00B0F0"/>
                </a:solidFill>
                <a:latin typeface="Arial"/>
                <a:ea typeface="Arial"/>
                <a:cs typeface="Arial"/>
                <a:sym typeface="Arial"/>
              </a:rPr>
              <a:t>(,)</a:t>
            </a:r>
            <a:r>
              <a:rPr b="0" i="0" lang="en-US" sz="2400" u="none" cap="none" strike="noStrike">
                <a:solidFill>
                  <a:srgbClr val="404040"/>
                </a:solidFill>
                <a:latin typeface="Arial"/>
                <a:ea typeface="Arial"/>
                <a:cs typeface="Arial"/>
                <a:sym typeface="Arial"/>
              </a:rPr>
              <a:t>: para realizar un producto cartesiano, basta con poner en la cláusula FROM dos o más tablas separadas por coma.</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SELECT </a:t>
            </a:r>
            <a:r>
              <a:rPr lang="en-US" sz="2400">
                <a:solidFill>
                  <a:srgbClr val="404040"/>
                </a:solidFill>
              </a:rPr>
              <a:t>*</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FROM</a:t>
            </a:r>
            <a:r>
              <a:rPr b="0" i="0" lang="en-US" sz="2400" u="none" cap="none" strike="noStrike">
                <a:solidFill>
                  <a:srgbClr val="404040"/>
                </a:solidFill>
                <a:latin typeface="Arial"/>
                <a:ea typeface="Arial"/>
                <a:cs typeface="Arial"/>
                <a:sym typeface="Arial"/>
              </a:rPr>
              <a:t> </a:t>
            </a:r>
            <a:r>
              <a:rPr lang="en-US" sz="2400">
                <a:solidFill>
                  <a:srgbClr val="404040"/>
                </a:solidFill>
              </a:rPr>
              <a:t>alumno,materia</a:t>
            </a:r>
            <a:r>
              <a:rPr b="0" i="0" lang="en-US" sz="2400" u="none" cap="none" strike="noStrike">
                <a:solidFill>
                  <a:srgbClr val="40404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rPr lang="en-US" sz="2400">
                <a:solidFill>
                  <a:srgbClr val="404040"/>
                </a:solidFill>
              </a:rPr>
              <a:t>_____________________________________________</a:t>
            </a:r>
            <a:endParaRPr sz="2400">
              <a:solidFill>
                <a:srgbClr val="404040"/>
              </a:solidFill>
            </a:endParaRPr>
          </a:p>
          <a:p>
            <a:pPr indent="0" lvl="0" marL="0" rtl="0" algn="l">
              <a:lnSpc>
                <a:spcPct val="98000"/>
              </a:lnSpc>
              <a:spcBef>
                <a:spcPts val="1400"/>
              </a:spcBef>
              <a:spcAft>
                <a:spcPts val="0"/>
              </a:spcAft>
              <a:buClr>
                <a:srgbClr val="404040"/>
              </a:buClr>
              <a:buSzPts val="2400"/>
              <a:buFont typeface="Arial"/>
              <a:buNone/>
            </a:pPr>
            <a:r>
              <a:rPr b="1" lang="en-US" sz="2400">
                <a:solidFill>
                  <a:srgbClr val="404040"/>
                </a:solidFill>
              </a:rPr>
              <a:t>SELECT </a:t>
            </a:r>
            <a:r>
              <a:rPr lang="en-US" sz="2400">
                <a:solidFill>
                  <a:srgbClr val="404040"/>
                </a:solidFill>
              </a:rPr>
              <a:t>a.nombre as 'Nombre alumno' ,m.nombre as 'Nombre materia'</a:t>
            </a:r>
            <a:endParaRPr>
              <a:solidFill>
                <a:schemeClr val="dk1"/>
              </a:solidFill>
            </a:endParaRPr>
          </a:p>
          <a:p>
            <a:pPr indent="0" lvl="0" marL="0" rtl="0" algn="l">
              <a:lnSpc>
                <a:spcPct val="98000"/>
              </a:lnSpc>
              <a:spcBef>
                <a:spcPts val="1400"/>
              </a:spcBef>
              <a:spcAft>
                <a:spcPts val="0"/>
              </a:spcAft>
              <a:buClr>
                <a:srgbClr val="404040"/>
              </a:buClr>
              <a:buSzPts val="2400"/>
              <a:buFont typeface="Arial"/>
              <a:buNone/>
            </a:pPr>
            <a:r>
              <a:rPr b="1" lang="en-US" sz="2400">
                <a:solidFill>
                  <a:srgbClr val="404040"/>
                </a:solidFill>
              </a:rPr>
              <a:t>FROM</a:t>
            </a:r>
            <a:r>
              <a:rPr lang="en-US" sz="2400">
                <a:solidFill>
                  <a:srgbClr val="404040"/>
                </a:solidFill>
              </a:rPr>
              <a:t> alumno a,materia m </a:t>
            </a:r>
            <a:endParaRPr>
              <a:solidFill>
                <a:schemeClr val="dk1"/>
              </a:solidFill>
            </a:endParaRPr>
          </a:p>
          <a:p>
            <a:pPr indent="0" lvl="0" marL="0" marR="0" rtl="0" algn="l">
              <a:lnSpc>
                <a:spcPct val="98000"/>
              </a:lnSpc>
              <a:spcBef>
                <a:spcPts val="1400"/>
              </a:spcBef>
              <a:spcAft>
                <a:spcPts val="0"/>
              </a:spcAft>
              <a:buClr>
                <a:schemeClr val="lt1"/>
              </a:buClr>
              <a:buSzPts val="2400"/>
              <a:buFont typeface="Arial"/>
              <a:buNone/>
            </a:pPr>
            <a:r>
              <a:t/>
            </a:r>
            <a:endParaRPr sz="2400">
              <a:solidFill>
                <a:srgbClr val="404040"/>
              </a:solidFil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Century Gothic"/>
              <a:ea typeface="Century Gothic"/>
              <a:cs typeface="Century Gothic"/>
              <a:sym typeface="Century Gothic"/>
            </a:endParaRPr>
          </a:p>
          <a:p>
            <a:pPr indent="0" lvl="0" marL="0" marR="0" rtl="0" algn="l">
              <a:lnSpc>
                <a:spcPct val="93000"/>
              </a:lnSpc>
              <a:spcBef>
                <a:spcPts val="1400"/>
              </a:spcBef>
              <a:spcAft>
                <a:spcPts val="0"/>
              </a:spcAft>
              <a:buClr>
                <a:srgbClr val="000000"/>
              </a:buClr>
              <a:buSzPts val="2400"/>
              <a:buFont typeface="Arial"/>
              <a:buNone/>
            </a:pPr>
            <a:r>
              <a:t/>
            </a:r>
            <a:endParaRPr b="0" i="0" sz="2400" u="none" cap="none" strike="noStrike">
              <a:solidFill>
                <a:srgbClr val="404040"/>
              </a:solidFill>
              <a:latin typeface="Century Gothic"/>
              <a:ea typeface="Century Gothic"/>
              <a:cs typeface="Century Gothic"/>
              <a:sym typeface="Century Gothic"/>
            </a:endParaRPr>
          </a:p>
        </p:txBody>
      </p:sp>
      <p:sp>
        <p:nvSpPr>
          <p:cNvPr id="405" name="Google Shape;405;p8"/>
          <p:cNvSpPr txBox="1"/>
          <p:nvPr/>
        </p:nvSpPr>
        <p:spPr>
          <a:xfrm>
            <a:off x="4631525" y="5359987"/>
            <a:ext cx="3672000" cy="368400"/>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Alias definido para una tabla.</a:t>
            </a:r>
            <a:endParaRPr b="0" i="0" sz="1400" u="none" cap="none" strike="noStrike">
              <a:solidFill>
                <a:srgbClr val="000000"/>
              </a:solidFill>
              <a:latin typeface="Arial"/>
              <a:ea typeface="Arial"/>
              <a:cs typeface="Arial"/>
              <a:sym typeface="Arial"/>
            </a:endParaRPr>
          </a:p>
        </p:txBody>
      </p:sp>
      <p:sp>
        <p:nvSpPr>
          <p:cNvPr id="406" name="Google Shape;406;p8"/>
          <p:cNvSpPr txBox="1"/>
          <p:nvPr/>
        </p:nvSpPr>
        <p:spPr>
          <a:xfrm>
            <a:off x="3493050" y="4834125"/>
            <a:ext cx="3254400" cy="368400"/>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B0F0"/>
              </a:buClr>
              <a:buSzPts val="1800"/>
              <a:buFont typeface="Arial"/>
              <a:buNone/>
            </a:pPr>
            <a:r>
              <a:rPr b="1" i="0" lang="en-US" sz="1800" u="none" cap="none" strike="noStrike">
                <a:solidFill>
                  <a:srgbClr val="00B0F0"/>
                </a:solidFill>
                <a:latin typeface="Arial"/>
                <a:ea typeface="Arial"/>
                <a:cs typeface="Arial"/>
                <a:sym typeface="Arial"/>
              </a:rPr>
              <a:t>AS</a:t>
            </a:r>
            <a:r>
              <a:rPr b="0" i="0" lang="en-US" sz="1800" u="none" cap="none" strike="noStrike">
                <a:solidFill>
                  <a:srgbClr val="000000"/>
                </a:solidFill>
                <a:latin typeface="Arial"/>
                <a:ea typeface="Arial"/>
                <a:cs typeface="Arial"/>
                <a:sym typeface="Arial"/>
              </a:rPr>
              <a:t>: Renombre </a:t>
            </a:r>
            <a:r>
              <a:rPr lang="en-US"/>
              <a:t> </a:t>
            </a:r>
            <a:r>
              <a:rPr b="0" i="0" lang="en-US" sz="1800" u="none" cap="none" strike="noStrike">
                <a:solidFill>
                  <a:srgbClr val="000000"/>
                </a:solidFill>
                <a:latin typeface="Arial"/>
                <a:ea typeface="Arial"/>
                <a:cs typeface="Arial"/>
                <a:sym typeface="Arial"/>
              </a:rPr>
              <a:t>de atributos.</a:t>
            </a:r>
            <a:endParaRPr b="0" i="0" sz="1400" u="none" cap="none" strike="noStrike">
              <a:solidFill>
                <a:srgbClr val="000000"/>
              </a:solidFill>
              <a:latin typeface="Arial"/>
              <a:ea typeface="Arial"/>
              <a:cs typeface="Arial"/>
              <a:sym typeface="Arial"/>
            </a:endParaRPr>
          </a:p>
        </p:txBody>
      </p:sp>
      <p:sp>
        <p:nvSpPr>
          <p:cNvPr id="407" name="Google Shape;407;p8"/>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9"/>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14" name="Google Shape;414;p9"/>
          <p:cNvSpPr txBox="1"/>
          <p:nvPr/>
        </p:nvSpPr>
        <p:spPr>
          <a:xfrm>
            <a:off x="977762" y="1571625"/>
            <a:ext cx="7858200" cy="4878300"/>
          </a:xfrm>
          <a:prstGeom prst="rect">
            <a:avLst/>
          </a:prstGeom>
          <a:noFill/>
          <a:ln>
            <a:noFill/>
          </a:ln>
        </p:spPr>
        <p:txBody>
          <a:bodyPr anchorCtr="0" anchor="t" bIns="46800" lIns="90000" spcFirstLastPara="1" rIns="90000" wrap="square" tIns="46800">
            <a:noAutofit/>
          </a:bodyPr>
          <a:lstStyle/>
          <a:p>
            <a:pPr indent="0" lvl="0" marL="0" marR="0" rtl="0" algn="just">
              <a:lnSpc>
                <a:spcPct val="93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INNER JOIN</a:t>
            </a:r>
            <a:r>
              <a:rPr b="0" i="0" lang="en-US" sz="2400" u="none" cap="none" strike="noStrike">
                <a:solidFill>
                  <a:srgbClr val="000000"/>
                </a:solidFill>
                <a:latin typeface="Arial"/>
                <a:ea typeface="Arial"/>
                <a:cs typeface="Arial"/>
                <a:sym typeface="Arial"/>
              </a:rPr>
              <a:t>: producto natural, reúne las tuplas de las relaciones que tienen sentido. El producto natural se realiza en la cláusula FROM indicando la tablas involucradas en dicho producto, y luego de la sentencia </a:t>
            </a:r>
            <a:r>
              <a:rPr b="1" i="0" lang="en-US" sz="2400" u="none" cap="none" strike="noStrike">
                <a:solidFill>
                  <a:srgbClr val="000000"/>
                </a:solidFill>
                <a:latin typeface="Arial"/>
                <a:ea typeface="Arial"/>
                <a:cs typeface="Arial"/>
                <a:sym typeface="Arial"/>
              </a:rPr>
              <a:t>ON</a:t>
            </a:r>
            <a:r>
              <a:rPr b="0" i="0" lang="en-US" sz="2400" u="none" cap="none" strike="noStrike">
                <a:solidFill>
                  <a:srgbClr val="000000"/>
                </a:solidFill>
                <a:latin typeface="Arial"/>
                <a:ea typeface="Arial"/>
                <a:cs typeface="Arial"/>
                <a:sym typeface="Arial"/>
              </a:rPr>
              <a:t> la condición que debe cumplirse.</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SELECT</a:t>
            </a:r>
            <a:r>
              <a:rPr b="0" i="0" lang="en-US" sz="2400" u="none" cap="none" strike="noStrike">
                <a:solidFill>
                  <a:srgbClr val="000000"/>
                </a:solidFill>
                <a:latin typeface="Arial"/>
                <a:ea typeface="Arial"/>
                <a:cs typeface="Arial"/>
                <a:sym typeface="Arial"/>
              </a:rPr>
              <a:t> </a:t>
            </a:r>
            <a:r>
              <a:rPr lang="en-US" sz="2400"/>
              <a:t>a.nombre,a.apellido, e.nota</a:t>
            </a:r>
            <a:endParaRPr sz="2400"/>
          </a:p>
          <a:p>
            <a:pPr indent="0" lvl="0" marL="0" marR="0" rtl="0" algn="l">
              <a:lnSpc>
                <a:spcPct val="93000"/>
              </a:lnSpc>
              <a:spcBef>
                <a:spcPts val="0"/>
              </a:spcBef>
              <a:spcAft>
                <a:spcPts val="0"/>
              </a:spcAft>
              <a:buClr>
                <a:srgbClr val="000000"/>
              </a:buClr>
              <a:buSzPts val="2400"/>
              <a:buFont typeface="Arial"/>
              <a:buNone/>
            </a:pPr>
            <a:r>
              <a:rPr lang="en-US" sz="2400"/>
              <a:t>FROM alumno a </a:t>
            </a:r>
            <a:r>
              <a:rPr lang="en-US" sz="2400">
                <a:solidFill>
                  <a:schemeClr val="dk1"/>
                </a:solidFill>
              </a:rPr>
              <a:t>INNER JOIN</a:t>
            </a:r>
            <a:r>
              <a:rPr lang="en-US" sz="2400"/>
              <a:t> examen e ON (a.dni=e.dni)    </a:t>
            </a:r>
            <a:r>
              <a:rPr b="1" lang="en-US" sz="2400"/>
              <a:t>¿Otra forma? ¿Cúal es mejor?</a:t>
            </a:r>
            <a:endParaRPr b="1" sz="2400"/>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NATURAL JOIN</a:t>
            </a:r>
            <a:r>
              <a:rPr b="1"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análogo al producto natural de AR, trabaja por equicombinación.</a:t>
            </a:r>
            <a:endParaRPr b="0" i="0" sz="1400" u="none" cap="none" strike="noStrike">
              <a:solidFill>
                <a:srgbClr val="000000"/>
              </a:solidFill>
              <a:latin typeface="Arial"/>
              <a:ea typeface="Arial"/>
              <a:cs typeface="Arial"/>
              <a:sym typeface="Arial"/>
            </a:endParaRPr>
          </a:p>
        </p:txBody>
      </p:sp>
      <p:sp>
        <p:nvSpPr>
          <p:cNvPr id="415" name="Google Shape;415;p9"/>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Producto natural</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0"/>
          <p:cNvSpPr txBox="1"/>
          <p:nvPr/>
        </p:nvSpPr>
        <p:spPr>
          <a:xfrm>
            <a:off x="-1116012" y="1628775"/>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22" name="Google Shape;422;p10"/>
          <p:cNvSpPr txBox="1"/>
          <p:nvPr/>
        </p:nvSpPr>
        <p:spPr>
          <a:xfrm>
            <a:off x="1071562" y="1404937"/>
            <a:ext cx="7858125" cy="4197350"/>
          </a:xfrm>
          <a:prstGeom prst="rect">
            <a:avLst/>
          </a:prstGeom>
          <a:noFill/>
          <a:ln>
            <a:noFill/>
          </a:ln>
        </p:spPr>
        <p:txBody>
          <a:bodyPr anchorCtr="0" anchor="t" bIns="46800" lIns="90000" spcFirstLastPara="1" rIns="90000" wrap="square" tIns="46800">
            <a:noAutofit/>
          </a:bodyPr>
          <a:lstStyle/>
          <a:p>
            <a:pPr indent="0" lvl="0" marL="0" marR="0" rtl="0" algn="just">
              <a:lnSpc>
                <a:spcPct val="93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LEFT JOIN</a:t>
            </a:r>
            <a:r>
              <a:rPr b="0" i="0" lang="en-US" sz="2400" u="none" cap="none" strike="noStrike">
                <a:solidFill>
                  <a:srgbClr val="000000"/>
                </a:solidFill>
                <a:latin typeface="Arial"/>
                <a:ea typeface="Arial"/>
                <a:cs typeface="Arial"/>
                <a:sym typeface="Arial"/>
              </a:rPr>
              <a:t>: contiene todos los registros de la tabla de la izquierda, aún cuando no exista un registro correspondiente en la tabla de la derecha, para uno de la izquierda. Retorna un valor nulo (NULL) en caso de no correspondencia.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RIGHT JOIN</a:t>
            </a:r>
            <a:r>
              <a:rPr b="0" i="0" lang="en-US" sz="2400" u="none" cap="none" strike="noStrike">
                <a:solidFill>
                  <a:srgbClr val="000000"/>
                </a:solidFill>
                <a:latin typeface="Arial"/>
                <a:ea typeface="Arial"/>
                <a:cs typeface="Arial"/>
                <a:sym typeface="Arial"/>
              </a:rPr>
              <a:t>: es la inversa del LEFT JOIN.</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SELECT</a:t>
            </a:r>
            <a:r>
              <a:rPr b="0" i="0" lang="en-US" sz="2400" u="none" cap="none" strike="noStrike">
                <a:solidFill>
                  <a:srgbClr val="000000"/>
                </a:solidFill>
                <a:latin typeface="Arial"/>
                <a:ea typeface="Arial"/>
                <a:cs typeface="Arial"/>
                <a:sym typeface="Arial"/>
              </a:rPr>
              <a:t> </a:t>
            </a:r>
            <a:r>
              <a:rPr b="1" lang="en-US" sz="2400"/>
              <a:t>*</a:t>
            </a:r>
            <a:endParaRPr b="1" sz="2400"/>
          </a:p>
          <a:p>
            <a:pPr indent="0" lvl="0" marL="0" marR="0" rtl="0" algn="l">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FROM</a:t>
            </a:r>
            <a:r>
              <a:rPr b="0" i="0" lang="en-US" sz="2400" u="none" cap="none" strike="noStrike">
                <a:solidFill>
                  <a:srgbClr val="000000"/>
                </a:solidFill>
                <a:latin typeface="Arial"/>
                <a:ea typeface="Arial"/>
                <a:cs typeface="Arial"/>
                <a:sym typeface="Arial"/>
              </a:rPr>
              <a:t> </a:t>
            </a:r>
            <a:r>
              <a:rPr lang="en-US" sz="2400"/>
              <a:t>alumno</a:t>
            </a:r>
            <a:r>
              <a:rPr b="0" i="0" lang="en-US" sz="2400" u="none" cap="none" strike="noStrike">
                <a:solidFill>
                  <a:srgbClr val="000000"/>
                </a:solidFill>
                <a:latin typeface="Arial"/>
                <a:ea typeface="Arial"/>
                <a:cs typeface="Arial"/>
                <a:sym typeface="Arial"/>
              </a:rPr>
              <a:t> </a:t>
            </a:r>
            <a:r>
              <a:rPr lang="en-US" sz="2400"/>
              <a:t>a</a:t>
            </a:r>
            <a:r>
              <a:rPr b="0" i="0" lang="en-US" sz="2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LEFT JOIN</a:t>
            </a:r>
            <a:r>
              <a:rPr b="0" i="0" lang="en-US" sz="2400" u="none" cap="none" strike="noStrike">
                <a:solidFill>
                  <a:srgbClr val="000000"/>
                </a:solidFill>
                <a:latin typeface="Arial"/>
                <a:ea typeface="Arial"/>
                <a:cs typeface="Arial"/>
                <a:sym typeface="Arial"/>
              </a:rPr>
              <a:t>  </a:t>
            </a:r>
            <a:r>
              <a:rPr lang="en-US" sz="2400"/>
              <a:t>examen</a:t>
            </a:r>
            <a:r>
              <a:rPr b="0" i="0" lang="en-US" sz="2400" u="none" cap="none" strike="noStrike">
                <a:solidFill>
                  <a:srgbClr val="000000"/>
                </a:solidFill>
                <a:latin typeface="Arial"/>
                <a:ea typeface="Arial"/>
                <a:cs typeface="Arial"/>
                <a:sym typeface="Arial"/>
              </a:rPr>
              <a:t> </a:t>
            </a:r>
            <a:r>
              <a:rPr lang="en-US" sz="2400"/>
              <a:t>e</a:t>
            </a:r>
            <a:r>
              <a:rPr b="0" i="0" lang="en-US" sz="2400" u="none" cap="none" strike="noStrike">
                <a:solidFill>
                  <a:srgbClr val="000000"/>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ON</a:t>
            </a:r>
            <a:r>
              <a:rPr b="0" i="0" lang="en-US" sz="2400" u="none" cap="none" strike="noStrike">
                <a:solidFill>
                  <a:srgbClr val="000000"/>
                </a:solidFill>
                <a:latin typeface="Arial"/>
                <a:ea typeface="Arial"/>
                <a:cs typeface="Arial"/>
                <a:sym typeface="Arial"/>
              </a:rPr>
              <a:t> (</a:t>
            </a:r>
            <a:r>
              <a:rPr lang="en-US" sz="2400"/>
              <a:t>a</a:t>
            </a:r>
            <a:r>
              <a:rPr b="0" i="0" lang="en-US" sz="2400" u="none" cap="none" strike="noStrike">
                <a:solidFill>
                  <a:srgbClr val="000000"/>
                </a:solidFill>
                <a:latin typeface="Arial"/>
                <a:ea typeface="Arial"/>
                <a:cs typeface="Arial"/>
                <a:sym typeface="Arial"/>
              </a:rPr>
              <a:t>.</a:t>
            </a:r>
            <a:r>
              <a:rPr lang="en-US" sz="2400"/>
              <a:t>dni</a:t>
            </a:r>
            <a:r>
              <a:rPr b="0" i="0" lang="en-US" sz="2400" u="none" cap="none" strike="noStrike">
                <a:solidFill>
                  <a:srgbClr val="000000"/>
                </a:solidFill>
                <a:latin typeface="Arial"/>
                <a:ea typeface="Arial"/>
                <a:cs typeface="Arial"/>
                <a:sym typeface="Arial"/>
              </a:rPr>
              <a:t>=</a:t>
            </a:r>
            <a:r>
              <a:rPr lang="en-US" sz="2400"/>
              <a:t>e</a:t>
            </a:r>
            <a:r>
              <a:rPr b="0" i="0" lang="en-US" sz="2400" u="none" cap="none" strike="noStrike">
                <a:solidFill>
                  <a:srgbClr val="000000"/>
                </a:solidFill>
                <a:latin typeface="Arial"/>
                <a:ea typeface="Arial"/>
                <a:cs typeface="Arial"/>
                <a:sym typeface="Arial"/>
              </a:rPr>
              <a:t>.</a:t>
            </a:r>
            <a:r>
              <a:rPr lang="en-US" sz="2400"/>
              <a:t>dni</a:t>
            </a: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23" name="Google Shape;423;p10"/>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Producto Natural</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1"/>
          <p:cNvSpPr txBox="1"/>
          <p:nvPr/>
        </p:nvSpPr>
        <p:spPr>
          <a:xfrm>
            <a:off x="428625" y="1357312"/>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just">
              <a:lnSpc>
                <a:spcPct val="78000"/>
              </a:lnSpc>
              <a:spcBef>
                <a:spcPts val="0"/>
              </a:spcBef>
              <a:spcAft>
                <a:spcPts val="0"/>
              </a:spcAft>
              <a:buClr>
                <a:srgbClr val="0070C0"/>
              </a:buClr>
              <a:buSzPts val="2000"/>
              <a:buFont typeface="Noto Sans Symbols"/>
              <a:buChar char="❖"/>
            </a:pPr>
            <a:r>
              <a:rPr b="1" i="0" lang="en-US" sz="2000" u="none" cap="none" strike="noStrike">
                <a:solidFill>
                  <a:srgbClr val="00B0F0"/>
                </a:solidFill>
                <a:latin typeface="Arial"/>
                <a:ea typeface="Arial"/>
                <a:cs typeface="Arial"/>
                <a:sym typeface="Arial"/>
              </a:rPr>
              <a:t>UNION</a:t>
            </a:r>
            <a:r>
              <a:rPr b="0" i="0" lang="en-US" sz="2000" u="none" cap="none" strike="noStrike">
                <a:solidFill>
                  <a:srgbClr val="404040"/>
                </a:solidFill>
                <a:latin typeface="Arial"/>
                <a:ea typeface="Arial"/>
                <a:cs typeface="Arial"/>
                <a:sym typeface="Arial"/>
              </a:rPr>
              <a:t>: misma interpretación que en AR. No retorna tuplas duplicadas.</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0070C0"/>
              </a:buClr>
              <a:buSzPts val="2000"/>
              <a:buFont typeface="Noto Sans Symbols"/>
              <a:buChar char="❖"/>
            </a:pPr>
            <a:r>
              <a:rPr b="1" i="0" lang="en-US" sz="2000" u="none" cap="none" strike="noStrike">
                <a:solidFill>
                  <a:srgbClr val="00B0F0"/>
                </a:solidFill>
                <a:latin typeface="Arial"/>
                <a:ea typeface="Arial"/>
                <a:cs typeface="Arial"/>
                <a:sym typeface="Arial"/>
              </a:rPr>
              <a:t>UNION ALL</a:t>
            </a:r>
            <a:r>
              <a:rPr b="0" i="0" lang="en-US" sz="2000" u="none" cap="none" strike="noStrike">
                <a:solidFill>
                  <a:srgbClr val="404040"/>
                </a:solidFill>
                <a:latin typeface="Century Gothic"/>
                <a:ea typeface="Century Gothic"/>
                <a:cs typeface="Century Gothic"/>
                <a:sym typeface="Century Gothic"/>
              </a:rPr>
              <a:t>: </a:t>
            </a:r>
            <a:r>
              <a:rPr b="0" i="0" lang="en-US" sz="2000" u="none" cap="none" strike="noStrike">
                <a:solidFill>
                  <a:srgbClr val="404040"/>
                </a:solidFill>
                <a:latin typeface="Arial"/>
                <a:ea typeface="Arial"/>
                <a:cs typeface="Arial"/>
                <a:sym typeface="Arial"/>
              </a:rPr>
              <a:t>misma interpretación que la UNION pero retorna las tuplas duplicadas.</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SELECT</a:t>
            </a:r>
            <a:r>
              <a:rPr b="0" i="0" lang="en-US" sz="2000" u="none" cap="none" strike="noStrike">
                <a:solidFill>
                  <a:srgbClr val="404040"/>
                </a:solidFill>
                <a:latin typeface="Arial"/>
                <a:ea typeface="Arial"/>
                <a:cs typeface="Arial"/>
                <a:sym typeface="Arial"/>
              </a:rPr>
              <a:t> nombre </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FROM</a:t>
            </a:r>
            <a:r>
              <a:rPr b="0" i="0" lang="en-US" sz="2000" u="none" cap="none" strike="noStrike">
                <a:solidFill>
                  <a:srgbClr val="404040"/>
                </a:solidFill>
                <a:latin typeface="Arial"/>
                <a:ea typeface="Arial"/>
                <a:cs typeface="Arial"/>
                <a:sym typeface="Arial"/>
              </a:rPr>
              <a:t> </a:t>
            </a:r>
            <a:r>
              <a:rPr lang="en-US" sz="2000">
                <a:solidFill>
                  <a:srgbClr val="404040"/>
                </a:solidFill>
              </a:rPr>
              <a:t>alumno</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WHERE</a:t>
            </a:r>
            <a:r>
              <a:rPr b="0" i="0" lang="en-US" sz="2000" u="none" cap="none" strike="noStrike">
                <a:solidFill>
                  <a:srgbClr val="404040"/>
                </a:solidFill>
                <a:latin typeface="Arial"/>
                <a:ea typeface="Arial"/>
                <a:cs typeface="Arial"/>
                <a:sym typeface="Arial"/>
              </a:rPr>
              <a:t> (</a:t>
            </a:r>
            <a:r>
              <a:rPr lang="en-US" sz="2000">
                <a:solidFill>
                  <a:srgbClr val="404040"/>
                </a:solidFill>
              </a:rPr>
              <a:t>dni &gt; 25000000</a:t>
            </a:r>
            <a:r>
              <a:rPr b="0" i="0" lang="en-US" sz="20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UNION</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0" i="0" lang="en-US" sz="2000" u="none" cap="none" strike="noStrike">
                <a:solidFill>
                  <a:srgbClr val="404040"/>
                </a:solidFill>
                <a:latin typeface="Arial"/>
                <a:ea typeface="Arial"/>
                <a:cs typeface="Arial"/>
                <a:sym typeface="Arial"/>
              </a:rPr>
              <a:t>	</a:t>
            </a:r>
            <a:r>
              <a:rPr b="1" i="0" lang="en-US" sz="2000" u="none" cap="none" strike="noStrike">
                <a:solidFill>
                  <a:srgbClr val="404040"/>
                </a:solidFill>
                <a:latin typeface="Arial"/>
                <a:ea typeface="Arial"/>
                <a:cs typeface="Arial"/>
                <a:sym typeface="Arial"/>
              </a:rPr>
              <a:t>SELECT</a:t>
            </a:r>
            <a:r>
              <a:rPr b="0" i="0" lang="en-US" sz="2000" u="none" cap="none" strike="noStrike">
                <a:solidFill>
                  <a:srgbClr val="404040"/>
                </a:solidFill>
                <a:latin typeface="Arial"/>
                <a:ea typeface="Arial"/>
                <a:cs typeface="Arial"/>
                <a:sym typeface="Arial"/>
              </a:rPr>
              <a:t>  nombre</a:t>
            </a:r>
            <a:r>
              <a:rPr b="1" i="0" lang="en-US" sz="2000" u="none" cap="none" strike="noStrike">
                <a:solidFill>
                  <a:srgbClr val="404040"/>
                </a:solidFill>
                <a:latin typeface="Arial"/>
                <a:ea typeface="Arial"/>
                <a:cs typeface="Arial"/>
                <a:sym typeface="Arial"/>
              </a:rPr>
              <a:t>    </a:t>
            </a:r>
            <a:endParaRPr b="1" i="0" sz="2000" u="none" cap="none" strike="noStrike">
              <a:solidFill>
                <a:srgbClr val="40404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lang="en-US" sz="2000">
                <a:solidFill>
                  <a:srgbClr val="404040"/>
                </a:solidFill>
              </a:rPr>
              <a:t>    </a:t>
            </a:r>
            <a:r>
              <a:rPr b="1" i="0" lang="en-US" sz="2000" u="none" cap="none" strike="noStrike">
                <a:solidFill>
                  <a:srgbClr val="404040"/>
                </a:solidFill>
                <a:latin typeface="Arial"/>
                <a:ea typeface="Arial"/>
                <a:cs typeface="Arial"/>
                <a:sym typeface="Arial"/>
              </a:rPr>
              <a:t>FROM</a:t>
            </a:r>
            <a:r>
              <a:rPr b="0" i="0" lang="en-US" sz="2000" u="none" cap="none" strike="noStrike">
                <a:solidFill>
                  <a:srgbClr val="404040"/>
                </a:solidFill>
                <a:latin typeface="Arial"/>
                <a:ea typeface="Arial"/>
                <a:cs typeface="Arial"/>
                <a:sym typeface="Arial"/>
              </a:rPr>
              <a:t> </a:t>
            </a:r>
            <a:r>
              <a:rPr lang="en-US" sz="2000">
                <a:solidFill>
                  <a:srgbClr val="404040"/>
                </a:solidFill>
              </a:rPr>
              <a:t>materia </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a:t>
            </a:r>
            <a:endParaRPr b="0" i="0" sz="20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2000"/>
              <a:buFont typeface="Arial"/>
              <a:buNone/>
            </a:pPr>
            <a:r>
              <a:t/>
            </a:r>
            <a:endParaRPr b="0" i="0" sz="2000" u="none" cap="none" strike="noStrike">
              <a:solidFill>
                <a:srgbClr val="404040"/>
              </a:solidFill>
              <a:latin typeface="Arial"/>
              <a:ea typeface="Arial"/>
              <a:cs typeface="Arial"/>
              <a:sym typeface="Arial"/>
            </a:endParaRPr>
          </a:p>
        </p:txBody>
      </p:sp>
      <p:sp>
        <p:nvSpPr>
          <p:cNvPr id="430" name="Google Shape;430;p11"/>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
        <p:nvSpPr>
          <p:cNvPr id="431" name="Google Shape;431;p11"/>
          <p:cNvSpPr txBox="1"/>
          <p:nvPr/>
        </p:nvSpPr>
        <p:spPr>
          <a:xfrm>
            <a:off x="3635375" y="2349500"/>
            <a:ext cx="5329237" cy="623887"/>
          </a:xfrm>
          <a:prstGeom prst="rect">
            <a:avLst/>
          </a:prstGeom>
          <a:noFill/>
          <a:ln cap="sq" cmpd="sng" w="9525">
            <a:solidFill>
              <a:srgbClr val="47FFD1"/>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70C0"/>
              </a:buClr>
              <a:buSzPts val="1800"/>
              <a:buFont typeface="Arial"/>
              <a:buNone/>
            </a:pPr>
            <a:r>
              <a:rPr b="1" i="0" lang="en-US" sz="1800" u="none" cap="none" strike="noStrike">
                <a:solidFill>
                  <a:srgbClr val="0070C0"/>
                </a:solidFill>
                <a:latin typeface="Arial"/>
                <a:ea typeface="Arial"/>
                <a:cs typeface="Arial"/>
                <a:sym typeface="Arial"/>
              </a:rPr>
              <a:t>IMPORTANTE: Las consultas a unir deben tener esquemas compatibles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animEffect filter="fade" transition="in">
                                      <p:cBhvr>
                                        <p:cTn dur="500"/>
                                        <p:tgtEl>
                                          <p:spTgt spid="43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2"/>
          <p:cNvSpPr txBox="1"/>
          <p:nvPr/>
        </p:nvSpPr>
        <p:spPr>
          <a:xfrm>
            <a:off x="428625" y="1357312"/>
            <a:ext cx="8229600" cy="5214937"/>
          </a:xfrm>
          <a:prstGeom prst="rect">
            <a:avLst/>
          </a:prstGeom>
          <a:noFill/>
          <a:ln>
            <a:noFill/>
          </a:ln>
        </p:spPr>
        <p:txBody>
          <a:bodyPr anchorCtr="0" anchor="t" bIns="45000" lIns="90000" spcFirstLastPara="1" rIns="90000" wrap="square" tIns="45000">
            <a:noAutofit/>
          </a:bodyPr>
          <a:lstStyle/>
          <a:p>
            <a:pPr indent="-284162" lvl="0" marL="284162" marR="0" rtl="0" algn="just">
              <a:lnSpc>
                <a:spcPct val="78000"/>
              </a:lnSpc>
              <a:spcBef>
                <a:spcPts val="0"/>
              </a:spcBef>
              <a:spcAft>
                <a:spcPts val="0"/>
              </a:spcAft>
              <a:buClr>
                <a:srgbClr val="0070C0"/>
              </a:buClr>
              <a:buSzPts val="2200"/>
              <a:buFont typeface="Noto Sans Symbols"/>
              <a:buChar char="❖"/>
            </a:pPr>
            <a:r>
              <a:rPr b="1" i="0" lang="en-US" sz="2200" u="none" cap="none" strike="noStrike">
                <a:solidFill>
                  <a:srgbClr val="00B0F0"/>
                </a:solidFill>
                <a:latin typeface="Arial"/>
                <a:ea typeface="Arial"/>
                <a:cs typeface="Arial"/>
                <a:sym typeface="Arial"/>
              </a:rPr>
              <a:t>EXCEPT</a:t>
            </a:r>
            <a:r>
              <a:rPr b="0" i="0" lang="en-US" sz="1900" u="none" cap="none" strike="noStrike">
                <a:solidFill>
                  <a:srgbClr val="404040"/>
                </a:solidFill>
                <a:latin typeface="Century Gothic"/>
                <a:ea typeface="Century Gothic"/>
                <a:cs typeface="Century Gothic"/>
                <a:sym typeface="Century Gothic"/>
              </a:rPr>
              <a:t>: </a:t>
            </a:r>
            <a:r>
              <a:rPr b="0" i="0" lang="en-US" sz="2200" u="none" cap="none" strike="noStrike">
                <a:solidFill>
                  <a:srgbClr val="404040"/>
                </a:solidFill>
                <a:latin typeface="Arial"/>
                <a:ea typeface="Arial"/>
                <a:cs typeface="Arial"/>
                <a:sym typeface="Arial"/>
              </a:rPr>
              <a:t>cláusula definida para la diferencia de conjuntos.</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SELECT</a:t>
            </a:r>
            <a:r>
              <a:rPr b="0" i="0" lang="en-US" sz="2200" u="none" cap="none" strike="noStrike">
                <a:solidFill>
                  <a:srgbClr val="404040"/>
                </a:solidFill>
                <a:latin typeface="Arial"/>
                <a:ea typeface="Arial"/>
                <a:cs typeface="Arial"/>
                <a:sym typeface="Arial"/>
              </a:rPr>
              <a:t> </a:t>
            </a:r>
            <a:r>
              <a:rPr lang="en-US" sz="2200">
                <a:solidFill>
                  <a:srgbClr val="404040"/>
                </a:solidFill>
              </a:rPr>
              <a:t>dni</a:t>
            </a:r>
            <a:r>
              <a:rPr b="0" i="0" lang="en-US" sz="2200" u="none" cap="none" strike="noStrike">
                <a:solidFill>
                  <a:srgbClr val="40404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FROM</a:t>
            </a:r>
            <a:r>
              <a:rPr b="0" i="0" lang="en-US" sz="2200" u="none" cap="none" strike="noStrike">
                <a:solidFill>
                  <a:srgbClr val="404040"/>
                </a:solidFill>
                <a:latin typeface="Arial"/>
                <a:ea typeface="Arial"/>
                <a:cs typeface="Arial"/>
                <a:sym typeface="Arial"/>
              </a:rPr>
              <a:t> </a:t>
            </a:r>
            <a:r>
              <a:rPr lang="en-US" sz="2200">
                <a:solidFill>
                  <a:srgbClr val="404040"/>
                </a:solidFill>
              </a:rPr>
              <a:t>alumno</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WHERE</a:t>
            </a:r>
            <a:r>
              <a:rPr b="0" i="0" lang="en-US" sz="2200" u="none" cap="none" strike="noStrike">
                <a:solidFill>
                  <a:srgbClr val="404040"/>
                </a:solidFill>
                <a:latin typeface="Arial"/>
                <a:ea typeface="Arial"/>
                <a:cs typeface="Arial"/>
                <a:sym typeface="Arial"/>
              </a:rPr>
              <a:t> (</a:t>
            </a:r>
            <a:r>
              <a:rPr lang="en-US" sz="2200">
                <a:solidFill>
                  <a:srgbClr val="404040"/>
                </a:solidFill>
              </a:rPr>
              <a:t>dni &gt; 25000000 </a:t>
            </a:r>
            <a:r>
              <a:rPr b="0" i="0" lang="en-US" sz="22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EXCEPT</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0" i="0" lang="en-US" sz="2200" u="none" cap="none" strike="noStrike">
                <a:solidFill>
                  <a:srgbClr val="404040"/>
                </a:solidFill>
                <a:latin typeface="Arial"/>
                <a:ea typeface="Arial"/>
                <a:cs typeface="Arial"/>
                <a:sym typeface="Arial"/>
              </a:rPr>
              <a:t>(</a:t>
            </a:r>
            <a:r>
              <a:rPr b="1" i="0" lang="en-US" sz="2200" u="none" cap="none" strike="noStrike">
                <a:solidFill>
                  <a:srgbClr val="404040"/>
                </a:solidFill>
                <a:latin typeface="Arial"/>
                <a:ea typeface="Arial"/>
                <a:cs typeface="Arial"/>
                <a:sym typeface="Arial"/>
              </a:rPr>
              <a:t>SELECT</a:t>
            </a:r>
            <a:r>
              <a:rPr b="0" i="0" lang="en-US" sz="2200" u="none" cap="none" strike="noStrike">
                <a:solidFill>
                  <a:srgbClr val="404040"/>
                </a:solidFill>
                <a:latin typeface="Arial"/>
                <a:ea typeface="Arial"/>
                <a:cs typeface="Arial"/>
                <a:sym typeface="Arial"/>
              </a:rPr>
              <a:t> </a:t>
            </a:r>
            <a:r>
              <a:rPr b="0" i="0" lang="en-US" sz="2200" u="none" cap="none" strike="noStrike">
                <a:solidFill>
                  <a:srgbClr val="404040"/>
                </a:solidFill>
                <a:latin typeface="Arial"/>
                <a:ea typeface="Arial"/>
                <a:cs typeface="Arial"/>
                <a:sym typeface="Arial"/>
              </a:rPr>
              <a:t> </a:t>
            </a:r>
            <a:r>
              <a:rPr lang="en-US" sz="2200">
                <a:solidFill>
                  <a:srgbClr val="404040"/>
                </a:solidFill>
              </a:rPr>
              <a:t>dni</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FROM</a:t>
            </a:r>
            <a:r>
              <a:rPr b="0" i="0" lang="en-US" sz="2200" u="none" cap="none" strike="noStrike">
                <a:solidFill>
                  <a:srgbClr val="404040"/>
                </a:solidFill>
                <a:latin typeface="Arial"/>
                <a:ea typeface="Arial"/>
                <a:cs typeface="Arial"/>
                <a:sym typeface="Arial"/>
              </a:rPr>
              <a:t> </a:t>
            </a:r>
            <a:r>
              <a:rPr lang="en-US" sz="2200">
                <a:solidFill>
                  <a:srgbClr val="404040"/>
                </a:solidFill>
              </a:rPr>
              <a:t>examen</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0" i="0" lang="en-US" sz="22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rgbClr val="0070C0"/>
              </a:buClr>
              <a:buSzPts val="2200"/>
              <a:buFont typeface="Noto Sans Symbols"/>
              <a:buChar char="❖"/>
            </a:pPr>
            <a:r>
              <a:rPr b="1" i="0" lang="en-US" sz="2200" u="none" cap="none" strike="noStrike">
                <a:solidFill>
                  <a:srgbClr val="00B0F0"/>
                </a:solidFill>
                <a:latin typeface="Arial"/>
                <a:ea typeface="Arial"/>
                <a:cs typeface="Arial"/>
                <a:sym typeface="Arial"/>
              </a:rPr>
              <a:t>INTERSECT</a:t>
            </a:r>
            <a:r>
              <a:rPr b="0" i="0" lang="en-US" sz="2200" u="none" cap="none" strike="noStrike">
                <a:solidFill>
                  <a:srgbClr val="404040"/>
                </a:solidFill>
                <a:latin typeface="Century Gothic"/>
                <a:ea typeface="Century Gothic"/>
                <a:cs typeface="Century Gothic"/>
                <a:sym typeface="Century Gothic"/>
              </a:rPr>
              <a:t>: </a:t>
            </a:r>
            <a:r>
              <a:rPr b="0" i="0" lang="en-US" sz="2200" u="none" cap="none" strike="noStrike">
                <a:solidFill>
                  <a:srgbClr val="404040"/>
                </a:solidFill>
                <a:latin typeface="Arial"/>
                <a:ea typeface="Arial"/>
                <a:cs typeface="Arial"/>
                <a:sym typeface="Arial"/>
              </a:rPr>
              <a:t>cláusula para la operación de intersección </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2200"/>
              <a:buFont typeface="Arial"/>
              <a:buNone/>
            </a:pPr>
            <a:r>
              <a:t/>
            </a:r>
            <a:endParaRPr b="0" i="0" sz="2200" u="none" cap="none" strike="noStrike">
              <a:solidFill>
                <a:srgbClr val="404040"/>
              </a:solidFill>
              <a:latin typeface="Arial"/>
              <a:ea typeface="Arial"/>
              <a:cs typeface="Arial"/>
              <a:sym typeface="Arial"/>
            </a:endParaRPr>
          </a:p>
        </p:txBody>
      </p:sp>
      <p:sp>
        <p:nvSpPr>
          <p:cNvPr id="440" name="Google Shape;440;p12"/>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
        <p:nvSpPr>
          <p:cNvPr id="441" name="Google Shape;441;p12"/>
          <p:cNvSpPr txBox="1"/>
          <p:nvPr/>
        </p:nvSpPr>
        <p:spPr>
          <a:xfrm>
            <a:off x="2999387" y="1843062"/>
            <a:ext cx="5329200" cy="624000"/>
          </a:xfrm>
          <a:prstGeom prst="rect">
            <a:avLst/>
          </a:prstGeom>
          <a:noFill/>
          <a:ln cap="sq" cmpd="sng" w="9525">
            <a:solidFill>
              <a:srgbClr val="47FFD1"/>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70C0"/>
              </a:buClr>
              <a:buSzPts val="1800"/>
              <a:buFont typeface="Arial"/>
              <a:buNone/>
            </a:pPr>
            <a:r>
              <a:rPr b="1" i="0" lang="en-US" sz="1800" u="none" cap="none" strike="noStrike">
                <a:solidFill>
                  <a:srgbClr val="0070C0"/>
                </a:solidFill>
                <a:latin typeface="Arial"/>
                <a:ea typeface="Arial"/>
                <a:cs typeface="Arial"/>
                <a:sym typeface="Arial"/>
              </a:rPr>
              <a:t>IMPORTANTE: ambas consultas deben tener esquemas compatibles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500"/>
                                        <p:tgtEl>
                                          <p:spTgt spid="44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4"/>
          <p:cNvSpPr txBox="1"/>
          <p:nvPr/>
        </p:nvSpPr>
        <p:spPr>
          <a:xfrm>
            <a:off x="914400" y="1285875"/>
            <a:ext cx="8229600" cy="4786312"/>
          </a:xfrm>
          <a:prstGeom prst="rect">
            <a:avLst/>
          </a:prstGeom>
          <a:noFill/>
          <a:ln>
            <a:noFill/>
          </a:ln>
        </p:spPr>
        <p:txBody>
          <a:bodyPr anchorCtr="0" anchor="t" bIns="45000" lIns="90000" spcFirstLastPara="1" rIns="90000" wrap="square" tIns="45000">
            <a:noAutofit/>
          </a:bodyPr>
          <a:lstStyle/>
          <a:p>
            <a:pPr indent="0" lvl="0" marL="0" marR="0" rtl="0" algn="just">
              <a:lnSpc>
                <a:spcPct val="98000"/>
              </a:lnSpc>
              <a:spcBef>
                <a:spcPts val="0"/>
              </a:spcBef>
              <a:spcAft>
                <a:spcPts val="0"/>
              </a:spcAft>
              <a:buClr>
                <a:srgbClr val="00B0F0"/>
              </a:buClr>
              <a:buSzPts val="2400"/>
              <a:buFont typeface="Noto Sans Symbols"/>
              <a:buChar char="❖"/>
            </a:pPr>
            <a:r>
              <a:rPr b="1" i="0" lang="en-US" sz="2400" u="none" cap="none" strike="noStrike">
                <a:solidFill>
                  <a:srgbClr val="00B0F0"/>
                </a:solidFill>
                <a:latin typeface="Arial"/>
                <a:ea typeface="Arial"/>
                <a:cs typeface="Arial"/>
                <a:sym typeface="Arial"/>
              </a:rPr>
              <a:t>ORDER BY</a:t>
            </a:r>
            <a:r>
              <a:rPr b="1" i="0" lang="en-US" sz="2400" u="none" cap="none" strike="noStrike">
                <a:solidFill>
                  <a:srgbClr val="404040"/>
                </a:solidFill>
                <a:latin typeface="Arial"/>
                <a:ea typeface="Arial"/>
                <a:cs typeface="Arial"/>
                <a:sym typeface="Arial"/>
              </a:rPr>
              <a:t>:</a:t>
            </a:r>
            <a:r>
              <a:rPr b="0" i="0" lang="en-US" sz="2400" u="none" cap="none" strike="noStrike">
                <a:solidFill>
                  <a:srgbClr val="404040"/>
                </a:solidFill>
                <a:latin typeface="Arial"/>
                <a:ea typeface="Arial"/>
                <a:cs typeface="Arial"/>
                <a:sym typeface="Arial"/>
              </a:rPr>
              <a:t> permite ordenar las tuplas resultantes por el atributo que se le indique. Por defecto ordena de menor a mayor (operador </a:t>
            </a:r>
            <a:r>
              <a:rPr b="1" i="0" lang="en-US" sz="2400" u="none" cap="none" strike="noStrike">
                <a:solidFill>
                  <a:srgbClr val="404040"/>
                </a:solidFill>
                <a:latin typeface="Arial"/>
                <a:ea typeface="Arial"/>
                <a:cs typeface="Arial"/>
                <a:sym typeface="Arial"/>
              </a:rPr>
              <a:t>ASC</a:t>
            </a:r>
            <a:r>
              <a:rPr b="0" i="0" lang="en-US" sz="2400" u="none" cap="none" strike="noStrike">
                <a:solidFill>
                  <a:srgbClr val="404040"/>
                </a:solidFill>
                <a:latin typeface="Arial"/>
                <a:ea typeface="Arial"/>
                <a:cs typeface="Arial"/>
                <a:sym typeface="Arial"/>
              </a:rPr>
              <a:t>). Si se desea ordenar de mayor a menor, se utiliza el operador </a:t>
            </a:r>
            <a:r>
              <a:rPr b="1" i="0" lang="en-US" sz="2400" u="none" cap="none" strike="noStrike">
                <a:solidFill>
                  <a:srgbClr val="404040"/>
                </a:solidFill>
                <a:latin typeface="Arial"/>
                <a:ea typeface="Arial"/>
                <a:cs typeface="Arial"/>
                <a:sym typeface="Arial"/>
              </a:rPr>
              <a:t>DESC</a:t>
            </a:r>
            <a:r>
              <a:rPr b="0" i="0" lang="en-US" sz="24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br>
              <a:rPr lang="en-US" sz="2400">
                <a:solidFill>
                  <a:srgbClr val="404040"/>
                </a:solidFill>
              </a:rPr>
            </a:br>
            <a:r>
              <a:rPr b="1" i="0" lang="en-US" sz="2000" u="none" cap="none" strike="noStrike">
                <a:solidFill>
                  <a:srgbClr val="404040"/>
                </a:solidFill>
                <a:latin typeface="Arial"/>
                <a:ea typeface="Arial"/>
                <a:cs typeface="Arial"/>
                <a:sym typeface="Arial"/>
              </a:rPr>
              <a:t>SELECT  </a:t>
            </a:r>
            <a:r>
              <a:rPr b="0" i="0" lang="en-US" sz="2000" u="none" cap="none" strike="noStrike">
                <a:solidFill>
                  <a:srgbClr val="404040"/>
                </a:solidFill>
                <a:latin typeface="Arial"/>
                <a:ea typeface="Arial"/>
                <a:cs typeface="Arial"/>
                <a:sym typeface="Arial"/>
              </a:rPr>
              <a:t>nombre,</a:t>
            </a:r>
            <a:r>
              <a:rPr lang="en-US" sz="2000">
                <a:solidFill>
                  <a:srgbClr val="404040"/>
                </a:solidFill>
              </a:rPr>
              <a:t> apellido,dni</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FROM</a:t>
            </a:r>
            <a:r>
              <a:rPr b="0" i="0" lang="en-US" sz="2000" u="none" cap="none" strike="noStrike">
                <a:solidFill>
                  <a:srgbClr val="404040"/>
                </a:solidFill>
                <a:latin typeface="Arial"/>
                <a:ea typeface="Arial"/>
                <a:cs typeface="Arial"/>
                <a:sym typeface="Arial"/>
              </a:rPr>
              <a:t> </a:t>
            </a:r>
            <a:r>
              <a:rPr lang="en-US" sz="2000">
                <a:solidFill>
                  <a:srgbClr val="404040"/>
                </a:solidFill>
              </a:rPr>
              <a:t>alumno</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WHERE</a:t>
            </a:r>
            <a:r>
              <a:rPr b="0" i="0" lang="en-US" sz="2000" u="none" cap="none" strike="noStrike">
                <a:solidFill>
                  <a:srgbClr val="404040"/>
                </a:solidFill>
                <a:latin typeface="Arial"/>
                <a:ea typeface="Arial"/>
                <a:cs typeface="Arial"/>
                <a:sym typeface="Arial"/>
              </a:rPr>
              <a:t>  (</a:t>
            </a:r>
            <a:r>
              <a:rPr lang="en-US" sz="2000">
                <a:solidFill>
                  <a:srgbClr val="404040"/>
                </a:solidFill>
              </a:rPr>
              <a:t>dni&gt;23000000) and (nombre='Luciana')</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ORDER BY </a:t>
            </a:r>
            <a:r>
              <a:rPr lang="en-US" sz="2000">
                <a:solidFill>
                  <a:srgbClr val="404040"/>
                </a:solidFill>
              </a:rPr>
              <a:t>apellido, dni DESC</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48" name="Google Shape;448;p14"/>
          <p:cNvSpPr txBox="1"/>
          <p:nvPr/>
        </p:nvSpPr>
        <p:spPr>
          <a:xfrm>
            <a:off x="914400" y="5194300"/>
            <a:ext cx="7035900" cy="877800"/>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Dentro de la cláusula ORDER BY se pueden indicar más de un criterio de ordenación. El segundo criterio se aplica en caso de empate en el primero y así sucesivamente.</a:t>
            </a:r>
            <a:endParaRPr b="0" i="0" sz="1400" u="none" cap="none" strike="noStrike">
              <a:solidFill>
                <a:srgbClr val="000000"/>
              </a:solidFill>
              <a:latin typeface="Arial"/>
              <a:ea typeface="Arial"/>
              <a:cs typeface="Arial"/>
              <a:sym typeface="Arial"/>
            </a:endParaRPr>
          </a:p>
        </p:txBody>
      </p:sp>
      <p:sp>
        <p:nvSpPr>
          <p:cNvPr id="449" name="Google Shape;449;p14"/>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5"/>
          <p:cNvSpPr txBox="1"/>
          <p:nvPr/>
        </p:nvSpPr>
        <p:spPr>
          <a:xfrm>
            <a:off x="628650" y="1643062"/>
            <a:ext cx="8229600" cy="4786312"/>
          </a:xfrm>
          <a:prstGeom prst="rect">
            <a:avLst/>
          </a:prstGeom>
          <a:noFill/>
          <a:ln>
            <a:noFill/>
          </a:ln>
        </p:spPr>
        <p:txBody>
          <a:bodyPr anchorCtr="0" anchor="t" bIns="45000" lIns="90000" spcFirstLastPara="1" rIns="90000" wrap="square" tIns="45000">
            <a:noAutofit/>
          </a:bodyPr>
          <a:lstStyle/>
          <a:p>
            <a:pPr indent="-15875" lvl="0" marL="15875" marR="0" rtl="0" algn="l">
              <a:lnSpc>
                <a:spcPct val="98000"/>
              </a:lnSpc>
              <a:spcBef>
                <a:spcPts val="0"/>
              </a:spcBef>
              <a:spcAft>
                <a:spcPts val="0"/>
              </a:spcAft>
              <a:buClr>
                <a:srgbClr val="404040"/>
              </a:buClr>
              <a:buSzPts val="3200"/>
              <a:buFont typeface="Arial"/>
              <a:buNone/>
            </a:pPr>
            <a:r>
              <a:rPr lang="en-US" sz="3200">
                <a:solidFill>
                  <a:srgbClr val="404040"/>
                </a:solidFill>
              </a:rPr>
              <a:t>Se utilizan en el select y o</a:t>
            </a:r>
            <a:r>
              <a:rPr b="0" i="0" lang="en-US" sz="3200" u="none" cap="none" strike="noStrike">
                <a:solidFill>
                  <a:srgbClr val="404040"/>
                </a:solidFill>
                <a:latin typeface="Arial"/>
                <a:ea typeface="Arial"/>
                <a:cs typeface="Arial"/>
                <a:sym typeface="Arial"/>
              </a:rPr>
              <a:t>peran sobre un conjunto de tuplas de entrada </a:t>
            </a:r>
            <a:r>
              <a:rPr lang="en-US" sz="3200">
                <a:solidFill>
                  <a:srgbClr val="404040"/>
                </a:solidFill>
              </a:rPr>
              <a:t>produciendo un </a:t>
            </a:r>
            <a:r>
              <a:rPr b="0" i="0" lang="en-US" sz="3200" u="none" cap="none" strike="noStrike">
                <a:solidFill>
                  <a:srgbClr val="404040"/>
                </a:solidFill>
                <a:latin typeface="Arial"/>
                <a:ea typeface="Arial"/>
                <a:cs typeface="Arial"/>
                <a:sym typeface="Arial"/>
              </a:rPr>
              <a:t>único valor de salida.</a:t>
            </a:r>
            <a:endParaRPr b="0" i="0" sz="1400" u="none" cap="none" strike="noStrike">
              <a:solidFill>
                <a:srgbClr val="000000"/>
              </a:solidFill>
              <a:latin typeface="Arial"/>
              <a:ea typeface="Arial"/>
              <a:cs typeface="Arial"/>
              <a:sym typeface="Arial"/>
            </a:endParaRPr>
          </a:p>
          <a:p>
            <a:pPr indent="-15875" lvl="0" marL="15875" marR="0" rtl="0" algn="l">
              <a:lnSpc>
                <a:spcPct val="98000"/>
              </a:lnSpc>
              <a:spcBef>
                <a:spcPts val="1400"/>
              </a:spcBef>
              <a:spcAft>
                <a:spcPts val="0"/>
              </a:spcAft>
              <a:buClr>
                <a:schemeClr val="lt1"/>
              </a:buClr>
              <a:buSzPts val="1800"/>
              <a:buFont typeface="Arial"/>
              <a:buNone/>
            </a:pPr>
            <a:r>
              <a:t/>
            </a:r>
            <a:endParaRPr b="0" i="0" sz="18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rgbClr val="0070C0"/>
              </a:buClr>
              <a:buSzPts val="1800"/>
              <a:buFont typeface="Noto Sans Symbols"/>
              <a:buChar char="❖"/>
            </a:pPr>
            <a:r>
              <a:rPr b="1" i="0" lang="en-US" sz="1800" u="none" cap="none" strike="noStrike">
                <a:solidFill>
                  <a:srgbClr val="00B0F0"/>
                </a:solidFill>
                <a:latin typeface="Arial"/>
                <a:ea typeface="Arial"/>
                <a:cs typeface="Arial"/>
                <a:sym typeface="Arial"/>
              </a:rPr>
              <a:t>AVG</a:t>
            </a:r>
            <a:r>
              <a:rPr b="0" i="0" lang="en-US" sz="1800" u="none" cap="none" strike="noStrike">
                <a:solidFill>
                  <a:srgbClr val="000000"/>
                </a:solidFill>
                <a:latin typeface="Arial"/>
                <a:ea typeface="Arial"/>
                <a:cs typeface="Arial"/>
                <a:sym typeface="Arial"/>
              </a:rPr>
              <a:t>: promedio del atributo indicado para todas las tuplas del conjunto.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Symbols"/>
              <a:buChar char="❖"/>
            </a:pPr>
            <a:r>
              <a:rPr b="1" i="0" lang="en-US" sz="1800" u="none" cap="none" strike="noStrike">
                <a:solidFill>
                  <a:srgbClr val="00B0F0"/>
                </a:solidFill>
                <a:latin typeface="Arial"/>
                <a:ea typeface="Arial"/>
                <a:cs typeface="Arial"/>
                <a:sym typeface="Arial"/>
              </a:rPr>
              <a:t>COUNT</a:t>
            </a:r>
            <a:r>
              <a:rPr b="0" i="0" lang="en-US" sz="1800" u="none" cap="none" strike="noStrike">
                <a:solidFill>
                  <a:srgbClr val="000000"/>
                </a:solidFill>
                <a:latin typeface="Arial"/>
                <a:ea typeface="Arial"/>
                <a:cs typeface="Arial"/>
                <a:sym typeface="Arial"/>
              </a:rPr>
              <a:t>: cantidad de tuplas involucradas en el conjunto de entrada.</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Symbols"/>
              <a:buChar char="❖"/>
            </a:pPr>
            <a:r>
              <a:rPr b="1" i="0" lang="en-US" sz="1800" u="none" cap="none" strike="noStrike">
                <a:solidFill>
                  <a:srgbClr val="00B0F0"/>
                </a:solidFill>
                <a:latin typeface="Arial"/>
                <a:ea typeface="Arial"/>
                <a:cs typeface="Arial"/>
                <a:sym typeface="Arial"/>
              </a:rPr>
              <a:t>MAX</a:t>
            </a:r>
            <a:r>
              <a:rPr b="0" i="0" lang="en-US" sz="1800" u="none" cap="none" strike="noStrike">
                <a:solidFill>
                  <a:srgbClr val="000000"/>
                </a:solidFill>
                <a:latin typeface="Arial"/>
                <a:ea typeface="Arial"/>
                <a:cs typeface="Arial"/>
                <a:sym typeface="Arial"/>
              </a:rPr>
              <a:t>: valor más grande dentro del conjunto de tuplas para el atributo indicado.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Symbols"/>
              <a:buChar char="❖"/>
            </a:pPr>
            <a:r>
              <a:rPr b="1" i="0" lang="en-US" sz="1800" u="none" cap="none" strike="noStrike">
                <a:solidFill>
                  <a:srgbClr val="00B0F0"/>
                </a:solidFill>
                <a:latin typeface="Arial"/>
                <a:ea typeface="Arial"/>
                <a:cs typeface="Arial"/>
                <a:sym typeface="Arial"/>
              </a:rPr>
              <a:t>MIN</a:t>
            </a:r>
            <a:r>
              <a:rPr b="0" i="0" lang="en-US" sz="1800" u="none" cap="none" strike="noStrike">
                <a:solidFill>
                  <a:srgbClr val="000000"/>
                </a:solidFill>
                <a:latin typeface="Arial"/>
                <a:ea typeface="Arial"/>
                <a:cs typeface="Arial"/>
                <a:sym typeface="Arial"/>
              </a:rPr>
              <a:t>: valor más pequeño dentro del conjunto de tuplas para el atributo indicado.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Symbols"/>
              <a:buChar char="❖"/>
            </a:pPr>
            <a:r>
              <a:rPr b="1" i="0" lang="en-US" sz="1800" u="none" cap="none" strike="noStrike">
                <a:solidFill>
                  <a:srgbClr val="00B0F0"/>
                </a:solidFill>
                <a:latin typeface="Arial"/>
                <a:ea typeface="Arial"/>
                <a:cs typeface="Arial"/>
                <a:sym typeface="Arial"/>
              </a:rPr>
              <a:t>SUM</a:t>
            </a:r>
            <a:r>
              <a:rPr b="0" i="0" lang="en-US" sz="1800" u="none" cap="none" strike="noStrike">
                <a:solidFill>
                  <a:srgbClr val="000000"/>
                </a:solidFill>
                <a:latin typeface="Arial"/>
                <a:ea typeface="Arial"/>
                <a:cs typeface="Arial"/>
                <a:sym typeface="Arial"/>
              </a:rPr>
              <a:t>: suma del valor del atributo indicado para todas las tuplas del conjunto.</a:t>
            </a:r>
            <a:endParaRPr b="0" i="0" sz="1400" u="none" cap="none" strike="noStrike">
              <a:solidFill>
                <a:srgbClr val="000000"/>
              </a:solidFill>
              <a:latin typeface="Arial"/>
              <a:ea typeface="Arial"/>
              <a:cs typeface="Arial"/>
              <a:sym typeface="Arial"/>
            </a:endParaRPr>
          </a:p>
          <a:p>
            <a:pPr indent="-15875" lvl="0" marL="15875" marR="0" rtl="0" algn="l">
              <a:lnSpc>
                <a:spcPct val="98000"/>
              </a:lnSpc>
              <a:spcBef>
                <a:spcPts val="1100"/>
              </a:spcBef>
              <a:spcAft>
                <a:spcPts val="0"/>
              </a:spcAft>
              <a:buClr>
                <a:schemeClr val="lt1"/>
              </a:buClr>
              <a:buSzPts val="3200"/>
              <a:buFont typeface="Arial"/>
              <a:buNone/>
            </a:pPr>
            <a:r>
              <a:t/>
            </a:r>
            <a:endParaRPr b="0" i="0" sz="3200" u="none" cap="none" strike="noStrike">
              <a:solidFill>
                <a:srgbClr val="404040"/>
              </a:solidFill>
              <a:latin typeface="Century Gothic"/>
              <a:ea typeface="Century Gothic"/>
              <a:cs typeface="Century Gothic"/>
              <a:sym typeface="Century Gothic"/>
            </a:endParaRPr>
          </a:p>
          <a:p>
            <a:pPr indent="-15875" lvl="0" marL="15875"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15875" lvl="0" marL="15875"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15875" lvl="0" marL="15875"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56" name="Google Shape;456;p15"/>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Funciones de agregación</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6"/>
          <p:cNvSpPr txBox="1"/>
          <p:nvPr/>
        </p:nvSpPr>
        <p:spPr>
          <a:xfrm>
            <a:off x="985837" y="1357312"/>
            <a:ext cx="8229600" cy="4786312"/>
          </a:xfrm>
          <a:prstGeom prst="rect">
            <a:avLst/>
          </a:prstGeom>
          <a:noFill/>
          <a:ln>
            <a:noFill/>
          </a:ln>
        </p:spPr>
        <p:txBody>
          <a:bodyPr anchorCtr="0" anchor="t" bIns="45000" lIns="90000" spcFirstLastPara="1" rIns="90000" wrap="square" tIns="45000">
            <a:noAutofit/>
          </a:bodyPr>
          <a:lstStyle/>
          <a:p>
            <a:pPr indent="-282575" lvl="0" marL="282575" marR="0" rtl="0" algn="just">
              <a:lnSpc>
                <a:spcPct val="88000"/>
              </a:lnSpc>
              <a:spcBef>
                <a:spcPts val="0"/>
              </a:spcBef>
              <a:spcAft>
                <a:spcPts val="0"/>
              </a:spcAft>
              <a:buClr>
                <a:srgbClr val="00B0F0"/>
              </a:buClr>
              <a:buSzPts val="3000"/>
              <a:buFont typeface="Noto Sans Symbols"/>
              <a:buChar char="❖"/>
            </a:pPr>
            <a:r>
              <a:rPr b="1" i="0" lang="en-US" sz="3000" u="none" cap="none" strike="noStrike">
                <a:solidFill>
                  <a:srgbClr val="00B0F0"/>
                </a:solidFill>
                <a:latin typeface="Arial"/>
                <a:ea typeface="Arial"/>
                <a:cs typeface="Arial"/>
                <a:sym typeface="Arial"/>
              </a:rPr>
              <a:t>GROUP BY</a:t>
            </a:r>
            <a:r>
              <a:rPr b="0" i="0" lang="en-US" sz="3000" u="none" cap="none" strike="noStrike">
                <a:solidFill>
                  <a:srgbClr val="404040"/>
                </a:solidFill>
                <a:latin typeface="Arial"/>
                <a:ea typeface="Arial"/>
                <a:cs typeface="Arial"/>
                <a:sym typeface="Arial"/>
              </a:rPr>
              <a:t>: agrupa las tuplas de una consulta por algún criterio con el objetivo de aplicar alguna función de agregación.</a:t>
            </a:r>
            <a:endParaRPr b="0" i="0" sz="1400" u="none" cap="none" strike="noStrike">
              <a:solidFill>
                <a:srgbClr val="000000"/>
              </a:solidFill>
              <a:latin typeface="Arial"/>
              <a:ea typeface="Arial"/>
              <a:cs typeface="Arial"/>
              <a:sym typeface="Arial"/>
            </a:endParaRPr>
          </a:p>
          <a:p>
            <a:pPr indent="-282575" lvl="0" marL="282575" marR="0" rtl="0" algn="l">
              <a:lnSpc>
                <a:spcPct val="88000"/>
              </a:lnSpc>
              <a:spcBef>
                <a:spcPts val="1400"/>
              </a:spcBef>
              <a:spcAft>
                <a:spcPts val="0"/>
              </a:spcAft>
              <a:buClr>
                <a:schemeClr val="lt1"/>
              </a:buClr>
              <a:buSzPts val="2600"/>
              <a:buFont typeface="Arial"/>
              <a:buNone/>
            </a:pPr>
            <a:r>
              <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lang="en-US" sz="2600">
                <a:solidFill>
                  <a:srgbClr val="404040"/>
                </a:solidFill>
              </a:rPr>
              <a:t>SELECT  </a:t>
            </a:r>
            <a:r>
              <a:rPr lang="en-US" sz="2600">
                <a:solidFill>
                  <a:srgbClr val="404040"/>
                </a:solidFill>
              </a:rPr>
              <a:t>nombre, apellido, AVG(nota) as promedio</a:t>
            </a:r>
            <a:endParaRPr sz="2600">
              <a:solidFill>
                <a:srgbClr val="404040"/>
              </a:solidFill>
            </a:endParaRPr>
          </a:p>
          <a:p>
            <a:pPr indent="-282575" lvl="0" marL="282575" marR="0" rtl="0" algn="l">
              <a:lnSpc>
                <a:spcPct val="88000"/>
              </a:lnSpc>
              <a:spcBef>
                <a:spcPts val="1400"/>
              </a:spcBef>
              <a:spcAft>
                <a:spcPts val="0"/>
              </a:spcAft>
              <a:buClr>
                <a:schemeClr val="dk1"/>
              </a:buClr>
              <a:buSzPts val="1100"/>
              <a:buFont typeface="Arial"/>
              <a:buNone/>
            </a:pPr>
            <a:r>
              <a:rPr b="1" lang="en-US" sz="2600">
                <a:solidFill>
                  <a:srgbClr val="404040"/>
                </a:solidFill>
              </a:rPr>
              <a:t>FROM </a:t>
            </a:r>
            <a:r>
              <a:rPr lang="en-US" sz="2600">
                <a:solidFill>
                  <a:srgbClr val="404040"/>
                </a:solidFill>
              </a:rPr>
              <a:t>alumno a</a:t>
            </a:r>
            <a:r>
              <a:rPr b="1" lang="en-US" sz="2600">
                <a:solidFill>
                  <a:srgbClr val="404040"/>
                </a:solidFill>
              </a:rPr>
              <a:t> INNER JOIN </a:t>
            </a:r>
            <a:r>
              <a:rPr lang="en-US" sz="2600">
                <a:solidFill>
                  <a:srgbClr val="404040"/>
                </a:solidFill>
              </a:rPr>
              <a:t>examen e</a:t>
            </a:r>
            <a:r>
              <a:rPr b="1" lang="en-US" sz="2600">
                <a:solidFill>
                  <a:srgbClr val="404040"/>
                </a:solidFill>
              </a:rPr>
              <a:t> ON </a:t>
            </a:r>
            <a:r>
              <a:rPr lang="en-US" sz="2600">
                <a:solidFill>
                  <a:srgbClr val="404040"/>
                </a:solidFill>
              </a:rPr>
              <a:t>(a.dni=e.dni)</a:t>
            </a:r>
            <a:endParaRPr sz="2600">
              <a:solidFill>
                <a:srgbClr val="404040"/>
              </a:solidFill>
            </a:endParaRPr>
          </a:p>
          <a:p>
            <a:pPr indent="-282575" lvl="0" marL="282575" marR="0" rtl="0" algn="l">
              <a:lnSpc>
                <a:spcPct val="88000"/>
              </a:lnSpc>
              <a:spcBef>
                <a:spcPts val="1400"/>
              </a:spcBef>
              <a:spcAft>
                <a:spcPts val="0"/>
              </a:spcAft>
              <a:buClr>
                <a:schemeClr val="dk1"/>
              </a:buClr>
              <a:buSzPts val="1100"/>
              <a:buFont typeface="Arial"/>
              <a:buNone/>
            </a:pPr>
            <a:r>
              <a:rPr b="1" lang="en-US" sz="2600">
                <a:solidFill>
                  <a:srgbClr val="404040"/>
                </a:solidFill>
              </a:rPr>
              <a:t>GROUP BY </a:t>
            </a:r>
            <a:r>
              <a:rPr lang="en-US" sz="2600">
                <a:solidFill>
                  <a:srgbClr val="404040"/>
                </a:solidFill>
              </a:rPr>
              <a:t>e.dni, nombre, apellido</a:t>
            </a:r>
            <a:endParaRPr sz="2600">
              <a:solidFill>
                <a:srgbClr val="404040"/>
              </a:solidFill>
            </a:endParaRPr>
          </a:p>
          <a:p>
            <a:pPr indent="-282575" lvl="0" marL="282575" marR="0" rtl="0" algn="l">
              <a:lnSpc>
                <a:spcPct val="88000"/>
              </a:lnSpc>
              <a:spcBef>
                <a:spcPts val="1400"/>
              </a:spcBef>
              <a:spcAft>
                <a:spcPts val="0"/>
              </a:spcAft>
              <a:buClr>
                <a:srgbClr val="404040"/>
              </a:buClr>
              <a:buSzPts val="2600"/>
              <a:buFont typeface="Arial"/>
              <a:buNone/>
            </a:pPr>
            <a:r>
              <a:t/>
            </a:r>
            <a:endParaRPr b="1" sz="2600">
              <a:solidFill>
                <a:srgbClr val="404040"/>
              </a:solidFill>
            </a:endParaRPr>
          </a:p>
          <a:p>
            <a:pPr indent="-282575" lvl="0" marL="282575" marR="0" rtl="0" algn="l">
              <a:lnSpc>
                <a:spcPct val="88000"/>
              </a:lnSpc>
              <a:spcBef>
                <a:spcPts val="1400"/>
              </a:spcBef>
              <a:spcAft>
                <a:spcPts val="0"/>
              </a:spcAft>
              <a:buClr>
                <a:schemeClr val="lt1"/>
              </a:buClr>
              <a:buSzPts val="3000"/>
              <a:buFont typeface="Arial"/>
              <a:buNone/>
            </a:pPr>
            <a:r>
              <a:t/>
            </a:r>
            <a:endParaRPr b="0" i="0" sz="3000" u="none" cap="none" strike="noStrike">
              <a:solidFill>
                <a:srgbClr val="404040"/>
              </a:solidFill>
              <a:latin typeface="Century Gothic"/>
              <a:ea typeface="Century Gothic"/>
              <a:cs typeface="Century Gothic"/>
              <a:sym typeface="Century Gothic"/>
            </a:endParaRPr>
          </a:p>
          <a:p>
            <a:pPr indent="-282575" lvl="0" marL="282575" marR="0" rtl="0" algn="l">
              <a:lnSpc>
                <a:spcPct val="8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lt1"/>
              </a:buClr>
              <a:buSzPts val="3000"/>
              <a:buFont typeface="Arial"/>
              <a:buNone/>
            </a:pPr>
            <a:r>
              <a:t/>
            </a:r>
            <a:endParaRPr b="1" i="0" sz="3000" u="none" cap="none" strike="noStrike">
              <a:solidFill>
                <a:srgbClr val="404040"/>
              </a:solidFill>
              <a:latin typeface="Arial"/>
              <a:ea typeface="Arial"/>
              <a:cs typeface="Arial"/>
              <a:sym typeface="Arial"/>
            </a:endParaRPr>
          </a:p>
          <a:p>
            <a:pPr indent="-236536" lvl="1" marL="619125" marR="0" rtl="0" algn="l">
              <a:lnSpc>
                <a:spcPct val="88000"/>
              </a:lnSpc>
              <a:spcBef>
                <a:spcPts val="1400"/>
              </a:spcBef>
              <a:spcAft>
                <a:spcPts val="0"/>
              </a:spcAft>
              <a:buClr>
                <a:schemeClr val="lt1"/>
              </a:buClr>
              <a:buSzPts val="1300"/>
              <a:buFont typeface="Arial"/>
              <a:buNone/>
            </a:pPr>
            <a:r>
              <a:t/>
            </a:r>
            <a:endParaRPr b="0" i="0" sz="1300" u="none" cap="none" strike="noStrike">
              <a:solidFill>
                <a:srgbClr val="404040"/>
              </a:solidFill>
              <a:latin typeface="Arial"/>
              <a:ea typeface="Arial"/>
              <a:cs typeface="Arial"/>
              <a:sym typeface="Arial"/>
            </a:endParaRPr>
          </a:p>
          <a:p>
            <a:pPr indent="-282575" lvl="0" marL="282575" marR="0" rtl="0" algn="l">
              <a:lnSpc>
                <a:spcPct val="88000"/>
              </a:lnSpc>
              <a:spcBef>
                <a:spcPts val="1100"/>
              </a:spcBef>
              <a:spcAft>
                <a:spcPts val="0"/>
              </a:spcAft>
              <a:buClr>
                <a:schemeClr val="lt1"/>
              </a:buClr>
              <a:buSzPts val="3000"/>
              <a:buFont typeface="Arial"/>
              <a:buNone/>
            </a:pPr>
            <a:r>
              <a:t/>
            </a:r>
            <a:endParaRPr b="1" i="0" sz="3000" u="none" cap="none" strike="noStrike">
              <a:solidFill>
                <a:srgbClr val="404040"/>
              </a:solidFill>
              <a:latin typeface="Arial"/>
              <a:ea typeface="Arial"/>
              <a:cs typeface="Arial"/>
              <a:sym typeface="Arial"/>
            </a:endParaRPr>
          </a:p>
          <a:p>
            <a:pPr indent="-236536" lvl="1" marL="619125" marR="0" rtl="0" algn="l">
              <a:lnSpc>
                <a:spcPct val="88000"/>
              </a:lnSpc>
              <a:spcBef>
                <a:spcPts val="1400"/>
              </a:spcBef>
              <a:spcAft>
                <a:spcPts val="0"/>
              </a:spcAft>
              <a:buClr>
                <a:schemeClr val="lt1"/>
              </a:buClr>
              <a:buSzPts val="1300"/>
              <a:buFont typeface="Arial"/>
              <a:buNone/>
            </a:pPr>
            <a:r>
              <a:t/>
            </a:r>
            <a:endParaRPr b="0" i="0" sz="13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300"/>
              <a:buFont typeface="Arial"/>
              <a:buNone/>
            </a:pPr>
            <a:r>
              <a:t/>
            </a:r>
            <a:endParaRPr b="0" i="0" sz="1300" u="none" cap="none" strike="noStrike">
              <a:solidFill>
                <a:srgbClr val="404040"/>
              </a:solidFill>
              <a:latin typeface="Arial"/>
              <a:ea typeface="Arial"/>
              <a:cs typeface="Arial"/>
              <a:sym typeface="Arial"/>
            </a:endParaRPr>
          </a:p>
        </p:txBody>
      </p:sp>
      <p:sp>
        <p:nvSpPr>
          <p:cNvPr id="465" name="Google Shape;465;p16"/>
          <p:cNvSpPr txBox="1"/>
          <p:nvPr/>
        </p:nvSpPr>
        <p:spPr>
          <a:xfrm>
            <a:off x="1672200" y="5265825"/>
            <a:ext cx="6357900" cy="877800"/>
          </a:xfrm>
          <a:prstGeom prst="rect">
            <a:avLst/>
          </a:prstGeom>
          <a:noFill/>
          <a:ln cap="sq" cmpd="sng" w="9525">
            <a:solidFill>
              <a:srgbClr val="00B0F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Qué información se puede mostrar cuando se realizó un agrupamiento?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Porque es importante agrupar además por PK?</a:t>
            </a:r>
            <a:endParaRPr b="0" i="0" sz="1400" u="none" cap="none" strike="noStrike">
              <a:solidFill>
                <a:srgbClr val="000000"/>
              </a:solidFill>
              <a:latin typeface="Arial"/>
              <a:ea typeface="Arial"/>
              <a:cs typeface="Arial"/>
              <a:sym typeface="Arial"/>
            </a:endParaRPr>
          </a:p>
        </p:txBody>
      </p:sp>
      <p:sp>
        <p:nvSpPr>
          <p:cNvPr id="466" name="Google Shape;466;p16"/>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Agrupamiento</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7"/>
          <p:cNvSpPr txBox="1"/>
          <p:nvPr/>
        </p:nvSpPr>
        <p:spPr>
          <a:xfrm>
            <a:off x="985837" y="1357312"/>
            <a:ext cx="7872412" cy="5143500"/>
          </a:xfrm>
          <a:prstGeom prst="rect">
            <a:avLst/>
          </a:prstGeom>
          <a:noFill/>
          <a:ln>
            <a:noFill/>
          </a:ln>
        </p:spPr>
        <p:txBody>
          <a:bodyPr anchorCtr="0" anchor="t" bIns="45000" lIns="90000" spcFirstLastPara="1" rIns="90000" wrap="square" tIns="45000">
            <a:noAutofit/>
          </a:bodyPr>
          <a:lstStyle/>
          <a:p>
            <a:pPr indent="0" lvl="0" marL="0" marR="0" rtl="0" algn="just">
              <a:lnSpc>
                <a:spcPct val="8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La cláusula </a:t>
            </a:r>
            <a:r>
              <a:rPr b="1" i="0" lang="en-US" sz="2600" u="none" cap="none" strike="noStrike">
                <a:solidFill>
                  <a:srgbClr val="00B0F0"/>
                </a:solidFill>
                <a:latin typeface="Arial"/>
                <a:ea typeface="Arial"/>
                <a:cs typeface="Arial"/>
                <a:sym typeface="Arial"/>
              </a:rPr>
              <a:t>HAVING</a:t>
            </a:r>
            <a:r>
              <a:rPr b="0" i="0" lang="en-US" sz="2600" u="none" cap="none" strike="noStrike">
                <a:solidFill>
                  <a:srgbClr val="000000"/>
                </a:solidFill>
                <a:latin typeface="Arial"/>
                <a:ea typeface="Arial"/>
                <a:cs typeface="Arial"/>
                <a:sym typeface="Arial"/>
              </a:rPr>
              <a:t> se usa con la cláusula GROUP BY para restringir los grupos que aparecen en la tabla de resultados mediante alguna condición que deben cumplir los grupos</a:t>
            </a:r>
            <a:endParaRPr b="0" i="0" sz="1400" u="none" cap="none" strike="noStrike">
              <a:solidFill>
                <a:srgbClr val="000000"/>
              </a:solidFill>
              <a:latin typeface="Arial"/>
              <a:ea typeface="Arial"/>
              <a:cs typeface="Arial"/>
              <a:sym typeface="Arial"/>
            </a:endParaRPr>
          </a:p>
          <a:p>
            <a:pPr indent="0" lvl="0" marL="0" marR="0" rtl="0" algn="just">
              <a:lnSpc>
                <a:spcPct val="80000"/>
              </a:lnSpc>
              <a:spcBef>
                <a:spcPts val="1900"/>
              </a:spcBef>
              <a:spcAft>
                <a:spcPts val="0"/>
              </a:spcAft>
              <a:buClr>
                <a:schemeClr val="lt1"/>
              </a:buClr>
              <a:buSzPts val="2600"/>
              <a:buFont typeface="Arial"/>
              <a:buNone/>
            </a:pPr>
            <a:r>
              <a:t/>
            </a:r>
            <a:endParaRPr b="0" i="0" sz="2600" u="none" cap="none" strike="noStrike">
              <a:solidFill>
                <a:srgbClr val="000000"/>
              </a:solidFill>
              <a:latin typeface="Arial"/>
              <a:ea typeface="Arial"/>
              <a:cs typeface="Arial"/>
              <a:sym typeface="Arial"/>
            </a:endParaRPr>
          </a:p>
          <a:p>
            <a:pPr indent="-282575" lvl="0" marL="282575" rtl="0" algn="l">
              <a:lnSpc>
                <a:spcPct val="88000"/>
              </a:lnSpc>
              <a:spcBef>
                <a:spcPts val="1400"/>
              </a:spcBef>
              <a:spcAft>
                <a:spcPts val="0"/>
              </a:spcAft>
              <a:buClr>
                <a:schemeClr val="dk1"/>
              </a:buClr>
              <a:buSzPts val="1100"/>
              <a:buFont typeface="Arial"/>
              <a:buNone/>
            </a:pPr>
            <a:r>
              <a:rPr b="1" lang="en-US" sz="2600">
                <a:solidFill>
                  <a:srgbClr val="404040"/>
                </a:solidFill>
              </a:rPr>
              <a:t>SELECT  </a:t>
            </a:r>
            <a:r>
              <a:rPr lang="en-US" sz="2600">
                <a:solidFill>
                  <a:srgbClr val="404040"/>
                </a:solidFill>
              </a:rPr>
              <a:t>nombre, apellido, AVG(nota) as promedio</a:t>
            </a:r>
            <a:endParaRPr sz="2600">
              <a:solidFill>
                <a:srgbClr val="404040"/>
              </a:solidFill>
            </a:endParaRPr>
          </a:p>
          <a:p>
            <a:pPr indent="-282575" lvl="0" marL="282575" rtl="0" algn="l">
              <a:lnSpc>
                <a:spcPct val="88000"/>
              </a:lnSpc>
              <a:spcBef>
                <a:spcPts val="1400"/>
              </a:spcBef>
              <a:spcAft>
                <a:spcPts val="0"/>
              </a:spcAft>
              <a:buClr>
                <a:schemeClr val="dk1"/>
              </a:buClr>
              <a:buSzPts val="1100"/>
              <a:buFont typeface="Arial"/>
              <a:buNone/>
            </a:pPr>
            <a:r>
              <a:rPr b="1" lang="en-US" sz="2600">
                <a:solidFill>
                  <a:srgbClr val="404040"/>
                </a:solidFill>
              </a:rPr>
              <a:t>FROM </a:t>
            </a:r>
            <a:r>
              <a:rPr lang="en-US" sz="2600">
                <a:solidFill>
                  <a:srgbClr val="404040"/>
                </a:solidFill>
              </a:rPr>
              <a:t>alumno a</a:t>
            </a:r>
            <a:r>
              <a:rPr b="1" lang="en-US" sz="2600">
                <a:solidFill>
                  <a:srgbClr val="404040"/>
                </a:solidFill>
              </a:rPr>
              <a:t> INNER JOIN </a:t>
            </a:r>
            <a:r>
              <a:rPr lang="en-US" sz="2600">
                <a:solidFill>
                  <a:srgbClr val="404040"/>
                </a:solidFill>
              </a:rPr>
              <a:t>examen e</a:t>
            </a:r>
            <a:r>
              <a:rPr b="1" lang="en-US" sz="2600">
                <a:solidFill>
                  <a:srgbClr val="404040"/>
                </a:solidFill>
              </a:rPr>
              <a:t> ON </a:t>
            </a:r>
            <a:r>
              <a:rPr lang="en-US" sz="2600">
                <a:solidFill>
                  <a:srgbClr val="404040"/>
                </a:solidFill>
              </a:rPr>
              <a:t>(a.dni=e.dni)</a:t>
            </a:r>
            <a:endParaRPr sz="2600">
              <a:solidFill>
                <a:srgbClr val="404040"/>
              </a:solidFill>
            </a:endParaRPr>
          </a:p>
          <a:p>
            <a:pPr indent="-282575" lvl="0" marL="282575" rtl="0" algn="l">
              <a:lnSpc>
                <a:spcPct val="88000"/>
              </a:lnSpc>
              <a:spcBef>
                <a:spcPts val="1400"/>
              </a:spcBef>
              <a:spcAft>
                <a:spcPts val="0"/>
              </a:spcAft>
              <a:buClr>
                <a:schemeClr val="dk1"/>
              </a:buClr>
              <a:buSzPts val="1100"/>
              <a:buFont typeface="Arial"/>
              <a:buNone/>
            </a:pPr>
            <a:r>
              <a:rPr b="1" lang="en-US" sz="2600">
                <a:solidFill>
                  <a:srgbClr val="404040"/>
                </a:solidFill>
              </a:rPr>
              <a:t>GROUP BY </a:t>
            </a:r>
            <a:r>
              <a:rPr lang="en-US" sz="2600">
                <a:solidFill>
                  <a:srgbClr val="404040"/>
                </a:solidFill>
              </a:rPr>
              <a:t>e.dni, nombre, apellido</a:t>
            </a:r>
            <a:endParaRPr sz="2600">
              <a:solidFill>
                <a:srgbClr val="404040"/>
              </a:solidFill>
            </a:endParaRPr>
          </a:p>
          <a:p>
            <a:pPr indent="-282575" lvl="0" marL="282575" rtl="0" algn="l">
              <a:lnSpc>
                <a:spcPct val="88000"/>
              </a:lnSpc>
              <a:spcBef>
                <a:spcPts val="1400"/>
              </a:spcBef>
              <a:spcAft>
                <a:spcPts val="0"/>
              </a:spcAft>
              <a:buClr>
                <a:schemeClr val="dk1"/>
              </a:buClr>
              <a:buSzPts val="1100"/>
              <a:buFont typeface="Arial"/>
              <a:buNone/>
            </a:pPr>
            <a:r>
              <a:rPr b="1" lang="en-US" sz="2600">
                <a:solidFill>
                  <a:srgbClr val="404040"/>
                </a:solidFill>
              </a:rPr>
              <a:t>HAVING</a:t>
            </a:r>
            <a:r>
              <a:rPr lang="en-US" sz="2600">
                <a:solidFill>
                  <a:srgbClr val="404040"/>
                </a:solidFill>
              </a:rPr>
              <a:t> promedio &gt; 5</a:t>
            </a:r>
            <a:endParaRPr sz="2600">
              <a:solidFill>
                <a:srgbClr val="404040"/>
              </a:solidFill>
            </a:endParaRPr>
          </a:p>
          <a:p>
            <a:pPr indent="0" lvl="0" marL="0" marR="0" rtl="0" algn="l">
              <a:lnSpc>
                <a:spcPct val="78000"/>
              </a:lnSpc>
              <a:spcBef>
                <a:spcPts val="1400"/>
              </a:spcBef>
              <a:spcAft>
                <a:spcPts val="0"/>
              </a:spcAft>
              <a:buClr>
                <a:schemeClr val="lt1"/>
              </a:buClr>
              <a:buSzPts val="2700"/>
              <a:buFont typeface="Arial"/>
              <a:buNone/>
            </a:pPr>
            <a:r>
              <a:t/>
            </a:r>
            <a:endParaRPr b="0" i="0" sz="2700" u="none" cap="none" strike="noStrike">
              <a:solidFill>
                <a:srgbClr val="404040"/>
              </a:solidFill>
              <a:latin typeface="Century Gothic"/>
              <a:ea typeface="Century Gothic"/>
              <a:cs typeface="Century Gothic"/>
              <a:sym typeface="Century Gothic"/>
            </a:endParaRPr>
          </a:p>
          <a:p>
            <a:pPr indent="0" lvl="0" marL="0" marR="0" rtl="0" algn="l">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chemeClr val="lt1"/>
              </a:buClr>
              <a:buSzPts val="2700"/>
              <a:buFont typeface="Arial"/>
              <a:buNone/>
            </a:pPr>
            <a:r>
              <a:t/>
            </a:r>
            <a:endParaRPr b="1" i="0" sz="2700" u="none" cap="none" strike="noStrike">
              <a:solidFill>
                <a:srgbClr val="404040"/>
              </a:solidFill>
              <a:latin typeface="Arial"/>
              <a:ea typeface="Arial"/>
              <a:cs typeface="Arial"/>
              <a:sym typeface="Arial"/>
            </a:endParaRPr>
          </a:p>
          <a:p>
            <a:pPr indent="-236536" lvl="1" marL="619125" marR="0" rtl="0" algn="l">
              <a:lnSpc>
                <a:spcPct val="78000"/>
              </a:lnSpc>
              <a:spcBef>
                <a:spcPts val="1400"/>
              </a:spcBef>
              <a:spcAft>
                <a:spcPts val="0"/>
              </a:spcAft>
              <a:buClr>
                <a:schemeClr val="lt1"/>
              </a:buClr>
              <a:buSzPts val="1200"/>
              <a:buFont typeface="Arial"/>
              <a:buNone/>
            </a:pPr>
            <a:r>
              <a:t/>
            </a:r>
            <a:endParaRPr b="0" i="0" sz="1200" u="none" cap="none" strike="noStrike">
              <a:solidFill>
                <a:srgbClr val="404040"/>
              </a:solidFill>
              <a:latin typeface="Arial"/>
              <a:ea typeface="Arial"/>
              <a:cs typeface="Arial"/>
              <a:sym typeface="Arial"/>
            </a:endParaRPr>
          </a:p>
          <a:p>
            <a:pPr indent="0" lvl="0" marL="0" marR="0" rtl="0" algn="l">
              <a:lnSpc>
                <a:spcPct val="78000"/>
              </a:lnSpc>
              <a:spcBef>
                <a:spcPts val="1100"/>
              </a:spcBef>
              <a:spcAft>
                <a:spcPts val="0"/>
              </a:spcAft>
              <a:buClr>
                <a:schemeClr val="lt1"/>
              </a:buClr>
              <a:buSzPts val="2700"/>
              <a:buFont typeface="Arial"/>
              <a:buNone/>
            </a:pPr>
            <a:r>
              <a:t/>
            </a:r>
            <a:endParaRPr b="1" i="0" sz="2700" u="none" cap="none" strike="noStrike">
              <a:solidFill>
                <a:srgbClr val="404040"/>
              </a:solidFill>
              <a:latin typeface="Arial"/>
              <a:ea typeface="Arial"/>
              <a:cs typeface="Arial"/>
              <a:sym typeface="Arial"/>
            </a:endParaRPr>
          </a:p>
          <a:p>
            <a:pPr indent="-236536" lvl="1" marL="619125" marR="0" rtl="0" algn="l">
              <a:lnSpc>
                <a:spcPct val="78000"/>
              </a:lnSpc>
              <a:spcBef>
                <a:spcPts val="1400"/>
              </a:spcBef>
              <a:spcAft>
                <a:spcPts val="0"/>
              </a:spcAft>
              <a:buClr>
                <a:schemeClr val="lt1"/>
              </a:buClr>
              <a:buSzPts val="1200"/>
              <a:buFont typeface="Arial"/>
              <a:buNone/>
            </a:pPr>
            <a:r>
              <a:t/>
            </a:r>
            <a:endParaRPr b="0" i="0" sz="12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200"/>
              <a:buFont typeface="Arial"/>
              <a:buNone/>
            </a:pPr>
            <a:r>
              <a:t/>
            </a:r>
            <a:endParaRPr b="0" i="0" sz="1200" u="none" cap="none" strike="noStrike">
              <a:solidFill>
                <a:srgbClr val="404040"/>
              </a:solidFill>
              <a:latin typeface="Arial"/>
              <a:ea typeface="Arial"/>
              <a:cs typeface="Arial"/>
              <a:sym typeface="Arial"/>
            </a:endParaRPr>
          </a:p>
        </p:txBody>
      </p:sp>
      <p:sp>
        <p:nvSpPr>
          <p:cNvPr id="475" name="Google Shape;475;p17"/>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3600"/>
              <a:buFont typeface="Arial"/>
              <a:buNone/>
            </a:pPr>
            <a:r>
              <a:rPr b="0" i="0" lang="en-US" sz="3600" u="none" cap="none" strike="noStrike">
                <a:solidFill>
                  <a:srgbClr val="333333"/>
                </a:solidFill>
                <a:latin typeface="Arial"/>
                <a:ea typeface="Arial"/>
                <a:cs typeface="Arial"/>
                <a:sym typeface="Arial"/>
              </a:rPr>
              <a:t>SQL- Agrupamiento clausula HAVING</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Structured Query Language(SQL)</a:t>
            </a:r>
            <a:endParaRPr b="0" i="0" sz="1400" u="none" cap="none" strike="noStrike">
              <a:solidFill>
                <a:srgbClr val="000000"/>
              </a:solidFill>
              <a:latin typeface="Arial"/>
              <a:ea typeface="Arial"/>
              <a:cs typeface="Arial"/>
              <a:sym typeface="Arial"/>
            </a:endParaRPr>
          </a:p>
        </p:txBody>
      </p:sp>
      <p:sp>
        <p:nvSpPr>
          <p:cNvPr id="329" name="Google Shape;329;p2"/>
          <p:cNvSpPr txBox="1"/>
          <p:nvPr/>
        </p:nvSpPr>
        <p:spPr>
          <a:xfrm>
            <a:off x="814387" y="1963737"/>
            <a:ext cx="8543925" cy="2373312"/>
          </a:xfrm>
          <a:prstGeom prst="rect">
            <a:avLst/>
          </a:prstGeom>
          <a:noFill/>
          <a:ln>
            <a:noFill/>
          </a:ln>
        </p:spPr>
        <p:txBody>
          <a:bodyPr anchorCtr="0" anchor="t" bIns="37425" lIns="74875" spcFirstLastPara="1" rIns="74875" wrap="square" tIns="37425">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Lenguaje de consultas de BD, compuesto por  dos submódulos: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Módulo para definición del modelo de datos, denominado DDL (Data Definition Languaje).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Módulo para la operatoria normal de la BD, denominado DML (Data Manipulation Languaje).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9"/>
          <p:cNvSpPr txBox="1"/>
          <p:nvPr/>
        </p:nvSpPr>
        <p:spPr>
          <a:xfrm>
            <a:off x="771525" y="1500187"/>
            <a:ext cx="8229600" cy="4786312"/>
          </a:xfrm>
          <a:prstGeom prst="rect">
            <a:avLst/>
          </a:prstGeom>
          <a:noFill/>
          <a:ln>
            <a:noFill/>
          </a:ln>
        </p:spPr>
        <p:txBody>
          <a:bodyPr anchorCtr="0" anchor="t" bIns="45000" lIns="90000" spcFirstLastPara="1" rIns="90000" wrap="square" tIns="45000">
            <a:noAutofit/>
          </a:bodyPr>
          <a:lstStyle/>
          <a:p>
            <a:pPr indent="1587" lvl="0" marL="0" marR="0" rtl="0" algn="l">
              <a:lnSpc>
                <a:spcPct val="98000"/>
              </a:lnSpc>
              <a:spcBef>
                <a:spcPts val="0"/>
              </a:spcBef>
              <a:spcAft>
                <a:spcPts val="0"/>
              </a:spcAft>
              <a:buClr>
                <a:srgbClr val="404040"/>
              </a:buClr>
              <a:buSzPts val="3200"/>
              <a:buFont typeface="Arial"/>
              <a:buNone/>
            </a:pPr>
            <a:r>
              <a:rPr b="0" i="0" lang="en-US" sz="3200" u="none" cap="none" strike="noStrike">
                <a:solidFill>
                  <a:srgbClr val="404040"/>
                </a:solidFill>
                <a:latin typeface="Arial"/>
                <a:ea typeface="Arial"/>
                <a:cs typeface="Arial"/>
                <a:sym typeface="Arial"/>
              </a:rPr>
              <a:t>Consiste en ubicar una consulta SQL dentro de otra. SQL define operadores de comparación para subconsultas:</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400"/>
              </a:spcBef>
              <a:spcAft>
                <a:spcPts val="0"/>
              </a:spcAft>
              <a:buClr>
                <a:srgbClr val="0070C0"/>
              </a:buClr>
              <a:buSzPts val="2000"/>
              <a:buFont typeface="Noto Sans Symbols"/>
              <a:buChar char="❖"/>
            </a:pPr>
            <a:r>
              <a:rPr b="1" i="0" lang="en-US" sz="2000" u="none" cap="none" strike="noStrike">
                <a:solidFill>
                  <a:srgbClr val="00B0F0"/>
                </a:solidFill>
                <a:latin typeface="Arial"/>
                <a:ea typeface="Arial"/>
                <a:cs typeface="Arial"/>
                <a:sym typeface="Arial"/>
              </a:rPr>
              <a:t>=</a:t>
            </a:r>
            <a:r>
              <a:rPr b="1" i="0" lang="en-US" sz="2000" u="none" cap="none" strike="noStrike">
                <a:solidFill>
                  <a:srgbClr val="000000"/>
                </a:solidFill>
                <a:latin typeface="Arial"/>
                <a:ea typeface="Arial"/>
                <a:cs typeface="Arial"/>
                <a:sym typeface="Arial"/>
              </a:rPr>
              <a:t> (igualdad)</a:t>
            </a:r>
            <a:r>
              <a:rPr b="0" i="0" lang="en-US" sz="2000" u="none" cap="none" strike="noStrike">
                <a:solidFill>
                  <a:srgbClr val="000000"/>
                </a:solidFill>
                <a:latin typeface="Arial"/>
                <a:ea typeface="Arial"/>
                <a:cs typeface="Arial"/>
                <a:sym typeface="Arial"/>
              </a:rPr>
              <a:t>: cuando una subconsulta retorna un único resultado, es posible compararlo contra un valor simple.</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Symbols"/>
              <a:buChar char="❖"/>
            </a:pPr>
            <a:r>
              <a:rPr b="1" i="0" lang="en-US" sz="2000" u="none" cap="none" strike="noStrike">
                <a:solidFill>
                  <a:srgbClr val="00B0F0"/>
                </a:solidFill>
                <a:latin typeface="Arial"/>
                <a:ea typeface="Arial"/>
                <a:cs typeface="Arial"/>
                <a:sym typeface="Arial"/>
              </a:rPr>
              <a:t>IN</a:t>
            </a:r>
            <a:r>
              <a:rPr b="1" i="0" lang="en-US" sz="2000" u="none" cap="none" strike="noStrike">
                <a:solidFill>
                  <a:srgbClr val="000000"/>
                </a:solidFill>
                <a:latin typeface="Arial"/>
                <a:ea typeface="Arial"/>
                <a:cs typeface="Arial"/>
                <a:sym typeface="Arial"/>
              </a:rPr>
              <a:t> (pertenencia)</a:t>
            </a:r>
            <a:r>
              <a:rPr b="0" i="0" lang="en-US" sz="2000" u="none" cap="none" strike="noStrike">
                <a:solidFill>
                  <a:srgbClr val="000000"/>
                </a:solidFill>
                <a:latin typeface="Arial"/>
                <a:ea typeface="Arial"/>
                <a:cs typeface="Arial"/>
                <a:sym typeface="Arial"/>
              </a:rPr>
              <a:t>: comprueba si un elemento es parte o no de un conjunto. Negación (</a:t>
            </a:r>
            <a:r>
              <a:rPr b="1" i="0" lang="en-US" sz="2000" u="none" cap="none" strike="noStrike">
                <a:solidFill>
                  <a:srgbClr val="000000"/>
                </a:solidFill>
                <a:latin typeface="Arial"/>
                <a:ea typeface="Arial"/>
                <a:cs typeface="Arial"/>
                <a:sym typeface="Arial"/>
              </a:rPr>
              <a:t>NOT IN</a:t>
            </a:r>
            <a:r>
              <a:rPr b="0" i="0" lang="en-US" sz="2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Symbols"/>
              <a:buChar char="❖"/>
            </a:pPr>
            <a:r>
              <a:rPr b="0" i="0" lang="en-US" sz="2000" u="none" cap="none" strike="noStrike">
                <a:solidFill>
                  <a:srgbClr val="000000"/>
                </a:solidFill>
                <a:latin typeface="Arial"/>
                <a:ea typeface="Arial"/>
                <a:cs typeface="Arial"/>
                <a:sym typeface="Arial"/>
              </a:rPr>
              <a:t> </a:t>
            </a:r>
            <a:r>
              <a:rPr b="1" i="0" lang="en-US" sz="2000" u="none" cap="none" strike="noStrike">
                <a:solidFill>
                  <a:srgbClr val="00B0F0"/>
                </a:solidFill>
                <a:latin typeface="Arial"/>
                <a:ea typeface="Arial"/>
                <a:cs typeface="Arial"/>
                <a:sym typeface="Arial"/>
              </a:rPr>
              <a:t>=SOME</a:t>
            </a:r>
            <a:r>
              <a:rPr b="0" i="0" lang="en-US" sz="2000" u="none" cap="none" strike="noStrike">
                <a:solidFill>
                  <a:srgbClr val="000000"/>
                </a:solidFill>
                <a:latin typeface="Arial"/>
                <a:ea typeface="Arial"/>
                <a:cs typeface="Arial"/>
                <a:sym typeface="Arial"/>
              </a:rPr>
              <a:t>: igual a alguno.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Symbols"/>
              <a:buChar char="❖"/>
            </a:pPr>
            <a:r>
              <a:rPr b="1" i="0" lang="en-US" sz="2000" u="none" cap="none" strike="noStrike">
                <a:solidFill>
                  <a:srgbClr val="00B0F0"/>
                </a:solidFill>
                <a:latin typeface="Arial"/>
                <a:ea typeface="Arial"/>
                <a:cs typeface="Arial"/>
                <a:sym typeface="Arial"/>
              </a:rPr>
              <a:t>&gt;ALL</a:t>
            </a:r>
            <a:r>
              <a:rPr b="0" i="0" lang="en-US" sz="2000" u="none" cap="none" strike="noStrike">
                <a:solidFill>
                  <a:srgbClr val="000000"/>
                </a:solidFill>
                <a:latin typeface="Arial"/>
                <a:ea typeface="Arial"/>
                <a:cs typeface="Arial"/>
                <a:sym typeface="Arial"/>
              </a:rPr>
              <a:t>: mayor que todos.</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Symbols"/>
              <a:buChar char="❖"/>
            </a:pPr>
            <a:r>
              <a:rPr b="1" i="0" lang="en-US" sz="2000" u="none" cap="none" strike="noStrike">
                <a:solidFill>
                  <a:srgbClr val="00B0F0"/>
                </a:solidFill>
                <a:latin typeface="Arial"/>
                <a:ea typeface="Arial"/>
                <a:cs typeface="Arial"/>
                <a:sym typeface="Arial"/>
              </a:rPr>
              <a:t>&lt;=SOME</a:t>
            </a:r>
            <a:r>
              <a:rPr b="0" i="0" lang="en-US" sz="2000" u="none" cap="none" strike="noStrike">
                <a:solidFill>
                  <a:srgbClr val="000000"/>
                </a:solidFill>
                <a:latin typeface="Arial"/>
                <a:ea typeface="Arial"/>
                <a:cs typeface="Arial"/>
                <a:sym typeface="Arial"/>
              </a:rPr>
              <a:t>:</a:t>
            </a:r>
            <a:r>
              <a:rPr b="0" i="0" lang="en-US" sz="2000" u="none" cap="none" strike="noStrike">
                <a:solidFill>
                  <a:srgbClr val="00B0F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menor o igual que alguno</a:t>
            </a:r>
            <a:endParaRPr b="0" i="0" sz="1400" u="none" cap="none" strike="noStrike">
              <a:solidFill>
                <a:srgbClr val="000000"/>
              </a:solidFill>
              <a:latin typeface="Arial"/>
              <a:ea typeface="Arial"/>
              <a:cs typeface="Arial"/>
              <a:sym typeface="Arial"/>
            </a:endParaRPr>
          </a:p>
          <a:p>
            <a:pPr indent="1587" lvl="0" marL="0" marR="0" rtl="0" algn="l">
              <a:lnSpc>
                <a:spcPct val="98000"/>
              </a:lnSpc>
              <a:spcBef>
                <a:spcPts val="11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1587"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1587"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82" name="Google Shape;482;p19"/>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Subconsultas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0"/>
          <p:cNvSpPr txBox="1"/>
          <p:nvPr/>
        </p:nvSpPr>
        <p:spPr>
          <a:xfrm>
            <a:off x="1071562" y="928687"/>
            <a:ext cx="8229600" cy="4786312"/>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chemeClr val="lt1"/>
              </a:buClr>
              <a:buSzPts val="2800"/>
              <a:buFont typeface="Arial"/>
              <a:buNone/>
            </a:pPr>
            <a:r>
              <a:t/>
            </a:r>
            <a:endParaRPr b="1"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800"/>
              <a:buFont typeface="Arial"/>
              <a:buNone/>
            </a:pPr>
            <a:r>
              <a:t/>
            </a:r>
            <a:endParaRPr b="1"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dk1"/>
              </a:buClr>
              <a:buSzPts val="1100"/>
              <a:buFont typeface="Arial"/>
              <a:buNone/>
            </a:pPr>
            <a:r>
              <a:rPr b="1" lang="en-US" sz="2800">
                <a:solidFill>
                  <a:srgbClr val="404040"/>
                </a:solidFill>
              </a:rPr>
              <a:t>SELECT </a:t>
            </a:r>
            <a:r>
              <a:rPr lang="en-US" sz="2800">
                <a:solidFill>
                  <a:srgbClr val="404040"/>
                </a:solidFill>
              </a:rPr>
              <a:t>nombre, apellido</a:t>
            </a:r>
            <a:endParaRPr sz="2800">
              <a:solidFill>
                <a:srgbClr val="404040"/>
              </a:solidFill>
            </a:endParaRPr>
          </a:p>
          <a:p>
            <a:pPr indent="0" lvl="0" marL="0" marR="0" rtl="0" algn="l">
              <a:lnSpc>
                <a:spcPct val="98000"/>
              </a:lnSpc>
              <a:spcBef>
                <a:spcPts val="1400"/>
              </a:spcBef>
              <a:spcAft>
                <a:spcPts val="0"/>
              </a:spcAft>
              <a:buClr>
                <a:schemeClr val="dk1"/>
              </a:buClr>
              <a:buSzPts val="1100"/>
              <a:buFont typeface="Arial"/>
              <a:buNone/>
            </a:pPr>
            <a:r>
              <a:rPr b="1" lang="en-US" sz="2800">
                <a:solidFill>
                  <a:srgbClr val="404040"/>
                </a:solidFill>
              </a:rPr>
              <a:t>FROM </a:t>
            </a:r>
            <a:r>
              <a:rPr lang="en-US" sz="2800">
                <a:solidFill>
                  <a:srgbClr val="404040"/>
                </a:solidFill>
              </a:rPr>
              <a:t>alumno</a:t>
            </a:r>
            <a:r>
              <a:rPr b="1" lang="en-US" sz="2800">
                <a:solidFill>
                  <a:srgbClr val="404040"/>
                </a:solidFill>
              </a:rPr>
              <a:t> </a:t>
            </a:r>
            <a:endParaRPr b="1" sz="2800">
              <a:solidFill>
                <a:srgbClr val="404040"/>
              </a:solidFill>
            </a:endParaRPr>
          </a:p>
          <a:p>
            <a:pPr indent="0" lvl="0" marL="0" marR="0" rtl="0" algn="l">
              <a:lnSpc>
                <a:spcPct val="98000"/>
              </a:lnSpc>
              <a:spcBef>
                <a:spcPts val="1400"/>
              </a:spcBef>
              <a:spcAft>
                <a:spcPts val="0"/>
              </a:spcAft>
              <a:buClr>
                <a:schemeClr val="dk1"/>
              </a:buClr>
              <a:buSzPts val="1100"/>
              <a:buFont typeface="Arial"/>
              <a:buNone/>
            </a:pPr>
            <a:r>
              <a:rPr b="1" lang="en-US" sz="2800">
                <a:solidFill>
                  <a:srgbClr val="404040"/>
                </a:solidFill>
              </a:rPr>
              <a:t>WHERE </a:t>
            </a:r>
            <a:r>
              <a:rPr lang="en-US" sz="2800">
                <a:solidFill>
                  <a:srgbClr val="404040"/>
                </a:solidFill>
              </a:rPr>
              <a:t>dni</a:t>
            </a:r>
            <a:r>
              <a:rPr b="1" lang="en-US" sz="2800">
                <a:solidFill>
                  <a:srgbClr val="404040"/>
                </a:solidFill>
              </a:rPr>
              <a:t> IN (SELECT </a:t>
            </a:r>
            <a:r>
              <a:rPr lang="en-US" sz="2800">
                <a:solidFill>
                  <a:srgbClr val="404040"/>
                </a:solidFill>
              </a:rPr>
              <a:t>dni</a:t>
            </a:r>
            <a:r>
              <a:rPr b="1" lang="en-US" sz="2800">
                <a:solidFill>
                  <a:srgbClr val="404040"/>
                </a:solidFill>
              </a:rPr>
              <a:t> FROM </a:t>
            </a:r>
            <a:r>
              <a:rPr lang="en-US" sz="2800">
                <a:solidFill>
                  <a:srgbClr val="404040"/>
                </a:solidFill>
              </a:rPr>
              <a:t>examen</a:t>
            </a:r>
            <a:r>
              <a:rPr b="1" lang="en-US" sz="2800">
                <a:solidFill>
                  <a:srgbClr val="404040"/>
                </a:solidFill>
              </a:rPr>
              <a:t> WHERE </a:t>
            </a:r>
            <a:r>
              <a:rPr lang="en-US" sz="2800">
                <a:solidFill>
                  <a:srgbClr val="404040"/>
                </a:solidFill>
              </a:rPr>
              <a:t>nota = 10</a:t>
            </a:r>
            <a:r>
              <a:rPr b="1" lang="en-US" sz="2800">
                <a:solidFill>
                  <a:srgbClr val="404040"/>
                </a:solidFill>
              </a:rPr>
              <a:t>)</a:t>
            </a:r>
            <a:endParaRPr b="1" sz="2800">
              <a:solidFill>
                <a:srgbClr val="404040"/>
              </a:solidFill>
            </a:endParaRPr>
          </a:p>
          <a:p>
            <a:pPr indent="0" lvl="0" marL="0" marR="0" rtl="0" algn="l">
              <a:lnSpc>
                <a:spcPct val="98000"/>
              </a:lnSpc>
              <a:spcBef>
                <a:spcPts val="1400"/>
              </a:spcBef>
              <a:spcAft>
                <a:spcPts val="0"/>
              </a:spcAft>
              <a:buClr>
                <a:srgbClr val="404040"/>
              </a:buClr>
              <a:buSzPts val="2800"/>
              <a:buFont typeface="Arial"/>
              <a:buNone/>
            </a:pPr>
            <a:r>
              <a:t/>
            </a:r>
            <a:endParaRPr b="1" sz="2800">
              <a:solidFill>
                <a:srgbClr val="404040"/>
              </a:solidFil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89" name="Google Shape;489;p20"/>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Subconsultas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1"/>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Clr>
                <a:srgbClr val="404040"/>
              </a:buClr>
              <a:buSzPts val="2000"/>
              <a:buFont typeface="Arial"/>
              <a:buNone/>
            </a:pPr>
            <a:r>
              <a:rPr b="0" i="0" lang="en-US" sz="2000" u="none" cap="none" strike="noStrike">
                <a:solidFill>
                  <a:srgbClr val="404040"/>
                </a:solidFill>
                <a:latin typeface="Arial"/>
                <a:ea typeface="Arial"/>
                <a:cs typeface="Arial"/>
                <a:sym typeface="Arial"/>
              </a:rPr>
              <a:t>Permite comprobar si una subconsulta generó o no alguna tupla como respuesta. El resultado de la cláusula </a:t>
            </a:r>
            <a:r>
              <a:rPr b="1" i="0" lang="en-US" sz="2000" u="none" cap="none" strike="noStrike">
                <a:solidFill>
                  <a:srgbClr val="00B0F0"/>
                </a:solidFill>
                <a:latin typeface="Arial"/>
                <a:ea typeface="Arial"/>
                <a:cs typeface="Arial"/>
                <a:sym typeface="Arial"/>
              </a:rPr>
              <a:t>EXIST</a:t>
            </a:r>
            <a:r>
              <a:rPr b="0" i="0" lang="en-US" sz="2000" u="none" cap="none" strike="noStrike">
                <a:solidFill>
                  <a:srgbClr val="404040"/>
                </a:solidFill>
                <a:latin typeface="Arial"/>
                <a:ea typeface="Arial"/>
                <a:cs typeface="Arial"/>
                <a:sym typeface="Arial"/>
              </a:rPr>
              <a:t> es verdadero si la subconsulta tiene al menos una tupla, y falso en caso contrario. Negación (</a:t>
            </a:r>
            <a:r>
              <a:rPr b="1" i="0" lang="en-US" sz="2000" u="none" cap="none" strike="noStrike">
                <a:solidFill>
                  <a:srgbClr val="00B0F0"/>
                </a:solidFill>
                <a:latin typeface="Arial"/>
                <a:ea typeface="Arial"/>
                <a:cs typeface="Arial"/>
                <a:sym typeface="Arial"/>
              </a:rPr>
              <a:t>NOT EXIST</a:t>
            </a:r>
            <a:r>
              <a:rPr b="0" i="0" lang="en-US" sz="20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96" name="Google Shape;496;p21"/>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Cláusula Exist</a:t>
            </a:r>
            <a:endParaRPr b="0" i="0" sz="1400" u="none" cap="none" strike="noStrike">
              <a:solidFill>
                <a:srgbClr val="000000"/>
              </a:solidFill>
              <a:latin typeface="Arial"/>
              <a:ea typeface="Arial"/>
              <a:cs typeface="Arial"/>
              <a:sym typeface="Arial"/>
            </a:endParaRPr>
          </a:p>
        </p:txBody>
      </p:sp>
      <p:sp>
        <p:nvSpPr>
          <p:cNvPr id="497" name="Google Shape;497;p21"/>
          <p:cNvSpPr txBox="1"/>
          <p:nvPr/>
        </p:nvSpPr>
        <p:spPr>
          <a:xfrm>
            <a:off x="642937" y="3286125"/>
            <a:ext cx="7858125" cy="1819275"/>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chemeClr val="lt1"/>
              </a:buClr>
              <a:buSzPts val="2400"/>
              <a:buFont typeface="Arial"/>
              <a:buNone/>
            </a:pPr>
            <a:r>
              <a:t/>
            </a:r>
            <a:endParaRPr b="1" i="0" sz="24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chemeClr val="dk1"/>
              </a:buClr>
              <a:buSzPts val="1100"/>
              <a:buFont typeface="Arial"/>
              <a:buNone/>
            </a:pPr>
            <a:r>
              <a:rPr b="1" lang="en-US" sz="2400"/>
              <a:t>SELECT </a:t>
            </a:r>
            <a:r>
              <a:rPr lang="en-US" sz="2400"/>
              <a:t>nombre, apellido</a:t>
            </a:r>
            <a:endParaRPr sz="2400"/>
          </a:p>
          <a:p>
            <a:pPr indent="0" lvl="0" marL="0" marR="0" rtl="0" algn="l">
              <a:lnSpc>
                <a:spcPct val="93000"/>
              </a:lnSpc>
              <a:spcBef>
                <a:spcPts val="0"/>
              </a:spcBef>
              <a:spcAft>
                <a:spcPts val="0"/>
              </a:spcAft>
              <a:buClr>
                <a:schemeClr val="dk1"/>
              </a:buClr>
              <a:buSzPts val="1100"/>
              <a:buFont typeface="Arial"/>
              <a:buNone/>
            </a:pPr>
            <a:r>
              <a:rPr b="1" lang="en-US" sz="2400"/>
              <a:t>FROM </a:t>
            </a:r>
            <a:r>
              <a:rPr lang="en-US" sz="2400"/>
              <a:t>alumno a</a:t>
            </a:r>
            <a:endParaRPr sz="2400"/>
          </a:p>
          <a:p>
            <a:pPr indent="0" lvl="0" marL="0" marR="0" rtl="0" algn="l">
              <a:lnSpc>
                <a:spcPct val="93000"/>
              </a:lnSpc>
              <a:spcBef>
                <a:spcPts val="0"/>
              </a:spcBef>
              <a:spcAft>
                <a:spcPts val="0"/>
              </a:spcAft>
              <a:buClr>
                <a:schemeClr val="dk1"/>
              </a:buClr>
              <a:buSzPts val="1100"/>
              <a:buFont typeface="Arial"/>
              <a:buNone/>
            </a:pPr>
            <a:r>
              <a:rPr b="1" lang="en-US" sz="2400"/>
              <a:t>WHERE EXISTS (SELECT </a:t>
            </a:r>
            <a:r>
              <a:rPr lang="en-US" sz="2400"/>
              <a:t>*</a:t>
            </a:r>
            <a:r>
              <a:rPr b="1" lang="en-US" sz="2400"/>
              <a:t> FROM </a:t>
            </a:r>
            <a:r>
              <a:rPr lang="en-US" sz="2400"/>
              <a:t>examen e</a:t>
            </a:r>
            <a:r>
              <a:rPr b="1" lang="en-US" sz="2400"/>
              <a:t>  WHERE </a:t>
            </a:r>
            <a:r>
              <a:rPr lang="en-US" sz="2400"/>
              <a:t>a.dni=e.dni  and  e.nota&lt;=4 </a:t>
            </a:r>
            <a:r>
              <a:rPr b="1" lang="en-US" sz="2400"/>
              <a:t>)</a:t>
            </a:r>
            <a:endParaRPr b="1" sz="2400"/>
          </a:p>
          <a:p>
            <a:pPr indent="0" lvl="0" marL="0" marR="0" rtl="0" algn="l">
              <a:lnSpc>
                <a:spcPct val="93000"/>
              </a:lnSpc>
              <a:spcBef>
                <a:spcPts val="0"/>
              </a:spcBef>
              <a:spcAft>
                <a:spcPts val="0"/>
              </a:spcAft>
              <a:buClr>
                <a:srgbClr val="000000"/>
              </a:buClr>
              <a:buSzPts val="2400"/>
              <a:buFont typeface="Arial"/>
              <a:buNone/>
            </a:pPr>
            <a:r>
              <a:t/>
            </a:r>
            <a:endParaRPr b="1" sz="2400"/>
          </a:p>
        </p:txBody>
      </p:sp>
      <p:sp>
        <p:nvSpPr>
          <p:cNvPr id="498" name="Google Shape;498;p21"/>
          <p:cNvSpPr txBox="1"/>
          <p:nvPr/>
        </p:nvSpPr>
        <p:spPr>
          <a:xfrm>
            <a:off x="2192337" y="5857875"/>
            <a:ext cx="2808287" cy="623887"/>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Condición de la consulta principal</a:t>
            </a:r>
            <a:endParaRPr b="0" i="0" sz="1400" u="none" cap="none" strike="noStrike">
              <a:solidFill>
                <a:srgbClr val="000000"/>
              </a:solidFill>
              <a:latin typeface="Arial"/>
              <a:ea typeface="Arial"/>
              <a:cs typeface="Arial"/>
              <a:sym typeface="Arial"/>
            </a:endParaRPr>
          </a:p>
        </p:txBody>
      </p:sp>
      <p:cxnSp>
        <p:nvCxnSpPr>
          <p:cNvPr id="499" name="Google Shape;499;p21"/>
          <p:cNvCxnSpPr/>
          <p:nvPr/>
        </p:nvCxnSpPr>
        <p:spPr>
          <a:xfrm>
            <a:off x="1908175" y="5013325"/>
            <a:ext cx="576262" cy="792162"/>
          </a:xfrm>
          <a:prstGeom prst="straightConnector1">
            <a:avLst/>
          </a:prstGeom>
          <a:noFill/>
          <a:ln cap="sq" cmpd="sng" w="9525">
            <a:solidFill>
              <a:srgbClr val="00CC98"/>
            </a:solidFill>
            <a:prstDash val="solid"/>
            <a:miter lim="800000"/>
            <a:headEnd len="sm" w="sm" type="none"/>
            <a:tailEnd len="med" w="med" type="stealth"/>
          </a:ln>
        </p:spPr>
      </p:cxn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2"/>
          <p:cNvSpPr txBox="1"/>
          <p:nvPr/>
        </p:nvSpPr>
        <p:spPr>
          <a:xfrm>
            <a:off x="1000125" y="1428750"/>
            <a:ext cx="7772400" cy="4535487"/>
          </a:xfrm>
          <a:prstGeom prst="rect">
            <a:avLst/>
          </a:prstGeom>
          <a:noFill/>
          <a:ln>
            <a:noFill/>
          </a:ln>
        </p:spPr>
        <p:txBody>
          <a:bodyPr anchorCtr="0" anchor="t" bIns="45000" lIns="90000" spcFirstLastPara="1" rIns="90000" wrap="square" tIns="45000">
            <a:noAutofit/>
          </a:bodyPr>
          <a:lstStyle/>
          <a:p>
            <a:pPr indent="-269875" lvl="0" marL="269875" marR="0" rtl="0" algn="l">
              <a:lnSpc>
                <a:spcPct val="100000"/>
              </a:lnSpc>
              <a:spcBef>
                <a:spcPts val="0"/>
              </a:spcBef>
              <a:spcAft>
                <a:spcPts val="0"/>
              </a:spcAft>
              <a:buClr>
                <a:srgbClr val="0070C0"/>
              </a:buClr>
              <a:buSzPts val="2400"/>
              <a:buFont typeface="Noto Sans Symbols"/>
              <a:buChar char="❖"/>
            </a:pPr>
            <a:r>
              <a:rPr b="0" i="0" lang="en-US" sz="2400" u="none" cap="none" strike="noStrike">
                <a:solidFill>
                  <a:srgbClr val="000000"/>
                </a:solidFill>
                <a:latin typeface="Libre Baskerville"/>
                <a:ea typeface="Libre Baskerville"/>
                <a:cs typeface="Libre Baskerville"/>
                <a:sym typeface="Libre Baskerville"/>
              </a:rPr>
              <a:t>T1|</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 SELECT * FROM T1 NATURAL JOIN T2 </a:t>
            </a:r>
            <a:r>
              <a:rPr b="0" i="0" lang="en-US" sz="1800" u="none" cap="none" strike="noStrike">
                <a:solidFill>
                  <a:srgbClr val="000000"/>
                </a:solidFill>
                <a:latin typeface="Arial"/>
                <a:ea typeface="Arial"/>
                <a:cs typeface="Arial"/>
                <a:sym typeface="Arial"/>
              </a:rPr>
              <a:t>(equicombinación de tuplas de T1 y T2 sobre la foreign key de una que referencie a la primary key de la otra)</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Libre Baskerville"/>
                <a:ea typeface="Libre Baskerville"/>
                <a:cs typeface="Libre Baskerville"/>
                <a:sym typeface="Libre Baskerville"/>
              </a:rPr>
              <a:t>T1|</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 SELECT * FROM T1 INNER JOIN T2 ON (…) </a:t>
            </a:r>
            <a:r>
              <a:rPr b="0" i="0" lang="en-US" sz="1800" u="none" cap="none" strike="noStrike">
                <a:solidFill>
                  <a:srgbClr val="000000"/>
                </a:solidFill>
                <a:latin typeface="Arial"/>
                <a:ea typeface="Arial"/>
                <a:cs typeface="Arial"/>
                <a:sym typeface="Arial"/>
              </a:rPr>
              <a:t>(equicombinación de tablas sobre los campos que se especifiquen –cuando se quieren igualar campos que no coincidan con la </a:t>
            </a:r>
            <a:r>
              <a:rPr b="0" i="1" lang="en-US" sz="1800" u="none" cap="none" strike="noStrike">
                <a:solidFill>
                  <a:srgbClr val="000000"/>
                </a:solidFill>
                <a:latin typeface="Arial"/>
                <a:ea typeface="Arial"/>
                <a:cs typeface="Arial"/>
                <a:sym typeface="Arial"/>
              </a:rPr>
              <a:t>primary key</a:t>
            </a:r>
            <a:r>
              <a:rPr b="0" i="0" lang="en-US" sz="1800" u="none" cap="none" strike="noStrike">
                <a:solidFill>
                  <a:srgbClr val="000000"/>
                </a:solidFill>
                <a:latin typeface="Arial"/>
                <a:ea typeface="Arial"/>
                <a:cs typeface="Arial"/>
                <a:sym typeface="Arial"/>
              </a:rPr>
              <a:t> de una y la </a:t>
            </a:r>
            <a:r>
              <a:rPr b="0" i="1" lang="en-US" sz="1800" u="none" cap="none" strike="noStrike">
                <a:solidFill>
                  <a:srgbClr val="000000"/>
                </a:solidFill>
                <a:latin typeface="Arial"/>
                <a:ea typeface="Arial"/>
                <a:cs typeface="Arial"/>
                <a:sym typeface="Arial"/>
              </a:rPr>
              <a:t>foreign key </a:t>
            </a:r>
            <a:r>
              <a:rPr b="0" i="0" lang="en-US" sz="1800" u="none" cap="none" strike="noStrike">
                <a:solidFill>
                  <a:srgbClr val="000000"/>
                </a:solidFill>
                <a:latin typeface="Arial"/>
                <a:ea typeface="Arial"/>
                <a:cs typeface="Arial"/>
                <a:sym typeface="Arial"/>
              </a:rPr>
              <a:t>de la otra)</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Libre Baskerville"/>
                <a:ea typeface="Libre Baskerville"/>
                <a:cs typeface="Libre Baskerville"/>
                <a:sym typeface="Libre Baskerville"/>
              </a:rPr>
              <a:t>T1|</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a:t>
            </a:r>
            <a:r>
              <a:rPr b="0" i="0" lang="en-US" sz="2400" u="none" cap="none" strike="noStrike">
                <a:solidFill>
                  <a:srgbClr val="000000"/>
                </a:solidFill>
                <a:latin typeface="Noto Sans Symbols"/>
                <a:ea typeface="Noto Sans Symbols"/>
                <a:cs typeface="Noto Sans Symbols"/>
                <a:sym typeface="Noto Sans Symbols"/>
              </a:rPr>
              <a:t>θ</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 SELECT * FROM T1 NATURAL JOIN T2 WHERE </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Libre Baskerville"/>
                <a:ea typeface="Libre Baskerville"/>
                <a:cs typeface="Libre Baskerville"/>
                <a:sym typeface="Libre Baskerville"/>
              </a:rPr>
              <a:t>T1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 SELECT * FROM T1 LEFT JOIN T2 ON (…)</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Libre Baskerville"/>
                <a:ea typeface="Libre Baskerville"/>
                <a:cs typeface="Libre Baskerville"/>
                <a:sym typeface="Libre Baskerville"/>
              </a:rPr>
              <a:t>T1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 T2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Libre Baskerville"/>
                <a:ea typeface="Libre Baskerville"/>
                <a:cs typeface="Libre Baskerville"/>
                <a:sym typeface="Libre Baskerville"/>
              </a:rPr>
              <a:t> T1 EXCEPT T2</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508" name="Google Shape;508;p22"/>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Equivalencia 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3"/>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515" name="Google Shape;515;p23"/>
          <p:cNvSpPr txBox="1"/>
          <p:nvPr/>
        </p:nvSpPr>
        <p:spPr>
          <a:xfrm>
            <a:off x="1000125" y="1536700"/>
            <a:ext cx="7858125" cy="4537075"/>
          </a:xfrm>
          <a:prstGeom prst="rect">
            <a:avLst/>
          </a:prstGeom>
          <a:noFill/>
          <a:ln>
            <a:noFill/>
          </a:ln>
        </p:spPr>
        <p:txBody>
          <a:bodyPr anchorCtr="0" anchor="t" bIns="46800" lIns="90000" spcFirstLastPara="1" rIns="90000" wrap="square" tIns="46800">
            <a:noAutofit/>
          </a:bodyPr>
          <a:lstStyle/>
          <a:p>
            <a:pPr indent="0" lvl="0" marL="0" marR="0" rtl="0" algn="just">
              <a:lnSpc>
                <a:spcPct val="93000"/>
              </a:lnSpc>
              <a:spcBef>
                <a:spcPts val="0"/>
              </a:spcBef>
              <a:spcAft>
                <a:spcPts val="0"/>
              </a:spcAft>
              <a:buClr>
                <a:srgbClr val="0070C0"/>
              </a:buClr>
              <a:buSzPts val="2400"/>
              <a:buFont typeface="Noto Sans Symbols"/>
              <a:buChar char="❖"/>
            </a:pPr>
            <a:r>
              <a:rPr b="1" i="0" lang="en-US" sz="2400" u="none" cap="none" strike="noStrike">
                <a:solidFill>
                  <a:srgbClr val="00B0F0"/>
                </a:solidFill>
                <a:latin typeface="Arial"/>
                <a:ea typeface="Arial"/>
                <a:cs typeface="Arial"/>
                <a:sym typeface="Arial"/>
              </a:rPr>
              <a:t>INSERT INTO</a:t>
            </a:r>
            <a:r>
              <a:rPr b="0" i="0" lang="en-US" sz="2400" u="none" cap="none" strike="noStrike">
                <a:solidFill>
                  <a:srgbClr val="000000"/>
                </a:solidFill>
                <a:latin typeface="Arial"/>
                <a:ea typeface="Arial"/>
                <a:cs typeface="Arial"/>
                <a:sym typeface="Arial"/>
              </a:rPr>
              <a:t>: agrega tuplas a una tabla.</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INSERT INTO </a:t>
            </a:r>
            <a:r>
              <a:rPr lang="en-US" sz="1800"/>
              <a:t>alumno</a:t>
            </a:r>
            <a:r>
              <a:rPr b="0" i="0" lang="en-US" sz="1800" u="none" cap="none" strike="noStrike">
                <a:solidFill>
                  <a:srgbClr val="000000"/>
                </a:solidFill>
                <a:latin typeface="Arial"/>
                <a:ea typeface="Arial"/>
                <a:cs typeface="Arial"/>
                <a:sym typeface="Arial"/>
              </a:rPr>
              <a:t> (</a:t>
            </a:r>
            <a:r>
              <a:rPr lang="en-US" sz="1800"/>
              <a:t>dni</a:t>
            </a:r>
            <a:r>
              <a:rPr b="0" i="0" lang="en-US" sz="1800" u="none" cap="none" strike="noStrike">
                <a:solidFill>
                  <a:srgbClr val="000000"/>
                </a:solidFill>
                <a:latin typeface="Arial"/>
                <a:ea typeface="Arial"/>
                <a:cs typeface="Arial"/>
                <a:sym typeface="Arial"/>
              </a:rPr>
              <a:t>, nombre, </a:t>
            </a:r>
            <a:r>
              <a:rPr lang="en-US" sz="1800"/>
              <a:t>apellido</a:t>
            </a: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VALUES</a:t>
            </a:r>
            <a:r>
              <a:rPr b="0" i="0" lang="en-US" sz="1800" u="none" cap="none" strike="noStrike">
                <a:solidFill>
                  <a:srgbClr val="000000"/>
                </a:solidFill>
                <a:latin typeface="Arial"/>
                <a:ea typeface="Arial"/>
                <a:cs typeface="Arial"/>
                <a:sym typeface="Arial"/>
              </a:rPr>
              <a:t> (</a:t>
            </a:r>
            <a:r>
              <a:rPr lang="en-US" sz="1800"/>
              <a:t>22670845</a:t>
            </a:r>
            <a:r>
              <a:rPr b="0" i="0" lang="en-US" sz="1800" u="none" cap="none" strike="noStrike">
                <a:solidFill>
                  <a:srgbClr val="000000"/>
                </a:solidFill>
                <a:latin typeface="Arial"/>
                <a:ea typeface="Arial"/>
                <a:cs typeface="Arial"/>
                <a:sym typeface="Arial"/>
              </a:rPr>
              <a:t>, </a:t>
            </a:r>
            <a:r>
              <a:rPr lang="en-US" sz="1800">
                <a:solidFill>
                  <a:schemeClr val="dk1"/>
                </a:solidFill>
              </a:rPr>
              <a:t>Juan</a:t>
            </a:r>
            <a:r>
              <a:rPr b="0" i="0" lang="en-US" sz="1800" u="none" cap="none" strike="noStrike">
                <a:solidFill>
                  <a:srgbClr val="000000"/>
                </a:solidFill>
                <a:latin typeface="Arial"/>
                <a:ea typeface="Arial"/>
                <a:cs typeface="Arial"/>
                <a:sym typeface="Arial"/>
              </a:rPr>
              <a:t>,</a:t>
            </a:r>
            <a:r>
              <a:rPr lang="en-US" sz="1800">
                <a:solidFill>
                  <a:schemeClr val="dk1"/>
                </a:solidFill>
              </a:rPr>
              <a:t>'Del Piero'</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70C0"/>
              </a:buClr>
              <a:buSzPts val="2400"/>
              <a:buFont typeface="Noto Sans Symbols"/>
              <a:buChar char="❖"/>
            </a:pPr>
            <a:r>
              <a:rPr b="1" i="0" lang="en-US" sz="2400" u="none" cap="none" strike="noStrike">
                <a:solidFill>
                  <a:srgbClr val="00B0F0"/>
                </a:solidFill>
                <a:latin typeface="Arial"/>
                <a:ea typeface="Arial"/>
                <a:cs typeface="Arial"/>
                <a:sym typeface="Arial"/>
              </a:rPr>
              <a:t>DELETE FROM</a:t>
            </a:r>
            <a:r>
              <a:rPr b="0" i="0" lang="en-US" sz="2400" u="none" cap="none" strike="noStrike">
                <a:solidFill>
                  <a:srgbClr val="000000"/>
                </a:solidFill>
                <a:latin typeface="Arial"/>
                <a:ea typeface="Arial"/>
                <a:cs typeface="Arial"/>
                <a:sym typeface="Arial"/>
              </a:rPr>
              <a:t>: borra una tupla o un conjunto de tuplas de una tabla.</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DELETE FROM </a:t>
            </a:r>
            <a:r>
              <a:rPr lang="en-US" sz="1800"/>
              <a:t>alumno</a:t>
            </a: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a:t>
            </a:r>
            <a:r>
              <a:rPr lang="en-US" sz="1800"/>
              <a:t>dni=28670845</a:t>
            </a:r>
            <a:r>
              <a:rPr b="1"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70C0"/>
              </a:buClr>
              <a:buSzPts val="2400"/>
              <a:buFont typeface="Noto Sans Symbols"/>
              <a:buChar char="❖"/>
            </a:pPr>
            <a:r>
              <a:rPr b="1" i="0" lang="en-US" sz="2400" u="none" cap="none" strike="noStrike">
                <a:solidFill>
                  <a:srgbClr val="00B0F0"/>
                </a:solidFill>
                <a:latin typeface="Arial"/>
                <a:ea typeface="Arial"/>
                <a:cs typeface="Arial"/>
                <a:sym typeface="Arial"/>
              </a:rPr>
              <a:t>UPDATE … SET</a:t>
            </a:r>
            <a:r>
              <a:rPr b="0" i="0" lang="en-US" sz="2400" u="none" cap="none" strike="noStrike">
                <a:solidFill>
                  <a:srgbClr val="000000"/>
                </a:solidFill>
                <a:latin typeface="Arial"/>
                <a:ea typeface="Arial"/>
                <a:cs typeface="Arial"/>
                <a:sym typeface="Arial"/>
              </a:rPr>
              <a:t>: modifica el contenido de uno o varios atributos de una tabla.</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UPDATE</a:t>
            </a:r>
            <a:r>
              <a:rPr b="0" i="0" lang="en-US" sz="1800" u="none" cap="none" strike="noStrike">
                <a:solidFill>
                  <a:srgbClr val="000000"/>
                </a:solidFill>
                <a:latin typeface="Arial"/>
                <a:ea typeface="Arial"/>
                <a:cs typeface="Arial"/>
                <a:sym typeface="Arial"/>
              </a:rPr>
              <a:t> </a:t>
            </a:r>
            <a:r>
              <a:rPr lang="en-US" sz="1800"/>
              <a:t>alumno</a:t>
            </a: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SET</a:t>
            </a:r>
            <a:r>
              <a:rPr b="0" i="0" lang="en-US" sz="1800" u="none" cap="none" strike="noStrike">
                <a:solidFill>
                  <a:srgbClr val="000000"/>
                </a:solidFill>
                <a:latin typeface="Arial"/>
                <a:ea typeface="Arial"/>
                <a:cs typeface="Arial"/>
                <a:sym typeface="Arial"/>
              </a:rPr>
              <a:t> </a:t>
            </a:r>
            <a:r>
              <a:rPr lang="en-US" sz="1800"/>
              <a:t>nombre</a:t>
            </a:r>
            <a:r>
              <a:rPr b="0" i="0" lang="en-US" sz="1800" u="none" cap="none" strike="noStrike">
                <a:solidFill>
                  <a:srgbClr val="000000"/>
                </a:solidFill>
                <a:latin typeface="Arial"/>
                <a:ea typeface="Arial"/>
                <a:cs typeface="Arial"/>
                <a:sym typeface="Arial"/>
              </a:rPr>
              <a:t>=</a:t>
            </a:r>
            <a:r>
              <a:rPr lang="en-US" sz="1800"/>
              <a:t>'Luciana'</a:t>
            </a:r>
            <a:r>
              <a:rPr lang="en-US" sz="1800"/>
              <a:t> WHERE dni=24564321</a:t>
            </a:r>
            <a:endParaRPr b="0" i="0" sz="1400" u="none" cap="none" strike="noStrike">
              <a:solidFill>
                <a:srgbClr val="000000"/>
              </a:solidFill>
              <a:latin typeface="Arial"/>
              <a:ea typeface="Arial"/>
              <a:cs typeface="Arial"/>
              <a:sym typeface="Arial"/>
            </a:endParaRPr>
          </a:p>
        </p:txBody>
      </p:sp>
      <p:sp>
        <p:nvSpPr>
          <p:cNvPr id="516" name="Google Shape;516;p23"/>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ABM</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4"/>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523" name="Google Shape;523;p24"/>
          <p:cNvSpPr txBox="1"/>
          <p:nvPr/>
        </p:nvSpPr>
        <p:spPr>
          <a:xfrm>
            <a:off x="785812" y="3500437"/>
            <a:ext cx="7858125" cy="460375"/>
          </a:xfrm>
          <a:prstGeom prst="rect">
            <a:avLst/>
          </a:prstGeom>
          <a:noFill/>
          <a:ln>
            <a:noFill/>
          </a:ln>
        </p:spPr>
        <p:txBody>
          <a:bodyPr anchorCtr="0" anchor="t" bIns="46800" lIns="90000" spcFirstLastPara="1" rIns="90000" wrap="square" tIns="46800">
            <a:noAutofit/>
          </a:bodyPr>
          <a:lstStyle/>
          <a:p>
            <a:pPr indent="0" lvl="0" marL="0" marR="0" rtl="0" algn="ctr">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¿Consultas?</a:t>
            </a:r>
            <a:endParaRPr b="0" i="0" sz="1400" u="none" cap="none" strike="noStrike">
              <a:solidFill>
                <a:srgbClr val="000000"/>
              </a:solidFill>
              <a:latin typeface="Arial"/>
              <a:ea typeface="Arial"/>
              <a:cs typeface="Arial"/>
              <a:sym typeface="Arial"/>
            </a:endParaRPr>
          </a:p>
        </p:txBody>
      </p:sp>
      <p:sp>
        <p:nvSpPr>
          <p:cNvPr id="524" name="Google Shape;524;p24"/>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
          <p:cNvSpPr txBox="1"/>
          <p:nvPr/>
        </p:nvSpPr>
        <p:spPr>
          <a:xfrm>
            <a:off x="1011237" y="1751012"/>
            <a:ext cx="7772400" cy="4535487"/>
          </a:xfrm>
          <a:prstGeom prst="rect">
            <a:avLst/>
          </a:prstGeom>
          <a:noFill/>
          <a:ln>
            <a:noFill/>
          </a:ln>
        </p:spPr>
        <p:txBody>
          <a:bodyPr anchorCtr="0" anchor="t" bIns="45000" lIns="90000" spcFirstLastPara="1" rIns="90000" wrap="square" tIns="45000">
            <a:noAutofit/>
          </a:bodyPr>
          <a:lstStyle/>
          <a:p>
            <a:pPr indent="-269875" lvl="0" marL="269875" marR="0" rtl="0" algn="l">
              <a:lnSpc>
                <a:spcPct val="150000"/>
              </a:lnSpc>
              <a:spcBef>
                <a:spcPts val="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De base de datos: CREATE|DROP SCHEMA</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De dominios: CREATE|ALTER|DROP DOMAIN</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De tablas: CREATE|ALTER|DROP TABLE</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De vistas: CREATE|DROP VIEW</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De índices (algunos SGBD): CREATE|DROP INDEX</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338" name="Google Shape;338;p3"/>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Definición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
          <p:cNvSpPr txBox="1"/>
          <p:nvPr/>
        </p:nvSpPr>
        <p:spPr>
          <a:xfrm>
            <a:off x="1011237" y="1751012"/>
            <a:ext cx="7772400" cy="4535487"/>
          </a:xfrm>
          <a:prstGeom prst="rect">
            <a:avLst/>
          </a:prstGeom>
          <a:noFill/>
          <a:ln>
            <a:noFill/>
          </a:ln>
        </p:spPr>
        <p:txBody>
          <a:bodyPr anchorCtr="0" anchor="t" bIns="45000" lIns="90000" spcFirstLastPara="1" rIns="90000" wrap="square" tIns="45000">
            <a:noAutofit/>
          </a:bodyPr>
          <a:lstStyle/>
          <a:p>
            <a:pPr indent="-269875" lvl="0" marL="269875" marR="0" rtl="0" algn="l">
              <a:lnSpc>
                <a:spcPct val="150000"/>
              </a:lnSpc>
              <a:spcBef>
                <a:spcPts val="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SELECT - </a:t>
            </a:r>
            <a:r>
              <a:rPr lang="en-US">
                <a:solidFill>
                  <a:schemeClr val="dk1"/>
                </a:solidFill>
              </a:rPr>
              <a:t>Sentencia utilizada para listar contenido de una o varias tablas</a:t>
            </a:r>
            <a:endParaRPr sz="2400"/>
          </a:p>
          <a:p>
            <a:pPr indent="-269875" lvl="0" marL="269875" marR="0" rtl="0" algn="l">
              <a:lnSpc>
                <a:spcPct val="15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INSERT - </a:t>
            </a:r>
            <a:r>
              <a:rPr lang="en-US">
                <a:solidFill>
                  <a:schemeClr val="dk1"/>
                </a:solidFill>
              </a:rPr>
              <a:t>Sentencia utilizada para insertar contenido en una tabla</a:t>
            </a:r>
            <a:endParaRPr sz="2400"/>
          </a:p>
          <a:p>
            <a:pPr indent="-269875" lvl="0" marL="269875" marR="0" rtl="0" algn="l">
              <a:lnSpc>
                <a:spcPct val="15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UPDATE - </a:t>
            </a:r>
            <a:r>
              <a:rPr lang="en-US">
                <a:solidFill>
                  <a:schemeClr val="dk1"/>
                </a:solidFill>
              </a:rPr>
              <a:t>Sentencia utilizada para actualizar contenido de una tabla</a:t>
            </a:r>
            <a:endParaRPr sz="2400"/>
          </a:p>
          <a:p>
            <a:pPr indent="-269875" lvl="0" marL="269875" marR="0" rtl="0" algn="l">
              <a:lnSpc>
                <a:spcPct val="150000"/>
              </a:lnSpc>
              <a:spcBef>
                <a:spcPts val="1900"/>
              </a:spcBef>
              <a:spcAft>
                <a:spcPts val="0"/>
              </a:spcAft>
              <a:buClr>
                <a:srgbClr val="0070C0"/>
              </a:buClr>
              <a:buSzPts val="2400"/>
              <a:buFont typeface="Noto Sans Symbols"/>
              <a:buChar char="❖"/>
            </a:pPr>
            <a:r>
              <a:rPr b="0" i="0" lang="en-US" sz="2400" u="none" cap="none" strike="noStrike">
                <a:solidFill>
                  <a:srgbClr val="000000"/>
                </a:solidFill>
                <a:latin typeface="Arial"/>
                <a:ea typeface="Arial"/>
                <a:cs typeface="Arial"/>
                <a:sym typeface="Arial"/>
              </a:rPr>
              <a:t>DELETE - </a:t>
            </a:r>
            <a:r>
              <a:rPr lang="en-US">
                <a:solidFill>
                  <a:schemeClr val="dk1"/>
                </a:solidFill>
              </a:rPr>
              <a:t>Sentencia utilizada para eliminar contenido de una tabla</a:t>
            </a:r>
            <a:endParaRPr>
              <a:solidFill>
                <a:schemeClr val="dk1"/>
              </a:solidFill>
            </a:endParaRPr>
          </a:p>
          <a:p>
            <a:pPr indent="0" lvl="0" marL="0" marR="0" rtl="0" algn="l">
              <a:lnSpc>
                <a:spcPct val="150000"/>
              </a:lnSpc>
              <a:spcBef>
                <a:spcPts val="1900"/>
              </a:spcBef>
              <a:spcAft>
                <a:spcPts val="0"/>
              </a:spcAft>
              <a:buNone/>
            </a:pPr>
            <a:r>
              <a:t/>
            </a:r>
            <a:endParaRPr sz="2400"/>
          </a:p>
          <a:p>
            <a:pPr indent="-269875" lvl="0" marL="269875" marR="0" rtl="0" algn="l">
              <a:lnSpc>
                <a:spcPct val="150000"/>
              </a:lnSpc>
              <a:spcBef>
                <a:spcPts val="190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347" name="Google Shape;347;p4"/>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Manipulación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9aaa49b666_0_0"/>
          <p:cNvSpPr txBox="1"/>
          <p:nvPr/>
        </p:nvSpPr>
        <p:spPr>
          <a:xfrm>
            <a:off x="1912650" y="1787825"/>
            <a:ext cx="6663000" cy="48372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1" lang="en-US" sz="2300">
                <a:latin typeface="Libre Baskerville"/>
                <a:ea typeface="Libre Baskerville"/>
                <a:cs typeface="Libre Baskerville"/>
                <a:sym typeface="Libre Baskerville"/>
              </a:rPr>
              <a:t>Formato básico</a:t>
            </a:r>
            <a:br>
              <a:rPr b="1" lang="en-US" sz="2300">
                <a:latin typeface="Libre Baskerville"/>
                <a:ea typeface="Libre Baskerville"/>
                <a:cs typeface="Libre Baskerville"/>
                <a:sym typeface="Libre Baskerville"/>
              </a:rPr>
            </a:br>
            <a:r>
              <a:rPr b="1" lang="en-US" sz="2300">
                <a:latin typeface="Libre Baskerville"/>
                <a:ea typeface="Libre Baskerville"/>
                <a:cs typeface="Libre Baskerville"/>
                <a:sym typeface="Libre Baskerville"/>
              </a:rPr>
              <a:t>			</a:t>
            </a:r>
            <a:r>
              <a:rPr lang="en-US" sz="1800">
                <a:latin typeface="Libre Baskerville"/>
                <a:ea typeface="Libre Baskerville"/>
                <a:cs typeface="Libre Baskerville"/>
                <a:sym typeface="Libre Baskerville"/>
              </a:rPr>
              <a:t>Select campo/s</a:t>
            </a:r>
            <a:br>
              <a:rPr lang="en-US" sz="1800">
                <a:latin typeface="Libre Baskerville"/>
                <a:ea typeface="Libre Baskerville"/>
                <a:cs typeface="Libre Baskerville"/>
                <a:sym typeface="Libre Baskerville"/>
              </a:rPr>
            </a:br>
            <a:r>
              <a:rPr lang="en-US" sz="1800">
                <a:latin typeface="Libre Baskerville"/>
                <a:ea typeface="Libre Baskerville"/>
                <a:cs typeface="Libre Baskerville"/>
                <a:sym typeface="Libre Baskerville"/>
              </a:rPr>
              <a:t>			From tabla/s</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rPr b="1" lang="en-US" sz="2300">
                <a:latin typeface="Libre Baskerville"/>
                <a:ea typeface="Libre Baskerville"/>
                <a:cs typeface="Libre Baskerville"/>
                <a:sym typeface="Libre Baskerville"/>
              </a:rPr>
              <a:t>Ejemplo:</a:t>
            </a:r>
            <a:endParaRPr b="1" sz="2300">
              <a:latin typeface="Libre Baskerville"/>
              <a:ea typeface="Libre Baskerville"/>
              <a:cs typeface="Libre Baskerville"/>
              <a:sym typeface="Libre Baskerville"/>
            </a:endParaRPr>
          </a:p>
          <a:p>
            <a:pPr indent="0" lvl="0" marL="0" marR="0" rtl="0" algn="ctr">
              <a:lnSpc>
                <a:spcPct val="93000"/>
              </a:lnSpc>
              <a:spcBef>
                <a:spcPts val="1400"/>
              </a:spcBef>
              <a:spcAft>
                <a:spcPts val="0"/>
              </a:spcAft>
              <a:buClr>
                <a:srgbClr val="000000"/>
              </a:buClr>
              <a:buSzPts val="1800"/>
              <a:buFont typeface="Arial"/>
              <a:buNone/>
            </a:pPr>
            <a:r>
              <a:rPr lang="en-US" sz="1800">
                <a:latin typeface="Libre Baskerville"/>
                <a:ea typeface="Libre Baskerville"/>
                <a:cs typeface="Libre Baskerville"/>
                <a:sym typeface="Libre Baskerville"/>
              </a:rPr>
              <a:t>Alumno=(</a:t>
            </a:r>
            <a:r>
              <a:rPr lang="en-US" sz="1800" u="sng">
                <a:latin typeface="Libre Baskerville"/>
                <a:ea typeface="Libre Baskerville"/>
                <a:cs typeface="Libre Baskerville"/>
                <a:sym typeface="Libre Baskerville"/>
              </a:rPr>
              <a:t>dni</a:t>
            </a:r>
            <a:r>
              <a:rPr lang="en-US" sz="1800">
                <a:latin typeface="Libre Baskerville"/>
                <a:ea typeface="Libre Baskerville"/>
                <a:cs typeface="Libre Baskerville"/>
                <a:sym typeface="Libre Baskerville"/>
              </a:rPr>
              <a:t>, nombre, apellido)</a:t>
            </a:r>
            <a:endParaRPr sz="1800">
              <a:latin typeface="Libre Baskerville"/>
              <a:ea typeface="Libre Baskerville"/>
              <a:cs typeface="Libre Baskerville"/>
              <a:sym typeface="Libre Baskerville"/>
            </a:endParaRPr>
          </a:p>
          <a:p>
            <a:pPr indent="457200" lvl="0" marL="914400" marR="0" rtl="0" algn="l">
              <a:lnSpc>
                <a:spcPct val="93000"/>
              </a:lnSpc>
              <a:spcBef>
                <a:spcPts val="1400"/>
              </a:spcBef>
              <a:spcAft>
                <a:spcPts val="0"/>
              </a:spcAft>
              <a:buClr>
                <a:srgbClr val="000000"/>
              </a:buClr>
              <a:buSzPts val="1800"/>
              <a:buFont typeface="Arial"/>
              <a:buNone/>
            </a:pPr>
            <a:r>
              <a:rPr lang="en-US" sz="1800">
                <a:latin typeface="Libre Baskerville"/>
                <a:ea typeface="Libre Baskerville"/>
                <a:cs typeface="Libre Baskerville"/>
                <a:sym typeface="Libre Baskerville"/>
              </a:rPr>
              <a:t>Select nombre</a:t>
            </a:r>
            <a:endParaRPr sz="1800">
              <a:latin typeface="Libre Baskerville"/>
              <a:ea typeface="Libre Baskerville"/>
              <a:cs typeface="Libre Baskerville"/>
              <a:sym typeface="Libre Baskerville"/>
            </a:endParaRPr>
          </a:p>
          <a:p>
            <a:pPr indent="457200" lvl="0" marL="914400" marR="0" rtl="0" algn="l">
              <a:lnSpc>
                <a:spcPct val="93000"/>
              </a:lnSpc>
              <a:spcBef>
                <a:spcPts val="1400"/>
              </a:spcBef>
              <a:spcAft>
                <a:spcPts val="0"/>
              </a:spcAft>
              <a:buClr>
                <a:srgbClr val="000000"/>
              </a:buClr>
              <a:buSzPts val="1800"/>
              <a:buFont typeface="Arial"/>
              <a:buNone/>
            </a:pPr>
            <a:r>
              <a:rPr lang="en-US" sz="1800">
                <a:latin typeface="Libre Baskerville"/>
                <a:ea typeface="Libre Baskerville"/>
                <a:cs typeface="Libre Baskerville"/>
                <a:sym typeface="Libre Baskerville"/>
              </a:rPr>
              <a:t>From alumno</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rPr lang="en-US" sz="1800">
                <a:latin typeface="Libre Baskerville"/>
                <a:ea typeface="Libre Baskerville"/>
                <a:cs typeface="Libre Baskerville"/>
                <a:sym typeface="Libre Baskerville"/>
              </a:rPr>
              <a:t>En el select puedo utilizar * que me mostrará todos los campos de las tablas involucradas sin necesidad de escribir uno por uno</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p:txBody>
      </p:sp>
      <p:sp>
        <p:nvSpPr>
          <p:cNvPr id="356" name="Google Shape;356;g9aaa49b666_0_0"/>
          <p:cNvSpPr txBox="1"/>
          <p:nvPr/>
        </p:nvSpPr>
        <p:spPr>
          <a:xfrm>
            <a:off x="1184725" y="554896"/>
            <a:ext cx="9725100" cy="1322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3800" u="none" cap="none" strike="noStrike">
                <a:solidFill>
                  <a:srgbClr val="333333"/>
                </a:solidFill>
                <a:latin typeface="Arial"/>
                <a:ea typeface="Arial"/>
                <a:cs typeface="Arial"/>
                <a:sym typeface="Arial"/>
              </a:rPr>
              <a:t>SQL- Manipulación de datos </a:t>
            </a:r>
            <a:endParaRPr sz="3800">
              <a:solidFill>
                <a:srgbClr val="333333"/>
              </a:solidFill>
            </a:endParaRPr>
          </a:p>
          <a:p>
            <a:pPr indent="0" lvl="0" marL="0" marR="0" rtl="0" algn="l">
              <a:lnSpc>
                <a:spcPct val="100000"/>
              </a:lnSpc>
              <a:spcBef>
                <a:spcPts val="0"/>
              </a:spcBef>
              <a:spcAft>
                <a:spcPts val="0"/>
              </a:spcAft>
              <a:buClr>
                <a:srgbClr val="333333"/>
              </a:buClr>
              <a:buSzPts val="4200"/>
              <a:buFont typeface="Arial"/>
              <a:buNone/>
            </a:pPr>
            <a:r>
              <a:rPr lang="en-US" sz="2800">
                <a:solidFill>
                  <a:srgbClr val="333333"/>
                </a:solidFill>
              </a:rPr>
              <a:t>SELECT</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9aaa49b666_0_8"/>
          <p:cNvSpPr txBox="1"/>
          <p:nvPr/>
        </p:nvSpPr>
        <p:spPr>
          <a:xfrm>
            <a:off x="1581400" y="1751025"/>
            <a:ext cx="6663000" cy="4837200"/>
          </a:xfrm>
          <a:prstGeom prst="rect">
            <a:avLst/>
          </a:prstGeom>
          <a:noFill/>
          <a:ln>
            <a:noFill/>
          </a:ln>
        </p:spPr>
        <p:txBody>
          <a:bodyPr anchorCtr="0" anchor="t" bIns="45000" lIns="90000" spcFirstLastPara="1" rIns="90000" wrap="square" tIns="45000">
            <a:noAutofit/>
          </a:bodyPr>
          <a:lstStyle/>
          <a:p>
            <a:pPr indent="0" lvl="0" marL="0" rtl="0" algn="l">
              <a:lnSpc>
                <a:spcPct val="78000"/>
              </a:lnSpc>
              <a:spcBef>
                <a:spcPts val="1400"/>
              </a:spcBef>
              <a:spcAft>
                <a:spcPts val="0"/>
              </a:spcAft>
              <a:buClr>
                <a:srgbClr val="0070C0"/>
              </a:buClr>
              <a:buSzPts val="2200"/>
              <a:buFont typeface="Arial"/>
              <a:buNone/>
            </a:pPr>
            <a:r>
              <a:rPr b="1" lang="en-US" sz="1800">
                <a:solidFill>
                  <a:srgbClr val="0070C0"/>
                </a:solidFill>
              </a:rPr>
              <a:t>DISTINCT</a:t>
            </a:r>
            <a:r>
              <a:rPr lang="en-US" sz="1800">
                <a:solidFill>
                  <a:srgbClr val="404040"/>
                </a:solidFill>
              </a:rPr>
              <a:t>: se aplica a campos del select y elimina </a:t>
            </a:r>
            <a:r>
              <a:rPr b="1" lang="en-US" sz="1800">
                <a:solidFill>
                  <a:srgbClr val="404040"/>
                </a:solidFill>
              </a:rPr>
              <a:t>tuplas</a:t>
            </a:r>
            <a:r>
              <a:rPr lang="en-US" sz="1800">
                <a:solidFill>
                  <a:srgbClr val="404040"/>
                </a:solidFill>
              </a:rPr>
              <a:t> repetidas.</a:t>
            </a:r>
            <a:endParaRPr sz="1800">
              <a:solidFill>
                <a:srgbClr val="404040"/>
              </a:solidFill>
            </a:endParaRPr>
          </a:p>
          <a:p>
            <a:pPr indent="0" lvl="0" marL="0" rtl="0" algn="l">
              <a:lnSpc>
                <a:spcPct val="78000"/>
              </a:lnSpc>
              <a:spcBef>
                <a:spcPts val="1400"/>
              </a:spcBef>
              <a:spcAft>
                <a:spcPts val="0"/>
              </a:spcAft>
              <a:buClr>
                <a:srgbClr val="0070C0"/>
              </a:buClr>
              <a:buSzPts val="2200"/>
              <a:buFont typeface="Arial"/>
              <a:buNone/>
            </a:pPr>
            <a:r>
              <a:t/>
            </a:r>
            <a:endParaRPr sz="1800">
              <a:solidFill>
                <a:srgbClr val="404040"/>
              </a:solidFill>
            </a:endParaRPr>
          </a:p>
          <a:p>
            <a:pPr indent="0" lvl="0" marL="0" rtl="0" algn="l">
              <a:lnSpc>
                <a:spcPct val="93000"/>
              </a:lnSpc>
              <a:spcBef>
                <a:spcPts val="1400"/>
              </a:spcBef>
              <a:spcAft>
                <a:spcPts val="0"/>
              </a:spcAft>
              <a:buClr>
                <a:schemeClr val="dk1"/>
              </a:buClr>
              <a:buSzPts val="1800"/>
              <a:buFont typeface="Arial"/>
              <a:buNone/>
            </a:pPr>
            <a:r>
              <a:rPr b="1" lang="en-US" sz="2300">
                <a:solidFill>
                  <a:schemeClr val="dk1"/>
                </a:solidFill>
                <a:latin typeface="Libre Baskerville"/>
                <a:ea typeface="Libre Baskerville"/>
                <a:cs typeface="Libre Baskerville"/>
                <a:sym typeface="Libre Baskerville"/>
              </a:rPr>
              <a:t>Ejemplo:</a:t>
            </a:r>
            <a:endParaRPr b="1" sz="2300">
              <a:solidFill>
                <a:schemeClr val="dk1"/>
              </a:solidFill>
              <a:latin typeface="Libre Baskerville"/>
              <a:ea typeface="Libre Baskerville"/>
              <a:cs typeface="Libre Baskerville"/>
              <a:sym typeface="Libre Baskerville"/>
            </a:endParaRPr>
          </a:p>
          <a:p>
            <a:pPr indent="0" lvl="0" marL="0" rtl="0" algn="ctr">
              <a:lnSpc>
                <a:spcPct val="93000"/>
              </a:lnSpc>
              <a:spcBef>
                <a:spcPts val="1400"/>
              </a:spcBef>
              <a:spcAft>
                <a:spcPts val="0"/>
              </a:spcAft>
              <a:buClr>
                <a:schemeClr val="dk1"/>
              </a:buClr>
              <a:buSzPts val="1800"/>
              <a:buFont typeface="Arial"/>
              <a:buNone/>
            </a:pPr>
            <a:r>
              <a:rPr lang="en-US" sz="1800">
                <a:solidFill>
                  <a:schemeClr val="dk1"/>
                </a:solidFill>
                <a:latin typeface="Libre Baskerville"/>
                <a:ea typeface="Libre Baskerville"/>
                <a:cs typeface="Libre Baskerville"/>
                <a:sym typeface="Libre Baskerville"/>
              </a:rPr>
              <a:t>Alumno=(</a:t>
            </a:r>
            <a:r>
              <a:rPr lang="en-US" sz="1800" u="sng">
                <a:solidFill>
                  <a:schemeClr val="dk1"/>
                </a:solidFill>
                <a:latin typeface="Libre Baskerville"/>
                <a:ea typeface="Libre Baskerville"/>
                <a:cs typeface="Libre Baskerville"/>
                <a:sym typeface="Libre Baskerville"/>
              </a:rPr>
              <a:t>dni</a:t>
            </a:r>
            <a:r>
              <a:rPr lang="en-US" sz="1800">
                <a:solidFill>
                  <a:schemeClr val="dk1"/>
                </a:solidFill>
                <a:latin typeface="Libre Baskerville"/>
                <a:ea typeface="Libre Baskerville"/>
                <a:cs typeface="Libre Baskerville"/>
                <a:sym typeface="Libre Baskerville"/>
              </a:rPr>
              <a:t>, nombre, apellido)</a:t>
            </a:r>
            <a:endParaRPr sz="1800">
              <a:solidFill>
                <a:schemeClr val="dk1"/>
              </a:solidFill>
              <a:latin typeface="Libre Baskerville"/>
              <a:ea typeface="Libre Baskerville"/>
              <a:cs typeface="Libre Baskerville"/>
              <a:sym typeface="Libre Baskerville"/>
            </a:endParaRPr>
          </a:p>
          <a:p>
            <a:pPr indent="457200" lvl="0" marL="914400" rtl="0" algn="l">
              <a:lnSpc>
                <a:spcPct val="93000"/>
              </a:lnSpc>
              <a:spcBef>
                <a:spcPts val="1400"/>
              </a:spcBef>
              <a:spcAft>
                <a:spcPts val="0"/>
              </a:spcAft>
              <a:buClr>
                <a:schemeClr val="dk1"/>
              </a:buClr>
              <a:buSzPts val="1800"/>
              <a:buFont typeface="Arial"/>
              <a:buNone/>
            </a:pPr>
            <a:r>
              <a:rPr lang="en-US" sz="1800">
                <a:solidFill>
                  <a:schemeClr val="dk1"/>
                </a:solidFill>
                <a:latin typeface="Libre Baskerville"/>
                <a:ea typeface="Libre Baskerville"/>
                <a:cs typeface="Libre Baskerville"/>
                <a:sym typeface="Libre Baskerville"/>
              </a:rPr>
              <a:t>Select DISTINCT(nombre)</a:t>
            </a:r>
            <a:endParaRPr sz="1800">
              <a:solidFill>
                <a:schemeClr val="dk1"/>
              </a:solidFill>
              <a:latin typeface="Libre Baskerville"/>
              <a:ea typeface="Libre Baskerville"/>
              <a:cs typeface="Libre Baskerville"/>
              <a:sym typeface="Libre Baskerville"/>
            </a:endParaRPr>
          </a:p>
          <a:p>
            <a:pPr indent="457200" lvl="0" marL="914400" rtl="0" algn="l">
              <a:lnSpc>
                <a:spcPct val="93000"/>
              </a:lnSpc>
              <a:spcBef>
                <a:spcPts val="1400"/>
              </a:spcBef>
              <a:spcAft>
                <a:spcPts val="0"/>
              </a:spcAft>
              <a:buClr>
                <a:schemeClr val="dk1"/>
              </a:buClr>
              <a:buSzPts val="1800"/>
              <a:buFont typeface="Arial"/>
              <a:buNone/>
            </a:pPr>
            <a:r>
              <a:rPr lang="en-US" sz="1800">
                <a:solidFill>
                  <a:schemeClr val="dk1"/>
                </a:solidFill>
                <a:latin typeface="Libre Baskerville"/>
                <a:ea typeface="Libre Baskerville"/>
                <a:cs typeface="Libre Baskerville"/>
                <a:sym typeface="Libre Baskerville"/>
              </a:rPr>
              <a:t>From alumno</a:t>
            </a:r>
            <a:endParaRPr sz="1800">
              <a:solidFill>
                <a:srgbClr val="404040"/>
              </a:solidFill>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p:txBody>
      </p:sp>
      <p:sp>
        <p:nvSpPr>
          <p:cNvPr id="365" name="Google Shape;365;g9aaa49b666_0_8"/>
          <p:cNvSpPr txBox="1"/>
          <p:nvPr/>
        </p:nvSpPr>
        <p:spPr>
          <a:xfrm>
            <a:off x="1012950" y="542621"/>
            <a:ext cx="9725100" cy="1322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3800" u="none" cap="none" strike="noStrike">
                <a:solidFill>
                  <a:srgbClr val="333333"/>
                </a:solidFill>
                <a:latin typeface="Arial"/>
                <a:ea typeface="Arial"/>
                <a:cs typeface="Arial"/>
                <a:sym typeface="Arial"/>
              </a:rPr>
              <a:t>SQL- Manipulación de datos </a:t>
            </a:r>
            <a:endParaRPr sz="3800">
              <a:solidFill>
                <a:srgbClr val="333333"/>
              </a:solidFill>
            </a:endParaRPr>
          </a:p>
          <a:p>
            <a:pPr indent="0" lvl="0" marL="0" marR="0" rtl="0" algn="l">
              <a:lnSpc>
                <a:spcPct val="100000"/>
              </a:lnSpc>
              <a:spcBef>
                <a:spcPts val="0"/>
              </a:spcBef>
              <a:spcAft>
                <a:spcPts val="0"/>
              </a:spcAft>
              <a:buClr>
                <a:srgbClr val="333333"/>
              </a:buClr>
              <a:buSzPts val="4200"/>
              <a:buFont typeface="Arial"/>
              <a:buNone/>
            </a:pPr>
            <a:r>
              <a:rPr lang="en-US" sz="2800">
                <a:solidFill>
                  <a:srgbClr val="333333"/>
                </a:solidFill>
              </a:rPr>
              <a:t>SELECT</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9aaa49b666_0_16"/>
          <p:cNvSpPr txBox="1"/>
          <p:nvPr/>
        </p:nvSpPr>
        <p:spPr>
          <a:xfrm>
            <a:off x="1507775" y="1468875"/>
            <a:ext cx="6663000" cy="5475000"/>
          </a:xfrm>
          <a:prstGeom prst="rect">
            <a:avLst/>
          </a:prstGeom>
          <a:noFill/>
          <a:ln>
            <a:noFill/>
          </a:ln>
        </p:spPr>
        <p:txBody>
          <a:bodyPr anchorCtr="0" anchor="t" bIns="45000" lIns="90000" spcFirstLastPara="1" rIns="90000" wrap="square" tIns="45000">
            <a:noAutofit/>
          </a:bodyPr>
          <a:lstStyle/>
          <a:p>
            <a:pPr indent="0" lvl="0" marL="0" rtl="0" algn="l">
              <a:lnSpc>
                <a:spcPct val="78000"/>
              </a:lnSpc>
              <a:spcBef>
                <a:spcPts val="1400"/>
              </a:spcBef>
              <a:spcAft>
                <a:spcPts val="0"/>
              </a:spcAft>
              <a:buClr>
                <a:srgbClr val="0070C0"/>
              </a:buClr>
              <a:buSzPts val="2200"/>
              <a:buFont typeface="Arial"/>
              <a:buNone/>
            </a:pPr>
            <a:r>
              <a:rPr lang="en-US" sz="1800">
                <a:solidFill>
                  <a:srgbClr val="404040"/>
                </a:solidFill>
              </a:rPr>
              <a:t>WHERE</a:t>
            </a:r>
            <a:r>
              <a:rPr lang="en-US" sz="1800">
                <a:solidFill>
                  <a:srgbClr val="404040"/>
                </a:solidFill>
              </a:rPr>
              <a:t>: va luego del FROM y se usa para filtrar filas que cumplan una determinada condición.</a:t>
            </a:r>
            <a:endParaRPr sz="1800">
              <a:solidFill>
                <a:srgbClr val="404040"/>
              </a:solidFill>
            </a:endParaRPr>
          </a:p>
          <a:p>
            <a:pPr indent="0" lvl="0" marL="0" rtl="0" algn="l">
              <a:lnSpc>
                <a:spcPct val="78000"/>
              </a:lnSpc>
              <a:spcBef>
                <a:spcPts val="1400"/>
              </a:spcBef>
              <a:spcAft>
                <a:spcPts val="0"/>
              </a:spcAft>
              <a:buClr>
                <a:srgbClr val="0070C0"/>
              </a:buClr>
              <a:buSzPts val="2200"/>
              <a:buFont typeface="Arial"/>
              <a:buNone/>
            </a:pPr>
            <a:r>
              <a:t/>
            </a:r>
            <a:endParaRPr sz="1800">
              <a:solidFill>
                <a:srgbClr val="404040"/>
              </a:solidFill>
            </a:endParaRPr>
          </a:p>
          <a:p>
            <a:pPr indent="0" lvl="0" marL="0" rtl="0" algn="l">
              <a:lnSpc>
                <a:spcPct val="150000"/>
              </a:lnSpc>
              <a:spcBef>
                <a:spcPts val="0"/>
              </a:spcBef>
              <a:spcAft>
                <a:spcPts val="0"/>
              </a:spcAft>
              <a:buClr>
                <a:schemeClr val="dk1"/>
              </a:buClr>
              <a:buSzPts val="1100"/>
              <a:buFont typeface="Arial"/>
              <a:buNone/>
            </a:pPr>
            <a:r>
              <a:rPr b="1" lang="en-US" sz="2300">
                <a:solidFill>
                  <a:schemeClr val="dk1"/>
                </a:solidFill>
                <a:latin typeface="Libre Baskerville"/>
                <a:ea typeface="Libre Baskerville"/>
                <a:cs typeface="Libre Baskerville"/>
                <a:sym typeface="Libre Baskerville"/>
              </a:rPr>
              <a:t>Formato básico</a:t>
            </a:r>
            <a:br>
              <a:rPr b="1" lang="en-US" sz="2300">
                <a:solidFill>
                  <a:schemeClr val="dk1"/>
                </a:solidFill>
                <a:latin typeface="Libre Baskerville"/>
                <a:ea typeface="Libre Baskerville"/>
                <a:cs typeface="Libre Baskerville"/>
                <a:sym typeface="Libre Baskerville"/>
              </a:rPr>
            </a:br>
            <a:r>
              <a:rPr b="1" lang="en-US" sz="2300">
                <a:solidFill>
                  <a:schemeClr val="dk1"/>
                </a:solidFill>
                <a:latin typeface="Libre Baskerville"/>
                <a:ea typeface="Libre Baskerville"/>
                <a:cs typeface="Libre Baskerville"/>
                <a:sym typeface="Libre Baskerville"/>
              </a:rPr>
              <a:t>			</a:t>
            </a:r>
            <a:r>
              <a:rPr lang="en-US" sz="1800">
                <a:solidFill>
                  <a:schemeClr val="dk1"/>
                </a:solidFill>
                <a:latin typeface="Libre Baskerville"/>
                <a:ea typeface="Libre Baskerville"/>
                <a:cs typeface="Libre Baskerville"/>
                <a:sym typeface="Libre Baskerville"/>
              </a:rPr>
              <a:t>Select campo/s</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From tabla/s</a:t>
            </a:r>
            <a:endParaRPr sz="1800">
              <a:solidFill>
                <a:schemeClr val="dk1"/>
              </a:solidFill>
              <a:latin typeface="Libre Baskerville"/>
              <a:ea typeface="Libre Baskerville"/>
              <a:cs typeface="Libre Baskerville"/>
              <a:sym typeface="Libre Baskerville"/>
            </a:endParaRPr>
          </a:p>
          <a:p>
            <a:pPr indent="0" lvl="0" marL="0" rtl="0" algn="l">
              <a:lnSpc>
                <a:spcPct val="150000"/>
              </a:lnSpc>
              <a:spcBef>
                <a:spcPts val="0"/>
              </a:spcBef>
              <a:spcAft>
                <a:spcPts val="0"/>
              </a:spcAft>
              <a:buClr>
                <a:schemeClr val="dk1"/>
              </a:buClr>
              <a:buSzPts val="1100"/>
              <a:buFont typeface="Arial"/>
              <a:buNone/>
            </a:pPr>
            <a:r>
              <a:rPr lang="en-US" sz="1800">
                <a:solidFill>
                  <a:schemeClr val="dk1"/>
                </a:solidFill>
                <a:latin typeface="Libre Baskerville"/>
                <a:ea typeface="Libre Baskerville"/>
                <a:cs typeface="Libre Baskerville"/>
                <a:sym typeface="Libre Baskerville"/>
              </a:rPr>
              <a:t>			Where condicion/nes</a:t>
            </a:r>
            <a:endParaRPr sz="1800">
              <a:solidFill>
                <a:schemeClr val="dk1"/>
              </a:solidFill>
              <a:latin typeface="Libre Baskerville"/>
              <a:ea typeface="Libre Baskerville"/>
              <a:cs typeface="Libre Baskerville"/>
              <a:sym typeface="Libre Baskerville"/>
            </a:endParaRPr>
          </a:p>
          <a:p>
            <a:pPr indent="0" lvl="0" marL="0" rtl="0" algn="l">
              <a:lnSpc>
                <a:spcPct val="93000"/>
              </a:lnSpc>
              <a:spcBef>
                <a:spcPts val="1400"/>
              </a:spcBef>
              <a:spcAft>
                <a:spcPts val="0"/>
              </a:spcAft>
              <a:buClr>
                <a:schemeClr val="dk1"/>
              </a:buClr>
              <a:buSzPts val="1800"/>
              <a:buFont typeface="Arial"/>
              <a:buNone/>
            </a:pPr>
            <a:r>
              <a:rPr b="1" lang="en-US" sz="2300">
                <a:solidFill>
                  <a:schemeClr val="dk1"/>
                </a:solidFill>
                <a:latin typeface="Libre Baskerville"/>
                <a:ea typeface="Libre Baskerville"/>
                <a:cs typeface="Libre Baskerville"/>
                <a:sym typeface="Libre Baskerville"/>
              </a:rPr>
              <a:t>Ejemplo:</a:t>
            </a:r>
            <a:endParaRPr b="1" sz="2300">
              <a:solidFill>
                <a:schemeClr val="dk1"/>
              </a:solidFill>
              <a:latin typeface="Libre Baskerville"/>
              <a:ea typeface="Libre Baskerville"/>
              <a:cs typeface="Libre Baskerville"/>
              <a:sym typeface="Libre Baskerville"/>
            </a:endParaRPr>
          </a:p>
          <a:p>
            <a:pPr indent="0" lvl="0" marL="0" rtl="0" algn="ctr">
              <a:lnSpc>
                <a:spcPct val="93000"/>
              </a:lnSpc>
              <a:spcBef>
                <a:spcPts val="1400"/>
              </a:spcBef>
              <a:spcAft>
                <a:spcPts val="0"/>
              </a:spcAft>
              <a:buClr>
                <a:schemeClr val="dk1"/>
              </a:buClr>
              <a:buSzPts val="1800"/>
              <a:buFont typeface="Arial"/>
              <a:buNone/>
            </a:pPr>
            <a:r>
              <a:rPr lang="en-US" sz="1800">
                <a:solidFill>
                  <a:schemeClr val="dk1"/>
                </a:solidFill>
                <a:latin typeface="Libre Baskerville"/>
                <a:ea typeface="Libre Baskerville"/>
                <a:cs typeface="Libre Baskerville"/>
                <a:sym typeface="Libre Baskerville"/>
              </a:rPr>
              <a:t>Alumno=(</a:t>
            </a:r>
            <a:r>
              <a:rPr lang="en-US" sz="1800" u="sng">
                <a:solidFill>
                  <a:schemeClr val="dk1"/>
                </a:solidFill>
                <a:latin typeface="Libre Baskerville"/>
                <a:ea typeface="Libre Baskerville"/>
                <a:cs typeface="Libre Baskerville"/>
                <a:sym typeface="Libre Baskerville"/>
              </a:rPr>
              <a:t>dni</a:t>
            </a:r>
            <a:r>
              <a:rPr lang="en-US" sz="1800">
                <a:solidFill>
                  <a:schemeClr val="dk1"/>
                </a:solidFill>
                <a:latin typeface="Libre Baskerville"/>
                <a:ea typeface="Libre Baskerville"/>
                <a:cs typeface="Libre Baskerville"/>
                <a:sym typeface="Libre Baskerville"/>
              </a:rPr>
              <a:t>, nombre, apellido)</a:t>
            </a:r>
            <a:endParaRPr sz="1800">
              <a:solidFill>
                <a:schemeClr val="dk1"/>
              </a:solidFill>
              <a:latin typeface="Libre Baskerville"/>
              <a:ea typeface="Libre Baskerville"/>
              <a:cs typeface="Libre Baskerville"/>
              <a:sym typeface="Libre Baskerville"/>
            </a:endParaRPr>
          </a:p>
          <a:p>
            <a:pPr indent="457200" lvl="0" marL="914400" rtl="0" algn="l">
              <a:lnSpc>
                <a:spcPct val="93000"/>
              </a:lnSpc>
              <a:spcBef>
                <a:spcPts val="1400"/>
              </a:spcBef>
              <a:spcAft>
                <a:spcPts val="0"/>
              </a:spcAft>
              <a:buClr>
                <a:schemeClr val="dk1"/>
              </a:buClr>
              <a:buSzPts val="1800"/>
              <a:buFont typeface="Arial"/>
              <a:buNone/>
            </a:pPr>
            <a:r>
              <a:rPr lang="en-US" sz="1800">
                <a:solidFill>
                  <a:schemeClr val="dk1"/>
                </a:solidFill>
                <a:latin typeface="Libre Baskerville"/>
                <a:ea typeface="Libre Baskerville"/>
                <a:cs typeface="Libre Baskerville"/>
                <a:sym typeface="Libre Baskerville"/>
              </a:rPr>
              <a:t>Select nombre</a:t>
            </a:r>
            <a:endParaRPr sz="1800">
              <a:solidFill>
                <a:schemeClr val="dk1"/>
              </a:solidFill>
              <a:latin typeface="Libre Baskerville"/>
              <a:ea typeface="Libre Baskerville"/>
              <a:cs typeface="Libre Baskerville"/>
              <a:sym typeface="Libre Baskerville"/>
            </a:endParaRPr>
          </a:p>
          <a:p>
            <a:pPr indent="457200" lvl="0" marL="914400" rtl="0" algn="l">
              <a:lnSpc>
                <a:spcPct val="93000"/>
              </a:lnSpc>
              <a:spcBef>
                <a:spcPts val="1400"/>
              </a:spcBef>
              <a:spcAft>
                <a:spcPts val="0"/>
              </a:spcAft>
              <a:buClr>
                <a:schemeClr val="dk1"/>
              </a:buClr>
              <a:buSzPts val="1800"/>
              <a:buFont typeface="Arial"/>
              <a:buNone/>
            </a:pPr>
            <a:r>
              <a:rPr lang="en-US" sz="1800">
                <a:solidFill>
                  <a:schemeClr val="dk1"/>
                </a:solidFill>
                <a:latin typeface="Libre Baskerville"/>
                <a:ea typeface="Libre Baskerville"/>
                <a:cs typeface="Libre Baskerville"/>
                <a:sym typeface="Libre Baskerville"/>
              </a:rPr>
              <a:t>From alumno</a:t>
            </a:r>
            <a:endParaRPr sz="1800">
              <a:solidFill>
                <a:schemeClr val="dk1"/>
              </a:solidFill>
              <a:latin typeface="Libre Baskerville"/>
              <a:ea typeface="Libre Baskerville"/>
              <a:cs typeface="Libre Baskerville"/>
              <a:sym typeface="Libre Baskerville"/>
            </a:endParaRPr>
          </a:p>
          <a:p>
            <a:pPr indent="457200" lvl="0" marL="914400" rtl="0" algn="l">
              <a:lnSpc>
                <a:spcPct val="93000"/>
              </a:lnSpc>
              <a:spcBef>
                <a:spcPts val="1400"/>
              </a:spcBef>
              <a:spcAft>
                <a:spcPts val="0"/>
              </a:spcAft>
              <a:buClr>
                <a:schemeClr val="dk1"/>
              </a:buClr>
              <a:buSzPts val="1800"/>
              <a:buFont typeface="Arial"/>
              <a:buNone/>
            </a:pPr>
            <a:r>
              <a:rPr lang="en-US" sz="1800">
                <a:solidFill>
                  <a:schemeClr val="dk1"/>
                </a:solidFill>
                <a:latin typeface="Libre Baskerville"/>
                <a:ea typeface="Libre Baskerville"/>
                <a:cs typeface="Libre Baskerville"/>
                <a:sym typeface="Libre Baskerville"/>
              </a:rPr>
              <a:t>Where (nombre='Luciana')</a:t>
            </a:r>
            <a:endParaRPr sz="1800">
              <a:solidFill>
                <a:schemeClr val="dk1"/>
              </a:solidFill>
              <a:latin typeface="Libre Baskerville"/>
              <a:ea typeface="Libre Baskerville"/>
              <a:cs typeface="Libre Baskerville"/>
              <a:sym typeface="Libre Baskerville"/>
            </a:endParaRPr>
          </a:p>
          <a:p>
            <a:pPr indent="457200" lvl="0" marL="914400" rtl="0" algn="l">
              <a:lnSpc>
                <a:spcPct val="93000"/>
              </a:lnSpc>
              <a:spcBef>
                <a:spcPts val="1400"/>
              </a:spcBef>
              <a:spcAft>
                <a:spcPts val="0"/>
              </a:spcAft>
              <a:buClr>
                <a:schemeClr val="dk1"/>
              </a:buClr>
              <a:buSzPts val="1800"/>
              <a:buFont typeface="Arial"/>
              <a:buNone/>
            </a:pPr>
            <a:r>
              <a:t/>
            </a:r>
            <a:endParaRPr sz="1800">
              <a:solidFill>
                <a:schemeClr val="dk1"/>
              </a:solidFill>
              <a:latin typeface="Libre Baskerville"/>
              <a:ea typeface="Libre Baskerville"/>
              <a:cs typeface="Libre Baskerville"/>
              <a:sym typeface="Libre Baskerville"/>
            </a:endParaRPr>
          </a:p>
          <a:p>
            <a:pPr indent="457200" lvl="0" marL="914400" rtl="0" algn="l">
              <a:lnSpc>
                <a:spcPct val="93000"/>
              </a:lnSpc>
              <a:spcBef>
                <a:spcPts val="1400"/>
              </a:spcBef>
              <a:spcAft>
                <a:spcPts val="0"/>
              </a:spcAft>
              <a:buClr>
                <a:schemeClr val="dk1"/>
              </a:buClr>
              <a:buSzPts val="1800"/>
              <a:buFont typeface="Arial"/>
              <a:buNone/>
            </a:pPr>
            <a:r>
              <a:t/>
            </a:r>
            <a:endParaRPr b="1" sz="2300">
              <a:solidFill>
                <a:schemeClr val="dk1"/>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sz="1800">
              <a:latin typeface="Libre Baskerville"/>
              <a:ea typeface="Libre Baskerville"/>
              <a:cs typeface="Libre Baskerville"/>
              <a:sym typeface="Libre Baskerville"/>
            </a:endParaRPr>
          </a:p>
        </p:txBody>
      </p:sp>
      <p:sp>
        <p:nvSpPr>
          <p:cNvPr id="374" name="Google Shape;374;g9aaa49b666_0_16"/>
          <p:cNvSpPr txBox="1"/>
          <p:nvPr/>
        </p:nvSpPr>
        <p:spPr>
          <a:xfrm>
            <a:off x="963875" y="370871"/>
            <a:ext cx="9725100" cy="1322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3800" u="none" cap="none" strike="noStrike">
                <a:solidFill>
                  <a:srgbClr val="333333"/>
                </a:solidFill>
                <a:latin typeface="Arial"/>
                <a:ea typeface="Arial"/>
                <a:cs typeface="Arial"/>
                <a:sym typeface="Arial"/>
              </a:rPr>
              <a:t>SQL- Manipulación de datos </a:t>
            </a:r>
            <a:endParaRPr sz="3800">
              <a:solidFill>
                <a:srgbClr val="333333"/>
              </a:solidFill>
            </a:endParaRPr>
          </a:p>
          <a:p>
            <a:pPr indent="0" lvl="0" marL="0" marR="0" rtl="0" algn="l">
              <a:lnSpc>
                <a:spcPct val="100000"/>
              </a:lnSpc>
              <a:spcBef>
                <a:spcPts val="0"/>
              </a:spcBef>
              <a:spcAft>
                <a:spcPts val="0"/>
              </a:spcAft>
              <a:buClr>
                <a:srgbClr val="333333"/>
              </a:buClr>
              <a:buSzPts val="4200"/>
              <a:buFont typeface="Arial"/>
              <a:buNone/>
            </a:pPr>
            <a:r>
              <a:rPr lang="en-US" sz="2800">
                <a:solidFill>
                  <a:srgbClr val="333333"/>
                </a:solidFill>
              </a:rPr>
              <a:t>SELECT</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aphicFrame>
        <p:nvGraphicFramePr>
          <p:cNvPr id="382" name="Google Shape;382;g9aaa49b666_0_24"/>
          <p:cNvGraphicFramePr/>
          <p:nvPr/>
        </p:nvGraphicFramePr>
        <p:xfrm>
          <a:off x="1191725" y="154200"/>
          <a:ext cx="3000000" cy="3000000"/>
        </p:xfrm>
        <a:graphic>
          <a:graphicData uri="http://schemas.openxmlformats.org/drawingml/2006/table">
            <a:tbl>
              <a:tblPr>
                <a:noFill/>
                <a:tableStyleId>{EB06D2A6-4377-4594-B2E1-64049EE6F6A2}</a:tableStyleId>
              </a:tblPr>
              <a:tblGrid>
                <a:gridCol w="2408925"/>
                <a:gridCol w="2408925"/>
                <a:gridCol w="2408925"/>
              </a:tblGrid>
              <a:tr h="408200">
                <a:tc>
                  <a:txBody>
                    <a:bodyPr/>
                    <a:lstStyle/>
                    <a:p>
                      <a:pPr indent="0" lvl="0" marL="0" rtl="0" algn="ctr">
                        <a:spcBef>
                          <a:spcPts val="0"/>
                        </a:spcBef>
                        <a:spcAft>
                          <a:spcPts val="0"/>
                        </a:spcAft>
                        <a:buNone/>
                      </a:pPr>
                      <a:r>
                        <a:rPr b="1" lang="en-US"/>
                        <a:t>Operador</a:t>
                      </a:r>
                      <a:endParaRPr b="1"/>
                    </a:p>
                  </a:txBody>
                  <a:tcPr marT="91425" marB="91425" marR="91425" marL="91425"/>
                </a:tc>
                <a:tc>
                  <a:txBody>
                    <a:bodyPr/>
                    <a:lstStyle/>
                    <a:p>
                      <a:pPr indent="0" lvl="0" marL="0" rtl="0" algn="ctr">
                        <a:spcBef>
                          <a:spcPts val="0"/>
                        </a:spcBef>
                        <a:spcAft>
                          <a:spcPts val="0"/>
                        </a:spcAft>
                        <a:buNone/>
                      </a:pPr>
                      <a:r>
                        <a:rPr b="1" lang="en-US"/>
                        <a:t>Significado</a:t>
                      </a:r>
                      <a:endParaRPr b="1"/>
                    </a:p>
                  </a:txBody>
                  <a:tcPr marT="91425" marB="91425" marR="91425" marL="91425"/>
                </a:tc>
                <a:tc>
                  <a:txBody>
                    <a:bodyPr/>
                    <a:lstStyle/>
                    <a:p>
                      <a:pPr indent="0" lvl="0" marL="0" rtl="0" algn="ctr">
                        <a:spcBef>
                          <a:spcPts val="0"/>
                        </a:spcBef>
                        <a:spcAft>
                          <a:spcPts val="0"/>
                        </a:spcAft>
                        <a:buNone/>
                      </a:pPr>
                      <a:r>
                        <a:rPr b="1" lang="en-US"/>
                        <a:t>Ejemplo</a:t>
                      </a:r>
                      <a:endParaRPr b="1"/>
                    </a:p>
                  </a:txBody>
                  <a:tcPr marT="91425" marB="91425" marR="91425" marL="91425"/>
                </a:tc>
              </a:tr>
              <a:tr h="716800">
                <a:tc>
                  <a:txBody>
                    <a:bodyPr/>
                    <a:lstStyle/>
                    <a:p>
                      <a:pPr indent="0" lvl="0" marL="0" rtl="0" algn="ctr">
                        <a:spcBef>
                          <a:spcPts val="0"/>
                        </a:spcBef>
                        <a:spcAft>
                          <a:spcPts val="0"/>
                        </a:spcAft>
                        <a:buNone/>
                      </a:pPr>
                      <a:r>
                        <a:rPr lang="en-US"/>
                        <a:t>=</a:t>
                      </a:r>
                      <a:endParaRPr/>
                    </a:p>
                  </a:txBody>
                  <a:tcPr marT="91425" marB="91425" marR="91425" marL="91425"/>
                </a:tc>
                <a:tc>
                  <a:txBody>
                    <a:bodyPr/>
                    <a:lstStyle/>
                    <a:p>
                      <a:pPr indent="0" lvl="0" marL="0" rtl="0" algn="ctr">
                        <a:spcBef>
                          <a:spcPts val="0"/>
                        </a:spcBef>
                        <a:spcAft>
                          <a:spcPts val="0"/>
                        </a:spcAft>
                        <a:buNone/>
                      </a:pPr>
                      <a:r>
                        <a:rPr lang="en-US"/>
                        <a:t>es igual a</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Select nombre</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From alumno</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Where (nombre=”Luciana”)</a:t>
                      </a:r>
                      <a:endParaRPr sz="600"/>
                    </a:p>
                  </a:txBody>
                  <a:tcPr marT="91425" marB="91425" marR="91425" marL="91425"/>
                </a:tc>
              </a:tr>
              <a:tr h="716800">
                <a:tc>
                  <a:txBody>
                    <a:bodyPr/>
                    <a:lstStyle/>
                    <a:p>
                      <a:pPr indent="0" lvl="0" marL="0" rtl="0" algn="ctr">
                        <a:spcBef>
                          <a:spcPts val="0"/>
                        </a:spcBef>
                        <a:spcAft>
                          <a:spcPts val="0"/>
                        </a:spcAft>
                        <a:buNone/>
                      </a:pPr>
                      <a:r>
                        <a:rPr lang="en-US"/>
                        <a:t>&gt;</a:t>
                      </a:r>
                      <a:endParaRPr/>
                    </a:p>
                  </a:txBody>
                  <a:tcPr marT="91425" marB="91425" marR="91425" marL="91425"/>
                </a:tc>
                <a:tc>
                  <a:txBody>
                    <a:bodyPr/>
                    <a:lstStyle/>
                    <a:p>
                      <a:pPr indent="0" lvl="0" marL="0" rtl="0" algn="ctr">
                        <a:spcBef>
                          <a:spcPts val="0"/>
                        </a:spcBef>
                        <a:spcAft>
                          <a:spcPts val="0"/>
                        </a:spcAft>
                        <a:buNone/>
                      </a:pPr>
                      <a:r>
                        <a:rPr lang="en-US"/>
                        <a:t>es mayor a</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Select nombre</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From alumno</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Where (dni&gt;24564321)</a:t>
                      </a:r>
                      <a:endParaRPr sz="1200"/>
                    </a:p>
                  </a:txBody>
                  <a:tcPr marT="91425" marB="91425" marR="91425" marL="91425"/>
                </a:tc>
              </a:tr>
              <a:tr h="716800">
                <a:tc>
                  <a:txBody>
                    <a:bodyPr/>
                    <a:lstStyle/>
                    <a:p>
                      <a:pPr indent="0" lvl="0" marL="0" rtl="0" algn="ctr">
                        <a:spcBef>
                          <a:spcPts val="0"/>
                        </a:spcBef>
                        <a:spcAft>
                          <a:spcPts val="0"/>
                        </a:spcAft>
                        <a:buNone/>
                      </a:pPr>
                      <a:r>
                        <a:rPr lang="en-US"/>
                        <a:t>&lt;</a:t>
                      </a:r>
                      <a:endParaRPr/>
                    </a:p>
                  </a:txBody>
                  <a:tcPr marT="91425" marB="91425" marR="91425" marL="91425"/>
                </a:tc>
                <a:tc>
                  <a:txBody>
                    <a:bodyPr/>
                    <a:lstStyle/>
                    <a:p>
                      <a:pPr indent="0" lvl="0" marL="0" rtl="0" algn="ctr">
                        <a:spcBef>
                          <a:spcPts val="0"/>
                        </a:spcBef>
                        <a:spcAft>
                          <a:spcPts val="0"/>
                        </a:spcAft>
                        <a:buNone/>
                      </a:pPr>
                      <a:r>
                        <a:rPr lang="en-US"/>
                        <a:t>es menor a</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Select nombre</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From alumno</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Where (dni&gt;24564321)</a:t>
                      </a:r>
                      <a:endParaRPr sz="800">
                        <a:solidFill>
                          <a:schemeClr val="dk1"/>
                        </a:solidFill>
                        <a:latin typeface="Libre Baskerville"/>
                        <a:ea typeface="Libre Baskerville"/>
                        <a:cs typeface="Libre Baskerville"/>
                        <a:sym typeface="Libre Baskerville"/>
                      </a:endParaRPr>
                    </a:p>
                  </a:txBody>
                  <a:tcPr marT="91425" marB="91425" marR="91425" marL="91425"/>
                </a:tc>
              </a:tr>
              <a:tr h="716800">
                <a:tc>
                  <a:txBody>
                    <a:bodyPr/>
                    <a:lstStyle/>
                    <a:p>
                      <a:pPr indent="0" lvl="0" marL="0" rtl="0" algn="ctr">
                        <a:spcBef>
                          <a:spcPts val="0"/>
                        </a:spcBef>
                        <a:spcAft>
                          <a:spcPts val="0"/>
                        </a:spcAft>
                        <a:buNone/>
                      </a:pPr>
                      <a:r>
                        <a:rPr lang="en-US"/>
                        <a:t>&gt;=</a:t>
                      </a:r>
                      <a:endParaRPr/>
                    </a:p>
                  </a:txBody>
                  <a:tcPr marT="91425" marB="91425" marR="91425" marL="91425"/>
                </a:tc>
                <a:tc>
                  <a:txBody>
                    <a:bodyPr/>
                    <a:lstStyle/>
                    <a:p>
                      <a:pPr indent="0" lvl="0" marL="0" rtl="0" algn="ctr">
                        <a:spcBef>
                          <a:spcPts val="0"/>
                        </a:spcBef>
                        <a:spcAft>
                          <a:spcPts val="0"/>
                        </a:spcAft>
                        <a:buNone/>
                      </a:pPr>
                      <a:r>
                        <a:rPr lang="en-US"/>
                        <a:t>mayor o igual a</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Select nombre</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From alumno</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Where (dni&gt;=24564321)</a:t>
                      </a:r>
                      <a:endParaRPr sz="1200"/>
                    </a:p>
                  </a:txBody>
                  <a:tcPr marT="91425" marB="91425" marR="91425" marL="91425"/>
                </a:tc>
              </a:tr>
              <a:tr h="716800">
                <a:tc>
                  <a:txBody>
                    <a:bodyPr/>
                    <a:lstStyle/>
                    <a:p>
                      <a:pPr indent="0" lvl="0" marL="0" rtl="0" algn="ctr">
                        <a:spcBef>
                          <a:spcPts val="0"/>
                        </a:spcBef>
                        <a:spcAft>
                          <a:spcPts val="0"/>
                        </a:spcAft>
                        <a:buNone/>
                      </a:pPr>
                      <a:r>
                        <a:rPr lang="en-US"/>
                        <a:t>&lt;=</a:t>
                      </a:r>
                      <a:endParaRPr/>
                    </a:p>
                  </a:txBody>
                  <a:tcPr marT="91425" marB="91425" marR="91425" marL="91425"/>
                </a:tc>
                <a:tc>
                  <a:txBody>
                    <a:bodyPr/>
                    <a:lstStyle/>
                    <a:p>
                      <a:pPr indent="0" lvl="0" marL="0" rtl="0" algn="ctr">
                        <a:spcBef>
                          <a:spcPts val="0"/>
                        </a:spcBef>
                        <a:spcAft>
                          <a:spcPts val="0"/>
                        </a:spcAft>
                        <a:buNone/>
                      </a:pPr>
                      <a:r>
                        <a:rPr lang="en-US"/>
                        <a:t>menor o igual a</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Select nombre</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From alumno</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Where (dni&lt;=24564321)</a:t>
                      </a:r>
                      <a:endParaRPr sz="1200"/>
                    </a:p>
                  </a:txBody>
                  <a:tcPr marT="91425" marB="91425" marR="91425" marL="91425"/>
                </a:tc>
              </a:tr>
              <a:tr h="716800">
                <a:tc>
                  <a:txBody>
                    <a:bodyPr/>
                    <a:lstStyle/>
                    <a:p>
                      <a:pPr indent="0" lvl="0" marL="0" rtl="0" algn="ctr">
                        <a:spcBef>
                          <a:spcPts val="0"/>
                        </a:spcBef>
                        <a:spcAft>
                          <a:spcPts val="0"/>
                        </a:spcAft>
                        <a:buNone/>
                      </a:pPr>
                      <a:r>
                        <a:rPr lang="en-US"/>
                        <a:t>&lt;&gt;</a:t>
                      </a:r>
                      <a:endParaRPr/>
                    </a:p>
                  </a:txBody>
                  <a:tcPr marT="91425" marB="91425" marR="91425" marL="91425"/>
                </a:tc>
                <a:tc>
                  <a:txBody>
                    <a:bodyPr/>
                    <a:lstStyle/>
                    <a:p>
                      <a:pPr indent="0" lvl="0" marL="0" rtl="0" algn="ctr">
                        <a:spcBef>
                          <a:spcPts val="0"/>
                        </a:spcBef>
                        <a:spcAft>
                          <a:spcPts val="0"/>
                        </a:spcAft>
                        <a:buNone/>
                      </a:pPr>
                      <a:r>
                        <a:rPr lang="en-US"/>
                        <a:t>distinto a</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Select nombre</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From alumno</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Where (dni&lt;&gt;24564321)</a:t>
                      </a:r>
                      <a:endParaRPr sz="1200"/>
                    </a:p>
                  </a:txBody>
                  <a:tcPr marT="91425" marB="91425" marR="91425" marL="91425"/>
                </a:tc>
              </a:tr>
              <a:tr h="716800">
                <a:tc>
                  <a:txBody>
                    <a:bodyPr/>
                    <a:lstStyle/>
                    <a:p>
                      <a:pPr indent="0" lvl="0" marL="0" rtl="0" algn="ctr">
                        <a:spcBef>
                          <a:spcPts val="0"/>
                        </a:spcBef>
                        <a:spcAft>
                          <a:spcPts val="0"/>
                        </a:spcAft>
                        <a:buNone/>
                      </a:pPr>
                      <a:r>
                        <a:rPr lang="en-US"/>
                        <a:t>BETWEEN</a:t>
                      </a:r>
                      <a:endParaRPr/>
                    </a:p>
                  </a:txBody>
                  <a:tcPr marT="91425" marB="91425" marR="91425" marL="91425"/>
                </a:tc>
                <a:tc>
                  <a:txBody>
                    <a:bodyPr/>
                    <a:lstStyle/>
                    <a:p>
                      <a:pPr indent="0" lvl="0" marL="0" rtl="0" algn="ctr">
                        <a:spcBef>
                          <a:spcPts val="0"/>
                        </a:spcBef>
                        <a:spcAft>
                          <a:spcPts val="0"/>
                        </a:spcAft>
                        <a:buNone/>
                      </a:pPr>
                      <a:r>
                        <a:rPr lang="en-US"/>
                        <a:t>entre (se incluyen extremos)</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Select nombre</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From alumno</a:t>
                      </a:r>
                      <a:br>
                        <a:rPr lang="en-US" sz="800">
                          <a:solidFill>
                            <a:schemeClr val="dk1"/>
                          </a:solidFill>
                          <a:latin typeface="Libre Baskerville"/>
                          <a:ea typeface="Libre Baskerville"/>
                          <a:cs typeface="Libre Baskerville"/>
                          <a:sym typeface="Libre Baskerville"/>
                        </a:rPr>
                      </a:br>
                      <a:r>
                        <a:rPr lang="en-US" sz="800">
                          <a:solidFill>
                            <a:schemeClr val="dk1"/>
                          </a:solidFill>
                          <a:latin typeface="Libre Baskerville"/>
                          <a:ea typeface="Libre Baskerville"/>
                          <a:cs typeface="Libre Baskerville"/>
                          <a:sym typeface="Libre Baskerville"/>
                        </a:rPr>
                        <a:t>Where (dni between 24564321 and 27456789)</a:t>
                      </a:r>
                      <a:endParaRPr sz="1200"/>
                    </a:p>
                  </a:txBody>
                  <a:tcPr marT="91425" marB="91425" marR="91425" marL="91425"/>
                </a:tc>
              </a:tr>
              <a:tr h="716800">
                <a:tc>
                  <a:txBody>
                    <a:bodyPr/>
                    <a:lstStyle/>
                    <a:p>
                      <a:pPr indent="0" lvl="0" marL="0" rtl="0" algn="ctr">
                        <a:spcBef>
                          <a:spcPts val="0"/>
                        </a:spcBef>
                        <a:spcAft>
                          <a:spcPts val="0"/>
                        </a:spcAft>
                        <a:buNone/>
                      </a:pPr>
                      <a:r>
                        <a:rPr lang="en-US"/>
                        <a:t>LIKE</a:t>
                      </a:r>
                      <a:endParaRPr/>
                    </a:p>
                  </a:txBody>
                  <a:tcPr marT="91425" marB="91425" marR="91425" marL="91425"/>
                </a:tc>
                <a:tc>
                  <a:txBody>
                    <a:bodyPr/>
                    <a:lstStyle/>
                    <a:p>
                      <a:pPr indent="0" lvl="0" marL="0" rtl="0" algn="ctr">
                        <a:spcBef>
                          <a:spcPts val="0"/>
                        </a:spcBef>
                        <a:spcAft>
                          <a:spcPts val="0"/>
                        </a:spcAft>
                        <a:buNone/>
                      </a:pPr>
                      <a:r>
                        <a:rPr lang="en-US"/>
                        <a:t>como</a:t>
                      </a:r>
                      <a:endParaRPr/>
                    </a:p>
                  </a:txBody>
                  <a:tcPr marT="91425" marB="91425" marR="91425" marL="91425"/>
                </a:tc>
                <a:tc>
                  <a:txBody>
                    <a:bodyPr/>
                    <a:lstStyle/>
                    <a:p>
                      <a:pPr indent="0" lvl="0" marL="0" rtl="0" algn="l">
                        <a:lnSpc>
                          <a:spcPct val="93000"/>
                        </a:lnSpc>
                        <a:spcBef>
                          <a:spcPts val="1400"/>
                        </a:spcBef>
                        <a:spcAft>
                          <a:spcPts val="0"/>
                        </a:spcAft>
                        <a:buNone/>
                      </a:pPr>
                      <a:r>
                        <a:rPr lang="en-US" sz="800">
                          <a:solidFill>
                            <a:schemeClr val="dk1"/>
                          </a:solidFill>
                          <a:latin typeface="Libre Baskerville"/>
                          <a:ea typeface="Libre Baskerville"/>
                          <a:cs typeface="Libre Baskerville"/>
                          <a:sym typeface="Libre Baskerville"/>
                        </a:rPr>
                        <a:t>ejemplo </a:t>
                      </a:r>
                      <a:r>
                        <a:rPr lang="en-US" sz="800">
                          <a:solidFill>
                            <a:schemeClr val="dk1"/>
                          </a:solidFill>
                          <a:latin typeface="Libre Baskerville"/>
                          <a:ea typeface="Libre Baskerville"/>
                          <a:cs typeface="Libre Baskerville"/>
                          <a:sym typeface="Libre Baskerville"/>
                        </a:rPr>
                        <a:t>próxima</a:t>
                      </a:r>
                      <a:r>
                        <a:rPr lang="en-US" sz="800">
                          <a:solidFill>
                            <a:schemeClr val="dk1"/>
                          </a:solidFill>
                          <a:latin typeface="Libre Baskerville"/>
                          <a:ea typeface="Libre Baskerville"/>
                          <a:cs typeface="Libre Baskerville"/>
                          <a:sym typeface="Libre Baskerville"/>
                        </a:rPr>
                        <a:t> diapositiva</a:t>
                      </a:r>
                      <a:endParaRPr sz="1200"/>
                    </a:p>
                  </a:txBody>
                  <a:tcPr marT="91425" marB="91425" marR="91425" marL="91425"/>
                </a:tc>
              </a:tr>
              <a:tr h="401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93000"/>
                        </a:lnSpc>
                        <a:spcBef>
                          <a:spcPts val="1400"/>
                        </a:spcBef>
                        <a:spcAft>
                          <a:spcPts val="0"/>
                        </a:spcAft>
                        <a:buNone/>
                      </a:pPr>
                      <a:r>
                        <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3"/>
          <p:cNvSpPr txBox="1"/>
          <p:nvPr/>
        </p:nvSpPr>
        <p:spPr>
          <a:xfrm>
            <a:off x="571500" y="1357312"/>
            <a:ext cx="8229600" cy="4786312"/>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00B0F0"/>
              </a:buClr>
              <a:buSzPts val="2400"/>
              <a:buFont typeface="Noto Sans Symbols"/>
              <a:buChar char="❖"/>
            </a:pPr>
            <a:r>
              <a:rPr b="1" i="0" lang="en-US" sz="2400" u="none" cap="none" strike="noStrike">
                <a:solidFill>
                  <a:srgbClr val="00B0F0"/>
                </a:solidFill>
                <a:latin typeface="Arial"/>
                <a:ea typeface="Arial"/>
                <a:cs typeface="Arial"/>
                <a:sym typeface="Arial"/>
              </a:rPr>
              <a:t>LIKE</a:t>
            </a:r>
            <a:r>
              <a:rPr b="0" i="0" lang="en-US" sz="2400" u="none" cap="none" strike="noStrike">
                <a:solidFill>
                  <a:srgbClr val="404040"/>
                </a:solidFill>
                <a:latin typeface="Arial"/>
                <a:ea typeface="Arial"/>
                <a:cs typeface="Arial"/>
                <a:sym typeface="Arial"/>
              </a:rPr>
              <a:t>: brinda gran potencia para aquellas consultas que requieren manejo de Strings. Se puede combinar con:</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400"/>
              </a:spcBef>
              <a:spcAft>
                <a:spcPts val="0"/>
              </a:spcAft>
              <a:buClr>
                <a:srgbClr val="00B0F0"/>
              </a:buClr>
              <a:buSzPts val="2400"/>
              <a:buFont typeface="Times New Roman"/>
              <a:buChar char="–"/>
            </a:pPr>
            <a:r>
              <a:rPr b="1" i="0" lang="en-US" sz="2400" u="none" cap="none" strike="noStrike">
                <a:solidFill>
                  <a:srgbClr val="00B0F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 representa cualquier cadena de caracteres, inclusive la cadena vacía.</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B0F0"/>
              </a:buClr>
              <a:buSzPts val="2400"/>
              <a:buFont typeface="Times New Roman"/>
              <a:buChar char="–"/>
            </a:pPr>
            <a:r>
              <a:rPr b="1" i="0" lang="en-US" sz="2400" u="none" cap="none" strike="noStrike">
                <a:solidFill>
                  <a:srgbClr val="00B0F0"/>
                </a:solidFill>
                <a:latin typeface="Arial"/>
                <a:ea typeface="Arial"/>
                <a:cs typeface="Arial"/>
                <a:sym typeface="Arial"/>
              </a:rPr>
              <a:t>_</a:t>
            </a:r>
            <a:r>
              <a:rPr b="1" i="0" lang="en-US" sz="2400" u="none" cap="none" strike="noStrike">
                <a:solidFill>
                  <a:srgbClr val="000000"/>
                </a:solidFill>
                <a:latin typeface="Arial"/>
                <a:ea typeface="Arial"/>
                <a:cs typeface="Arial"/>
                <a:sym typeface="Arial"/>
              </a:rPr>
              <a:t> (guión bajo )</a:t>
            </a:r>
            <a:r>
              <a:rPr b="0" i="0" lang="en-US" sz="2400" u="none" cap="none" strike="noStrike">
                <a:solidFill>
                  <a:srgbClr val="000000"/>
                </a:solidFill>
                <a:latin typeface="Arial"/>
                <a:ea typeface="Arial"/>
                <a:cs typeface="Arial"/>
                <a:sym typeface="Arial"/>
              </a:rPr>
              <a:t>: sustituye solo el carácter del lugar donde aparece.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389" name="Google Shape;389;p13"/>
          <p:cNvSpPr txBox="1"/>
          <p:nvPr/>
        </p:nvSpPr>
        <p:spPr>
          <a:xfrm>
            <a:off x="849312" y="4137025"/>
            <a:ext cx="4319587" cy="1144587"/>
          </a:xfrm>
          <a:prstGeom prst="rect">
            <a:avLst/>
          </a:prstGeom>
          <a:noFill/>
          <a:ln>
            <a:noFill/>
          </a:ln>
        </p:spPr>
        <p:txBody>
          <a:bodyPr anchorCtr="0" anchor="ctr" bIns="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nombre, apellido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a:t>
            </a:r>
            <a:r>
              <a:rPr lang="en-US" sz="1800"/>
              <a:t>alumno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a:t>
            </a:r>
            <a:r>
              <a:rPr lang="en-US" sz="1800"/>
              <a:t>apellido</a:t>
            </a: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LIK</a:t>
            </a:r>
            <a:r>
              <a:rPr b="1" lang="en-US" sz="1800"/>
              <a:t>E '</a:t>
            </a:r>
            <a:r>
              <a:rPr b="0" i="0" lang="en-US" sz="1800" u="none" cap="none" strike="noStrike">
                <a:solidFill>
                  <a:srgbClr val="000000"/>
                </a:solidFill>
                <a:latin typeface="Arial"/>
                <a:ea typeface="Arial"/>
                <a:cs typeface="Arial"/>
                <a:sym typeface="Arial"/>
              </a:rPr>
              <a:t>%e</a:t>
            </a:r>
            <a:r>
              <a:rPr lang="en-US" sz="1800"/>
              <a:t>z'</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 name="Google Shape;390;p13"/>
          <p:cNvSpPr txBox="1"/>
          <p:nvPr/>
        </p:nvSpPr>
        <p:spPr>
          <a:xfrm>
            <a:off x="4746625" y="4137025"/>
            <a:ext cx="5040312" cy="1144587"/>
          </a:xfrm>
          <a:prstGeom prst="rect">
            <a:avLst/>
          </a:prstGeom>
          <a:noFill/>
          <a:ln>
            <a:noFill/>
          </a:ln>
        </p:spPr>
        <p:txBody>
          <a:bodyPr anchorCtr="0" anchor="ctr" bIns="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nombre, apellido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a:t>
            </a:r>
            <a:r>
              <a:rPr lang="en-US" sz="1800"/>
              <a:t>alumno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(nombre </a:t>
            </a:r>
            <a:r>
              <a:rPr b="1" i="0" lang="en-US" sz="1800" u="none" cap="none" strike="noStrike">
                <a:solidFill>
                  <a:srgbClr val="000000"/>
                </a:solidFill>
                <a:latin typeface="Arial"/>
                <a:ea typeface="Arial"/>
                <a:cs typeface="Arial"/>
                <a:sym typeface="Arial"/>
              </a:rPr>
              <a:t>LIKE</a:t>
            </a:r>
            <a:r>
              <a:rPr b="0" i="0" lang="en-US" sz="1800" u="none" cap="none" strike="noStrike">
                <a:solidFill>
                  <a:srgbClr val="000000"/>
                </a:solidFill>
                <a:latin typeface="Arial"/>
                <a:ea typeface="Arial"/>
                <a:cs typeface="Arial"/>
                <a:sym typeface="Arial"/>
              </a:rPr>
              <a:t> </a:t>
            </a:r>
            <a:r>
              <a:rPr lang="en-US" sz="1800"/>
              <a:t>'_</a:t>
            </a:r>
            <a:r>
              <a:rPr b="0" i="0" lang="en-US" sz="1800" u="none" cap="none" strike="noStrike">
                <a:solidFill>
                  <a:srgbClr val="000000"/>
                </a:solidFill>
                <a:latin typeface="Arial"/>
                <a:ea typeface="Arial"/>
                <a:cs typeface="Arial"/>
                <a:sym typeface="Arial"/>
              </a:rPr>
              <a:t>_ciana</a:t>
            </a:r>
            <a:r>
              <a:rPr lang="en-US" sz="1800"/>
              <a:t>'</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 name="Google Shape;391;p13"/>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