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3575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V9PP4kuZiQAH/nkU2z0WbpyP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AB9027-E28B-4D30-8C04-2707F9453D25}">
  <a:tblStyle styleId="{A9AB9027-E28B-4D30-8C04-2707F9453D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strike="noStrike">
                <a:latin typeface="Arial"/>
                <a:ea typeface="Arial"/>
                <a:cs typeface="Arial"/>
                <a:sym typeface="Arial"/>
              </a:rPr>
              <a:t>Bajas →marca con ### la cubeta, si se elimina una clave de una cubeta llena y la siguiente cubeta tiene datos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-4680" y="206640"/>
            <a:ext cx="1588680" cy="50616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667520" y="1000080"/>
            <a:ext cx="4714560" cy="49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Siguientes claves a dispersar: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     f(25)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	     f(38) = 5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	     f(81) = 4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	     f(14)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937772" y="246485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2882160" y="310761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2937835" y="37504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2882160" y="4393443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10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10"/>
          <p:cNvSpPr/>
          <p:nvPr/>
        </p:nvSpPr>
        <p:spPr>
          <a:xfrm>
            <a:off x="10682280" y="41299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725840" y="31723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9154080" y="412416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9143640" y="31615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rojo las </a:t>
            </a:r>
            <a:r>
              <a:rPr b="0" i="1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instrusas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11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11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1667520" y="1143000"/>
            <a:ext cx="4714560" cy="350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6760" lvl="0" marL="48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	     f(22) = 0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f(23) = 1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     f(56) = 1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	     f(76) = 10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     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f(21) = 10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882160" y="128592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2882160" y="192888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2882160" y="257184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2882160" y="32148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2882160" y="385776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9127440" y="219528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0668960" y="1695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9104760" y="12337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1882080" y="5214960"/>
            <a:ext cx="4214520" cy="128556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15 = 15 = 68%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11*2 	22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1"/>
          <p:cNvCxnSpPr/>
          <p:nvPr/>
        </p:nvCxnSpPr>
        <p:spPr>
          <a:xfrm>
            <a:off x="3024720" y="5822280"/>
            <a:ext cx="857160" cy="1440"/>
          </a:xfrm>
          <a:prstGeom prst="straightConnector1">
            <a:avLst/>
          </a:prstGeom>
          <a:noFill/>
          <a:ln cap="flat" cmpd="sng" w="190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4163760" y="5820120"/>
            <a:ext cx="504000" cy="1440"/>
          </a:xfrm>
          <a:prstGeom prst="straightConnector1">
            <a:avLst/>
          </a:prstGeom>
          <a:noFill/>
          <a:ln cap="flat" cmpd="sng" w="190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11"/>
          <p:cNvSpPr/>
          <p:nvPr/>
        </p:nvSpPr>
        <p:spPr>
          <a:xfrm>
            <a:off x="1707840" y="4500720"/>
            <a:ext cx="330084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la DE?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12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1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1667525" y="2047625"/>
            <a:ext cx="47145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6760" lvl="0" marL="48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-22	     f(22) = 0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-58	     f(58)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-81      f(81) = 4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-14	     f(14)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127440" y="219528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0668960" y="1695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9104760" y="12337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9096480" y="267768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8833320" y="2669400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0369440" y="3165480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10663560" y="3147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10663560" y="413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978610" y="23153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"/>
          <p:cNvSpPr/>
          <p:nvPr/>
        </p:nvSpPr>
        <p:spPr>
          <a:xfrm>
            <a:off x="2978610" y="28283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"/>
          <p:cNvSpPr/>
          <p:nvPr/>
        </p:nvSpPr>
        <p:spPr>
          <a:xfrm>
            <a:off x="2901985" y="36064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2"/>
          <p:cNvSpPr/>
          <p:nvPr/>
        </p:nvSpPr>
        <p:spPr>
          <a:xfrm>
            <a:off x="2978610" y="418102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2"/>
          <p:cNvSpPr txBox="1"/>
          <p:nvPr/>
        </p:nvSpPr>
        <p:spPr>
          <a:xfrm>
            <a:off x="1667525" y="863175"/>
            <a:ext cx="5714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/>
              <a:t>Eliminar las siguientes claves</a:t>
            </a:r>
            <a:endParaRPr b="1" sz="2600"/>
          </a:p>
        </p:txBody>
      </p:sp>
      <p:sp>
        <p:nvSpPr>
          <p:cNvPr id="363" name="Google Shape;363;p12"/>
          <p:cNvSpPr txBox="1"/>
          <p:nvPr/>
        </p:nvSpPr>
        <p:spPr>
          <a:xfrm>
            <a:off x="1239425" y="4897600"/>
            <a:ext cx="57147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/>
              <a:t>Se usa una marca (####) cuando se elimina un dato y en la </a:t>
            </a:r>
            <a:r>
              <a:rPr b="1" lang="es-AR" sz="2000"/>
              <a:t>próxima</a:t>
            </a:r>
            <a:r>
              <a:rPr b="1" lang="es-AR" sz="2000"/>
              <a:t> cubeta hay otra marca u otro dato (Ej 58, 81)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88160" y="1428840"/>
            <a:ext cx="102801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0360" lvl="0" marL="450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para generar una dirección base única para una clave dada.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Convierte la clave en un número aleatorio, que luego sirve para determinar dónde se almacena la clave.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 una función de dispersión para mapear cada clave con una dirección física de almacenamiento.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Utilizada cuando se requiere acceso rápido por clave.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655640" y="1608120"/>
            <a:ext cx="9848520" cy="141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1739160" y="1643040"/>
            <a:ext cx="9786600" cy="46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estático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está fijado previamente.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dinámico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aumenta o disminuye en función de las necesidades.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Dispersión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1596240" y="5983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a considerar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1509840" y="1571760"/>
            <a:ext cx="10373040" cy="462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que influyen sobre el desempeño del ambiente de dispersión: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de almacenamiento de cada dirección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hash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 tratamiento de desbordes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739160" y="1357200"/>
            <a:ext cx="9715320" cy="50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Caja negra que a partir de una clave genera la dirección física donde debe almacenarse el registro.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Colisión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que un registro es asignado, por función de dispersión, a una dirección que ya posee uno o más registros.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667520" y="3571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2025000" y="5643720"/>
            <a:ext cx="9429480" cy="71388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número de registros / espacio Total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1678680" y="1500120"/>
            <a:ext cx="102042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cual una clave carece de lugar en la dirección asignada por la función de dispersión.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Relación entre el espacio disponible para el archivo de datos y la cantidad de registros que integran el mismo.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1534320" y="1428840"/>
            <a:ext cx="10062720" cy="5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Aunque la función de dispersión sea eficiente y la densidad de empaquetamiento sea baja, es probable que ocurran </a:t>
            </a:r>
            <a:r>
              <a:rPr b="1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desbordes</a:t>
            </a: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aplicables para resolver colisiones con desborde en </a:t>
            </a:r>
            <a:r>
              <a:rPr b="0" i="1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estática</a:t>
            </a: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con área de desborde por separado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doble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1667520" y="5983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1739160" y="1500120"/>
            <a:ext cx="10143720" cy="48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15 claves en total.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667520" y="1500120"/>
            <a:ext cx="471456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f(58)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    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f(60) = 5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     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f(85) = 8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     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f(91)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     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f(27) = 5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2882160" y="485784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2882160" y="55008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4" name="Google Shape;284;p9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{A9AB9027-E28B-4D30-8C04-2707F9453D25}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065456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0668960" y="26953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9097200" y="17143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