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12193575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jgp2gd+hQc//ufX7qs5ZIaOqsU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2A3444-77BD-44DB-BCCC-D680908397CD}">
  <a:tblStyle styleId="{C62A3444-77BD-44DB-BCCC-D680908397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>
            <p:ph idx="2" type="sldImg"/>
          </p:nvPr>
        </p:nvSpPr>
        <p:spPr>
          <a:xfrm>
            <a:off x="1106488" y="812800"/>
            <a:ext cx="5316537" cy="3979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5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 rot="5400000">
            <a:off x="3833019" y="-1618456"/>
            <a:ext cx="4497387" cy="1094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 rot="5400000">
            <a:off x="7937500" y="2486026"/>
            <a:ext cx="4497387" cy="2735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 rot="5400000">
            <a:off x="2389188" y="-174625"/>
            <a:ext cx="4497387" cy="8056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10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2589213" y="2133600"/>
            <a:ext cx="436721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7108825" y="2133600"/>
            <a:ext cx="4367213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26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27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 rot="5400000">
            <a:off x="5158582" y="-435768"/>
            <a:ext cx="3748088" cy="88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2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 rot="5400000">
            <a:off x="7736682" y="2142331"/>
            <a:ext cx="5257800" cy="222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 rot="5400000">
            <a:off x="3217069" y="-3968"/>
            <a:ext cx="5257800" cy="651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09600" y="1604963"/>
            <a:ext cx="5395913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6157913" y="1604963"/>
            <a:ext cx="5395912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8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28" name="Google Shape;28;p6"/>
            <p:cNvSpPr/>
            <p:nvPr/>
          </p:nvSpPr>
          <p:spPr>
            <a:xfrm>
              <a:off x="0" y="1622"/>
              <a:ext cx="45" cy="37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81" y="1988"/>
              <a:ext cx="389" cy="144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508" y="3431"/>
              <a:ext cx="366" cy="87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605" y="4097"/>
              <a:ext cx="90" cy="21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3" y="2016"/>
              <a:ext cx="499" cy="207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4" y="144"/>
              <a:ext cx="49" cy="182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9" y="1855"/>
              <a:ext cx="31" cy="29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485" y="3451"/>
              <a:ext cx="102" cy="62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488" y="881"/>
              <a:ext cx="1290" cy="253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581" y="4113"/>
              <a:ext cx="84" cy="19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85" y="3376"/>
              <a:ext cx="5" cy="12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5" y="3934"/>
              <a:ext cx="132" cy="37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6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41" name="Google Shape;41;p6"/>
            <p:cNvSpPr/>
            <p:nvPr/>
          </p:nvSpPr>
          <p:spPr>
            <a:xfrm>
              <a:off x="17" y="0"/>
              <a:ext cx="293" cy="275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47" y="2719"/>
              <a:ext cx="248" cy="97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634" y="3693"/>
              <a:ext cx="253" cy="60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29" y="2749"/>
              <a:ext cx="329" cy="139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5" y="812"/>
              <a:ext cx="92" cy="188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0" y="4139"/>
              <a:ext cx="66" cy="15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317" y="2587"/>
              <a:ext cx="34" cy="30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13" y="1982"/>
              <a:ext cx="870" cy="169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76" y="4158"/>
              <a:ext cx="58" cy="14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613" y="3715"/>
              <a:ext cx="69" cy="40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13" y="3636"/>
              <a:ext cx="6" cy="12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34" y="3983"/>
              <a:ext cx="114" cy="31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8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131" name="Google Shape;131;p8"/>
            <p:cNvSpPr/>
            <p:nvPr/>
          </p:nvSpPr>
          <p:spPr>
            <a:xfrm>
              <a:off x="0" y="1622"/>
              <a:ext cx="45" cy="37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1" y="1988"/>
              <a:ext cx="389" cy="144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08" y="3431"/>
              <a:ext cx="366" cy="87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05" y="4097"/>
              <a:ext cx="90" cy="21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3" y="2016"/>
              <a:ext cx="499" cy="207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4" y="144"/>
              <a:ext cx="49" cy="182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9" y="1855"/>
              <a:ext cx="31" cy="29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5" y="3451"/>
              <a:ext cx="102" cy="62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8" y="881"/>
              <a:ext cx="1290" cy="253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81" y="4113"/>
              <a:ext cx="84" cy="19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" y="3376"/>
              <a:ext cx="5" cy="12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5" y="3934"/>
              <a:ext cx="132" cy="37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144" name="Google Shape;144;p8"/>
            <p:cNvSpPr/>
            <p:nvPr/>
          </p:nvSpPr>
          <p:spPr>
            <a:xfrm>
              <a:off x="17" y="0"/>
              <a:ext cx="293" cy="275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7" y="2719"/>
              <a:ext cx="248" cy="97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34" y="3693"/>
              <a:ext cx="253" cy="60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29" y="2749"/>
              <a:ext cx="329" cy="139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95" y="812"/>
              <a:ext cx="92" cy="188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00" y="4139"/>
              <a:ext cx="66" cy="15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17" y="2587"/>
              <a:ext cx="34" cy="30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13" y="1982"/>
              <a:ext cx="870" cy="169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76" y="4158"/>
              <a:ext cx="58" cy="14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13" y="3715"/>
              <a:ext cx="69" cy="40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13" y="3636"/>
              <a:ext cx="6" cy="12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34" y="3983"/>
              <a:ext cx="114" cy="31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8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9" name="Google Shape;159;p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8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E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ES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/>
        </p:nvSpPr>
        <p:spPr>
          <a:xfrm>
            <a:off x="1667638" y="598474"/>
            <a:ext cx="290591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Times New Roman"/>
              <a:buNone/>
            </a:pPr>
            <a:r>
              <a:rPr b="0" i="0" lang="es-ES" sz="4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1728788" y="3192463"/>
            <a:ext cx="9775825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 txBox="1"/>
          <p:nvPr/>
        </p:nvSpPr>
        <p:spPr>
          <a:xfrm>
            <a:off x="1739076" y="1500174"/>
            <a:ext cx="10144196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b="1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1 registro por dirección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b="0" i="0" lang="es-ES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1152525" y="4824413"/>
            <a:ext cx="97758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Times New Roman"/>
              <a:buNone/>
            </a:pPr>
            <a:r>
              <a:rPr b="1" i="0" lang="es-ES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1" marL="7413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667639" y="1500174"/>
            <a:ext cx="4714907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    f(58)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    f(78)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    f(60)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    f(85)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	         f(92)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2882084" y="2285992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2882084" y="2928934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2882084" y="3571876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882084" y="4214818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2882084" y="4857760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3"/>
          <p:cNvGraphicFramePr/>
          <p:nvPr/>
        </p:nvGraphicFramePr>
        <p:xfrm>
          <a:off x="6839024" y="-55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/>
                <a:gridCol w="1596075"/>
                <a:gridCol w="1596075"/>
              </a:tblGrid>
              <a:tr h="4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3"/>
          <p:cNvSpPr/>
          <p:nvPr/>
        </p:nvSpPr>
        <p:spPr>
          <a:xfrm>
            <a:off x="3882216" y="571480"/>
            <a:ext cx="2816797" cy="607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10525949" y="3033613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10525953" y="5428189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10525949" y="3624391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10511549" y="1214565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10511549" y="2443756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4"/>
          <p:cNvSpPr txBox="1"/>
          <p:nvPr/>
        </p:nvSpPr>
        <p:spPr>
          <a:xfrm>
            <a:off x="1667639" y="121442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	        f(56)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	        f(25)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	        f(72)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   f(23)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2882084" y="2000240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2882084" y="2643182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2882084" y="3286124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2882084" y="3929066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"/>
          <p:cNvGraphicFramePr/>
          <p:nvPr/>
        </p:nvGraphicFramePr>
        <p:xfrm>
          <a:off x="6811174" y="243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/>
                <a:gridCol w="1596075"/>
                <a:gridCol w="1596075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4"/>
          <p:cNvSpPr/>
          <p:nvPr/>
        </p:nvSpPr>
        <p:spPr>
          <a:xfrm>
            <a:off x="10590199" y="2000240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9164440" y="1467338"/>
            <a:ext cx="4287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150303" y="2572461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0507951" y="5706976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9164441" y="1467350"/>
            <a:ext cx="4287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9168603" y="5716877"/>
            <a:ext cx="4635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10507942" y="4572007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9110566" y="2546948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10590230" y="4054093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0551013" y="4054095"/>
            <a:ext cx="728700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"/>
          <p:cNvSpPr txBox="1"/>
          <p:nvPr/>
        </p:nvSpPr>
        <p:spPr>
          <a:xfrm>
            <a:off x="9010350" y="6191950"/>
            <a:ext cx="7794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 b="1" sz="3200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9030475" y="5617188"/>
            <a:ext cx="660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2</a:t>
            </a:r>
            <a:endParaRPr b="1" sz="3000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4"/>
          <p:cNvSpPr txBox="1"/>
          <p:nvPr/>
        </p:nvSpPr>
        <p:spPr>
          <a:xfrm>
            <a:off x="1076500" y="4473000"/>
            <a:ext cx="53454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-Cuando la clave no 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está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en 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dirección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base como el 25, hay que moverlo a otro lugar, se busca 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secuencialmente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un lugar libre y luego sigue la cadena de 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sinónimo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para actualizar el puntero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5"/>
          <p:cNvSpPr txBox="1"/>
          <p:nvPr/>
        </p:nvSpPr>
        <p:spPr>
          <a:xfrm>
            <a:off x="1667639" y="121442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     f(23)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ES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           f(78)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79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12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7" name="Google Shape;317;p5"/>
          <p:cNvGraphicFramePr/>
          <p:nvPr/>
        </p:nvGraphicFramePr>
        <p:xfrm>
          <a:off x="6811174" y="233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/>
                <a:gridCol w="1596075"/>
                <a:gridCol w="1596075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cap="none" strike="noStrike"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lang="es-ES" sz="320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1" i="0" sz="3200" u="none" cap="none" strike="noStrik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cap="none" strike="noStrike"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5"/>
          <p:cNvSpPr/>
          <p:nvPr/>
        </p:nvSpPr>
        <p:spPr>
          <a:xfrm>
            <a:off x="10500575" y="2074625"/>
            <a:ext cx="779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9161603" y="2592098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10484238" y="5793514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1" sz="3200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9121103" y="5803427"/>
            <a:ext cx="4635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10583017" y="4625157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9161591" y="2592098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10571442" y="4143380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10571475" y="4143370"/>
            <a:ext cx="728700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9025738" y="1498425"/>
            <a:ext cx="500100" cy="4470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10355053" y="1498426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206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10355050" y="1508325"/>
            <a:ext cx="728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2958535" y="205692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"/>
          <p:cNvSpPr/>
          <p:nvPr/>
        </p:nvSpPr>
        <p:spPr>
          <a:xfrm>
            <a:off x="2878910" y="25738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9121096" y="5767850"/>
            <a:ext cx="61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endParaRPr b="1" sz="2500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8915750" y="5698100"/>
            <a:ext cx="991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400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s-ES" sz="34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b="1" sz="34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9907550" y="1964225"/>
            <a:ext cx="6156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endParaRPr b="1" sz="21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8994800" y="1328625"/>
            <a:ext cx="666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b="1" sz="29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