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3575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jjzdMuwTE//iWFjyRnHcZpFr/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1E4EEC-A772-4857-AC43-9941F5731581}">
  <a:tblStyle styleId="{C81E4EEC-A772-4857-AC43-9941F57315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>
            <p:ph idx="2" type="sldImg"/>
          </p:nvPr>
        </p:nvSpPr>
        <p:spPr>
          <a:xfrm>
            <a:off x="1106488" y="812800"/>
            <a:ext cx="5316537" cy="3979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cf211b54_0_17:notes"/>
          <p:cNvSpPr txBox="1"/>
          <p:nvPr>
            <p:ph idx="12" type="sldNum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87cf211b54_0_17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87cf211b5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g87cf211b54_0_17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87cf211b54_0_17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87cf211b54_0_17:notes"/>
          <p:cNvSpPr txBox="1"/>
          <p:nvPr>
            <p:ph idx="1" type="body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cf211b54_0_36:notes"/>
          <p:cNvSpPr txBox="1"/>
          <p:nvPr>
            <p:ph idx="12" type="sldNum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87cf211b54_0_36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87cf211b54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g87cf211b54_0_36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87cf211b54_0_36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87cf211b54_0_36:notes"/>
          <p:cNvSpPr txBox="1"/>
          <p:nvPr>
            <p:ph idx="1" type="body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 rot="5400000">
            <a:off x="3833019" y="-1618456"/>
            <a:ext cx="4497387" cy="1094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 rot="5400000">
            <a:off x="7937500" y="2486026"/>
            <a:ext cx="4497387" cy="2735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 rot="5400000">
            <a:off x="2389188" y="-174625"/>
            <a:ext cx="4497387" cy="8056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0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589213" y="2133600"/>
            <a:ext cx="436721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7108825" y="2133600"/>
            <a:ext cx="4367213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6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7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 rot="5400000">
            <a:off x="5158582" y="-435768"/>
            <a:ext cx="3748088" cy="88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2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 rot="5400000">
            <a:off x="7736682" y="2142331"/>
            <a:ext cx="5257800" cy="222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 rot="5400000">
            <a:off x="3217069" y="-3968"/>
            <a:ext cx="5257800" cy="651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09600" y="1604963"/>
            <a:ext cx="5395913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6157913" y="1604963"/>
            <a:ext cx="5395912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8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28" name="Google Shape;28;p6"/>
            <p:cNvSpPr/>
            <p:nvPr/>
          </p:nvSpPr>
          <p:spPr>
            <a:xfrm>
              <a:off x="0" y="1622"/>
              <a:ext cx="45" cy="37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81" y="1988"/>
              <a:ext cx="389" cy="144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508" y="3431"/>
              <a:ext cx="366" cy="87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5" y="4097"/>
              <a:ext cx="90" cy="21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3" y="2016"/>
              <a:ext cx="499" cy="207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4" y="144"/>
              <a:ext cx="49" cy="182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9" y="1855"/>
              <a:ext cx="31" cy="29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485" y="3451"/>
              <a:ext cx="102" cy="62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488" y="881"/>
              <a:ext cx="1290" cy="253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81" y="4113"/>
              <a:ext cx="84" cy="19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85" y="3376"/>
              <a:ext cx="5" cy="12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5" y="3934"/>
              <a:ext cx="132" cy="3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6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41" name="Google Shape;41;p6"/>
            <p:cNvSpPr/>
            <p:nvPr/>
          </p:nvSpPr>
          <p:spPr>
            <a:xfrm>
              <a:off x="17" y="0"/>
              <a:ext cx="293" cy="275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47" y="2719"/>
              <a:ext cx="248" cy="97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34" y="3693"/>
              <a:ext cx="253" cy="60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29" y="2749"/>
              <a:ext cx="329" cy="139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5" y="812"/>
              <a:ext cx="92" cy="188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0" y="4139"/>
              <a:ext cx="66" cy="15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17" y="2587"/>
              <a:ext cx="34" cy="30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13" y="1982"/>
              <a:ext cx="870" cy="169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76" y="4158"/>
              <a:ext cx="58" cy="14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613" y="3715"/>
              <a:ext cx="69" cy="40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13" y="3636"/>
              <a:ext cx="6" cy="12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34" y="3983"/>
              <a:ext cx="114" cy="31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8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131" name="Google Shape;131;p8"/>
            <p:cNvSpPr/>
            <p:nvPr/>
          </p:nvSpPr>
          <p:spPr>
            <a:xfrm>
              <a:off x="0" y="1622"/>
              <a:ext cx="45" cy="37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1" y="1988"/>
              <a:ext cx="389" cy="144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08" y="3431"/>
              <a:ext cx="366" cy="87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05" y="4097"/>
              <a:ext cx="90" cy="21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3" y="2016"/>
              <a:ext cx="499" cy="207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4" y="144"/>
              <a:ext cx="49" cy="182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9" y="1855"/>
              <a:ext cx="31" cy="29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5" y="3451"/>
              <a:ext cx="102" cy="62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8" y="881"/>
              <a:ext cx="1290" cy="253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81" y="4113"/>
              <a:ext cx="84" cy="19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" y="3376"/>
              <a:ext cx="5" cy="12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5" y="3934"/>
              <a:ext cx="132" cy="3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144" name="Google Shape;144;p8"/>
            <p:cNvSpPr/>
            <p:nvPr/>
          </p:nvSpPr>
          <p:spPr>
            <a:xfrm>
              <a:off x="17" y="0"/>
              <a:ext cx="293" cy="275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7" y="2719"/>
              <a:ext cx="248" cy="97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34" y="3693"/>
              <a:ext cx="253" cy="60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29" y="2749"/>
              <a:ext cx="329" cy="139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95" y="812"/>
              <a:ext cx="92" cy="188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00" y="4139"/>
              <a:ext cx="66" cy="15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17" y="2587"/>
              <a:ext cx="34" cy="30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13" y="1982"/>
              <a:ext cx="870" cy="169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76" y="4158"/>
              <a:ext cx="58" cy="14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13" y="3715"/>
              <a:ext cx="69" cy="40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13" y="3636"/>
              <a:ext cx="6" cy="12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34" y="3983"/>
              <a:ext cx="114" cy="31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9" name="Google Shape;159;p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8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E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ES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</a:t>
            </a:r>
            <a:r>
              <a:rPr i="1" lang="es-ES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</a:t>
            </a:r>
            <a:r>
              <a:rPr i="1" lang="es-ES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área</a:t>
            </a:r>
            <a:r>
              <a:rPr i="1" lang="es-ES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desborde separado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/>
        </p:nvSpPr>
        <p:spPr>
          <a:xfrm>
            <a:off x="1667638" y="598474"/>
            <a:ext cx="290591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Times New Roman"/>
              <a:buNone/>
            </a:pPr>
            <a:r>
              <a:rPr b="0" i="0" lang="es-ES" sz="4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1728788" y="3192463"/>
            <a:ext cx="9775825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1739076" y="1500174"/>
            <a:ext cx="10144196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</a:t>
            </a:r>
            <a:r>
              <a:rPr b="1"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</a:t>
            </a:r>
            <a:r>
              <a:rPr b="1"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área</a:t>
            </a:r>
            <a:r>
              <a:rPr b="1"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desborde separado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</a:t>
            </a: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registro por dirección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</a:t>
            </a: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claves en total.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152525" y="4824413"/>
            <a:ext cx="97758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Times New Roman"/>
              <a:buNone/>
            </a:pPr>
            <a:r>
              <a:rPr b="1" i="0" lang="es-ES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1" marL="7413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027325" y="1500175"/>
            <a:ext cx="4714800" cy="5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    f(58)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    f(78)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    f(60)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    f(85)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	         f(92) = 4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623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Century Gothic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          f(56) = 1</a:t>
            </a:r>
            <a:endParaRPr sz="39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2096259" y="2285967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2096196" y="2891809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2096196" y="3497626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028309" y="4214818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096196" y="4876310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"/>
          <p:cNvGraphicFramePr/>
          <p:nvPr/>
        </p:nvGraphicFramePr>
        <p:xfrm>
          <a:off x="6801899" y="469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  <a:gridCol w="1205675"/>
              </a:tblGrid>
              <a:tr h="4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"/>
          <p:cNvSpPr/>
          <p:nvPr/>
        </p:nvSpPr>
        <p:spPr>
          <a:xfrm>
            <a:off x="3882216" y="571480"/>
            <a:ext cx="2816797" cy="607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9611399" y="3697525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9570103" y="6096339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9472199" y="4271091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9523699" y="1977740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9611399" y="3124881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2096196" y="5403910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10783475" y="1829800"/>
            <a:ext cx="728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1" sz="2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1639650" y="297048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2789284" y="1044390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4"/>
          <p:cNvGraphicFramePr/>
          <p:nvPr/>
        </p:nvGraphicFramePr>
        <p:xfrm>
          <a:off x="6682824" y="166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  <a:gridCol w="1205675"/>
              </a:tblGrid>
              <a:tr h="6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4"/>
          <p:cNvSpPr/>
          <p:nvPr/>
        </p:nvSpPr>
        <p:spPr>
          <a:xfrm>
            <a:off x="9274075" y="3385882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9472204" y="5816008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9472200" y="412523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523700" y="1684709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9343500" y="2838490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10783475" y="1527276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1" sz="2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9" name="Google Shape;299;p4"/>
          <p:cNvGraphicFramePr/>
          <p:nvPr/>
        </p:nvGraphicFramePr>
        <p:xfrm>
          <a:off x="1964599" y="1800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</a:tblGrid>
              <a:tr h="6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p4"/>
          <p:cNvSpPr txBox="1"/>
          <p:nvPr/>
        </p:nvSpPr>
        <p:spPr>
          <a:xfrm>
            <a:off x="4572000" y="2565250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1" sz="3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1153675" y="482250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latin typeface="Century Gothic"/>
                <a:ea typeface="Century Gothic"/>
                <a:cs typeface="Century Gothic"/>
                <a:sym typeface="Century Gothic"/>
              </a:rPr>
              <a:t>Se inserta en el </a:t>
            </a:r>
            <a:r>
              <a:rPr b="1" lang="es-ES" sz="1600">
                <a:latin typeface="Century Gothic"/>
                <a:ea typeface="Century Gothic"/>
                <a:cs typeface="Century Gothic"/>
                <a:sym typeface="Century Gothic"/>
              </a:rPr>
              <a:t>área</a:t>
            </a:r>
            <a:r>
              <a:rPr b="1" lang="es-ES" sz="1600">
                <a:latin typeface="Century Gothic"/>
                <a:ea typeface="Century Gothic"/>
                <a:cs typeface="Century Gothic"/>
                <a:sym typeface="Century Gothic"/>
              </a:rPr>
              <a:t> separada y se actualiza el puntero en la tabla para hacer referencia para futuras </a:t>
            </a:r>
            <a:r>
              <a:rPr b="1" lang="es-ES" sz="1600">
                <a:latin typeface="Century Gothic"/>
                <a:ea typeface="Century Gothic"/>
                <a:cs typeface="Century Gothic"/>
                <a:sym typeface="Century Gothic"/>
              </a:rPr>
              <a:t>búsquedas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8087875" y="1525775"/>
            <a:ext cx="1186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s-ES" sz="28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s-ES" sz="2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0</a:t>
            </a:r>
            <a:endParaRPr b="1" sz="2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cf211b54_0_17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87cf211b54_0_17"/>
          <p:cNvSpPr txBox="1"/>
          <p:nvPr/>
        </p:nvSpPr>
        <p:spPr>
          <a:xfrm>
            <a:off x="1667650" y="121442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87cf211b54_0_17"/>
          <p:cNvSpPr/>
          <p:nvPr/>
        </p:nvSpPr>
        <p:spPr>
          <a:xfrm>
            <a:off x="2882084" y="2000240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87cf211b54_0_17"/>
          <p:cNvGraphicFramePr/>
          <p:nvPr/>
        </p:nvGraphicFramePr>
        <p:xfrm>
          <a:off x="6682824" y="166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  <a:gridCol w="1205675"/>
              </a:tblGrid>
              <a:tr h="6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g87cf211b54_0_17"/>
          <p:cNvSpPr/>
          <p:nvPr/>
        </p:nvSpPr>
        <p:spPr>
          <a:xfrm>
            <a:off x="9274075" y="3385882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87cf211b54_0_17"/>
          <p:cNvSpPr/>
          <p:nvPr/>
        </p:nvSpPr>
        <p:spPr>
          <a:xfrm>
            <a:off x="9472204" y="5816008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87cf211b54_0_17"/>
          <p:cNvSpPr/>
          <p:nvPr/>
        </p:nvSpPr>
        <p:spPr>
          <a:xfrm>
            <a:off x="9472200" y="412523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87cf211b54_0_17"/>
          <p:cNvSpPr/>
          <p:nvPr/>
        </p:nvSpPr>
        <p:spPr>
          <a:xfrm>
            <a:off x="9523700" y="1684709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87cf211b54_0_17"/>
          <p:cNvSpPr/>
          <p:nvPr/>
        </p:nvSpPr>
        <p:spPr>
          <a:xfrm>
            <a:off x="9343500" y="2838490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87cf211b54_0_17"/>
          <p:cNvSpPr txBox="1"/>
          <p:nvPr/>
        </p:nvSpPr>
        <p:spPr>
          <a:xfrm>
            <a:off x="10783475" y="1527276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1" sz="2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21" name="Google Shape;321;g87cf211b54_0_17"/>
          <p:cNvGraphicFramePr/>
          <p:nvPr/>
        </p:nvGraphicFramePr>
        <p:xfrm>
          <a:off x="1311274" y="2838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</a:tblGrid>
              <a:tr h="6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22" name="Google Shape;322;g87cf211b54_0_17"/>
          <p:cNvSpPr txBox="1"/>
          <p:nvPr/>
        </p:nvSpPr>
        <p:spPr>
          <a:xfrm>
            <a:off x="4077750" y="3603225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1" sz="3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87cf211b54_0_17"/>
          <p:cNvSpPr txBox="1"/>
          <p:nvPr/>
        </p:nvSpPr>
        <p:spPr>
          <a:xfrm>
            <a:off x="4103100" y="4198925"/>
            <a:ext cx="728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g87cf211b54_0_17"/>
          <p:cNvSpPr txBox="1"/>
          <p:nvPr/>
        </p:nvSpPr>
        <p:spPr>
          <a:xfrm>
            <a:off x="8284475" y="1567600"/>
            <a:ext cx="591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1</a:t>
            </a:r>
            <a:endParaRPr b="1" sz="26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7cf211b54_0_36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87cf211b54_0_36"/>
          <p:cNvSpPr txBox="1"/>
          <p:nvPr/>
        </p:nvSpPr>
        <p:spPr>
          <a:xfrm>
            <a:off x="1667650" y="121442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 12</a:t>
            </a: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7cf211b54_0_36"/>
          <p:cNvSpPr/>
          <p:nvPr/>
        </p:nvSpPr>
        <p:spPr>
          <a:xfrm>
            <a:off x="4857159" y="2000240"/>
            <a:ext cx="785700" cy="28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g87cf211b54_0_36"/>
          <p:cNvGraphicFramePr/>
          <p:nvPr/>
        </p:nvGraphicFramePr>
        <p:xfrm>
          <a:off x="6682824" y="166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  <a:gridCol w="1205675"/>
              </a:tblGrid>
              <a:tr h="6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g87cf211b54_0_36"/>
          <p:cNvSpPr/>
          <p:nvPr/>
        </p:nvSpPr>
        <p:spPr>
          <a:xfrm>
            <a:off x="9274075" y="3385882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87cf211b54_0_36"/>
          <p:cNvSpPr/>
          <p:nvPr/>
        </p:nvSpPr>
        <p:spPr>
          <a:xfrm>
            <a:off x="9472204" y="5816008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87cf211b54_0_36"/>
          <p:cNvSpPr/>
          <p:nvPr/>
        </p:nvSpPr>
        <p:spPr>
          <a:xfrm>
            <a:off x="9472200" y="412523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87cf211b54_0_36"/>
          <p:cNvSpPr/>
          <p:nvPr/>
        </p:nvSpPr>
        <p:spPr>
          <a:xfrm>
            <a:off x="9523700" y="1684709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87cf211b54_0_36"/>
          <p:cNvSpPr/>
          <p:nvPr/>
        </p:nvSpPr>
        <p:spPr>
          <a:xfrm>
            <a:off x="9343500" y="2838490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87cf211b54_0_36"/>
          <p:cNvSpPr txBox="1"/>
          <p:nvPr/>
        </p:nvSpPr>
        <p:spPr>
          <a:xfrm>
            <a:off x="10783475" y="1527276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1" sz="2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3" name="Google Shape;343;g87cf211b54_0_36"/>
          <p:cNvGraphicFramePr/>
          <p:nvPr/>
        </p:nvGraphicFramePr>
        <p:xfrm>
          <a:off x="1767674" y="3385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/>
                <a:gridCol w="1205675"/>
                <a:gridCol w="1205675"/>
              </a:tblGrid>
              <a:tr h="6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b="1" lang="es-ES" sz="24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