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1450"/>
  </p:normalViewPr>
  <p:slideViewPr>
    <p:cSldViewPr snapToGrid="0" snapToObjects="1">
      <p:cViewPr varScale="1">
        <p:scale>
          <a:sx n="207" d="100"/>
          <a:sy n="20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Why is Julia fast</a:t>
            </a:r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2AFF7-1F85-3142-B8EE-4D13596C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makes a language slow?</a:t>
            </a:r>
          </a:p>
        </p:txBody>
      </p:sp>
    </p:spTree>
    <p:extLst>
      <p:ext uri="{BB962C8B-B14F-4D97-AF65-F5344CB8AC3E}">
        <p14:creationId xmlns:p14="http://schemas.microsoft.com/office/powerpoint/2010/main" val="200851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variable type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Adaptive data structure</a:t>
            </a:r>
          </a:p>
          <a:p>
            <a:r>
              <a:rPr lang="en-US" sz="2000" dirty="0"/>
              <a:t>Interpreted line by line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– every single time!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Provide compiler optimizations based </a:t>
            </a:r>
            <a:r>
              <a:rPr lang="en-US" sz="2000"/>
              <a:t>on type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Compilation takes time</a:t>
            </a:r>
          </a:p>
          <a:p>
            <a:pPr marL="0" indent="0">
              <a:buNone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F873-A857-BD41-9F6D-A0C9DAC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2EA-B6D4-884C-86C6-F995C87E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Why is Julia fast</vt:lpstr>
      <vt:lpstr>What makes a language slow?</vt:lpstr>
      <vt:lpstr>Interpreted Language</vt:lpstr>
      <vt:lpstr>Compiled Language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</dc:title>
  <dc:creator>Trotter, Chelsea</dc:creator>
  <cp:lastModifiedBy>Trotter, Chelsea</cp:lastModifiedBy>
  <cp:revision>7</cp:revision>
  <dcterms:created xsi:type="dcterms:W3CDTF">2019-10-23T15:04:48Z</dcterms:created>
  <dcterms:modified xsi:type="dcterms:W3CDTF">2019-10-23T16:42:18Z</dcterms:modified>
</cp:coreProperties>
</file>