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541F-0F7C-4671-9490-75D7C19A2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3B225-9E8C-471A-9FE3-E1A4AEEF1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D28E5-DF0A-41DE-B8A7-CB075BEC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F9DA-6C62-4544-9DE7-8603C0B882EE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1DD4-362E-47AC-805C-E57F1709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A06D4-DD4B-4A7D-9574-719935A1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3E77-9933-4448-88EB-72B3C02CD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6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9CC2-8CC3-4B01-A129-74FD553B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EEBEA-1320-48D3-959F-0A8B3579D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6373-8B47-4A5C-AAFE-6602E128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F9DA-6C62-4544-9DE7-8603C0B882EE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3E259-B48A-4A26-A538-5B50E78D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8CA82-57A0-40F0-9DF8-34414D06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3E77-9933-4448-88EB-72B3C02CD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0F292-7875-4C61-A090-8FC8BCD69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12D77-61AF-4C1B-905F-AA3F302AB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0AD1-8242-44F9-8956-F6282090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F9DA-6C62-4544-9DE7-8603C0B882EE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BAAF3-1289-46E3-9630-E988AEE7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6164-CF84-403A-89FB-CDB8C540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3E77-9933-4448-88EB-72B3C02CD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3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1B85-D377-44CF-8691-A1863B25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87E5-654A-49FE-AED9-E56A9D7C3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C8B8D-7C8D-4E89-BFBC-2175BC47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F9DA-6C62-4544-9DE7-8603C0B882EE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D9A9A-0950-43B8-8650-763427F3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8EA5E-C008-41AB-9437-D7613379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3E77-9933-4448-88EB-72B3C02CD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87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8BAA-FB2F-45F3-8AC4-C5D0D8F7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3B463-E0B6-4F1B-ACF8-3F064DB81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E885D-0351-4DEB-AFE3-FBFDD9BB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F9DA-6C62-4544-9DE7-8603C0B882EE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0E688-B717-4E86-9F32-0E41C145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DA7CC-3880-427C-BE0F-75490C3E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3E77-9933-4448-88EB-72B3C02CD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13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EEBC-411E-4343-88DB-E69F0E74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D7EC-9377-499F-A788-DC25622B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FB870-C9F5-41B0-B830-FE46E9A1F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DB42D-7227-4529-A6DD-8FEC14AA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F9DA-6C62-4544-9DE7-8603C0B882EE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C14C9-5664-49D9-B113-07B63C35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300A4-1629-4828-A517-3F976614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3E77-9933-4448-88EB-72B3C02CD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93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5E0A-17C3-4A72-98B3-C326AD5F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A46B9-1AD1-417D-9731-814DAE507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074DE-2B24-4AA6-9F85-B9713A52B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5B180-2B16-4D7E-934B-D6BF20A82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8E272-3C12-4E24-8D19-14A02D0C2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2AF4E-9354-4CFE-909C-614DAA51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F9DA-6C62-4544-9DE7-8603C0B882EE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DB10E-10FB-4368-9D84-3E876EF7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7539E-8402-40BC-8AFC-D6804DD5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3E77-9933-4448-88EB-72B3C02CD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0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18E5-90AF-4D42-B060-C1092F0A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66D95-78DA-460D-9ED8-197CE878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F9DA-6C62-4544-9DE7-8603C0B882EE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9837D-942D-49A9-92AB-B7E749AE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96581-7721-426E-A907-8EBE95EF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3E77-9933-4448-88EB-72B3C02CD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06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3F5AB-E211-4CD9-8D26-8842EB49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F9DA-6C62-4544-9DE7-8603C0B882EE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DCD93-1901-4966-97D9-A0800F2D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48A74-0642-4FF1-8CC0-98E3EF8E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3E77-9933-4448-88EB-72B3C02CD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19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B74C-E749-421E-85A5-54FBA4ED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3235-AD26-46A0-B105-B9CF22F60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76876-9B62-4766-A326-5C6ACA5A4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1DFE9-25D5-42BA-B4B6-C4FE2090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F9DA-6C62-4544-9DE7-8603C0B882EE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7729B-C013-4D95-AF6B-0BF453D9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0EB47-F725-4E8E-92B2-E0BA955D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3E77-9933-4448-88EB-72B3C02CD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5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09DB-EFD0-49C1-B514-7BFD8BBA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6C5A6-38BC-4694-A60E-30C311669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574BA-9118-4596-B24B-B7CA52439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DEC1C-393D-43D7-A2F2-55C0EFE6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F9DA-6C62-4544-9DE7-8603C0B882EE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E9448-31AD-4428-819A-4ABC7D94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CC72D-6C59-424B-B97C-32BEB91A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3E77-9933-4448-88EB-72B3C02CD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65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5063C-2313-441E-BB99-297FA4D2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743B8-435F-4B3A-9781-3B7861152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6C96B-0755-4634-8667-C7A2602AB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F9DA-6C62-4544-9DE7-8603C0B882EE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2AE76-D47F-4B3A-BC4E-340878C0F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15303-1404-4C7E-84C0-6FFF72182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C3E77-9933-4448-88EB-72B3C02CDC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6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5EF6E91-8AE2-40B3-8DC8-8DA8BDD639B5}"/>
              </a:ext>
            </a:extLst>
          </p:cNvPr>
          <p:cNvSpPr/>
          <p:nvPr/>
        </p:nvSpPr>
        <p:spPr>
          <a:xfrm>
            <a:off x="4905925" y="2597080"/>
            <a:ext cx="2181981" cy="19119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109D03D-D4FA-45CB-8B9B-E8F55419BF46}"/>
              </a:ext>
            </a:extLst>
          </p:cNvPr>
          <p:cNvSpPr/>
          <p:nvPr/>
        </p:nvSpPr>
        <p:spPr>
          <a:xfrm>
            <a:off x="4905925" y="2843824"/>
            <a:ext cx="2181981" cy="1657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EC5C37-F00A-4B90-A2AC-5DAD8DF765D6}"/>
              </a:ext>
            </a:extLst>
          </p:cNvPr>
          <p:cNvSpPr txBox="1"/>
          <p:nvPr/>
        </p:nvSpPr>
        <p:spPr>
          <a:xfrm>
            <a:off x="5065582" y="2950262"/>
            <a:ext cx="185299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100" dirty="0" err="1"/>
              <a:t>lastName</a:t>
            </a:r>
            <a:r>
              <a:rPr lang="fr-FR" sz="1100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sz="1100" dirty="0" err="1"/>
              <a:t>firstName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/>
              <a:t>email</a:t>
            </a:r>
          </a:p>
          <a:p>
            <a:pPr marL="285750" indent="-285750">
              <a:buFontTx/>
              <a:buChar char="-"/>
            </a:pPr>
            <a:r>
              <a:rPr lang="fr-FR" sz="1100" dirty="0" err="1"/>
              <a:t>addressCountry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addressLocality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addressStreet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telephone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BelongsTo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isAdmin</a:t>
            </a:r>
            <a:endParaRPr lang="fr-FR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B36E33-354C-491C-836B-D52AC59BC273}"/>
              </a:ext>
            </a:extLst>
          </p:cNvPr>
          <p:cNvSpPr txBox="1"/>
          <p:nvPr/>
        </p:nvSpPr>
        <p:spPr>
          <a:xfrm>
            <a:off x="5510687" y="2527712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Person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59033E-D4B0-4012-BB14-333FC1C23AD4}"/>
              </a:ext>
            </a:extLst>
          </p:cNvPr>
          <p:cNvSpPr/>
          <p:nvPr/>
        </p:nvSpPr>
        <p:spPr>
          <a:xfrm>
            <a:off x="2250414" y="2872970"/>
            <a:ext cx="2181981" cy="28153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1BEA56E-9E44-4125-B047-FF2D8FDEFF8E}"/>
              </a:ext>
            </a:extLst>
          </p:cNvPr>
          <p:cNvSpPr/>
          <p:nvPr/>
        </p:nvSpPr>
        <p:spPr>
          <a:xfrm>
            <a:off x="2250414" y="3119712"/>
            <a:ext cx="2181981" cy="2568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C52ED1-1771-463D-B47C-166212D46F81}"/>
              </a:ext>
            </a:extLst>
          </p:cNvPr>
          <p:cNvSpPr txBox="1"/>
          <p:nvPr/>
        </p:nvSpPr>
        <p:spPr>
          <a:xfrm>
            <a:off x="2410071" y="3226151"/>
            <a:ext cx="18529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100" dirty="0" err="1"/>
              <a:t>temperature</a:t>
            </a:r>
            <a:r>
              <a:rPr lang="fr-FR" sz="1100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sz="1100" dirty="0"/>
              <a:t>pressure </a:t>
            </a:r>
          </a:p>
          <a:p>
            <a:pPr marL="285750" indent="-285750">
              <a:buFontTx/>
              <a:buChar char="-"/>
            </a:pPr>
            <a:r>
              <a:rPr lang="fr-FR" sz="1100" dirty="0" err="1"/>
              <a:t>humidity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reference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Wavelength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controlledProperty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dateFirstUsed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deviceState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macAddress</a:t>
            </a:r>
            <a:r>
              <a:rPr lang="fr-FR" sz="1100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sz="1100" dirty="0" err="1"/>
              <a:t>serialNumber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tempLamp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batteryLevel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belongsTo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measuredBy</a:t>
            </a:r>
            <a:endParaRPr lang="fr-FR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1E6027-483E-4A03-816A-88D1C115D465}"/>
              </a:ext>
            </a:extLst>
          </p:cNvPr>
          <p:cNvSpPr txBox="1"/>
          <p:nvPr/>
        </p:nvSpPr>
        <p:spPr>
          <a:xfrm>
            <a:off x="2793491" y="2788786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Device</a:t>
            </a:r>
            <a:endParaRPr lang="fr-F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810AB9-5203-488B-91F1-81526248C493}"/>
              </a:ext>
            </a:extLst>
          </p:cNvPr>
          <p:cNvSpPr/>
          <p:nvPr/>
        </p:nvSpPr>
        <p:spPr>
          <a:xfrm>
            <a:off x="7838417" y="1395338"/>
            <a:ext cx="2181981" cy="1283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9E4C253-E721-46ED-AA23-E8A2CC7B7F93}"/>
              </a:ext>
            </a:extLst>
          </p:cNvPr>
          <p:cNvSpPr/>
          <p:nvPr/>
        </p:nvSpPr>
        <p:spPr>
          <a:xfrm>
            <a:off x="7838417" y="1740450"/>
            <a:ext cx="2181981" cy="938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57A186-14AE-42D4-BEC4-7AC3295A8606}"/>
              </a:ext>
            </a:extLst>
          </p:cNvPr>
          <p:cNvSpPr txBox="1"/>
          <p:nvPr/>
        </p:nvSpPr>
        <p:spPr>
          <a:xfrm>
            <a:off x="7945775" y="1747892"/>
            <a:ext cx="18529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100" dirty="0" err="1"/>
              <a:t>name</a:t>
            </a:r>
            <a:r>
              <a:rPr lang="fr-FR" sz="1100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sz="1100" dirty="0"/>
              <a:t>description</a:t>
            </a:r>
          </a:p>
          <a:p>
            <a:pPr marL="285750" indent="-285750">
              <a:buFontTx/>
              <a:buChar char="-"/>
            </a:pPr>
            <a:r>
              <a:rPr lang="fr-FR" sz="1100" dirty="0" err="1"/>
              <a:t>belongsTo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hasAgriCropRecord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seedingDate</a:t>
            </a:r>
            <a:endParaRPr lang="fr-FR" sz="1100" dirty="0"/>
          </a:p>
          <a:p>
            <a:pPr marL="285750" indent="-285750">
              <a:buFontTx/>
              <a:buChar char="-"/>
            </a:pPr>
            <a:endParaRPr lang="fr-FR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6943AE-D2A0-4F1D-891B-E92807FDF0E1}"/>
              </a:ext>
            </a:extLst>
          </p:cNvPr>
          <p:cNvSpPr txBox="1"/>
          <p:nvPr/>
        </p:nvSpPr>
        <p:spPr>
          <a:xfrm>
            <a:off x="8322227" y="1390039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AgriCrop</a:t>
            </a:r>
            <a:endParaRPr lang="fr-FR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1B0F73A-6C3D-4C53-80A7-109F714DFABD}"/>
              </a:ext>
            </a:extLst>
          </p:cNvPr>
          <p:cNvSpPr/>
          <p:nvPr/>
        </p:nvSpPr>
        <p:spPr>
          <a:xfrm>
            <a:off x="7838417" y="3105381"/>
            <a:ext cx="2181981" cy="2421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CC04818-5509-4364-B1E0-9F980D851D9A}"/>
              </a:ext>
            </a:extLst>
          </p:cNvPr>
          <p:cNvSpPr/>
          <p:nvPr/>
        </p:nvSpPr>
        <p:spPr>
          <a:xfrm>
            <a:off x="7838417" y="3352125"/>
            <a:ext cx="2181981" cy="2174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757A08-5E2E-4EDF-9D3C-B88570BF6A64}"/>
              </a:ext>
            </a:extLst>
          </p:cNvPr>
          <p:cNvSpPr txBox="1"/>
          <p:nvPr/>
        </p:nvSpPr>
        <p:spPr>
          <a:xfrm>
            <a:off x="7998074" y="3458564"/>
            <a:ext cx="18529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100" dirty="0" err="1"/>
              <a:t>temperature</a:t>
            </a:r>
            <a:r>
              <a:rPr lang="fr-FR" sz="1100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sz="1100" dirty="0"/>
              <a:t>Pressure</a:t>
            </a:r>
          </a:p>
          <a:p>
            <a:pPr marL="285750" indent="-285750">
              <a:buFontTx/>
              <a:buChar char="-"/>
            </a:pPr>
            <a:r>
              <a:rPr lang="fr-FR" sz="1100" dirty="0" err="1"/>
              <a:t>humidity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/>
              <a:t>absorbance</a:t>
            </a:r>
          </a:p>
          <a:p>
            <a:pPr marL="285750" indent="-285750">
              <a:buFontTx/>
              <a:buChar char="-"/>
            </a:pPr>
            <a:r>
              <a:rPr lang="fr-FR" sz="1100" dirty="0"/>
              <a:t>redox</a:t>
            </a:r>
          </a:p>
          <a:p>
            <a:pPr marL="285750" indent="-285750">
              <a:buFontTx/>
              <a:buChar char="-"/>
            </a:pPr>
            <a:r>
              <a:rPr lang="fr-FR" sz="1100" dirty="0"/>
              <a:t>pH</a:t>
            </a:r>
          </a:p>
          <a:p>
            <a:pPr marL="285750" indent="-285750">
              <a:buFontTx/>
              <a:buChar char="-"/>
            </a:pPr>
            <a:r>
              <a:rPr lang="fr-FR" sz="1100" dirty="0"/>
              <a:t>location</a:t>
            </a:r>
          </a:p>
          <a:p>
            <a:pPr marL="285750" indent="-285750">
              <a:buFontTx/>
              <a:buChar char="-"/>
            </a:pPr>
            <a:r>
              <a:rPr lang="fr-FR" sz="1100" dirty="0" err="1"/>
              <a:t>measuredBy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ObservedBy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hasAgriCrop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reference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wavelength</a:t>
            </a:r>
            <a:endParaRPr lang="fr-FR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F23F9D-2039-4901-8C21-ED2C09DCD885}"/>
              </a:ext>
            </a:extLst>
          </p:cNvPr>
          <p:cNvSpPr txBox="1"/>
          <p:nvPr/>
        </p:nvSpPr>
        <p:spPr>
          <a:xfrm>
            <a:off x="8099674" y="3049315"/>
            <a:ext cx="180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AgriCropRecord</a:t>
            </a:r>
            <a:endParaRPr lang="fr-FR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2AF9158-E30D-4D9E-A267-18E756A98225}"/>
              </a:ext>
            </a:extLst>
          </p:cNvPr>
          <p:cNvSpPr/>
          <p:nvPr/>
        </p:nvSpPr>
        <p:spPr>
          <a:xfrm>
            <a:off x="2247391" y="1193669"/>
            <a:ext cx="2181981" cy="1522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D481C66-C076-4A66-98F9-320547F6F508}"/>
              </a:ext>
            </a:extLst>
          </p:cNvPr>
          <p:cNvSpPr/>
          <p:nvPr/>
        </p:nvSpPr>
        <p:spPr>
          <a:xfrm>
            <a:off x="2247390" y="1556936"/>
            <a:ext cx="2181981" cy="115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B45932-390B-49A5-A669-CF209E2C9554}"/>
              </a:ext>
            </a:extLst>
          </p:cNvPr>
          <p:cNvSpPr txBox="1"/>
          <p:nvPr/>
        </p:nvSpPr>
        <p:spPr>
          <a:xfrm>
            <a:off x="2372880" y="1521709"/>
            <a:ext cx="185299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100" dirty="0" err="1"/>
              <a:t>name</a:t>
            </a:r>
            <a:r>
              <a:rPr lang="fr-FR" sz="1100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sz="1100" dirty="0" err="1"/>
              <a:t>hasPerson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hasPersonAdmin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hasAgriCrop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hasDevice</a:t>
            </a:r>
            <a:endParaRPr lang="fr-FR" sz="1100" dirty="0"/>
          </a:p>
          <a:p>
            <a:pPr marL="285750" indent="-285750">
              <a:buFontTx/>
              <a:buChar char="-"/>
            </a:pPr>
            <a:r>
              <a:rPr lang="fr-FR" sz="1100" dirty="0" err="1"/>
              <a:t>siteWeb</a:t>
            </a:r>
            <a:endParaRPr lang="fr-FR" sz="1100" dirty="0"/>
          </a:p>
          <a:p>
            <a:pPr marL="285750" indent="-285750">
              <a:buFontTx/>
              <a:buChar char="-"/>
            </a:pPr>
            <a:endParaRPr lang="fr-FR" sz="11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D22C2A0-9AFB-4E3C-B097-3BC44EBD14E4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3529584" y="2161842"/>
            <a:ext cx="4416191" cy="140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F326B9-9CD8-4191-93E5-6FD7D404A279}"/>
              </a:ext>
            </a:extLst>
          </p:cNvPr>
          <p:cNvCxnSpPr>
            <a:cxnSpLocks/>
          </p:cNvCxnSpPr>
          <p:nvPr/>
        </p:nvCxnSpPr>
        <p:spPr>
          <a:xfrm flipH="1">
            <a:off x="4676116" y="4273103"/>
            <a:ext cx="3894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572FE5-8D74-4E67-ADD2-8132E9D8E806}"/>
              </a:ext>
            </a:extLst>
          </p:cNvPr>
          <p:cNvCxnSpPr>
            <a:cxnSpLocks/>
          </p:cNvCxnSpPr>
          <p:nvPr/>
        </p:nvCxnSpPr>
        <p:spPr>
          <a:xfrm flipH="1" flipV="1">
            <a:off x="4675812" y="1821235"/>
            <a:ext cx="5142" cy="2451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BF71697-2273-486D-BD42-20AF8182B4AB}"/>
              </a:ext>
            </a:extLst>
          </p:cNvPr>
          <p:cNvCxnSpPr/>
          <p:nvPr/>
        </p:nvCxnSpPr>
        <p:spPr>
          <a:xfrm flipH="1">
            <a:off x="3447240" y="1825298"/>
            <a:ext cx="12288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0581F9C-349E-4423-862C-C7C0E6FDC203}"/>
              </a:ext>
            </a:extLst>
          </p:cNvPr>
          <p:cNvCxnSpPr>
            <a:cxnSpLocks/>
          </p:cNvCxnSpPr>
          <p:nvPr/>
        </p:nvCxnSpPr>
        <p:spPr>
          <a:xfrm>
            <a:off x="3529584" y="2342565"/>
            <a:ext cx="1020135" cy="15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DF85EC5-AAAE-4C15-B788-FBD6FA2A39F8}"/>
              </a:ext>
            </a:extLst>
          </p:cNvPr>
          <p:cNvCxnSpPr>
            <a:cxnSpLocks/>
          </p:cNvCxnSpPr>
          <p:nvPr/>
        </p:nvCxnSpPr>
        <p:spPr>
          <a:xfrm flipH="1">
            <a:off x="4540649" y="2358398"/>
            <a:ext cx="5442" cy="302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0F514EB-B1B9-4753-97DA-9DABFD139D4B}"/>
              </a:ext>
            </a:extLst>
          </p:cNvPr>
          <p:cNvCxnSpPr>
            <a:cxnSpLocks/>
          </p:cNvCxnSpPr>
          <p:nvPr/>
        </p:nvCxnSpPr>
        <p:spPr>
          <a:xfrm flipH="1">
            <a:off x="3573031" y="5378704"/>
            <a:ext cx="967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85A585D-90BD-4A8B-AD46-77A59E5BB6C2}"/>
              </a:ext>
            </a:extLst>
          </p:cNvPr>
          <p:cNvCxnSpPr/>
          <p:nvPr/>
        </p:nvCxnSpPr>
        <p:spPr>
          <a:xfrm flipH="1">
            <a:off x="4429371" y="4753235"/>
            <a:ext cx="36043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E0E5F1-3C50-4599-A591-CE78476BEE68}"/>
              </a:ext>
            </a:extLst>
          </p:cNvPr>
          <p:cNvCxnSpPr/>
          <p:nvPr/>
        </p:nvCxnSpPr>
        <p:spPr>
          <a:xfrm flipH="1">
            <a:off x="6451697" y="4956435"/>
            <a:ext cx="15820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BC01FE-6A5F-4B72-897E-EA10297F8E96}"/>
              </a:ext>
            </a:extLst>
          </p:cNvPr>
          <p:cNvCxnSpPr>
            <a:cxnSpLocks/>
          </p:cNvCxnSpPr>
          <p:nvPr/>
        </p:nvCxnSpPr>
        <p:spPr>
          <a:xfrm flipV="1">
            <a:off x="6451697" y="4509067"/>
            <a:ext cx="0" cy="452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FEEBA5-BFEC-45B1-B2AE-41827C337EBE}"/>
              </a:ext>
            </a:extLst>
          </p:cNvPr>
          <p:cNvCxnSpPr/>
          <p:nvPr/>
        </p:nvCxnSpPr>
        <p:spPr>
          <a:xfrm>
            <a:off x="9707735" y="2414693"/>
            <a:ext cx="540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758E1FB-6127-4D9C-A5E2-73DF5F66429C}"/>
              </a:ext>
            </a:extLst>
          </p:cNvPr>
          <p:cNvCxnSpPr>
            <a:cxnSpLocks/>
          </p:cNvCxnSpPr>
          <p:nvPr/>
        </p:nvCxnSpPr>
        <p:spPr>
          <a:xfrm>
            <a:off x="10248707" y="2414693"/>
            <a:ext cx="0" cy="2701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084DFC9-DB00-434A-9D72-8C05B1594F54}"/>
              </a:ext>
            </a:extLst>
          </p:cNvPr>
          <p:cNvCxnSpPr/>
          <p:nvPr/>
        </p:nvCxnSpPr>
        <p:spPr>
          <a:xfrm>
            <a:off x="9388421" y="5116092"/>
            <a:ext cx="8602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80D1C16-241F-4FFF-9485-2FAD6A92EB00}"/>
              </a:ext>
            </a:extLst>
          </p:cNvPr>
          <p:cNvCxnSpPr>
            <a:cxnSpLocks/>
          </p:cNvCxnSpPr>
          <p:nvPr/>
        </p:nvCxnSpPr>
        <p:spPr>
          <a:xfrm flipH="1" flipV="1">
            <a:off x="3755825" y="2050978"/>
            <a:ext cx="1150101" cy="583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CA7B216-A719-4D37-9CB8-D5D3AF327350}"/>
              </a:ext>
            </a:extLst>
          </p:cNvPr>
          <p:cNvSpPr txBox="1"/>
          <p:nvPr/>
        </p:nvSpPr>
        <p:spPr>
          <a:xfrm>
            <a:off x="2559448" y="1201515"/>
            <a:ext cx="16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Organisation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773E4C3-F7B5-40A5-9D16-92C9EF3E960E}"/>
              </a:ext>
            </a:extLst>
          </p:cNvPr>
          <p:cNvCxnSpPr>
            <a:cxnSpLocks/>
          </p:cNvCxnSpPr>
          <p:nvPr/>
        </p:nvCxnSpPr>
        <p:spPr>
          <a:xfrm flipH="1">
            <a:off x="3573030" y="5527040"/>
            <a:ext cx="16659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A9C8DA9-FFCC-4CC3-A00A-568713201BAA}"/>
              </a:ext>
            </a:extLst>
          </p:cNvPr>
          <p:cNvCxnSpPr>
            <a:cxnSpLocks/>
          </p:cNvCxnSpPr>
          <p:nvPr/>
        </p:nvCxnSpPr>
        <p:spPr>
          <a:xfrm flipV="1">
            <a:off x="5241110" y="4509067"/>
            <a:ext cx="9676" cy="1022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3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51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Gaël Poujol</dc:creator>
  <cp:lastModifiedBy>Gaël Poujol</cp:lastModifiedBy>
  <cp:revision>4</cp:revision>
  <dcterms:created xsi:type="dcterms:W3CDTF">2022-01-13T10:40:36Z</dcterms:created>
  <dcterms:modified xsi:type="dcterms:W3CDTF">2022-01-13T14:19:45Z</dcterms:modified>
</cp:coreProperties>
</file>