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sldIdLst>
    <p:sldId id="256" r:id="rId2"/>
    <p:sldId id="258" r:id="rId3"/>
    <p:sldId id="269" r:id="rId4"/>
    <p:sldId id="260" r:id="rId5"/>
    <p:sldId id="267" r:id="rId6"/>
    <p:sldId id="268" r:id="rId7"/>
    <p:sldId id="261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55fea61cbc078b" providerId="LiveId" clId="{091F073C-846B-4AC6-9D3D-F293FA716E80}"/>
    <pc:docChg chg="custSel delSld modSld">
      <pc:chgData name="" userId="4e55fea61cbc078b" providerId="LiveId" clId="{091F073C-846B-4AC6-9D3D-F293FA716E80}" dt="2025-05-23T02:14:35.731" v="41" actId="1076"/>
      <pc:docMkLst>
        <pc:docMk/>
      </pc:docMkLst>
      <pc:sldChg chg="modSp">
        <pc:chgData name="" userId="4e55fea61cbc078b" providerId="LiveId" clId="{091F073C-846B-4AC6-9D3D-F293FA716E80}" dt="2025-05-14T04:27:15.867" v="23" actId="20577"/>
        <pc:sldMkLst>
          <pc:docMk/>
          <pc:sldMk cId="1724538399" sldId="260"/>
        </pc:sldMkLst>
        <pc:spChg chg="mod">
          <ac:chgData name="" userId="4e55fea61cbc078b" providerId="LiveId" clId="{091F073C-846B-4AC6-9D3D-F293FA716E80}" dt="2025-05-14T04:27:15.867" v="23" actId="20577"/>
          <ac:spMkLst>
            <pc:docMk/>
            <pc:sldMk cId="1724538399" sldId="260"/>
            <ac:spMk id="2" creationId="{B8EFAD0B-C260-0F3E-53AF-4E7B422AAC84}"/>
          </ac:spMkLst>
        </pc:spChg>
      </pc:sldChg>
      <pc:sldChg chg="addSp delSp modSp">
        <pc:chgData name="" userId="4e55fea61cbc078b" providerId="LiveId" clId="{091F073C-846B-4AC6-9D3D-F293FA716E80}" dt="2025-05-23T02:14:35.731" v="41" actId="1076"/>
        <pc:sldMkLst>
          <pc:docMk/>
          <pc:sldMk cId="1569794356" sldId="261"/>
        </pc:sldMkLst>
        <pc:spChg chg="add del mod">
          <ac:chgData name="" userId="4e55fea61cbc078b" providerId="LiveId" clId="{091F073C-846B-4AC6-9D3D-F293FA716E80}" dt="2025-05-23T02:14:29.785" v="38" actId="478"/>
          <ac:spMkLst>
            <pc:docMk/>
            <pc:sldMk cId="1569794356" sldId="261"/>
            <ac:spMk id="3" creationId="{B6DBE6AE-96C6-4752-A499-57EE779AE23E}"/>
          </ac:spMkLst>
        </pc:spChg>
        <pc:picChg chg="add mod">
          <ac:chgData name="" userId="4e55fea61cbc078b" providerId="LiveId" clId="{091F073C-846B-4AC6-9D3D-F293FA716E80}" dt="2025-05-23T02:14:35.731" v="41" actId="1076"/>
          <ac:picMkLst>
            <pc:docMk/>
            <pc:sldMk cId="1569794356" sldId="261"/>
            <ac:picMk id="5" creationId="{932A7EC3-0015-4497-8DC4-6F9DFEFB3294}"/>
          </ac:picMkLst>
        </pc:picChg>
        <pc:picChg chg="del">
          <ac:chgData name="" userId="4e55fea61cbc078b" providerId="LiveId" clId="{091F073C-846B-4AC6-9D3D-F293FA716E80}" dt="2025-05-23T02:13:52.085" v="29" actId="478"/>
          <ac:picMkLst>
            <pc:docMk/>
            <pc:sldMk cId="1569794356" sldId="261"/>
            <ac:picMk id="6" creationId="{EDA517A2-05A2-0890-A3B2-3EF5D22E1F95}"/>
          </ac:picMkLst>
        </pc:picChg>
      </pc:sldChg>
      <pc:sldChg chg="addSp delSp modSp">
        <pc:chgData name="" userId="4e55fea61cbc078b" providerId="LiveId" clId="{091F073C-846B-4AC6-9D3D-F293FA716E80}" dt="2025-05-14T04:11:23.524" v="20" actId="1076"/>
        <pc:sldMkLst>
          <pc:docMk/>
          <pc:sldMk cId="0" sldId="273"/>
        </pc:sldMkLst>
        <pc:picChg chg="add del mod">
          <ac:chgData name="" userId="4e55fea61cbc078b" providerId="LiveId" clId="{091F073C-846B-4AC6-9D3D-F293FA716E80}" dt="2025-05-14T04:11:18.013" v="17" actId="478"/>
          <ac:picMkLst>
            <pc:docMk/>
            <pc:sldMk cId="0" sldId="273"/>
            <ac:picMk id="3" creationId="{A79F817C-03B9-4161-AF06-70734451C20A}"/>
          </ac:picMkLst>
        </pc:picChg>
        <pc:picChg chg="add mod">
          <ac:chgData name="" userId="4e55fea61cbc078b" providerId="LiveId" clId="{091F073C-846B-4AC6-9D3D-F293FA716E80}" dt="2025-05-14T04:11:23.524" v="20" actId="1076"/>
          <ac:picMkLst>
            <pc:docMk/>
            <pc:sldMk cId="0" sldId="273"/>
            <ac:picMk id="4" creationId="{18885DED-16CB-440D-85B6-5E21548B0E7D}"/>
          </ac:picMkLst>
        </pc:picChg>
        <pc:picChg chg="del">
          <ac:chgData name="" userId="4e55fea61cbc078b" providerId="LiveId" clId="{091F073C-846B-4AC6-9D3D-F293FA716E80}" dt="2025-05-14T04:10:33.546" v="11" actId="478"/>
          <ac:picMkLst>
            <pc:docMk/>
            <pc:sldMk cId="0" sldId="273"/>
            <ac:picMk id="717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83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60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622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82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77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6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58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7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13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43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330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0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60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4611B83-8D7D-4725-B9A9-ABD518203BEC}" type="datetimeFigureOut">
              <a:rPr lang="ru-RU" smtClean="0"/>
              <a:pPr/>
              <a:t>23.05.2025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3C83925-3661-42EE-A5CC-089B3CB1FA5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233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  <p:sldLayoutId id="2147483916" r:id="rId12"/>
    <p:sldLayoutId id="2147483917" r:id="rId13"/>
    <p:sldLayoutId id="214748391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149EB7-FD31-912F-D211-69817F90E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46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для управления спортивным магазином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6B99C9-41B4-0896-DA81-1BC4FFCF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2200" y="5173132"/>
            <a:ext cx="9144000" cy="1408535"/>
          </a:xfrm>
        </p:spPr>
        <p:txBody>
          <a:bodyPr>
            <a:normAutofit fontScale="25000" lnSpcReduction="20000"/>
          </a:bodyPr>
          <a:lstStyle/>
          <a:p>
            <a:pPr lvl="4"/>
            <a:r>
              <a:rPr lang="ru-RU" dirty="0"/>
              <a:t>   </a:t>
            </a: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/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Сотников А.А </a:t>
            </a:r>
          </a:p>
          <a:p>
            <a:pPr lvl="4"/>
            <a:r>
              <a:rPr lang="ru-RU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Шихов Д.Н</a:t>
            </a:r>
          </a:p>
          <a:p>
            <a:pPr lvl="4"/>
            <a:endParaRPr lang="en-US" sz="11200" dirty="0"/>
          </a:p>
          <a:p>
            <a:r>
              <a:rPr lang="ru-RU" dirty="0"/>
              <a:t>								</a:t>
            </a:r>
          </a:p>
          <a:p>
            <a:r>
              <a:rPr lang="ru-RU" dirty="0"/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3508541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для оформления заказа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8141" y="1980289"/>
            <a:ext cx="7187965" cy="659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938" y="2909493"/>
            <a:ext cx="6329819" cy="71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5474" y="3885150"/>
            <a:ext cx="6202362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92549" y="5657813"/>
            <a:ext cx="7183438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для отчетов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797" y="2142402"/>
            <a:ext cx="50673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837" y="3328972"/>
            <a:ext cx="632618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87896"/>
            <a:ext cx="7306147" cy="121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97444" y="2023247"/>
            <a:ext cx="3935443" cy="860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885DED-16CB-440D-85B6-5E21548B0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5165" y="3262942"/>
            <a:ext cx="3806072" cy="34499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A0F8A-C8B4-BBFE-D644-ADB370CE7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целевой аудитории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BEF4FD-CF79-B6CC-24AF-8CD66CD1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176" y="2971799"/>
            <a:ext cx="10983822" cy="3174999"/>
          </a:xfrm>
        </p:spPr>
        <p:txBody>
          <a:bodyPr>
            <a:normAutofit fontScale="25000" lnSpcReduction="2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ru-RU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Владельцы спортивных магазинов, менеджеры по продажам, складские работники.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ru-RU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задачи</a:t>
            </a:r>
            <a:r>
              <a:rPr lang="en-US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запасами товаров, отслеживание продаж и анализа спроса, управление поставщиками и заказами, генерация отчетов о продажах и запасах, обеспечение клиентского сервера.</a:t>
            </a:r>
          </a:p>
          <a:p>
            <a:pPr marL="0" indent="0">
              <a:spcAft>
                <a:spcPts val="1200"/>
              </a:spcAft>
              <a:buNone/>
            </a:pPr>
            <a:endParaRPr lang="ru-RU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ru-RU" sz="5100" b="0" i="0" dirty="0">
              <a:solidFill>
                <a:srgbClr val="C9D1D9"/>
              </a:solidFill>
              <a:effectLst/>
              <a:latin typeface="Noto Sans" panose="020B0502040504020204" pitchFamily="34" charset="0"/>
            </a:endParaRPr>
          </a:p>
          <a:p>
            <a:pPr marL="0" indent="0" algn="l">
              <a:spcAft>
                <a:spcPts val="1200"/>
              </a:spcAft>
              <a:buNone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ru-RU" sz="11200" b="0" i="0" dirty="0">
              <a:solidFill>
                <a:srgbClr val="C9D1D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ru-RU" dirty="0"/>
            </a:br>
            <a:r>
              <a:rPr lang="en-US" sz="11200" dirty="0"/>
              <a:t>		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091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Существующие аналоги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638080" y="2213446"/>
          <a:ext cx="105537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Архитектура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Особенности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1C:</a:t>
                      </a:r>
                      <a:r>
                        <a:rPr lang="en-US" baseline="0" dirty="0"/>
                        <a:t> </a:t>
                      </a:r>
                      <a:r>
                        <a:rPr lang="ru-RU" baseline="0" dirty="0"/>
                        <a:t>Розница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Монолит/Клиент-сервер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Интеграция с бухгалтерией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Shopify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SaaS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Микросервисы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Готовый интернет-магазин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Odoo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Open-source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PostgreSQL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Модульная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Гибкость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Magento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SaaS</a:t>
                      </a:r>
                      <a:r>
                        <a:rPr lang="en-US" dirty="0"/>
                        <a:t>/On-premise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Модульная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Функционал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WooCommerce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WordPress</a:t>
                      </a:r>
                      <a:r>
                        <a:rPr lang="en-US" dirty="0"/>
                        <a:t>-</a:t>
                      </a:r>
                      <a:r>
                        <a:rPr lang="ru-RU" dirty="0" err="1"/>
                        <a:t>плагин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Монолитная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ERP-</a:t>
                      </a:r>
                      <a:r>
                        <a:rPr lang="ru-RU" dirty="0"/>
                        <a:t>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Корпоративные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r>
                        <a:rPr lang="en-US" baseline="0" dirty="0"/>
                        <a:t> Server/Oracle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Микросервисы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Для</a:t>
                      </a:r>
                      <a:r>
                        <a:rPr lang="ru-RU" baseline="0" dirty="0"/>
                        <a:t> крупных сетей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FAD0B-C260-0F3E-53AF-4E7B422A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15" name="Объект 14" descr="Изображение выглядит как текст, диаграмма, снимок экрана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66BB19E-13D5-68FB-C4E0-67C338817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3" y="1826113"/>
            <a:ext cx="9637179" cy="4710154"/>
          </a:xfrm>
        </p:spPr>
      </p:pic>
    </p:spTree>
    <p:extLst>
      <p:ext uri="{BB962C8B-B14F-4D97-AF65-F5344CB8AC3E}">
        <p14:creationId xmlns:p14="http://schemas.microsoft.com/office/powerpoint/2010/main" val="172453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4778C-0CA0-03A8-F287-AD93324C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pic>
        <p:nvPicPr>
          <p:cNvPr id="5" name="Объект 4" descr="Изображение выглядит как текст, снимок экрана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45735A-3954-318B-0B40-3FB7B5B5D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25" y="1900767"/>
            <a:ext cx="8723341" cy="4398434"/>
          </a:xfrm>
        </p:spPr>
      </p:pic>
    </p:spTree>
    <p:extLst>
      <p:ext uri="{BB962C8B-B14F-4D97-AF65-F5344CB8AC3E}">
        <p14:creationId xmlns:p14="http://schemas.microsoft.com/office/powerpoint/2010/main" val="4230386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6AC29-D7E4-031A-8621-9DF758DC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9892" y="2251037"/>
            <a:ext cx="10688060" cy="390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524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68139F-C4A2-E535-A5C4-2337D7AD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2A7EC3-0015-4497-8DC4-6F9DFEFB3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256" y="2026764"/>
            <a:ext cx="6962036" cy="45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9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для управления товарами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3119" y="2035741"/>
            <a:ext cx="7445202" cy="138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5837" y="3584591"/>
            <a:ext cx="8287073" cy="462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7030" y="4317592"/>
            <a:ext cx="660241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87648" y="5467806"/>
            <a:ext cx="762158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 для управления клиентами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189" y="2076576"/>
            <a:ext cx="8657138" cy="775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016" y="3196234"/>
            <a:ext cx="6634931" cy="33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01127" y="3755759"/>
            <a:ext cx="641191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03044" y="4943176"/>
            <a:ext cx="769778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400</TotalTime>
  <Words>138</Words>
  <Application>Microsoft Office PowerPoint</Application>
  <PresentationFormat>Широкоэкранный</PresentationFormat>
  <Paragraphs>58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Century Gothic</vt:lpstr>
      <vt:lpstr>Noto Sans</vt:lpstr>
      <vt:lpstr>Times New Roman</vt:lpstr>
      <vt:lpstr>Wingdings 2</vt:lpstr>
      <vt:lpstr>Цитаты</vt:lpstr>
      <vt:lpstr>База данных для управления спортивным магазином</vt:lpstr>
      <vt:lpstr>Описание целевой аудитории</vt:lpstr>
      <vt:lpstr>Существующие аналоги</vt:lpstr>
      <vt:lpstr>Схема данных   </vt:lpstr>
      <vt:lpstr>IDEF0 Контекстная диаграмма</vt:lpstr>
      <vt:lpstr>IDEF0 Декомпозиция</vt:lpstr>
      <vt:lpstr>Интерфейс</vt:lpstr>
      <vt:lpstr>Запросы для управления товарами</vt:lpstr>
      <vt:lpstr>Запросы для управления клиентами</vt:lpstr>
      <vt:lpstr>Запросы для оформления заказа</vt:lpstr>
      <vt:lpstr>Запросы для отчетов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База данных для управления спортивным магазином</dc:title>
  <dc:creator>Алексей Сотников</dc:creator>
  <cp:lastModifiedBy>Шихов Дима</cp:lastModifiedBy>
  <cp:revision>21</cp:revision>
  <dcterms:created xsi:type="dcterms:W3CDTF">2025-05-10T06:32:33Z</dcterms:created>
  <dcterms:modified xsi:type="dcterms:W3CDTF">2025-05-23T02:14:35Z</dcterms:modified>
</cp:coreProperties>
</file>