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4" r:id="rId2"/>
    <p:sldId id="448" r:id="rId3"/>
    <p:sldId id="708" r:id="rId4"/>
    <p:sldId id="270" r:id="rId5"/>
    <p:sldId id="717" r:id="rId6"/>
    <p:sldId id="271" r:id="rId7"/>
    <p:sldId id="695" r:id="rId8"/>
    <p:sldId id="722" r:id="rId9"/>
    <p:sldId id="723" r:id="rId10"/>
    <p:sldId id="269" r:id="rId11"/>
    <p:sldId id="720" r:id="rId12"/>
    <p:sldId id="721" r:id="rId13"/>
    <p:sldId id="724" r:id="rId14"/>
  </p:sldIdLst>
  <p:sldSz cx="12192000" cy="6858000"/>
  <p:notesSz cx="7315200" cy="96012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  <p15:guide id="12" orient="horz" pos="3363" userDrawn="1">
          <p15:clr>
            <a:srgbClr val="A4A3A4"/>
          </p15:clr>
        </p15:guide>
        <p15:guide id="13" orient="horz" pos="13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der Kuur, Cindy K" initials="CV" lastIdx="7" clrIdx="0">
    <p:extLst>
      <p:ext uri="{19B8F6BF-5375-455C-9EA6-DF929625EA0E}">
        <p15:presenceInfo xmlns:p15="http://schemas.microsoft.com/office/powerpoint/2012/main" userId="Vander Kuur, Cindy 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BC24"/>
    <a:srgbClr val="096A38"/>
    <a:srgbClr val="7F7F7F"/>
    <a:srgbClr val="022675"/>
    <a:srgbClr val="61B3E3"/>
    <a:srgbClr val="575757"/>
    <a:srgbClr val="000000"/>
    <a:srgbClr val="FFCD00"/>
    <a:srgbClr val="ED8B00"/>
    <a:srgbClr val="DB2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6" autoAdjust="0"/>
    <p:restoredTop sz="96341" autoAdjust="0"/>
  </p:normalViewPr>
  <p:slideViewPr>
    <p:cSldViewPr snapToGrid="0" showGuides="1">
      <p:cViewPr varScale="1">
        <p:scale>
          <a:sx n="124" d="100"/>
          <a:sy n="124" d="100"/>
        </p:scale>
        <p:origin x="432" y="168"/>
      </p:cViewPr>
      <p:guideLst>
        <p:guide/>
        <p:guide orient="horz" pos="2160"/>
        <p:guide orient="horz" pos="3363"/>
        <p:guide orient="horz" pos="1378"/>
      </p:guideLst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9" d="100"/>
        <a:sy n="39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1992" y="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3/29/20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3/29/20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565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57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13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2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09420-4502-4446-9223-AAC20ECDF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52" y="1497756"/>
            <a:ext cx="10852148" cy="4707101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09A424-3487-0143-8257-3EDB7C673240}"/>
              </a:ext>
            </a:extLst>
          </p:cNvPr>
          <p:cNvSpPr/>
          <p:nvPr userDrawn="1"/>
        </p:nvSpPr>
        <p:spPr>
          <a:xfrm>
            <a:off x="0" y="6515099"/>
            <a:ext cx="12192000" cy="3429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5448515D-7ED1-BE4D-8E6B-96B2BB6726F0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501652" y="651600"/>
            <a:ext cx="11162349" cy="757255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>
                <a:solidFill>
                  <a:schemeClr val="tx2"/>
                </a:solidFill>
              </a:rPr>
              <a:t>Page subtitle</a:t>
            </a:r>
          </a:p>
        </p:txBody>
      </p:sp>
      <p:sp>
        <p:nvSpPr>
          <p:cNvPr id="25" name="Title 2">
            <a:extLst>
              <a:ext uri="{FF2B5EF4-FFF2-40B4-BE49-F238E27FC236}">
                <a16:creationId xmlns:a16="http://schemas.microsoft.com/office/drawing/2014/main" id="{69C57172-EB67-A94E-BDAD-33981E1BC957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01652" y="317502"/>
            <a:ext cx="11162349" cy="334101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Page 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22329A8-ED06-3543-BD65-3E4261B1AB3B}"/>
              </a:ext>
            </a:extLst>
          </p:cNvPr>
          <p:cNvSpPr txBox="1">
            <a:spLocks/>
          </p:cNvSpPr>
          <p:nvPr userDrawn="1"/>
        </p:nvSpPr>
        <p:spPr>
          <a:xfrm>
            <a:off x="370262" y="6598935"/>
            <a:ext cx="1544021" cy="217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5143F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C79D416-7095-CB46-A7BA-A958A41B44A5}"/>
              </a:ext>
            </a:extLst>
          </p:cNvPr>
          <p:cNvSpPr txBox="1">
            <a:spLocks/>
          </p:cNvSpPr>
          <p:nvPr userDrawn="1"/>
        </p:nvSpPr>
        <p:spPr>
          <a:xfrm>
            <a:off x="2756820" y="6598935"/>
            <a:ext cx="1054587" cy="217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5143F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1D5341F-2C3F-6042-8FE6-8CCB4FC91B36}"/>
              </a:ext>
            </a:extLst>
          </p:cNvPr>
          <p:cNvSpPr txBox="1">
            <a:spLocks/>
          </p:cNvSpPr>
          <p:nvPr userDrawn="1"/>
        </p:nvSpPr>
        <p:spPr>
          <a:xfrm>
            <a:off x="5103121" y="6598935"/>
            <a:ext cx="1276050" cy="217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5143F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b="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AD0D0E5-4ADE-5748-A428-DD7946A4413F}"/>
              </a:ext>
            </a:extLst>
          </p:cNvPr>
          <p:cNvSpPr txBox="1">
            <a:spLocks/>
          </p:cNvSpPr>
          <p:nvPr userDrawn="1"/>
        </p:nvSpPr>
        <p:spPr>
          <a:xfrm>
            <a:off x="7540846" y="6598935"/>
            <a:ext cx="1868265" cy="217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5143F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Style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3E17681-8A27-A545-B0BA-7FFDA1A52782}"/>
              </a:ext>
            </a:extLst>
          </p:cNvPr>
          <p:cNvSpPr txBox="1">
            <a:spLocks/>
          </p:cNvSpPr>
          <p:nvPr userDrawn="1"/>
        </p:nvSpPr>
        <p:spPr>
          <a:xfrm>
            <a:off x="10414531" y="6598935"/>
            <a:ext cx="1276050" cy="217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5143F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2675094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0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rgbClr val="096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2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2" y="3429000"/>
            <a:ext cx="1054406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64826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rgbClr val="61B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2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40214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2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95150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3" y="1628777"/>
            <a:ext cx="915236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688157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2" y="1627200"/>
            <a:ext cx="9277349" cy="475958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6335184" y="6477003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382378" y="6477003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676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2" y="1628777"/>
            <a:ext cx="9277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6335184" y="6477003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382378" y="6477003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3754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2" y="1628777"/>
            <a:ext cx="9277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6335184" y="6477003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382378" y="6477003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8670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2" y="1628777"/>
            <a:ext cx="9277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2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89"/>
            <a:ext cx="9277349" cy="4716463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tabLst>
                <a:tab pos="6729413" algn="r"/>
              </a:tabLst>
              <a:defRPr/>
            </a:lvl1pPr>
            <a:lvl2pPr marL="127000" indent="-127000">
              <a:tabLst>
                <a:tab pos="6729413" algn="r"/>
              </a:tabLst>
              <a:defRPr/>
            </a:lvl2pPr>
            <a:lvl3pPr marL="279400" indent="-127000">
              <a:tabLst>
                <a:tab pos="6729413" algn="r"/>
              </a:tabLst>
              <a:defRPr/>
            </a:lvl3pPr>
            <a:lvl4pPr marL="431800" indent="-127000">
              <a:tabLst>
                <a:tab pos="6729413" algn="r"/>
              </a:tabLst>
              <a:defRPr/>
            </a:lvl4pPr>
            <a:lvl5pPr marL="584200" indent="-127000">
              <a:tabLst>
                <a:tab pos="5029200" algn="r"/>
              </a:tabLst>
              <a:defRPr baseline="0"/>
            </a:lvl5pPr>
            <a:lvl6pPr>
              <a:tabLst>
                <a:tab pos="6729413" algn="r"/>
              </a:tabLst>
              <a:defRPr/>
            </a:lvl6pPr>
            <a:lvl7pPr>
              <a:tabLst>
                <a:tab pos="6729413" algn="r"/>
              </a:tabLst>
              <a:defRPr/>
            </a:lvl7pPr>
            <a:lvl8pPr>
              <a:tabLst>
                <a:tab pos="6729413" algn="r"/>
              </a:tabLst>
              <a:defRPr/>
            </a:lvl8pPr>
            <a:lvl9pPr>
              <a:tabLst>
                <a:tab pos="6729413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2" y="317502"/>
            <a:ext cx="11180232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3651087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1"/>
            <a:ext cx="1118870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450351" y="1701801"/>
            <a:ext cx="6240000" cy="467995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89"/>
            <a:ext cx="4456429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397904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F1980CE-661C-CC45-AC5C-CFA3534F4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52" y="1497756"/>
            <a:ext cx="10852148" cy="4707101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3A1DDF18-FFD2-F84F-BFBF-0F497E69D2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52" y="651600"/>
            <a:ext cx="11162349" cy="757255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>
                <a:solidFill>
                  <a:schemeClr val="tx2"/>
                </a:solidFill>
              </a:rPr>
              <a:t>Page subtitle</a:t>
            </a:r>
          </a:p>
        </p:txBody>
      </p:sp>
      <p:sp>
        <p:nvSpPr>
          <p:cNvPr id="23" name="Title 2">
            <a:extLst>
              <a:ext uri="{FF2B5EF4-FFF2-40B4-BE49-F238E27FC236}">
                <a16:creationId xmlns:a16="http://schemas.microsoft.com/office/drawing/2014/main" id="{A355D4CD-CF19-DD44-8FCD-49A2E8EB9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2" y="317502"/>
            <a:ext cx="11162349" cy="334101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Page 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AD643A-BCAE-9544-A9C2-9A18B6B5263B}"/>
              </a:ext>
            </a:extLst>
          </p:cNvPr>
          <p:cNvSpPr/>
          <p:nvPr userDrawn="1"/>
        </p:nvSpPr>
        <p:spPr>
          <a:xfrm>
            <a:off x="0" y="6515099"/>
            <a:ext cx="12192000" cy="3429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F313561-5C2B-D245-8AC2-8665C6CB163C}"/>
              </a:ext>
            </a:extLst>
          </p:cNvPr>
          <p:cNvSpPr txBox="1">
            <a:spLocks/>
          </p:cNvSpPr>
          <p:nvPr userDrawn="1"/>
        </p:nvSpPr>
        <p:spPr>
          <a:xfrm>
            <a:off x="370262" y="6598935"/>
            <a:ext cx="1544021" cy="217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5143F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b="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F3A88D6-1ED5-F945-89F5-10E8881CAC51}"/>
              </a:ext>
            </a:extLst>
          </p:cNvPr>
          <p:cNvSpPr txBox="1">
            <a:spLocks/>
          </p:cNvSpPr>
          <p:nvPr userDrawn="1"/>
        </p:nvSpPr>
        <p:spPr>
          <a:xfrm>
            <a:off x="2756820" y="6598935"/>
            <a:ext cx="1054587" cy="217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5143F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B43D734-8747-DE4E-96CE-3D16A931F7FF}"/>
              </a:ext>
            </a:extLst>
          </p:cNvPr>
          <p:cNvSpPr txBox="1">
            <a:spLocks/>
          </p:cNvSpPr>
          <p:nvPr userDrawn="1"/>
        </p:nvSpPr>
        <p:spPr>
          <a:xfrm>
            <a:off x="5103121" y="6598935"/>
            <a:ext cx="1276050" cy="217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5143F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b="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Demo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446F32E0-7D8F-1641-BD39-1B7AC9FD74AB}"/>
              </a:ext>
            </a:extLst>
          </p:cNvPr>
          <p:cNvSpPr txBox="1">
            <a:spLocks/>
          </p:cNvSpPr>
          <p:nvPr userDrawn="1"/>
        </p:nvSpPr>
        <p:spPr>
          <a:xfrm>
            <a:off x="7540846" y="6598935"/>
            <a:ext cx="1868265" cy="217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5143F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Style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B2A88AB-54FF-3D45-99A9-087E140032B0}"/>
              </a:ext>
            </a:extLst>
          </p:cNvPr>
          <p:cNvSpPr txBox="1">
            <a:spLocks/>
          </p:cNvSpPr>
          <p:nvPr userDrawn="1"/>
        </p:nvSpPr>
        <p:spPr>
          <a:xfrm>
            <a:off x="10414531" y="6598935"/>
            <a:ext cx="1276050" cy="217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5143F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0983258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0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85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09111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2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2" y="317502"/>
            <a:ext cx="1116234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665291"/>
            <a:ext cx="11165416" cy="471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264712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1653" y="2052002"/>
            <a:ext cx="11188699" cy="4069013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3" y="1665289"/>
            <a:ext cx="11188699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970294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4000" y="2051999"/>
            <a:ext cx="3549549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1" y="1665289"/>
            <a:ext cx="3562351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03184" y="2051999"/>
            <a:ext cx="3561616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03186" y="1665289"/>
            <a:ext cx="3561615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26398" y="2051999"/>
            <a:ext cx="3563953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26397" y="1659145"/>
            <a:ext cx="3563955" cy="3982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508164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2" y="317502"/>
            <a:ext cx="1120266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2" y="651600"/>
            <a:ext cx="1120266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90"/>
            <a:ext cx="5305579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1540" y="1665290"/>
            <a:ext cx="5322781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289120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9758712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0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91"/>
            <a:ext cx="5355165" cy="4455725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2" y="2125013"/>
            <a:ext cx="5349129" cy="3996000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3" y="1665288"/>
            <a:ext cx="5349128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7946623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25099" y="2125013"/>
            <a:ext cx="5608320" cy="3996000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4" y="1665288"/>
            <a:ext cx="5349129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354313" y="2125013"/>
            <a:ext cx="5608320" cy="3996000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49" y="1665288"/>
            <a:ext cx="5339064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028567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3" y="317502"/>
            <a:ext cx="1118869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89"/>
            <a:ext cx="4431857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50349" y="1700216"/>
            <a:ext cx="6240000" cy="4681537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9027477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0"/>
            <a:ext cx="11188700" cy="334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577883" y="1658680"/>
            <a:ext cx="4112468" cy="4723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01651" y="1665288"/>
            <a:ext cx="6506348" cy="4716462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3" y="651600"/>
            <a:ext cx="1118869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019857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88700" cy="3341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04000" y="1707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224085" y="1700213"/>
            <a:ext cx="5475067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04000" y="4065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224085" y="4065173"/>
            <a:ext cx="547506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504000" y="1880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24085" y="1880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504000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24085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683483" y="1880213"/>
            <a:ext cx="3288000" cy="1944000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lang="en-US" noProof="0" dirty="0" smtClean="0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lang="en-US" noProof="0" dirty="0" smtClean="0"/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396560" y="1880213"/>
            <a:ext cx="3291840" cy="1944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683483" y="4256213"/>
            <a:ext cx="3288000" cy="1944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396560" y="4256213"/>
            <a:ext cx="3291840" cy="1944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2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050432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03784A0-F62B-724A-A163-1AE73B674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52" y="1497756"/>
            <a:ext cx="10852148" cy="4707101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E033AB46-B3A5-084D-9EBE-6C75A1D1A0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52" y="651600"/>
            <a:ext cx="11162349" cy="757255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>
                <a:solidFill>
                  <a:schemeClr val="tx2"/>
                </a:solidFill>
              </a:rPr>
              <a:t>Page subtitle</a:t>
            </a:r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66619791-02EA-224B-BEBE-4C8DB1B9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2" y="317502"/>
            <a:ext cx="11162349" cy="334101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Page title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F8D84A-B7C1-C847-8E76-03294C45DB2E}"/>
              </a:ext>
            </a:extLst>
          </p:cNvPr>
          <p:cNvSpPr/>
          <p:nvPr userDrawn="1"/>
        </p:nvSpPr>
        <p:spPr>
          <a:xfrm>
            <a:off x="0" y="6515099"/>
            <a:ext cx="12192000" cy="3429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B4DECFD-DD53-D84E-838A-37773E58C8B1}"/>
              </a:ext>
            </a:extLst>
          </p:cNvPr>
          <p:cNvSpPr txBox="1">
            <a:spLocks/>
          </p:cNvSpPr>
          <p:nvPr userDrawn="1"/>
        </p:nvSpPr>
        <p:spPr>
          <a:xfrm>
            <a:off x="370262" y="6598935"/>
            <a:ext cx="1544021" cy="217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5143F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b="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AC4EC02-713C-1341-BFCA-85043A699B94}"/>
              </a:ext>
            </a:extLst>
          </p:cNvPr>
          <p:cNvSpPr txBox="1">
            <a:spLocks/>
          </p:cNvSpPr>
          <p:nvPr userDrawn="1"/>
        </p:nvSpPr>
        <p:spPr>
          <a:xfrm>
            <a:off x="2756820" y="6598935"/>
            <a:ext cx="1054587" cy="217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5143F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064D801-DD7D-6E47-93C1-E8844BDA1D93}"/>
              </a:ext>
            </a:extLst>
          </p:cNvPr>
          <p:cNvSpPr txBox="1">
            <a:spLocks/>
          </p:cNvSpPr>
          <p:nvPr userDrawn="1"/>
        </p:nvSpPr>
        <p:spPr>
          <a:xfrm>
            <a:off x="5103121" y="6598935"/>
            <a:ext cx="1276050" cy="217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5143F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Demo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B4B4C74-BAC5-DC4D-B449-2D17A4F99DDE}"/>
              </a:ext>
            </a:extLst>
          </p:cNvPr>
          <p:cNvSpPr txBox="1">
            <a:spLocks/>
          </p:cNvSpPr>
          <p:nvPr userDrawn="1"/>
        </p:nvSpPr>
        <p:spPr>
          <a:xfrm>
            <a:off x="7540846" y="6598935"/>
            <a:ext cx="1868265" cy="217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5143F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Style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2CF603B2-7B9B-B14A-873D-51416EA5186A}"/>
              </a:ext>
            </a:extLst>
          </p:cNvPr>
          <p:cNvSpPr txBox="1">
            <a:spLocks/>
          </p:cNvSpPr>
          <p:nvPr userDrawn="1"/>
        </p:nvSpPr>
        <p:spPr>
          <a:xfrm>
            <a:off x="8645745" y="6598935"/>
            <a:ext cx="1054587" cy="217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5143F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endParaRPr lang="en-US" sz="1200" b="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46BFBC8C-4A3E-2C46-A555-4E1AE3FBEB29}"/>
              </a:ext>
            </a:extLst>
          </p:cNvPr>
          <p:cNvSpPr txBox="1">
            <a:spLocks/>
          </p:cNvSpPr>
          <p:nvPr userDrawn="1"/>
        </p:nvSpPr>
        <p:spPr>
          <a:xfrm>
            <a:off x="10414531" y="6598935"/>
            <a:ext cx="1276050" cy="217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5143F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9666997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0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819593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1857892"/>
            <a:ext cx="5462016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3" y="1857892"/>
            <a:ext cx="5462016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4"/>
            <a:ext cx="11188700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246196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3" y="1863919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8" y="1857895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3940897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9280" y="1857892"/>
            <a:ext cx="5462016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62016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4"/>
            <a:ext cx="11188700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09280" y="1705378"/>
            <a:ext cx="5462016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246195" y="1705378"/>
            <a:ext cx="5462016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4052" y="1857895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509280" y="4249682"/>
            <a:ext cx="5462016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246195" y="4249682"/>
            <a:ext cx="5462016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  <a:lvl3pPr>
              <a:defRPr lang="en-US" b="0" noProof="0" smtClean="0"/>
            </a:lvl3pPr>
            <a:lvl4pPr>
              <a:defRPr lang="en-US" b="0" noProof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9280" y="4103518"/>
            <a:ext cx="5462016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246195" y="4103518"/>
            <a:ext cx="5462016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31915" y="4255709"/>
            <a:ext cx="123938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64051" y="4249685"/>
            <a:ext cx="124416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2" y="651600"/>
            <a:ext cx="111975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1091" y="1863919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756138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4"/>
            <a:ext cx="11188700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327289" y="1705968"/>
            <a:ext cx="354787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04000" y="1700215"/>
            <a:ext cx="3547872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50577" y="1705968"/>
            <a:ext cx="354787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327289" y="1851441"/>
            <a:ext cx="3547872" cy="3845754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4000" y="1851441"/>
            <a:ext cx="3547872" cy="3845754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150577" y="1851441"/>
            <a:ext cx="3547872" cy="3845754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2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3586747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4"/>
            <a:ext cx="11188700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2556000"/>
            <a:ext cx="2592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096836" y="2556000"/>
            <a:ext cx="2592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68279" y="2556000"/>
            <a:ext cx="2592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2557" y="2556000"/>
            <a:ext cx="2592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1243073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88701" cy="3701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2556000"/>
            <a:ext cx="2592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>
                <a:solidFill>
                  <a:schemeClr val="bg1"/>
                </a:solidFill>
              </a:defRPr>
            </a:lvl1pPr>
            <a:lvl2pPr>
              <a:defRPr lang="en-US" noProof="0" smtClean="0">
                <a:solidFill>
                  <a:schemeClr val="bg1"/>
                </a:solidFill>
              </a:defRPr>
            </a:lvl2pPr>
            <a:lvl3pPr>
              <a:defRPr lang="en-US" b="0" noProof="0" smtClean="0">
                <a:solidFill>
                  <a:schemeClr val="bg1"/>
                </a:solidFill>
              </a:defRPr>
            </a:lvl3pPr>
            <a:lvl4pPr>
              <a:defRPr lang="en-US" b="0" noProof="0" smtClean="0">
                <a:solidFill>
                  <a:schemeClr val="bg1"/>
                </a:solidFill>
              </a:defRPr>
            </a:lvl4pPr>
            <a:lvl5pPr>
              <a:defRPr lang="en-US" b="0" noProof="0" dirty="0">
                <a:solidFill>
                  <a:schemeClr val="bg1"/>
                </a:solidFill>
              </a:defRPr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00752" y="2556000"/>
            <a:ext cx="2592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>
                <a:solidFill>
                  <a:schemeClr val="bg1"/>
                </a:solidFill>
              </a:defRPr>
            </a:lvl1pPr>
            <a:lvl2pPr>
              <a:defRPr lang="en-US" noProof="0" smtClean="0">
                <a:solidFill>
                  <a:schemeClr val="bg1"/>
                </a:solidFill>
              </a:defRPr>
            </a:lvl2pPr>
            <a:lvl3pPr>
              <a:defRPr lang="en-US" b="0" noProof="0" smtClean="0">
                <a:solidFill>
                  <a:schemeClr val="bg1"/>
                </a:solidFill>
              </a:defRPr>
            </a:lvl3pPr>
            <a:lvl4pPr>
              <a:defRPr lang="en-US" b="0" noProof="0" smtClean="0">
                <a:solidFill>
                  <a:schemeClr val="bg1"/>
                </a:solidFill>
              </a:defRPr>
            </a:lvl4pPr>
            <a:lvl5pPr>
              <a:defRPr lang="en-US" b="0" noProof="0" dirty="0">
                <a:solidFill>
                  <a:schemeClr val="bg1"/>
                </a:solidFill>
              </a:defRPr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69584" y="2556000"/>
            <a:ext cx="2592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>
                <a:solidFill>
                  <a:schemeClr val="bg1"/>
                </a:solidFill>
              </a:defRPr>
            </a:lvl1pPr>
            <a:lvl2pPr>
              <a:defRPr lang="en-US" noProof="0" smtClean="0">
                <a:solidFill>
                  <a:schemeClr val="bg1"/>
                </a:solidFill>
              </a:defRPr>
            </a:lvl2pPr>
            <a:lvl3pPr>
              <a:defRPr lang="en-US" b="0" noProof="0" smtClean="0">
                <a:solidFill>
                  <a:schemeClr val="bg1"/>
                </a:solidFill>
              </a:defRPr>
            </a:lvl3pPr>
            <a:lvl4pPr>
              <a:defRPr lang="en-US" b="0" noProof="0" smtClean="0">
                <a:solidFill>
                  <a:schemeClr val="bg1"/>
                </a:solidFill>
              </a:defRPr>
            </a:lvl4pPr>
            <a:lvl5pPr>
              <a:defRPr lang="en-US" b="0" noProof="0" dirty="0">
                <a:solidFill>
                  <a:schemeClr val="bg1"/>
                </a:solidFill>
              </a:defRPr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5168" y="2556000"/>
            <a:ext cx="2592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>
                <a:solidFill>
                  <a:schemeClr val="bg1"/>
                </a:solidFill>
              </a:defRPr>
            </a:lvl1pPr>
            <a:lvl2pPr>
              <a:defRPr lang="en-US" noProof="0" smtClean="0">
                <a:solidFill>
                  <a:schemeClr val="bg1"/>
                </a:solidFill>
              </a:defRPr>
            </a:lvl2pPr>
            <a:lvl3pPr>
              <a:defRPr lang="en-US" b="0" noProof="0" smtClean="0">
                <a:solidFill>
                  <a:schemeClr val="bg1"/>
                </a:solidFill>
              </a:defRPr>
            </a:lvl3pPr>
            <a:lvl4pPr>
              <a:defRPr lang="en-US" b="0" noProof="0" smtClean="0">
                <a:solidFill>
                  <a:schemeClr val="bg1"/>
                </a:solidFill>
              </a:defRPr>
            </a:lvl4pPr>
            <a:lvl5pPr>
              <a:defRPr lang="en-US" b="0" noProof="0" dirty="0">
                <a:solidFill>
                  <a:schemeClr val="bg1"/>
                </a:solidFill>
              </a:defRPr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87697"/>
            <a:ext cx="111887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6335184" y="6477003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3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37087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3EA8-5D29-4273-A80A-0F0EEF7E0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DE7C3-2C8E-44BF-813F-98678123E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49BA271-1215-5A4B-90FE-F008341F2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2556" y="133350"/>
            <a:ext cx="9557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66514078-7B90-4BF4-AE5A-DE738D72C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9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954D17B-6D22-EC45-9E24-91C798F20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52" y="1497756"/>
            <a:ext cx="10852148" cy="4707101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256CDD75-FC92-D049-8BBC-960F7DBB6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52" y="651600"/>
            <a:ext cx="11162349" cy="757255"/>
          </a:xfrm>
        </p:spPr>
        <p:txBody>
          <a:bodyPr/>
          <a:lstStyle/>
          <a:p>
            <a:r>
              <a:rPr lang="en-US" noProof="0" dirty="0">
                <a:solidFill>
                  <a:schemeClr val="tx2"/>
                </a:solidFill>
              </a:rPr>
              <a:t>Page subtitle</a:t>
            </a:r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012B3032-9723-A54B-B095-2032C610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2" y="317502"/>
            <a:ext cx="11162349" cy="334101"/>
          </a:xfrm>
        </p:spPr>
        <p:txBody>
          <a:bodyPr/>
          <a:lstStyle/>
          <a:p>
            <a:r>
              <a:rPr lang="en-US" noProof="0" dirty="0"/>
              <a:t>Page 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F5E85C-849A-6945-A62F-B19BDDB15311}"/>
              </a:ext>
            </a:extLst>
          </p:cNvPr>
          <p:cNvSpPr/>
          <p:nvPr userDrawn="1"/>
        </p:nvSpPr>
        <p:spPr>
          <a:xfrm>
            <a:off x="0" y="6515099"/>
            <a:ext cx="12192000" cy="3429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C4C3A8E-4257-8448-AFA0-08B0F52C75EC}"/>
              </a:ext>
            </a:extLst>
          </p:cNvPr>
          <p:cNvSpPr txBox="1">
            <a:spLocks/>
          </p:cNvSpPr>
          <p:nvPr userDrawn="1"/>
        </p:nvSpPr>
        <p:spPr>
          <a:xfrm>
            <a:off x="370262" y="6598935"/>
            <a:ext cx="1544021" cy="217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5143F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b="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6B242B0-01E4-7E46-AEFD-E6E9F360F6A1}"/>
              </a:ext>
            </a:extLst>
          </p:cNvPr>
          <p:cNvSpPr txBox="1">
            <a:spLocks/>
          </p:cNvSpPr>
          <p:nvPr userDrawn="1"/>
        </p:nvSpPr>
        <p:spPr>
          <a:xfrm>
            <a:off x="2756820" y="6598935"/>
            <a:ext cx="1054587" cy="217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5143F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44B8D85-356D-1545-80B1-B03C969ACF1A}"/>
              </a:ext>
            </a:extLst>
          </p:cNvPr>
          <p:cNvSpPr txBox="1">
            <a:spLocks/>
          </p:cNvSpPr>
          <p:nvPr userDrawn="1"/>
        </p:nvSpPr>
        <p:spPr>
          <a:xfrm>
            <a:off x="5103121" y="6598935"/>
            <a:ext cx="1276050" cy="217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5143F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b="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8BA5E0D-59A6-314F-9EDE-8013BFEFFAA7}"/>
              </a:ext>
            </a:extLst>
          </p:cNvPr>
          <p:cNvSpPr txBox="1">
            <a:spLocks/>
          </p:cNvSpPr>
          <p:nvPr userDrawn="1"/>
        </p:nvSpPr>
        <p:spPr>
          <a:xfrm>
            <a:off x="7540846" y="6598935"/>
            <a:ext cx="1868265" cy="217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5143F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Style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FAF0DED-99D2-9140-8466-F8969DD33BA4}"/>
              </a:ext>
            </a:extLst>
          </p:cNvPr>
          <p:cNvSpPr txBox="1">
            <a:spLocks/>
          </p:cNvSpPr>
          <p:nvPr userDrawn="1"/>
        </p:nvSpPr>
        <p:spPr>
          <a:xfrm>
            <a:off x="10414531" y="6598935"/>
            <a:ext cx="1276050" cy="217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5143F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4811673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0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1EC65FB-7DFD-7446-9084-8ADEAAAAB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52" y="1497756"/>
            <a:ext cx="10852148" cy="4707101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39EAE49F-4CD4-5348-9B7F-D0315F0561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52" y="651600"/>
            <a:ext cx="11162349" cy="757255"/>
          </a:xfrm>
        </p:spPr>
        <p:txBody>
          <a:bodyPr/>
          <a:lstStyle/>
          <a:p>
            <a:r>
              <a:rPr lang="en-US" noProof="0" dirty="0">
                <a:solidFill>
                  <a:schemeClr val="tx2"/>
                </a:solidFill>
              </a:rPr>
              <a:t>Page subtitle</a:t>
            </a:r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FA6BD973-66E6-DB4D-95FB-DBDC8199B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2" y="317502"/>
            <a:ext cx="11162349" cy="334101"/>
          </a:xfrm>
        </p:spPr>
        <p:txBody>
          <a:bodyPr/>
          <a:lstStyle/>
          <a:p>
            <a:r>
              <a:rPr lang="en-US" noProof="0" dirty="0"/>
              <a:t>Page 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06FD1F-18F9-F445-B021-AD4EBB659D0B}"/>
              </a:ext>
            </a:extLst>
          </p:cNvPr>
          <p:cNvSpPr/>
          <p:nvPr userDrawn="1"/>
        </p:nvSpPr>
        <p:spPr>
          <a:xfrm>
            <a:off x="0" y="6515099"/>
            <a:ext cx="12192000" cy="3429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8224F79-EB75-B249-AED6-01B1348E11DB}"/>
              </a:ext>
            </a:extLst>
          </p:cNvPr>
          <p:cNvSpPr txBox="1">
            <a:spLocks/>
          </p:cNvSpPr>
          <p:nvPr userDrawn="1"/>
        </p:nvSpPr>
        <p:spPr>
          <a:xfrm>
            <a:off x="370262" y="6598935"/>
            <a:ext cx="1544021" cy="217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5143F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b="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96ACDEF-A327-124C-B71C-F85B629B5B77}"/>
              </a:ext>
            </a:extLst>
          </p:cNvPr>
          <p:cNvSpPr txBox="1">
            <a:spLocks/>
          </p:cNvSpPr>
          <p:nvPr userDrawn="1"/>
        </p:nvSpPr>
        <p:spPr>
          <a:xfrm>
            <a:off x="2756820" y="6598935"/>
            <a:ext cx="1054587" cy="217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5143F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D3006AE-5FAC-C34F-8FEC-2FF442291CE8}"/>
              </a:ext>
            </a:extLst>
          </p:cNvPr>
          <p:cNvSpPr txBox="1">
            <a:spLocks/>
          </p:cNvSpPr>
          <p:nvPr userDrawn="1"/>
        </p:nvSpPr>
        <p:spPr>
          <a:xfrm>
            <a:off x="5103121" y="6598935"/>
            <a:ext cx="1276050" cy="217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5143F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b="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2C39DD6-4665-4A4D-9DB0-FCEF390B69E0}"/>
              </a:ext>
            </a:extLst>
          </p:cNvPr>
          <p:cNvSpPr txBox="1">
            <a:spLocks/>
          </p:cNvSpPr>
          <p:nvPr userDrawn="1"/>
        </p:nvSpPr>
        <p:spPr>
          <a:xfrm>
            <a:off x="7540846" y="6598935"/>
            <a:ext cx="1868265" cy="217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5143F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Style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BEC09A6-B97E-CA40-9AF8-F2D912D7BF42}"/>
              </a:ext>
            </a:extLst>
          </p:cNvPr>
          <p:cNvSpPr txBox="1">
            <a:spLocks/>
          </p:cNvSpPr>
          <p:nvPr userDrawn="1"/>
        </p:nvSpPr>
        <p:spPr>
          <a:xfrm>
            <a:off x="10414531" y="6598935"/>
            <a:ext cx="1276050" cy="217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5143F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3228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0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2505856" y="727200"/>
            <a:ext cx="7200000" cy="54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03989" y="5864232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16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title style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2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4557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024884" y="1359000"/>
            <a:ext cx="4142232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503989" y="5864232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2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5008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024883" y="1359000"/>
            <a:ext cx="4142232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501651" y="5864232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2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81628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rgbClr val="86B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2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45741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2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40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9"/>
            </p:custDataLst>
            <p:extLst>
              <p:ext uri="{D42A27DB-BD31-4B8C-83A1-F6EECF244321}">
                <p14:modId xmlns:p14="http://schemas.microsoft.com/office/powerpoint/2010/main" val="1791176610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" name="think-cell Slide" r:id="rId40" imgW="270" imgH="270" progId="TCLayout.ActiveDocument.1">
                  <p:embed/>
                </p:oleObj>
              </mc:Choice>
              <mc:Fallback>
                <p:oleObj name="think-cell Slide" r:id="rId4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1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1536363" y="217474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120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1200" noProof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2" r:id="rId5"/>
    <p:sldLayoutId id="2147483701" r:id="rId6"/>
    <p:sldLayoutId id="2147483756" r:id="rId7"/>
    <p:sldLayoutId id="2147483755" r:id="rId8"/>
    <p:sldLayoutId id="2147483703" r:id="rId9"/>
    <p:sldLayoutId id="2147483704" r:id="rId10"/>
    <p:sldLayoutId id="2147483705" r:id="rId11"/>
    <p:sldLayoutId id="2147483713" r:id="rId12"/>
    <p:sldLayoutId id="2147483708" r:id="rId13"/>
    <p:sldLayoutId id="2147483710" r:id="rId14"/>
    <p:sldLayoutId id="2147483754" r:id="rId15"/>
    <p:sldLayoutId id="2147483711" r:id="rId16"/>
    <p:sldLayoutId id="2147483753" r:id="rId17"/>
    <p:sldLayoutId id="2147483679" r:id="rId18"/>
    <p:sldLayoutId id="2147483712" r:id="rId19"/>
    <p:sldLayoutId id="2147483678" r:id="rId20"/>
    <p:sldLayoutId id="2147483681" r:id="rId21"/>
    <p:sldLayoutId id="2147483699" r:id="rId22"/>
    <p:sldLayoutId id="2147483714" r:id="rId23"/>
    <p:sldLayoutId id="2147483697" r:id="rId24"/>
    <p:sldLayoutId id="2147483716" r:id="rId25"/>
    <p:sldLayoutId id="2147483717" r:id="rId26"/>
    <p:sldLayoutId id="2147483718" r:id="rId27"/>
    <p:sldLayoutId id="2147483728" r:id="rId28"/>
    <p:sldLayoutId id="2147483721" r:id="rId29"/>
    <p:sldLayoutId id="2147483695" r:id="rId30"/>
    <p:sldLayoutId id="2147483751" r:id="rId31"/>
    <p:sldLayoutId id="2147483724" r:id="rId32"/>
    <p:sldLayoutId id="2147483725" r:id="rId33"/>
    <p:sldLayoutId id="2147483726" r:id="rId34"/>
    <p:sldLayoutId id="2147483727" r:id="rId35"/>
    <p:sldLayoutId id="2147483763" r:id="rId36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pos="316" userDrawn="1">
          <p15:clr>
            <a:srgbClr val="F26B43"/>
          </p15:clr>
        </p15:guide>
        <p15:guide id="5" pos="7364" userDrawn="1">
          <p15:clr>
            <a:srgbClr val="F26B43"/>
          </p15:clr>
        </p15:guide>
        <p15:guide id="6" orient="horz" pos="1071" userDrawn="1">
          <p15:clr>
            <a:srgbClr val="F26B43"/>
          </p15:clr>
        </p15:guide>
        <p15:guide id="7" orient="horz" pos="200" userDrawn="1">
          <p15:clr>
            <a:srgbClr val="F26B43"/>
          </p15:clr>
        </p15:guide>
        <p15:guide id="8" orient="horz" pos="4080" userDrawn="1">
          <p15:clr>
            <a:srgbClr val="F26B43"/>
          </p15:clr>
        </p15:guide>
        <p15:guide id="10" pos="4961" userDrawn="1">
          <p15:clr>
            <a:srgbClr val="F26B43"/>
          </p15:clr>
        </p15:guide>
        <p15:guide id="11" orient="horz" pos="236" userDrawn="1">
          <p15:clr>
            <a:srgbClr val="F26B43"/>
          </p15:clr>
        </p15:guide>
        <p15:guide id="12" pos="1363" userDrawn="1">
          <p15:clr>
            <a:srgbClr val="F26B43"/>
          </p15:clr>
        </p15:guide>
        <p15:guide id="13" pos="1516" userDrawn="1">
          <p15:clr>
            <a:srgbClr val="F26B43"/>
          </p15:clr>
        </p15:guide>
        <p15:guide id="14" pos="2560" userDrawn="1">
          <p15:clr>
            <a:srgbClr val="F26B43"/>
          </p15:clr>
        </p15:guide>
        <p15:guide id="15" pos="2711" userDrawn="1">
          <p15:clr>
            <a:srgbClr val="F26B43"/>
          </p15:clr>
        </p15:guide>
        <p15:guide id="16" pos="6160" userDrawn="1">
          <p15:clr>
            <a:srgbClr val="F26B43"/>
          </p15:clr>
        </p15:guide>
        <p15:guide id="17" pos="3764" userDrawn="1">
          <p15:clr>
            <a:srgbClr val="F26B43"/>
          </p15:clr>
        </p15:guide>
        <p15:guide id="18" pos="3916" userDrawn="1">
          <p15:clr>
            <a:srgbClr val="F26B43"/>
          </p15:clr>
        </p15:guide>
        <p15:guide id="19" pos="3840" userDrawn="1">
          <p15:clr>
            <a:srgbClr val="F26B43"/>
          </p15:clr>
        </p15:guide>
        <p15:guide id="20" pos="6312" userDrawn="1">
          <p15:clr>
            <a:srgbClr val="F26B43"/>
          </p15:clr>
        </p15:guide>
        <p15:guide id="21" orient="horz" pos="1049" userDrawn="1">
          <p15:clr>
            <a:srgbClr val="F26B43"/>
          </p15:clr>
        </p15:guide>
        <p15:guide id="22" orient="horz" pos="6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A15F6A9-0215-1B4D-A277-9136A1D6E29F}"/>
              </a:ext>
            </a:extLst>
          </p:cNvPr>
          <p:cNvSpPr txBox="1">
            <a:spLocks/>
          </p:cNvSpPr>
          <p:nvPr/>
        </p:nvSpPr>
        <p:spPr>
          <a:xfrm>
            <a:off x="377959" y="5610653"/>
            <a:ext cx="11152480" cy="733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video pitch your project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FB8629-4BBD-414F-9B86-78FEA0CF2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14078-7B90-4BF4-AE5A-DE738D72C09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2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425D6F3-17C8-444D-8BAC-0256C7278CB6}"/>
              </a:ext>
            </a:extLst>
          </p:cNvPr>
          <p:cNvGrpSpPr/>
          <p:nvPr/>
        </p:nvGrpSpPr>
        <p:grpSpPr>
          <a:xfrm>
            <a:off x="-1823241" y="817309"/>
            <a:ext cx="15707031" cy="5084418"/>
            <a:chOff x="-1740945" y="1137349"/>
            <a:chExt cx="15707031" cy="5084418"/>
          </a:xfrm>
        </p:grpSpPr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D6B66D55-5277-924A-8155-F54C75EF0888}"/>
                </a:ext>
              </a:extLst>
            </p:cNvPr>
            <p:cNvSpPr/>
            <p:nvPr/>
          </p:nvSpPr>
          <p:spPr>
            <a:xfrm>
              <a:off x="4065510" y="2199605"/>
              <a:ext cx="2228141" cy="1920811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01</a:t>
              </a:r>
            </a:p>
          </p:txBody>
        </p:sp>
        <p:sp>
          <p:nvSpPr>
            <p:cNvPr id="11" name="Arrow: Pentagon 8">
              <a:extLst>
                <a:ext uri="{FF2B5EF4-FFF2-40B4-BE49-F238E27FC236}">
                  <a16:creationId xmlns:a16="http://schemas.microsoft.com/office/drawing/2014/main" id="{05C98A42-17E2-544B-BAB5-60EBEAA12909}"/>
                </a:ext>
              </a:extLst>
            </p:cNvPr>
            <p:cNvSpPr/>
            <p:nvPr/>
          </p:nvSpPr>
          <p:spPr>
            <a:xfrm rot="10800000">
              <a:off x="5968557" y="1137349"/>
              <a:ext cx="7119816" cy="1920240"/>
            </a:xfrm>
            <a:prstGeom prst="homePlate">
              <a:avLst>
                <a:gd name="adj" fmla="val 25680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2D37108-191C-164A-9238-B77FC3426224}"/>
                </a:ext>
              </a:extLst>
            </p:cNvPr>
            <p:cNvSpPr/>
            <p:nvPr/>
          </p:nvSpPr>
          <p:spPr>
            <a:xfrm>
              <a:off x="5968560" y="3250280"/>
              <a:ext cx="2228141" cy="1920811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6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02</a:t>
              </a:r>
            </a:p>
          </p:txBody>
        </p:sp>
        <p:sp>
          <p:nvSpPr>
            <p:cNvPr id="13" name="Arrow: Chevron 6">
              <a:extLst>
                <a:ext uri="{FF2B5EF4-FFF2-40B4-BE49-F238E27FC236}">
                  <a16:creationId xmlns:a16="http://schemas.microsoft.com/office/drawing/2014/main" id="{0D1745CC-2B2E-F044-A41F-9FF8EC2CC878}"/>
                </a:ext>
              </a:extLst>
            </p:cNvPr>
            <p:cNvSpPr/>
            <p:nvPr/>
          </p:nvSpPr>
          <p:spPr>
            <a:xfrm>
              <a:off x="7907145" y="3250280"/>
              <a:ext cx="6058941" cy="1920812"/>
            </a:xfrm>
            <a:prstGeom prst="chevron">
              <a:avLst>
                <a:gd name="adj" fmla="val 24774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EB5AE774-801A-0445-8C97-E5781DC570FD}"/>
                </a:ext>
              </a:extLst>
            </p:cNvPr>
            <p:cNvSpPr/>
            <p:nvPr/>
          </p:nvSpPr>
          <p:spPr>
            <a:xfrm>
              <a:off x="4065510" y="4300955"/>
              <a:ext cx="2228141" cy="1920811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6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03</a:t>
              </a:r>
            </a:p>
          </p:txBody>
        </p:sp>
        <p:sp>
          <p:nvSpPr>
            <p:cNvPr id="15" name="Arrow: Chevron 7">
              <a:extLst>
                <a:ext uri="{FF2B5EF4-FFF2-40B4-BE49-F238E27FC236}">
                  <a16:creationId xmlns:a16="http://schemas.microsoft.com/office/drawing/2014/main" id="{F587DE18-B88F-2F43-B6A4-E0A3F6C36005}"/>
                </a:ext>
              </a:extLst>
            </p:cNvPr>
            <p:cNvSpPr/>
            <p:nvPr/>
          </p:nvSpPr>
          <p:spPr>
            <a:xfrm rot="10800000">
              <a:off x="-1740945" y="4300955"/>
              <a:ext cx="6058941" cy="1920812"/>
            </a:xfrm>
            <a:prstGeom prst="chevron">
              <a:avLst>
                <a:gd name="adj" fmla="val 24774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D6C2B9-1607-1146-AA40-CD0210448770}"/>
                </a:ext>
              </a:extLst>
            </p:cNvPr>
            <p:cNvSpPr txBox="1"/>
            <p:nvPr/>
          </p:nvSpPr>
          <p:spPr>
            <a:xfrm>
              <a:off x="1837368" y="4938194"/>
              <a:ext cx="2228142" cy="64633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STYLE</a:t>
              </a:r>
              <a:endPara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34686C-8497-3A44-8333-FBC8A6F2B111}"/>
                </a:ext>
              </a:extLst>
            </p:cNvPr>
            <p:cNvSpPr txBox="1"/>
            <p:nvPr/>
          </p:nvSpPr>
          <p:spPr>
            <a:xfrm>
              <a:off x="8447505" y="3856742"/>
              <a:ext cx="4191261" cy="64633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THE DEMO</a:t>
              </a:r>
              <a:endPara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9BA936-A779-3C4D-AFAC-C31046E8429B}"/>
                </a:ext>
              </a:extLst>
            </p:cNvPr>
            <p:cNvSpPr txBox="1"/>
            <p:nvPr/>
          </p:nvSpPr>
          <p:spPr>
            <a:xfrm>
              <a:off x="6586957" y="1764929"/>
              <a:ext cx="4434841" cy="64633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THE PROBLEM</a:t>
              </a:r>
              <a:endPara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250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6AA9AF3B-03F5-6842-8E22-CCF66E813341}"/>
              </a:ext>
            </a:extLst>
          </p:cNvPr>
          <p:cNvSpPr txBox="1">
            <a:spLocks/>
          </p:cNvSpPr>
          <p:nvPr/>
        </p:nvSpPr>
        <p:spPr bwMode="gray">
          <a:xfrm>
            <a:off x="501652" y="317502"/>
            <a:ext cx="1116234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The Zoom recording makes your mistakes more visible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035AC-2D55-F645-9FCC-2F49E72D0D5F}"/>
              </a:ext>
            </a:extLst>
          </p:cNvPr>
          <p:cNvSpPr txBox="1"/>
          <p:nvPr/>
        </p:nvSpPr>
        <p:spPr>
          <a:xfrm>
            <a:off x="552078" y="1486314"/>
            <a:ext cx="7974875" cy="24211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Lack of communication between group members (talking over each other)</a:t>
            </a:r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Auditory and/or visual issues with Zoom</a:t>
            </a:r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The style and aesthetic of the presentation itself (the slide deck)</a:t>
            </a:r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Bumpy speaking (talking too fast or pausing at strange places)</a:t>
            </a:r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58EACE-63DB-BA40-915B-EE8F1DFADF0A}"/>
              </a:ext>
            </a:extLst>
          </p:cNvPr>
          <p:cNvSpPr txBox="1"/>
          <p:nvPr/>
        </p:nvSpPr>
        <p:spPr>
          <a:xfrm>
            <a:off x="526678" y="1095828"/>
            <a:ext cx="4878643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What makes are the most noticeable?</a:t>
            </a:r>
          </a:p>
        </p:txBody>
      </p:sp>
    </p:spTree>
    <p:extLst>
      <p:ext uri="{BB962C8B-B14F-4D97-AF65-F5344CB8AC3E}">
        <p14:creationId xmlns:p14="http://schemas.microsoft.com/office/powerpoint/2010/main" val="29937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6AA9AF3B-03F5-6842-8E22-CCF66E813341}"/>
              </a:ext>
            </a:extLst>
          </p:cNvPr>
          <p:cNvSpPr txBox="1">
            <a:spLocks/>
          </p:cNvSpPr>
          <p:nvPr/>
        </p:nvSpPr>
        <p:spPr bwMode="gray">
          <a:xfrm>
            <a:off x="501652" y="317502"/>
            <a:ext cx="1116234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The Zoom recording makes your mistakes more visible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A9B921-87E1-0B41-9951-40C9CCEF67E6}"/>
              </a:ext>
            </a:extLst>
          </p:cNvPr>
          <p:cNvSpPr txBox="1"/>
          <p:nvPr/>
        </p:nvSpPr>
        <p:spPr>
          <a:xfrm>
            <a:off x="501652" y="1508828"/>
            <a:ext cx="11004423" cy="214930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Develop visual cues beforehand to ensure that you know who will speak or practice the demo before</a:t>
            </a:r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Turn off your mic when you are not talking, use headphones to prevent spacy recording, and have your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1600" dirty="0"/>
              <a:t>    camera on!</a:t>
            </a:r>
          </a:p>
          <a:p>
            <a:pPr>
              <a:spcBef>
                <a:spcPts val="200"/>
              </a:spcBef>
              <a:buSzPct val="100000"/>
            </a:pPr>
            <a:endParaRPr lang="en-US" sz="16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Spend time working on your slide deck and demo</a:t>
            </a:r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Breathe and talk slowly – you are less likely to start pausing at strange places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4F59E6-63E1-8B40-A72B-BA11B692A78F}"/>
              </a:ext>
            </a:extLst>
          </p:cNvPr>
          <p:cNvSpPr txBox="1"/>
          <p:nvPr/>
        </p:nvSpPr>
        <p:spPr>
          <a:xfrm>
            <a:off x="519047" y="1067619"/>
            <a:ext cx="4833118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How do you mitigate these mistakes?</a:t>
            </a:r>
          </a:p>
        </p:txBody>
      </p:sp>
    </p:spTree>
    <p:extLst>
      <p:ext uri="{BB962C8B-B14F-4D97-AF65-F5344CB8AC3E}">
        <p14:creationId xmlns:p14="http://schemas.microsoft.com/office/powerpoint/2010/main" val="256539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0FEEDE1-AC4B-4B4C-8E2F-3DE038ECAF73}"/>
              </a:ext>
            </a:extLst>
          </p:cNvPr>
          <p:cNvSpPr txBox="1"/>
          <p:nvPr/>
        </p:nvSpPr>
        <p:spPr>
          <a:xfrm>
            <a:off x="2596745" y="2828835"/>
            <a:ext cx="6998510" cy="120032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SHOULD I LIVE-DEMO OR  USE A SLIDE? </a:t>
            </a:r>
            <a:endParaRPr lang="en-US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31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DD5735F-C338-0941-B48A-F0CC621FE008}"/>
              </a:ext>
            </a:extLst>
          </p:cNvPr>
          <p:cNvSpPr txBox="1"/>
          <p:nvPr/>
        </p:nvSpPr>
        <p:spPr>
          <a:xfrm>
            <a:off x="3479491" y="3779671"/>
            <a:ext cx="2657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Emerson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Berlik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(‘22)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Major: Computer Science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Round Hill, VA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91BE2-C207-5B4C-B418-06084C526077}"/>
              </a:ext>
            </a:extLst>
          </p:cNvPr>
          <p:cNvSpPr txBox="1"/>
          <p:nvPr/>
        </p:nvSpPr>
        <p:spPr>
          <a:xfrm>
            <a:off x="6598455" y="3779671"/>
            <a:ext cx="23780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Veena Ramesh (’21)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Major: Computer Science, Statistics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Washington, D.C. </a:t>
            </a:r>
          </a:p>
        </p:txBody>
      </p:sp>
      <p:pic>
        <p:nvPicPr>
          <p:cNvPr id="16" name="Content Placeholder 2">
            <a:extLst>
              <a:ext uri="{FF2B5EF4-FFF2-40B4-BE49-F238E27FC236}">
                <a16:creationId xmlns:a16="http://schemas.microsoft.com/office/drawing/2014/main" id="{4F6C71FC-8132-A940-AE3D-FD4030439E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35915" y="1325881"/>
            <a:ext cx="2103120" cy="2103120"/>
          </a:xfrm>
          <a:prstGeom prst="rect">
            <a:avLst/>
          </a:prstGeom>
        </p:spPr>
      </p:pic>
      <p:sp>
        <p:nvSpPr>
          <p:cNvPr id="17" name="Title 3">
            <a:extLst>
              <a:ext uri="{FF2B5EF4-FFF2-40B4-BE49-F238E27FC236}">
                <a16:creationId xmlns:a16="http://schemas.microsoft.com/office/drawing/2014/main" id="{E55EAA11-BC4A-6A48-B0C6-9683DAC7E643}"/>
              </a:ext>
            </a:extLst>
          </p:cNvPr>
          <p:cNvSpPr txBox="1">
            <a:spLocks/>
          </p:cNvSpPr>
          <p:nvPr/>
        </p:nvSpPr>
        <p:spPr bwMode="gray">
          <a:xfrm>
            <a:off x="501652" y="317502"/>
            <a:ext cx="1116234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400" dirty="0"/>
              <a:t>Who We Are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E5640B-3C99-A945-8451-3A45D1849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708" y="1325881"/>
            <a:ext cx="3154679" cy="210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7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>
            <a:extLst>
              <a:ext uri="{FF2B5EF4-FFF2-40B4-BE49-F238E27FC236}">
                <a16:creationId xmlns:a16="http://schemas.microsoft.com/office/drawing/2014/main" id="{BB1CBB90-7B0E-E345-A4C9-39DF2E66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2" y="317502"/>
            <a:ext cx="11162349" cy="334101"/>
          </a:xfrm>
        </p:spPr>
        <p:txBody>
          <a:bodyPr/>
          <a:lstStyle/>
          <a:p>
            <a:r>
              <a:rPr lang="en-US" sz="2400" dirty="0"/>
              <a:t>Key steps to a successful hackathon demo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5966B-FD37-A449-A736-CC5C37D53602}"/>
              </a:ext>
            </a:extLst>
          </p:cNvPr>
          <p:cNvSpPr/>
          <p:nvPr/>
        </p:nvSpPr>
        <p:spPr>
          <a:xfrm>
            <a:off x="501651" y="1228908"/>
            <a:ext cx="69098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Introducing the problem and the project</a:t>
            </a:r>
          </a:p>
          <a:p>
            <a:endParaRPr lang="en-US" b="1" dirty="0"/>
          </a:p>
          <a:p>
            <a:r>
              <a:rPr lang="en-US" b="1" dirty="0"/>
              <a:t>	</a:t>
            </a:r>
            <a:r>
              <a:rPr lang="en-US" dirty="0"/>
              <a:t>what is the problem I am trying to solve?</a:t>
            </a:r>
          </a:p>
          <a:p>
            <a:endParaRPr lang="en-US" b="1" dirty="0"/>
          </a:p>
          <a:p>
            <a:r>
              <a:rPr lang="en-US" b="1" dirty="0"/>
              <a:t>	</a:t>
            </a:r>
            <a:r>
              <a:rPr lang="en-US" dirty="0"/>
              <a:t>how do I talk about this? </a:t>
            </a:r>
            <a:endParaRPr lang="en-US" b="1" dirty="0"/>
          </a:p>
          <a:p>
            <a:endParaRPr lang="en-US" dirty="0"/>
          </a:p>
          <a:p>
            <a:r>
              <a:rPr lang="en-US" b="1" dirty="0"/>
              <a:t>Demo a working project</a:t>
            </a:r>
          </a:p>
          <a:p>
            <a:r>
              <a:rPr lang="en-US" b="1" dirty="0"/>
              <a:t>	</a:t>
            </a:r>
          </a:p>
          <a:p>
            <a:r>
              <a:rPr lang="en-US" dirty="0"/>
              <a:t>	what aspect of my project should I focus on? </a:t>
            </a:r>
          </a:p>
          <a:p>
            <a:r>
              <a:rPr lang="en-US" b="1" dirty="0"/>
              <a:t>	</a:t>
            </a:r>
          </a:p>
          <a:p>
            <a:r>
              <a:rPr lang="en-US" b="1" dirty="0"/>
              <a:t>	</a:t>
            </a:r>
            <a:r>
              <a:rPr lang="en-US" dirty="0"/>
              <a:t>how do you present over Zoom? </a:t>
            </a:r>
            <a:endParaRPr lang="en-US" b="1" dirty="0"/>
          </a:p>
          <a:p>
            <a:endParaRPr lang="en-US" dirty="0"/>
          </a:p>
          <a:p>
            <a:r>
              <a:rPr lang="en-US" b="1" dirty="0"/>
              <a:t>Long-term goals</a:t>
            </a:r>
          </a:p>
          <a:p>
            <a:endParaRPr lang="en-US" dirty="0"/>
          </a:p>
          <a:p>
            <a:r>
              <a:rPr lang="en-US" dirty="0"/>
              <a:t>	where is this project going? 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what did I not have time to finish?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77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BB5E0BD-9C95-064E-B726-AC0BBCB4B72E}"/>
              </a:ext>
            </a:extLst>
          </p:cNvPr>
          <p:cNvGrpSpPr/>
          <p:nvPr/>
        </p:nvGrpSpPr>
        <p:grpSpPr>
          <a:xfrm>
            <a:off x="3983214" y="817309"/>
            <a:ext cx="9022863" cy="2983067"/>
            <a:chOff x="4065510" y="1137349"/>
            <a:chExt cx="9022863" cy="2983067"/>
          </a:xfrm>
        </p:grpSpPr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BC0C19CA-9C22-6748-859B-54268B3B3952}"/>
                </a:ext>
              </a:extLst>
            </p:cNvPr>
            <p:cNvSpPr/>
            <p:nvPr/>
          </p:nvSpPr>
          <p:spPr>
            <a:xfrm>
              <a:off x="4065510" y="2199605"/>
              <a:ext cx="2228141" cy="1920811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01</a:t>
              </a:r>
            </a:p>
          </p:txBody>
        </p:sp>
        <p:sp>
          <p:nvSpPr>
            <p:cNvPr id="21" name="Arrow: Pentagon 8">
              <a:extLst>
                <a:ext uri="{FF2B5EF4-FFF2-40B4-BE49-F238E27FC236}">
                  <a16:creationId xmlns:a16="http://schemas.microsoft.com/office/drawing/2014/main" id="{992BDB81-D419-1844-9D57-0DAC2F7DE20D}"/>
                </a:ext>
              </a:extLst>
            </p:cNvPr>
            <p:cNvSpPr/>
            <p:nvPr/>
          </p:nvSpPr>
          <p:spPr>
            <a:xfrm rot="10800000">
              <a:off x="5968557" y="1137349"/>
              <a:ext cx="7119816" cy="1920240"/>
            </a:xfrm>
            <a:prstGeom prst="homePlate">
              <a:avLst>
                <a:gd name="adj" fmla="val 25680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D251A2-4CE1-1A4F-9D0F-A9E47A8B79F2}"/>
                </a:ext>
              </a:extLst>
            </p:cNvPr>
            <p:cNvSpPr txBox="1"/>
            <p:nvPr/>
          </p:nvSpPr>
          <p:spPr>
            <a:xfrm>
              <a:off x="6586957" y="1764929"/>
              <a:ext cx="4434841" cy="64633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THE PROBLEM</a:t>
              </a:r>
              <a:endPara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2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4A3BDF-8EA5-E34A-9C55-E4F447AD7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Clearly state the problem and how your project aims to solve said problem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F5EA4C-E0D6-2745-AC16-6BFFF911B47E}"/>
              </a:ext>
            </a:extLst>
          </p:cNvPr>
          <p:cNvSpPr/>
          <p:nvPr/>
        </p:nvSpPr>
        <p:spPr>
          <a:xfrm>
            <a:off x="1188801" y="4506993"/>
            <a:ext cx="265077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1216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What is the status quo and why is it wrong?</a:t>
            </a:r>
          </a:p>
        </p:txBody>
      </p:sp>
      <p:sp>
        <p:nvSpPr>
          <p:cNvPr id="8" name="Diagonal Stripe 7">
            <a:extLst>
              <a:ext uri="{FF2B5EF4-FFF2-40B4-BE49-F238E27FC236}">
                <a16:creationId xmlns:a16="http://schemas.microsoft.com/office/drawing/2014/main" id="{F6CEA747-33E4-3040-B2DF-12622EA245F4}"/>
              </a:ext>
            </a:extLst>
          </p:cNvPr>
          <p:cNvSpPr/>
          <p:nvPr/>
        </p:nvSpPr>
        <p:spPr>
          <a:xfrm>
            <a:off x="1023174" y="3147547"/>
            <a:ext cx="1512168" cy="1512168"/>
          </a:xfrm>
          <a:prstGeom prst="diagStripe">
            <a:avLst/>
          </a:prstGeom>
          <a:solidFill>
            <a:srgbClr val="62B5E5"/>
          </a:solidFill>
          <a:ln w="1270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err="1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9" name="Diagonal Stripe 8">
            <a:extLst>
              <a:ext uri="{FF2B5EF4-FFF2-40B4-BE49-F238E27FC236}">
                <a16:creationId xmlns:a16="http://schemas.microsoft.com/office/drawing/2014/main" id="{92F9DE4D-D7BB-DC44-AF9C-7F940D2FB142}"/>
              </a:ext>
            </a:extLst>
          </p:cNvPr>
          <p:cNvSpPr/>
          <p:nvPr/>
        </p:nvSpPr>
        <p:spPr>
          <a:xfrm flipV="1">
            <a:off x="1023174" y="1567703"/>
            <a:ext cx="1512168" cy="1512168"/>
          </a:xfrm>
          <a:prstGeom prst="diagStripe">
            <a:avLst/>
          </a:prstGeom>
          <a:solidFill>
            <a:srgbClr val="012169"/>
          </a:solidFill>
          <a:ln w="1270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err="1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20192-5085-AD4B-B89A-C68D8E7F9663}"/>
              </a:ext>
            </a:extLst>
          </p:cNvPr>
          <p:cNvSpPr/>
          <p:nvPr/>
        </p:nvSpPr>
        <p:spPr>
          <a:xfrm>
            <a:off x="8887182" y="4506993"/>
            <a:ext cx="300850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97A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Why did you pick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97A9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thi</a:t>
            </a:r>
            <a:r>
              <a:rPr lang="en-US" sz="1600" b="1" kern="0" dirty="0">
                <a:solidFill>
                  <a:srgbClr val="0097A9"/>
                </a:solidFill>
                <a:latin typeface="Verdana"/>
              </a:rPr>
              <a:t>s solution? 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97A9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Diagonal Stripe 10">
            <a:extLst>
              <a:ext uri="{FF2B5EF4-FFF2-40B4-BE49-F238E27FC236}">
                <a16:creationId xmlns:a16="http://schemas.microsoft.com/office/drawing/2014/main" id="{BC13C2AD-A4A4-ED44-B362-73299634F92C}"/>
              </a:ext>
            </a:extLst>
          </p:cNvPr>
          <p:cNvSpPr/>
          <p:nvPr/>
        </p:nvSpPr>
        <p:spPr>
          <a:xfrm>
            <a:off x="8530557" y="3147547"/>
            <a:ext cx="1512168" cy="1512168"/>
          </a:xfrm>
          <a:prstGeom prst="diagStripe">
            <a:avLst/>
          </a:prstGeom>
          <a:solidFill>
            <a:srgbClr val="75787B"/>
          </a:solidFill>
          <a:ln w="1270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err="1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" name="Diagonal Stripe 11">
            <a:extLst>
              <a:ext uri="{FF2B5EF4-FFF2-40B4-BE49-F238E27FC236}">
                <a16:creationId xmlns:a16="http://schemas.microsoft.com/office/drawing/2014/main" id="{647EAABE-D4A9-A644-950F-5F3C49DDB10D}"/>
              </a:ext>
            </a:extLst>
          </p:cNvPr>
          <p:cNvSpPr/>
          <p:nvPr/>
        </p:nvSpPr>
        <p:spPr>
          <a:xfrm flipV="1">
            <a:off x="8530557" y="1567703"/>
            <a:ext cx="1512168" cy="1512168"/>
          </a:xfrm>
          <a:prstGeom prst="diagStripe">
            <a:avLst/>
          </a:prstGeom>
          <a:solidFill>
            <a:srgbClr val="0097A9"/>
          </a:solidFill>
          <a:ln w="1270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err="1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6524F5-929E-4B48-B71C-EF4BCA55AC04}"/>
              </a:ext>
            </a:extLst>
          </p:cNvPr>
          <p:cNvSpPr/>
          <p:nvPr/>
        </p:nvSpPr>
        <p:spPr>
          <a:xfrm>
            <a:off x="4965144" y="4506993"/>
            <a:ext cx="3092408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046A38"/>
                </a:solidFill>
                <a:latin typeface="Verdana"/>
              </a:rPr>
              <a:t>How did you think about this problem and possible solutions?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46A38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" name="Diagonal Stripe 13">
            <a:extLst>
              <a:ext uri="{FF2B5EF4-FFF2-40B4-BE49-F238E27FC236}">
                <a16:creationId xmlns:a16="http://schemas.microsoft.com/office/drawing/2014/main" id="{4C81BF23-4CBB-6F42-8B88-4FB752E64363}"/>
              </a:ext>
            </a:extLst>
          </p:cNvPr>
          <p:cNvSpPr/>
          <p:nvPr/>
        </p:nvSpPr>
        <p:spPr>
          <a:xfrm>
            <a:off x="4763688" y="3147547"/>
            <a:ext cx="1512168" cy="1512168"/>
          </a:xfrm>
          <a:prstGeom prst="diagStripe">
            <a:avLst/>
          </a:prstGeom>
          <a:solidFill>
            <a:srgbClr val="86BC25"/>
          </a:solidFill>
          <a:ln w="1270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err="1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5" name="Diagonal Stripe 14">
            <a:extLst>
              <a:ext uri="{FF2B5EF4-FFF2-40B4-BE49-F238E27FC236}">
                <a16:creationId xmlns:a16="http://schemas.microsoft.com/office/drawing/2014/main" id="{9D8E2775-60E0-2844-82C2-CDDE85812240}"/>
              </a:ext>
            </a:extLst>
          </p:cNvPr>
          <p:cNvSpPr/>
          <p:nvPr/>
        </p:nvSpPr>
        <p:spPr>
          <a:xfrm flipV="1">
            <a:off x="4763688" y="1567703"/>
            <a:ext cx="1512168" cy="1512168"/>
          </a:xfrm>
          <a:prstGeom prst="diagStripe">
            <a:avLst/>
          </a:prstGeom>
          <a:solidFill>
            <a:srgbClr val="046A38"/>
          </a:solidFill>
          <a:ln w="1270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err="1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712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BA41CBE-A4DF-4143-B275-0C8B65F48FE9}"/>
              </a:ext>
            </a:extLst>
          </p:cNvPr>
          <p:cNvGrpSpPr/>
          <p:nvPr/>
        </p:nvGrpSpPr>
        <p:grpSpPr>
          <a:xfrm>
            <a:off x="3983214" y="817309"/>
            <a:ext cx="9900576" cy="4033743"/>
            <a:chOff x="4065510" y="1137349"/>
            <a:chExt cx="9900576" cy="4033743"/>
          </a:xfrm>
        </p:grpSpPr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AA372399-A67E-7647-9BB4-45E8F7FE4410}"/>
                </a:ext>
              </a:extLst>
            </p:cNvPr>
            <p:cNvSpPr/>
            <p:nvPr/>
          </p:nvSpPr>
          <p:spPr>
            <a:xfrm>
              <a:off x="4065510" y="2199605"/>
              <a:ext cx="2228141" cy="1920811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01</a:t>
              </a:r>
            </a:p>
          </p:txBody>
        </p:sp>
        <p:sp>
          <p:nvSpPr>
            <p:cNvPr id="33" name="Arrow: Pentagon 8">
              <a:extLst>
                <a:ext uri="{FF2B5EF4-FFF2-40B4-BE49-F238E27FC236}">
                  <a16:creationId xmlns:a16="http://schemas.microsoft.com/office/drawing/2014/main" id="{A2B9F0A4-66FB-9949-A877-0B0055B51355}"/>
                </a:ext>
              </a:extLst>
            </p:cNvPr>
            <p:cNvSpPr/>
            <p:nvPr/>
          </p:nvSpPr>
          <p:spPr>
            <a:xfrm rot="10800000">
              <a:off x="5968557" y="1137349"/>
              <a:ext cx="7119816" cy="1920240"/>
            </a:xfrm>
            <a:prstGeom prst="homePlate">
              <a:avLst>
                <a:gd name="adj" fmla="val 25680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814A7E9C-8E25-6149-93E2-B578472E3B0E}"/>
                </a:ext>
              </a:extLst>
            </p:cNvPr>
            <p:cNvSpPr/>
            <p:nvPr/>
          </p:nvSpPr>
          <p:spPr>
            <a:xfrm>
              <a:off x="5968560" y="3250280"/>
              <a:ext cx="2228141" cy="1920811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6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02</a:t>
              </a:r>
            </a:p>
          </p:txBody>
        </p:sp>
        <p:sp>
          <p:nvSpPr>
            <p:cNvPr id="26" name="Arrow: Chevron 6">
              <a:extLst>
                <a:ext uri="{FF2B5EF4-FFF2-40B4-BE49-F238E27FC236}">
                  <a16:creationId xmlns:a16="http://schemas.microsoft.com/office/drawing/2014/main" id="{897835C4-EB1C-D44E-BBDF-D0A6F63ECED1}"/>
                </a:ext>
              </a:extLst>
            </p:cNvPr>
            <p:cNvSpPr/>
            <p:nvPr/>
          </p:nvSpPr>
          <p:spPr>
            <a:xfrm>
              <a:off x="7907145" y="3250280"/>
              <a:ext cx="6058941" cy="1920812"/>
            </a:xfrm>
            <a:prstGeom prst="chevron">
              <a:avLst>
                <a:gd name="adj" fmla="val 24774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68F0999-61A9-0A45-8C74-E83A4F1E10C8}"/>
                </a:ext>
              </a:extLst>
            </p:cNvPr>
            <p:cNvSpPr txBox="1"/>
            <p:nvPr/>
          </p:nvSpPr>
          <p:spPr>
            <a:xfrm>
              <a:off x="8447505" y="3856742"/>
              <a:ext cx="4191261" cy="64633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THE DEMO</a:t>
              </a:r>
              <a:endPara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86BB1C-EDE2-0441-8757-4A00A6E37863}"/>
                </a:ext>
              </a:extLst>
            </p:cNvPr>
            <p:cNvSpPr txBox="1"/>
            <p:nvPr/>
          </p:nvSpPr>
          <p:spPr>
            <a:xfrm>
              <a:off x="6586957" y="1764929"/>
              <a:ext cx="4434841" cy="64633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THE PROBLEM</a:t>
              </a:r>
              <a:endPara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400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3">
            <a:extLst>
              <a:ext uri="{FF2B5EF4-FFF2-40B4-BE49-F238E27FC236}">
                <a16:creationId xmlns:a16="http://schemas.microsoft.com/office/drawing/2014/main" id="{7F3B701A-46BC-0E45-AFF6-B7D6BD1E2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2" y="317502"/>
            <a:ext cx="11162349" cy="33410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Focusing on the big 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67B327-5934-8C43-8807-759E0B2E428B}"/>
              </a:ext>
            </a:extLst>
          </p:cNvPr>
          <p:cNvSpPr/>
          <p:nvPr/>
        </p:nvSpPr>
        <p:spPr>
          <a:xfrm>
            <a:off x="501651" y="1228908"/>
            <a:ext cx="85300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is technical jargon? </a:t>
            </a:r>
          </a:p>
          <a:p>
            <a:endParaRPr lang="en-US" b="1" dirty="0"/>
          </a:p>
          <a:p>
            <a:r>
              <a:rPr lang="en-US" dirty="0"/>
              <a:t>	Always </a:t>
            </a:r>
            <a:r>
              <a:rPr lang="en-US" b="1" dirty="0"/>
              <a:t>mention the technologies </a:t>
            </a:r>
            <a:r>
              <a:rPr lang="en-US" dirty="0"/>
              <a:t>you used to create your 	project, but </a:t>
            </a:r>
            <a:r>
              <a:rPr lang="en-US" b="1" dirty="0"/>
              <a:t>never let that impede the big picture idea</a:t>
            </a:r>
          </a:p>
          <a:p>
            <a:endParaRPr lang="en-US" b="1" dirty="0"/>
          </a:p>
          <a:p>
            <a:r>
              <a:rPr lang="en-US" dirty="0"/>
              <a:t>When should I mention the function that took me four hours? </a:t>
            </a:r>
          </a:p>
          <a:p>
            <a:endParaRPr lang="en-US" dirty="0"/>
          </a:p>
          <a:p>
            <a:r>
              <a:rPr lang="en-US" dirty="0"/>
              <a:t>	Never! </a:t>
            </a:r>
            <a:r>
              <a:rPr lang="en-US" b="1" dirty="0"/>
              <a:t>Do not waste your time</a:t>
            </a:r>
            <a:r>
              <a:rPr lang="en-US" dirty="0"/>
              <a:t> talking about itty-bity 	specifics of your project</a:t>
            </a:r>
          </a:p>
          <a:p>
            <a:endParaRPr lang="en-US" dirty="0"/>
          </a:p>
          <a:p>
            <a:r>
              <a:rPr lang="en-US" dirty="0"/>
              <a:t>You are telling a story about your project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804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1D0934-C45E-A94C-BA2F-D8A96DA5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7AF16A0-5069-2342-A850-21EDCD60F2B2}"/>
              </a:ext>
            </a:extLst>
          </p:cNvPr>
          <p:cNvSpPr txBox="1">
            <a:spLocks/>
          </p:cNvSpPr>
          <p:nvPr/>
        </p:nvSpPr>
        <p:spPr bwMode="gray">
          <a:xfrm>
            <a:off x="501652" y="317502"/>
            <a:ext cx="1116234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Practice, practice, practice!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AA316-6417-8446-9525-B6B57F24AFE6}"/>
              </a:ext>
            </a:extLst>
          </p:cNvPr>
          <p:cNvSpPr txBox="1"/>
          <p:nvPr/>
        </p:nvSpPr>
        <p:spPr>
          <a:xfrm>
            <a:off x="2300669" y="1598608"/>
            <a:ext cx="8724248" cy="133369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You have unlimited time to prepare and submit a recording (by 11:00pm tonight)</a:t>
            </a:r>
          </a:p>
          <a:p>
            <a:pPr>
              <a:spcBef>
                <a:spcPts val="200"/>
              </a:spcBef>
              <a:buSzPct val="100000"/>
            </a:pPr>
            <a:endParaRPr lang="en-US" sz="16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No question-answer period between the judges and the hackers</a:t>
            </a:r>
          </a:p>
          <a:p>
            <a:pPr>
              <a:spcBef>
                <a:spcPts val="200"/>
              </a:spcBef>
              <a:buSzPct val="100000"/>
            </a:pPr>
            <a:endParaRPr lang="en-US" sz="16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Lack of social cues between team members </a:t>
            </a:r>
          </a:p>
        </p:txBody>
      </p:sp>
      <p:grpSp>
        <p:nvGrpSpPr>
          <p:cNvPr id="8" name="Group 844">
            <a:extLst>
              <a:ext uri="{FF2B5EF4-FFF2-40B4-BE49-F238E27FC236}">
                <a16:creationId xmlns:a16="http://schemas.microsoft.com/office/drawing/2014/main" id="{F2E01A7C-970C-614C-A62A-EF056834A27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5820" y="1300455"/>
            <a:ext cx="1192615" cy="1192615"/>
            <a:chOff x="4301" y="3046"/>
            <a:chExt cx="340" cy="340"/>
          </a:xfrm>
          <a:solidFill>
            <a:schemeClr val="accent3"/>
          </a:solidFill>
        </p:grpSpPr>
        <p:sp>
          <p:nvSpPr>
            <p:cNvPr id="9" name="Freeform 845">
              <a:extLst>
                <a:ext uri="{FF2B5EF4-FFF2-40B4-BE49-F238E27FC236}">
                  <a16:creationId xmlns:a16="http://schemas.microsoft.com/office/drawing/2014/main" id="{F88A8D89-84B4-464C-9DEF-C78BBF4796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71" y="3166"/>
              <a:ext cx="57" cy="142"/>
            </a:xfrm>
            <a:custGeom>
              <a:avLst/>
              <a:gdLst>
                <a:gd name="T0" fmla="*/ 54 w 86"/>
                <a:gd name="T1" fmla="*/ 0 h 213"/>
                <a:gd name="T2" fmla="*/ 32 w 86"/>
                <a:gd name="T3" fmla="*/ 0 h 213"/>
                <a:gd name="T4" fmla="*/ 22 w 86"/>
                <a:gd name="T5" fmla="*/ 9 h 213"/>
                <a:gd name="T6" fmla="*/ 1 w 86"/>
                <a:gd name="T7" fmla="*/ 115 h 213"/>
                <a:gd name="T8" fmla="*/ 3 w 86"/>
                <a:gd name="T9" fmla="*/ 124 h 213"/>
                <a:gd name="T10" fmla="*/ 11 w 86"/>
                <a:gd name="T11" fmla="*/ 128 h 213"/>
                <a:gd name="T12" fmla="*/ 11 w 86"/>
                <a:gd name="T13" fmla="*/ 203 h 213"/>
                <a:gd name="T14" fmla="*/ 22 w 86"/>
                <a:gd name="T15" fmla="*/ 213 h 213"/>
                <a:gd name="T16" fmla="*/ 32 w 86"/>
                <a:gd name="T17" fmla="*/ 203 h 213"/>
                <a:gd name="T18" fmla="*/ 32 w 86"/>
                <a:gd name="T19" fmla="*/ 128 h 213"/>
                <a:gd name="T20" fmla="*/ 54 w 86"/>
                <a:gd name="T21" fmla="*/ 128 h 213"/>
                <a:gd name="T22" fmla="*/ 54 w 86"/>
                <a:gd name="T23" fmla="*/ 203 h 213"/>
                <a:gd name="T24" fmla="*/ 64 w 86"/>
                <a:gd name="T25" fmla="*/ 213 h 213"/>
                <a:gd name="T26" fmla="*/ 75 w 86"/>
                <a:gd name="T27" fmla="*/ 203 h 213"/>
                <a:gd name="T28" fmla="*/ 75 w 86"/>
                <a:gd name="T29" fmla="*/ 128 h 213"/>
                <a:gd name="T30" fmla="*/ 83 w 86"/>
                <a:gd name="T31" fmla="*/ 124 h 213"/>
                <a:gd name="T32" fmla="*/ 85 w 86"/>
                <a:gd name="T33" fmla="*/ 115 h 213"/>
                <a:gd name="T34" fmla="*/ 64 w 86"/>
                <a:gd name="T35" fmla="*/ 9 h 213"/>
                <a:gd name="T36" fmla="*/ 54 w 86"/>
                <a:gd name="T37" fmla="*/ 0 h 213"/>
                <a:gd name="T38" fmla="*/ 41 w 86"/>
                <a:gd name="T39" fmla="*/ 21 h 213"/>
                <a:gd name="T40" fmla="*/ 45 w 86"/>
                <a:gd name="T41" fmla="*/ 21 h 213"/>
                <a:gd name="T42" fmla="*/ 62 w 86"/>
                <a:gd name="T43" fmla="*/ 107 h 213"/>
                <a:gd name="T44" fmla="*/ 24 w 86"/>
                <a:gd name="T45" fmla="*/ 107 h 213"/>
                <a:gd name="T46" fmla="*/ 41 w 86"/>
                <a:gd name="T47" fmla="*/ 2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6" h="213">
                  <a:moveTo>
                    <a:pt x="54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27" y="0"/>
                    <a:pt x="23" y="4"/>
                    <a:pt x="22" y="9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0" y="118"/>
                    <a:pt x="1" y="122"/>
                    <a:pt x="3" y="124"/>
                  </a:cubicBezTo>
                  <a:cubicBezTo>
                    <a:pt x="5" y="127"/>
                    <a:pt x="8" y="128"/>
                    <a:pt x="11" y="128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11" y="209"/>
                    <a:pt x="16" y="213"/>
                    <a:pt x="22" y="213"/>
                  </a:cubicBezTo>
                  <a:cubicBezTo>
                    <a:pt x="28" y="213"/>
                    <a:pt x="32" y="209"/>
                    <a:pt x="32" y="203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203"/>
                    <a:pt x="54" y="203"/>
                    <a:pt x="54" y="203"/>
                  </a:cubicBezTo>
                  <a:cubicBezTo>
                    <a:pt x="54" y="209"/>
                    <a:pt x="58" y="213"/>
                    <a:pt x="64" y="213"/>
                  </a:cubicBezTo>
                  <a:cubicBezTo>
                    <a:pt x="70" y="213"/>
                    <a:pt x="75" y="209"/>
                    <a:pt x="75" y="203"/>
                  </a:cubicBezTo>
                  <a:cubicBezTo>
                    <a:pt x="75" y="128"/>
                    <a:pt x="75" y="128"/>
                    <a:pt x="75" y="128"/>
                  </a:cubicBezTo>
                  <a:cubicBezTo>
                    <a:pt x="78" y="128"/>
                    <a:pt x="81" y="127"/>
                    <a:pt x="83" y="124"/>
                  </a:cubicBezTo>
                  <a:cubicBezTo>
                    <a:pt x="85" y="122"/>
                    <a:pt x="86" y="118"/>
                    <a:pt x="85" y="115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3" y="4"/>
                    <a:pt x="59" y="0"/>
                    <a:pt x="54" y="0"/>
                  </a:cubicBezTo>
                  <a:close/>
                  <a:moveTo>
                    <a:pt x="41" y="21"/>
                  </a:moveTo>
                  <a:cubicBezTo>
                    <a:pt x="45" y="21"/>
                    <a:pt x="45" y="21"/>
                    <a:pt x="45" y="21"/>
                  </a:cubicBezTo>
                  <a:cubicBezTo>
                    <a:pt x="62" y="107"/>
                    <a:pt x="62" y="107"/>
                    <a:pt x="62" y="107"/>
                  </a:cubicBezTo>
                  <a:cubicBezTo>
                    <a:pt x="24" y="107"/>
                    <a:pt x="24" y="107"/>
                    <a:pt x="24" y="107"/>
                  </a:cubicBezTo>
                  <a:lnTo>
                    <a:pt x="4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46">
              <a:extLst>
                <a:ext uri="{FF2B5EF4-FFF2-40B4-BE49-F238E27FC236}">
                  <a16:creationId xmlns:a16="http://schemas.microsoft.com/office/drawing/2014/main" id="{308AE4FA-2055-B94F-8937-665177E963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79" y="3110"/>
              <a:ext cx="42" cy="42"/>
            </a:xfrm>
            <a:custGeom>
              <a:avLst/>
              <a:gdLst>
                <a:gd name="T0" fmla="*/ 32 w 64"/>
                <a:gd name="T1" fmla="*/ 64 h 64"/>
                <a:gd name="T2" fmla="*/ 64 w 64"/>
                <a:gd name="T3" fmla="*/ 32 h 64"/>
                <a:gd name="T4" fmla="*/ 32 w 64"/>
                <a:gd name="T5" fmla="*/ 0 h 64"/>
                <a:gd name="T6" fmla="*/ 0 w 64"/>
                <a:gd name="T7" fmla="*/ 32 h 64"/>
                <a:gd name="T8" fmla="*/ 32 w 64"/>
                <a:gd name="T9" fmla="*/ 64 h 64"/>
                <a:gd name="T10" fmla="*/ 32 w 64"/>
                <a:gd name="T11" fmla="*/ 21 h 64"/>
                <a:gd name="T12" fmla="*/ 43 w 64"/>
                <a:gd name="T13" fmla="*/ 32 h 64"/>
                <a:gd name="T14" fmla="*/ 32 w 64"/>
                <a:gd name="T15" fmla="*/ 42 h 64"/>
                <a:gd name="T16" fmla="*/ 21 w 64"/>
                <a:gd name="T17" fmla="*/ 32 h 64"/>
                <a:gd name="T18" fmla="*/ 32 w 64"/>
                <a:gd name="T19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50" y="64"/>
                    <a:pt x="64" y="49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4"/>
                    <a:pt x="32" y="64"/>
                  </a:cubicBezTo>
                  <a:close/>
                  <a:moveTo>
                    <a:pt x="32" y="21"/>
                  </a:moveTo>
                  <a:cubicBezTo>
                    <a:pt x="38" y="21"/>
                    <a:pt x="43" y="26"/>
                    <a:pt x="43" y="32"/>
                  </a:cubicBezTo>
                  <a:cubicBezTo>
                    <a:pt x="43" y="38"/>
                    <a:pt x="38" y="42"/>
                    <a:pt x="32" y="42"/>
                  </a:cubicBezTo>
                  <a:cubicBezTo>
                    <a:pt x="26" y="42"/>
                    <a:pt x="21" y="38"/>
                    <a:pt x="21" y="32"/>
                  </a:cubicBezTo>
                  <a:cubicBezTo>
                    <a:pt x="21" y="26"/>
                    <a:pt x="26" y="21"/>
                    <a:pt x="3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847">
              <a:extLst>
                <a:ext uri="{FF2B5EF4-FFF2-40B4-BE49-F238E27FC236}">
                  <a16:creationId xmlns:a16="http://schemas.microsoft.com/office/drawing/2014/main" id="{280CA582-F011-1D40-AB81-72E4530487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13" y="3166"/>
              <a:ext cx="57" cy="142"/>
            </a:xfrm>
            <a:custGeom>
              <a:avLst/>
              <a:gdLst>
                <a:gd name="T0" fmla="*/ 74 w 85"/>
                <a:gd name="T1" fmla="*/ 0 h 213"/>
                <a:gd name="T2" fmla="*/ 10 w 85"/>
                <a:gd name="T3" fmla="*/ 0 h 213"/>
                <a:gd name="T4" fmla="*/ 0 w 85"/>
                <a:gd name="T5" fmla="*/ 11 h 213"/>
                <a:gd name="T6" fmla="*/ 0 w 85"/>
                <a:gd name="T7" fmla="*/ 96 h 213"/>
                <a:gd name="T8" fmla="*/ 10 w 85"/>
                <a:gd name="T9" fmla="*/ 107 h 213"/>
                <a:gd name="T10" fmla="*/ 10 w 85"/>
                <a:gd name="T11" fmla="*/ 203 h 213"/>
                <a:gd name="T12" fmla="*/ 21 w 85"/>
                <a:gd name="T13" fmla="*/ 213 h 213"/>
                <a:gd name="T14" fmla="*/ 32 w 85"/>
                <a:gd name="T15" fmla="*/ 203 h 213"/>
                <a:gd name="T16" fmla="*/ 32 w 85"/>
                <a:gd name="T17" fmla="*/ 107 h 213"/>
                <a:gd name="T18" fmla="*/ 53 w 85"/>
                <a:gd name="T19" fmla="*/ 107 h 213"/>
                <a:gd name="T20" fmla="*/ 53 w 85"/>
                <a:gd name="T21" fmla="*/ 203 h 213"/>
                <a:gd name="T22" fmla="*/ 64 w 85"/>
                <a:gd name="T23" fmla="*/ 213 h 213"/>
                <a:gd name="T24" fmla="*/ 74 w 85"/>
                <a:gd name="T25" fmla="*/ 203 h 213"/>
                <a:gd name="T26" fmla="*/ 74 w 85"/>
                <a:gd name="T27" fmla="*/ 107 h 213"/>
                <a:gd name="T28" fmla="*/ 85 w 85"/>
                <a:gd name="T29" fmla="*/ 96 h 213"/>
                <a:gd name="T30" fmla="*/ 85 w 85"/>
                <a:gd name="T31" fmla="*/ 11 h 213"/>
                <a:gd name="T32" fmla="*/ 74 w 85"/>
                <a:gd name="T33" fmla="*/ 0 h 213"/>
                <a:gd name="T34" fmla="*/ 21 w 85"/>
                <a:gd name="T35" fmla="*/ 21 h 213"/>
                <a:gd name="T36" fmla="*/ 64 w 85"/>
                <a:gd name="T37" fmla="*/ 21 h 213"/>
                <a:gd name="T38" fmla="*/ 64 w 85"/>
                <a:gd name="T39" fmla="*/ 85 h 213"/>
                <a:gd name="T40" fmla="*/ 21 w 85"/>
                <a:gd name="T41" fmla="*/ 85 h 213"/>
                <a:gd name="T42" fmla="*/ 21 w 85"/>
                <a:gd name="T43" fmla="*/ 2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5" h="213">
                  <a:moveTo>
                    <a:pt x="74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2"/>
                    <a:pt x="4" y="107"/>
                    <a:pt x="10" y="107"/>
                  </a:cubicBezTo>
                  <a:cubicBezTo>
                    <a:pt x="10" y="203"/>
                    <a:pt x="10" y="203"/>
                    <a:pt x="10" y="203"/>
                  </a:cubicBezTo>
                  <a:cubicBezTo>
                    <a:pt x="10" y="209"/>
                    <a:pt x="15" y="213"/>
                    <a:pt x="21" y="213"/>
                  </a:cubicBezTo>
                  <a:cubicBezTo>
                    <a:pt x="27" y="213"/>
                    <a:pt x="32" y="209"/>
                    <a:pt x="32" y="203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203"/>
                    <a:pt x="53" y="203"/>
                    <a:pt x="53" y="203"/>
                  </a:cubicBezTo>
                  <a:cubicBezTo>
                    <a:pt x="53" y="209"/>
                    <a:pt x="58" y="213"/>
                    <a:pt x="64" y="213"/>
                  </a:cubicBezTo>
                  <a:cubicBezTo>
                    <a:pt x="70" y="213"/>
                    <a:pt x="74" y="209"/>
                    <a:pt x="74" y="203"/>
                  </a:cubicBezTo>
                  <a:cubicBezTo>
                    <a:pt x="74" y="107"/>
                    <a:pt x="74" y="107"/>
                    <a:pt x="74" y="107"/>
                  </a:cubicBezTo>
                  <a:cubicBezTo>
                    <a:pt x="80" y="107"/>
                    <a:pt x="85" y="102"/>
                    <a:pt x="85" y="96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5"/>
                    <a:pt x="80" y="0"/>
                    <a:pt x="74" y="0"/>
                  </a:cubicBezTo>
                  <a:close/>
                  <a:moveTo>
                    <a:pt x="21" y="21"/>
                  </a:moveTo>
                  <a:cubicBezTo>
                    <a:pt x="64" y="21"/>
                    <a:pt x="64" y="21"/>
                    <a:pt x="64" y="2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21" y="85"/>
                    <a:pt x="21" y="85"/>
                    <a:pt x="21" y="85"/>
                  </a:cubicBezTo>
                  <a:lnTo>
                    <a:pt x="2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848">
              <a:extLst>
                <a:ext uri="{FF2B5EF4-FFF2-40B4-BE49-F238E27FC236}">
                  <a16:creationId xmlns:a16="http://schemas.microsoft.com/office/drawing/2014/main" id="{4792BF30-A950-9543-9462-7A802AF830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0" y="3110"/>
              <a:ext cx="43" cy="42"/>
            </a:xfrm>
            <a:custGeom>
              <a:avLst/>
              <a:gdLst>
                <a:gd name="T0" fmla="*/ 32 w 64"/>
                <a:gd name="T1" fmla="*/ 64 h 64"/>
                <a:gd name="T2" fmla="*/ 64 w 64"/>
                <a:gd name="T3" fmla="*/ 32 h 64"/>
                <a:gd name="T4" fmla="*/ 32 w 64"/>
                <a:gd name="T5" fmla="*/ 0 h 64"/>
                <a:gd name="T6" fmla="*/ 0 w 64"/>
                <a:gd name="T7" fmla="*/ 32 h 64"/>
                <a:gd name="T8" fmla="*/ 32 w 64"/>
                <a:gd name="T9" fmla="*/ 64 h 64"/>
                <a:gd name="T10" fmla="*/ 32 w 64"/>
                <a:gd name="T11" fmla="*/ 21 h 64"/>
                <a:gd name="T12" fmla="*/ 43 w 64"/>
                <a:gd name="T13" fmla="*/ 32 h 64"/>
                <a:gd name="T14" fmla="*/ 32 w 64"/>
                <a:gd name="T15" fmla="*/ 42 h 64"/>
                <a:gd name="T16" fmla="*/ 22 w 64"/>
                <a:gd name="T17" fmla="*/ 32 h 64"/>
                <a:gd name="T18" fmla="*/ 32 w 64"/>
                <a:gd name="T19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50" y="64"/>
                    <a:pt x="64" y="49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ubicBezTo>
                    <a:pt x="15" y="0"/>
                    <a:pt x="0" y="14"/>
                    <a:pt x="0" y="32"/>
                  </a:cubicBezTo>
                  <a:cubicBezTo>
                    <a:pt x="0" y="49"/>
                    <a:pt x="15" y="64"/>
                    <a:pt x="32" y="64"/>
                  </a:cubicBezTo>
                  <a:close/>
                  <a:moveTo>
                    <a:pt x="32" y="21"/>
                  </a:moveTo>
                  <a:cubicBezTo>
                    <a:pt x="38" y="21"/>
                    <a:pt x="43" y="26"/>
                    <a:pt x="43" y="32"/>
                  </a:cubicBezTo>
                  <a:cubicBezTo>
                    <a:pt x="43" y="38"/>
                    <a:pt x="38" y="42"/>
                    <a:pt x="32" y="42"/>
                  </a:cubicBezTo>
                  <a:cubicBezTo>
                    <a:pt x="26" y="42"/>
                    <a:pt x="22" y="38"/>
                    <a:pt x="22" y="32"/>
                  </a:cubicBezTo>
                  <a:cubicBezTo>
                    <a:pt x="22" y="26"/>
                    <a:pt x="26" y="21"/>
                    <a:pt x="3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849">
              <a:extLst>
                <a:ext uri="{FF2B5EF4-FFF2-40B4-BE49-F238E27FC236}">
                  <a16:creationId xmlns:a16="http://schemas.microsoft.com/office/drawing/2014/main" id="{54566881-6638-8C4D-A0A3-9CEA815E97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2" y="3166"/>
              <a:ext cx="57" cy="142"/>
            </a:xfrm>
            <a:custGeom>
              <a:avLst/>
              <a:gdLst>
                <a:gd name="T0" fmla="*/ 75 w 85"/>
                <a:gd name="T1" fmla="*/ 0 h 213"/>
                <a:gd name="T2" fmla="*/ 11 w 85"/>
                <a:gd name="T3" fmla="*/ 0 h 213"/>
                <a:gd name="T4" fmla="*/ 0 w 85"/>
                <a:gd name="T5" fmla="*/ 11 h 213"/>
                <a:gd name="T6" fmla="*/ 0 w 85"/>
                <a:gd name="T7" fmla="*/ 96 h 213"/>
                <a:gd name="T8" fmla="*/ 11 w 85"/>
                <a:gd name="T9" fmla="*/ 107 h 213"/>
                <a:gd name="T10" fmla="*/ 11 w 85"/>
                <a:gd name="T11" fmla="*/ 203 h 213"/>
                <a:gd name="T12" fmla="*/ 21 w 85"/>
                <a:gd name="T13" fmla="*/ 213 h 213"/>
                <a:gd name="T14" fmla="*/ 32 w 85"/>
                <a:gd name="T15" fmla="*/ 203 h 213"/>
                <a:gd name="T16" fmla="*/ 32 w 85"/>
                <a:gd name="T17" fmla="*/ 107 h 213"/>
                <a:gd name="T18" fmla="*/ 53 w 85"/>
                <a:gd name="T19" fmla="*/ 107 h 213"/>
                <a:gd name="T20" fmla="*/ 53 w 85"/>
                <a:gd name="T21" fmla="*/ 203 h 213"/>
                <a:gd name="T22" fmla="*/ 64 w 85"/>
                <a:gd name="T23" fmla="*/ 213 h 213"/>
                <a:gd name="T24" fmla="*/ 75 w 85"/>
                <a:gd name="T25" fmla="*/ 203 h 213"/>
                <a:gd name="T26" fmla="*/ 75 w 85"/>
                <a:gd name="T27" fmla="*/ 107 h 213"/>
                <a:gd name="T28" fmla="*/ 85 w 85"/>
                <a:gd name="T29" fmla="*/ 96 h 213"/>
                <a:gd name="T30" fmla="*/ 85 w 85"/>
                <a:gd name="T31" fmla="*/ 11 h 213"/>
                <a:gd name="T32" fmla="*/ 75 w 85"/>
                <a:gd name="T33" fmla="*/ 0 h 213"/>
                <a:gd name="T34" fmla="*/ 21 w 85"/>
                <a:gd name="T35" fmla="*/ 21 h 213"/>
                <a:gd name="T36" fmla="*/ 64 w 85"/>
                <a:gd name="T37" fmla="*/ 21 h 213"/>
                <a:gd name="T38" fmla="*/ 64 w 85"/>
                <a:gd name="T39" fmla="*/ 85 h 213"/>
                <a:gd name="T40" fmla="*/ 21 w 85"/>
                <a:gd name="T41" fmla="*/ 85 h 213"/>
                <a:gd name="T42" fmla="*/ 21 w 85"/>
                <a:gd name="T43" fmla="*/ 2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5" h="213">
                  <a:moveTo>
                    <a:pt x="7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2"/>
                    <a:pt x="5" y="107"/>
                    <a:pt x="11" y="107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11" y="209"/>
                    <a:pt x="15" y="213"/>
                    <a:pt x="21" y="213"/>
                  </a:cubicBezTo>
                  <a:cubicBezTo>
                    <a:pt x="27" y="213"/>
                    <a:pt x="32" y="209"/>
                    <a:pt x="32" y="203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203"/>
                    <a:pt x="53" y="203"/>
                    <a:pt x="53" y="203"/>
                  </a:cubicBezTo>
                  <a:cubicBezTo>
                    <a:pt x="53" y="209"/>
                    <a:pt x="58" y="213"/>
                    <a:pt x="64" y="213"/>
                  </a:cubicBezTo>
                  <a:cubicBezTo>
                    <a:pt x="70" y="213"/>
                    <a:pt x="75" y="209"/>
                    <a:pt x="75" y="203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81" y="107"/>
                    <a:pt x="85" y="102"/>
                    <a:pt x="85" y="96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5"/>
                    <a:pt x="81" y="0"/>
                    <a:pt x="75" y="0"/>
                  </a:cubicBezTo>
                  <a:close/>
                  <a:moveTo>
                    <a:pt x="21" y="21"/>
                  </a:moveTo>
                  <a:cubicBezTo>
                    <a:pt x="64" y="21"/>
                    <a:pt x="64" y="21"/>
                    <a:pt x="64" y="2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21" y="85"/>
                    <a:pt x="21" y="85"/>
                    <a:pt x="21" y="85"/>
                  </a:cubicBezTo>
                  <a:lnTo>
                    <a:pt x="2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850">
              <a:extLst>
                <a:ext uri="{FF2B5EF4-FFF2-40B4-BE49-F238E27FC236}">
                  <a16:creationId xmlns:a16="http://schemas.microsoft.com/office/drawing/2014/main" id="{0F6958BE-B69B-8843-9B65-E0F95E87FE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0" y="3110"/>
              <a:ext cx="42" cy="42"/>
            </a:xfrm>
            <a:custGeom>
              <a:avLst/>
              <a:gdLst>
                <a:gd name="T0" fmla="*/ 32 w 64"/>
                <a:gd name="T1" fmla="*/ 64 h 64"/>
                <a:gd name="T2" fmla="*/ 64 w 64"/>
                <a:gd name="T3" fmla="*/ 32 h 64"/>
                <a:gd name="T4" fmla="*/ 32 w 64"/>
                <a:gd name="T5" fmla="*/ 0 h 64"/>
                <a:gd name="T6" fmla="*/ 0 w 64"/>
                <a:gd name="T7" fmla="*/ 32 h 64"/>
                <a:gd name="T8" fmla="*/ 32 w 64"/>
                <a:gd name="T9" fmla="*/ 64 h 64"/>
                <a:gd name="T10" fmla="*/ 32 w 64"/>
                <a:gd name="T11" fmla="*/ 21 h 64"/>
                <a:gd name="T12" fmla="*/ 42 w 64"/>
                <a:gd name="T13" fmla="*/ 32 h 64"/>
                <a:gd name="T14" fmla="*/ 32 w 64"/>
                <a:gd name="T15" fmla="*/ 42 h 64"/>
                <a:gd name="T16" fmla="*/ 21 w 64"/>
                <a:gd name="T17" fmla="*/ 32 h 64"/>
                <a:gd name="T18" fmla="*/ 32 w 64"/>
                <a:gd name="T19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49" y="64"/>
                    <a:pt x="64" y="49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4"/>
                    <a:pt x="32" y="64"/>
                  </a:cubicBezTo>
                  <a:close/>
                  <a:moveTo>
                    <a:pt x="32" y="21"/>
                  </a:moveTo>
                  <a:cubicBezTo>
                    <a:pt x="38" y="21"/>
                    <a:pt x="42" y="26"/>
                    <a:pt x="42" y="32"/>
                  </a:cubicBezTo>
                  <a:cubicBezTo>
                    <a:pt x="42" y="38"/>
                    <a:pt x="38" y="42"/>
                    <a:pt x="32" y="42"/>
                  </a:cubicBezTo>
                  <a:cubicBezTo>
                    <a:pt x="26" y="42"/>
                    <a:pt x="21" y="38"/>
                    <a:pt x="21" y="32"/>
                  </a:cubicBezTo>
                  <a:cubicBezTo>
                    <a:pt x="21" y="26"/>
                    <a:pt x="26" y="21"/>
                    <a:pt x="3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851">
              <a:extLst>
                <a:ext uri="{FF2B5EF4-FFF2-40B4-BE49-F238E27FC236}">
                  <a16:creationId xmlns:a16="http://schemas.microsoft.com/office/drawing/2014/main" id="{3A60E23C-FDB8-9D4B-8A56-D9D67664EF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1" y="3046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256 w 512"/>
                <a:gd name="T11" fmla="*/ 490 h 512"/>
                <a:gd name="T12" fmla="*/ 21 w 512"/>
                <a:gd name="T13" fmla="*/ 256 h 512"/>
                <a:gd name="T14" fmla="*/ 256 w 512"/>
                <a:gd name="T15" fmla="*/ 21 h 512"/>
                <a:gd name="T16" fmla="*/ 490 w 512"/>
                <a:gd name="T17" fmla="*/ 256 h 512"/>
                <a:gd name="T18" fmla="*/ 256 w 512"/>
                <a:gd name="T19" fmla="*/ 49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256" y="490"/>
                  </a:move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3D0F889-C739-0B42-ACC6-704C7972BEB8}"/>
              </a:ext>
            </a:extLst>
          </p:cNvPr>
          <p:cNvSpPr txBox="1"/>
          <p:nvPr/>
        </p:nvSpPr>
        <p:spPr>
          <a:xfrm>
            <a:off x="2275269" y="1208122"/>
            <a:ext cx="7822013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The virtual hackathon allows you to record a 3-minute demo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8084F2-6C52-0B4C-9636-227497B0FF91}"/>
              </a:ext>
            </a:extLst>
          </p:cNvPr>
          <p:cNvSpPr txBox="1"/>
          <p:nvPr/>
        </p:nvSpPr>
        <p:spPr>
          <a:xfrm>
            <a:off x="2300669" y="3928175"/>
            <a:ext cx="6582956" cy="160556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Practice what you are going to say and record multiple times</a:t>
            </a:r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Focus on the most unique/coolest aspects of your project</a:t>
            </a:r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Practice what each member is going to say</a:t>
            </a:r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2F3AF6-ED0F-2F4C-BC6E-8133D3B772D8}"/>
              </a:ext>
            </a:extLst>
          </p:cNvPr>
          <p:cNvSpPr txBox="1"/>
          <p:nvPr/>
        </p:nvSpPr>
        <p:spPr>
          <a:xfrm>
            <a:off x="2318064" y="3486966"/>
            <a:ext cx="3907480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do you succeed virtually?</a:t>
            </a:r>
          </a:p>
        </p:txBody>
      </p:sp>
    </p:spTree>
    <p:extLst>
      <p:ext uri="{BB962C8B-B14F-4D97-AF65-F5344CB8AC3E}">
        <p14:creationId xmlns:p14="http://schemas.microsoft.com/office/powerpoint/2010/main" val="150849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49CDAECB-ACC0-FE40-83D4-556FDD2D0C1D}"/>
              </a:ext>
            </a:extLst>
          </p:cNvPr>
          <p:cNvSpPr txBox="1">
            <a:spLocks/>
          </p:cNvSpPr>
          <p:nvPr/>
        </p:nvSpPr>
        <p:spPr bwMode="gray">
          <a:xfrm>
            <a:off x="501652" y="317502"/>
            <a:ext cx="1116234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Practice, practice, practice!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59B0B8-17A7-8646-866F-721814F4BE8F}"/>
              </a:ext>
            </a:extLst>
          </p:cNvPr>
          <p:cNvSpPr txBox="1"/>
          <p:nvPr/>
        </p:nvSpPr>
        <p:spPr>
          <a:xfrm>
            <a:off x="2300669" y="1598608"/>
            <a:ext cx="8724248" cy="133369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You have unlimited time to prepare and submit a recording (by 11:00pm tonight)</a:t>
            </a:r>
          </a:p>
          <a:p>
            <a:pPr>
              <a:spcBef>
                <a:spcPts val="200"/>
              </a:spcBef>
              <a:buSzPct val="100000"/>
            </a:pP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No question-answer period between the judges and the hackers</a:t>
            </a:r>
          </a:p>
          <a:p>
            <a:pPr>
              <a:spcBef>
                <a:spcPts val="200"/>
              </a:spcBef>
              <a:buSzPct val="100000"/>
            </a:pP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Lack of social cues between team members </a:t>
            </a:r>
          </a:p>
        </p:txBody>
      </p:sp>
      <p:grpSp>
        <p:nvGrpSpPr>
          <p:cNvPr id="21" name="Group 844">
            <a:extLst>
              <a:ext uri="{FF2B5EF4-FFF2-40B4-BE49-F238E27FC236}">
                <a16:creationId xmlns:a16="http://schemas.microsoft.com/office/drawing/2014/main" id="{43F99A69-C717-0D42-A069-2071E06409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1652" y="3794743"/>
            <a:ext cx="1192615" cy="1192615"/>
            <a:chOff x="4301" y="3046"/>
            <a:chExt cx="340" cy="340"/>
          </a:xfrm>
          <a:solidFill>
            <a:schemeClr val="accent3"/>
          </a:solidFill>
        </p:grpSpPr>
        <p:sp>
          <p:nvSpPr>
            <p:cNvPr id="22" name="Freeform 845">
              <a:extLst>
                <a:ext uri="{FF2B5EF4-FFF2-40B4-BE49-F238E27FC236}">
                  <a16:creationId xmlns:a16="http://schemas.microsoft.com/office/drawing/2014/main" id="{67D7C1AC-F3F5-8746-884D-C0F3C02368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71" y="3166"/>
              <a:ext cx="57" cy="142"/>
            </a:xfrm>
            <a:custGeom>
              <a:avLst/>
              <a:gdLst>
                <a:gd name="T0" fmla="*/ 54 w 86"/>
                <a:gd name="T1" fmla="*/ 0 h 213"/>
                <a:gd name="T2" fmla="*/ 32 w 86"/>
                <a:gd name="T3" fmla="*/ 0 h 213"/>
                <a:gd name="T4" fmla="*/ 22 w 86"/>
                <a:gd name="T5" fmla="*/ 9 h 213"/>
                <a:gd name="T6" fmla="*/ 1 w 86"/>
                <a:gd name="T7" fmla="*/ 115 h 213"/>
                <a:gd name="T8" fmla="*/ 3 w 86"/>
                <a:gd name="T9" fmla="*/ 124 h 213"/>
                <a:gd name="T10" fmla="*/ 11 w 86"/>
                <a:gd name="T11" fmla="*/ 128 h 213"/>
                <a:gd name="T12" fmla="*/ 11 w 86"/>
                <a:gd name="T13" fmla="*/ 203 h 213"/>
                <a:gd name="T14" fmla="*/ 22 w 86"/>
                <a:gd name="T15" fmla="*/ 213 h 213"/>
                <a:gd name="T16" fmla="*/ 32 w 86"/>
                <a:gd name="T17" fmla="*/ 203 h 213"/>
                <a:gd name="T18" fmla="*/ 32 w 86"/>
                <a:gd name="T19" fmla="*/ 128 h 213"/>
                <a:gd name="T20" fmla="*/ 54 w 86"/>
                <a:gd name="T21" fmla="*/ 128 h 213"/>
                <a:gd name="T22" fmla="*/ 54 w 86"/>
                <a:gd name="T23" fmla="*/ 203 h 213"/>
                <a:gd name="T24" fmla="*/ 64 w 86"/>
                <a:gd name="T25" fmla="*/ 213 h 213"/>
                <a:gd name="T26" fmla="*/ 75 w 86"/>
                <a:gd name="T27" fmla="*/ 203 h 213"/>
                <a:gd name="T28" fmla="*/ 75 w 86"/>
                <a:gd name="T29" fmla="*/ 128 h 213"/>
                <a:gd name="T30" fmla="*/ 83 w 86"/>
                <a:gd name="T31" fmla="*/ 124 h 213"/>
                <a:gd name="T32" fmla="*/ 85 w 86"/>
                <a:gd name="T33" fmla="*/ 115 h 213"/>
                <a:gd name="T34" fmla="*/ 64 w 86"/>
                <a:gd name="T35" fmla="*/ 9 h 213"/>
                <a:gd name="T36" fmla="*/ 54 w 86"/>
                <a:gd name="T37" fmla="*/ 0 h 213"/>
                <a:gd name="T38" fmla="*/ 41 w 86"/>
                <a:gd name="T39" fmla="*/ 21 h 213"/>
                <a:gd name="T40" fmla="*/ 45 w 86"/>
                <a:gd name="T41" fmla="*/ 21 h 213"/>
                <a:gd name="T42" fmla="*/ 62 w 86"/>
                <a:gd name="T43" fmla="*/ 107 h 213"/>
                <a:gd name="T44" fmla="*/ 24 w 86"/>
                <a:gd name="T45" fmla="*/ 107 h 213"/>
                <a:gd name="T46" fmla="*/ 41 w 86"/>
                <a:gd name="T47" fmla="*/ 2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6" h="213">
                  <a:moveTo>
                    <a:pt x="54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27" y="0"/>
                    <a:pt x="23" y="4"/>
                    <a:pt x="22" y="9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0" y="118"/>
                    <a:pt x="1" y="122"/>
                    <a:pt x="3" y="124"/>
                  </a:cubicBezTo>
                  <a:cubicBezTo>
                    <a:pt x="5" y="127"/>
                    <a:pt x="8" y="128"/>
                    <a:pt x="11" y="128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11" y="209"/>
                    <a:pt x="16" y="213"/>
                    <a:pt x="22" y="213"/>
                  </a:cubicBezTo>
                  <a:cubicBezTo>
                    <a:pt x="28" y="213"/>
                    <a:pt x="32" y="209"/>
                    <a:pt x="32" y="203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203"/>
                    <a:pt x="54" y="203"/>
                    <a:pt x="54" y="203"/>
                  </a:cubicBezTo>
                  <a:cubicBezTo>
                    <a:pt x="54" y="209"/>
                    <a:pt x="58" y="213"/>
                    <a:pt x="64" y="213"/>
                  </a:cubicBezTo>
                  <a:cubicBezTo>
                    <a:pt x="70" y="213"/>
                    <a:pt x="75" y="209"/>
                    <a:pt x="75" y="203"/>
                  </a:cubicBezTo>
                  <a:cubicBezTo>
                    <a:pt x="75" y="128"/>
                    <a:pt x="75" y="128"/>
                    <a:pt x="75" y="128"/>
                  </a:cubicBezTo>
                  <a:cubicBezTo>
                    <a:pt x="78" y="128"/>
                    <a:pt x="81" y="127"/>
                    <a:pt x="83" y="124"/>
                  </a:cubicBezTo>
                  <a:cubicBezTo>
                    <a:pt x="85" y="122"/>
                    <a:pt x="86" y="118"/>
                    <a:pt x="85" y="115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3" y="4"/>
                    <a:pt x="59" y="0"/>
                    <a:pt x="54" y="0"/>
                  </a:cubicBezTo>
                  <a:close/>
                  <a:moveTo>
                    <a:pt x="41" y="21"/>
                  </a:moveTo>
                  <a:cubicBezTo>
                    <a:pt x="45" y="21"/>
                    <a:pt x="45" y="21"/>
                    <a:pt x="45" y="21"/>
                  </a:cubicBezTo>
                  <a:cubicBezTo>
                    <a:pt x="62" y="107"/>
                    <a:pt x="62" y="107"/>
                    <a:pt x="62" y="107"/>
                  </a:cubicBezTo>
                  <a:cubicBezTo>
                    <a:pt x="24" y="107"/>
                    <a:pt x="24" y="107"/>
                    <a:pt x="24" y="107"/>
                  </a:cubicBezTo>
                  <a:lnTo>
                    <a:pt x="4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846">
              <a:extLst>
                <a:ext uri="{FF2B5EF4-FFF2-40B4-BE49-F238E27FC236}">
                  <a16:creationId xmlns:a16="http://schemas.microsoft.com/office/drawing/2014/main" id="{5275C91E-A978-3546-AB2B-D9575CD8D8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79" y="3110"/>
              <a:ext cx="42" cy="42"/>
            </a:xfrm>
            <a:custGeom>
              <a:avLst/>
              <a:gdLst>
                <a:gd name="T0" fmla="*/ 32 w 64"/>
                <a:gd name="T1" fmla="*/ 64 h 64"/>
                <a:gd name="T2" fmla="*/ 64 w 64"/>
                <a:gd name="T3" fmla="*/ 32 h 64"/>
                <a:gd name="T4" fmla="*/ 32 w 64"/>
                <a:gd name="T5" fmla="*/ 0 h 64"/>
                <a:gd name="T6" fmla="*/ 0 w 64"/>
                <a:gd name="T7" fmla="*/ 32 h 64"/>
                <a:gd name="T8" fmla="*/ 32 w 64"/>
                <a:gd name="T9" fmla="*/ 64 h 64"/>
                <a:gd name="T10" fmla="*/ 32 w 64"/>
                <a:gd name="T11" fmla="*/ 21 h 64"/>
                <a:gd name="T12" fmla="*/ 43 w 64"/>
                <a:gd name="T13" fmla="*/ 32 h 64"/>
                <a:gd name="T14" fmla="*/ 32 w 64"/>
                <a:gd name="T15" fmla="*/ 42 h 64"/>
                <a:gd name="T16" fmla="*/ 21 w 64"/>
                <a:gd name="T17" fmla="*/ 32 h 64"/>
                <a:gd name="T18" fmla="*/ 32 w 64"/>
                <a:gd name="T19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50" y="64"/>
                    <a:pt x="64" y="49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4"/>
                    <a:pt x="32" y="64"/>
                  </a:cubicBezTo>
                  <a:close/>
                  <a:moveTo>
                    <a:pt x="32" y="21"/>
                  </a:moveTo>
                  <a:cubicBezTo>
                    <a:pt x="38" y="21"/>
                    <a:pt x="43" y="26"/>
                    <a:pt x="43" y="32"/>
                  </a:cubicBezTo>
                  <a:cubicBezTo>
                    <a:pt x="43" y="38"/>
                    <a:pt x="38" y="42"/>
                    <a:pt x="32" y="42"/>
                  </a:cubicBezTo>
                  <a:cubicBezTo>
                    <a:pt x="26" y="42"/>
                    <a:pt x="21" y="38"/>
                    <a:pt x="21" y="32"/>
                  </a:cubicBezTo>
                  <a:cubicBezTo>
                    <a:pt x="21" y="26"/>
                    <a:pt x="26" y="21"/>
                    <a:pt x="3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847">
              <a:extLst>
                <a:ext uri="{FF2B5EF4-FFF2-40B4-BE49-F238E27FC236}">
                  <a16:creationId xmlns:a16="http://schemas.microsoft.com/office/drawing/2014/main" id="{B8A7F973-23ED-C448-A045-751887C284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13" y="3166"/>
              <a:ext cx="57" cy="142"/>
            </a:xfrm>
            <a:custGeom>
              <a:avLst/>
              <a:gdLst>
                <a:gd name="T0" fmla="*/ 74 w 85"/>
                <a:gd name="T1" fmla="*/ 0 h 213"/>
                <a:gd name="T2" fmla="*/ 10 w 85"/>
                <a:gd name="T3" fmla="*/ 0 h 213"/>
                <a:gd name="T4" fmla="*/ 0 w 85"/>
                <a:gd name="T5" fmla="*/ 11 h 213"/>
                <a:gd name="T6" fmla="*/ 0 w 85"/>
                <a:gd name="T7" fmla="*/ 96 h 213"/>
                <a:gd name="T8" fmla="*/ 10 w 85"/>
                <a:gd name="T9" fmla="*/ 107 h 213"/>
                <a:gd name="T10" fmla="*/ 10 w 85"/>
                <a:gd name="T11" fmla="*/ 203 h 213"/>
                <a:gd name="T12" fmla="*/ 21 w 85"/>
                <a:gd name="T13" fmla="*/ 213 h 213"/>
                <a:gd name="T14" fmla="*/ 32 w 85"/>
                <a:gd name="T15" fmla="*/ 203 h 213"/>
                <a:gd name="T16" fmla="*/ 32 w 85"/>
                <a:gd name="T17" fmla="*/ 107 h 213"/>
                <a:gd name="T18" fmla="*/ 53 w 85"/>
                <a:gd name="T19" fmla="*/ 107 h 213"/>
                <a:gd name="T20" fmla="*/ 53 w 85"/>
                <a:gd name="T21" fmla="*/ 203 h 213"/>
                <a:gd name="T22" fmla="*/ 64 w 85"/>
                <a:gd name="T23" fmla="*/ 213 h 213"/>
                <a:gd name="T24" fmla="*/ 74 w 85"/>
                <a:gd name="T25" fmla="*/ 203 h 213"/>
                <a:gd name="T26" fmla="*/ 74 w 85"/>
                <a:gd name="T27" fmla="*/ 107 h 213"/>
                <a:gd name="T28" fmla="*/ 85 w 85"/>
                <a:gd name="T29" fmla="*/ 96 h 213"/>
                <a:gd name="T30" fmla="*/ 85 w 85"/>
                <a:gd name="T31" fmla="*/ 11 h 213"/>
                <a:gd name="T32" fmla="*/ 74 w 85"/>
                <a:gd name="T33" fmla="*/ 0 h 213"/>
                <a:gd name="T34" fmla="*/ 21 w 85"/>
                <a:gd name="T35" fmla="*/ 21 h 213"/>
                <a:gd name="T36" fmla="*/ 64 w 85"/>
                <a:gd name="T37" fmla="*/ 21 h 213"/>
                <a:gd name="T38" fmla="*/ 64 w 85"/>
                <a:gd name="T39" fmla="*/ 85 h 213"/>
                <a:gd name="T40" fmla="*/ 21 w 85"/>
                <a:gd name="T41" fmla="*/ 85 h 213"/>
                <a:gd name="T42" fmla="*/ 21 w 85"/>
                <a:gd name="T43" fmla="*/ 2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5" h="213">
                  <a:moveTo>
                    <a:pt x="74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2"/>
                    <a:pt x="4" y="107"/>
                    <a:pt x="10" y="107"/>
                  </a:cubicBezTo>
                  <a:cubicBezTo>
                    <a:pt x="10" y="203"/>
                    <a:pt x="10" y="203"/>
                    <a:pt x="10" y="203"/>
                  </a:cubicBezTo>
                  <a:cubicBezTo>
                    <a:pt x="10" y="209"/>
                    <a:pt x="15" y="213"/>
                    <a:pt x="21" y="213"/>
                  </a:cubicBezTo>
                  <a:cubicBezTo>
                    <a:pt x="27" y="213"/>
                    <a:pt x="32" y="209"/>
                    <a:pt x="32" y="203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203"/>
                    <a:pt x="53" y="203"/>
                    <a:pt x="53" y="203"/>
                  </a:cubicBezTo>
                  <a:cubicBezTo>
                    <a:pt x="53" y="209"/>
                    <a:pt x="58" y="213"/>
                    <a:pt x="64" y="213"/>
                  </a:cubicBezTo>
                  <a:cubicBezTo>
                    <a:pt x="70" y="213"/>
                    <a:pt x="74" y="209"/>
                    <a:pt x="74" y="203"/>
                  </a:cubicBezTo>
                  <a:cubicBezTo>
                    <a:pt x="74" y="107"/>
                    <a:pt x="74" y="107"/>
                    <a:pt x="74" y="107"/>
                  </a:cubicBezTo>
                  <a:cubicBezTo>
                    <a:pt x="80" y="107"/>
                    <a:pt x="85" y="102"/>
                    <a:pt x="85" y="96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5"/>
                    <a:pt x="80" y="0"/>
                    <a:pt x="74" y="0"/>
                  </a:cubicBezTo>
                  <a:close/>
                  <a:moveTo>
                    <a:pt x="21" y="21"/>
                  </a:moveTo>
                  <a:cubicBezTo>
                    <a:pt x="64" y="21"/>
                    <a:pt x="64" y="21"/>
                    <a:pt x="64" y="2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21" y="85"/>
                    <a:pt x="21" y="85"/>
                    <a:pt x="21" y="85"/>
                  </a:cubicBezTo>
                  <a:lnTo>
                    <a:pt x="2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848">
              <a:extLst>
                <a:ext uri="{FF2B5EF4-FFF2-40B4-BE49-F238E27FC236}">
                  <a16:creationId xmlns:a16="http://schemas.microsoft.com/office/drawing/2014/main" id="{E75AB3D6-C5E4-F341-A7FD-D577156E7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0" y="3110"/>
              <a:ext cx="43" cy="42"/>
            </a:xfrm>
            <a:custGeom>
              <a:avLst/>
              <a:gdLst>
                <a:gd name="T0" fmla="*/ 32 w 64"/>
                <a:gd name="T1" fmla="*/ 64 h 64"/>
                <a:gd name="T2" fmla="*/ 64 w 64"/>
                <a:gd name="T3" fmla="*/ 32 h 64"/>
                <a:gd name="T4" fmla="*/ 32 w 64"/>
                <a:gd name="T5" fmla="*/ 0 h 64"/>
                <a:gd name="T6" fmla="*/ 0 w 64"/>
                <a:gd name="T7" fmla="*/ 32 h 64"/>
                <a:gd name="T8" fmla="*/ 32 w 64"/>
                <a:gd name="T9" fmla="*/ 64 h 64"/>
                <a:gd name="T10" fmla="*/ 32 w 64"/>
                <a:gd name="T11" fmla="*/ 21 h 64"/>
                <a:gd name="T12" fmla="*/ 43 w 64"/>
                <a:gd name="T13" fmla="*/ 32 h 64"/>
                <a:gd name="T14" fmla="*/ 32 w 64"/>
                <a:gd name="T15" fmla="*/ 42 h 64"/>
                <a:gd name="T16" fmla="*/ 22 w 64"/>
                <a:gd name="T17" fmla="*/ 32 h 64"/>
                <a:gd name="T18" fmla="*/ 32 w 64"/>
                <a:gd name="T19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50" y="64"/>
                    <a:pt x="64" y="49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ubicBezTo>
                    <a:pt x="15" y="0"/>
                    <a:pt x="0" y="14"/>
                    <a:pt x="0" y="32"/>
                  </a:cubicBezTo>
                  <a:cubicBezTo>
                    <a:pt x="0" y="49"/>
                    <a:pt x="15" y="64"/>
                    <a:pt x="32" y="64"/>
                  </a:cubicBezTo>
                  <a:close/>
                  <a:moveTo>
                    <a:pt x="32" y="21"/>
                  </a:moveTo>
                  <a:cubicBezTo>
                    <a:pt x="38" y="21"/>
                    <a:pt x="43" y="26"/>
                    <a:pt x="43" y="32"/>
                  </a:cubicBezTo>
                  <a:cubicBezTo>
                    <a:pt x="43" y="38"/>
                    <a:pt x="38" y="42"/>
                    <a:pt x="32" y="42"/>
                  </a:cubicBezTo>
                  <a:cubicBezTo>
                    <a:pt x="26" y="42"/>
                    <a:pt x="22" y="38"/>
                    <a:pt x="22" y="32"/>
                  </a:cubicBezTo>
                  <a:cubicBezTo>
                    <a:pt x="22" y="26"/>
                    <a:pt x="26" y="21"/>
                    <a:pt x="3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849">
              <a:extLst>
                <a:ext uri="{FF2B5EF4-FFF2-40B4-BE49-F238E27FC236}">
                  <a16:creationId xmlns:a16="http://schemas.microsoft.com/office/drawing/2014/main" id="{6736D922-9D6D-E64D-97F9-6B350AA5F5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2" y="3166"/>
              <a:ext cx="57" cy="142"/>
            </a:xfrm>
            <a:custGeom>
              <a:avLst/>
              <a:gdLst>
                <a:gd name="T0" fmla="*/ 75 w 85"/>
                <a:gd name="T1" fmla="*/ 0 h 213"/>
                <a:gd name="T2" fmla="*/ 11 w 85"/>
                <a:gd name="T3" fmla="*/ 0 h 213"/>
                <a:gd name="T4" fmla="*/ 0 w 85"/>
                <a:gd name="T5" fmla="*/ 11 h 213"/>
                <a:gd name="T6" fmla="*/ 0 w 85"/>
                <a:gd name="T7" fmla="*/ 96 h 213"/>
                <a:gd name="T8" fmla="*/ 11 w 85"/>
                <a:gd name="T9" fmla="*/ 107 h 213"/>
                <a:gd name="T10" fmla="*/ 11 w 85"/>
                <a:gd name="T11" fmla="*/ 203 h 213"/>
                <a:gd name="T12" fmla="*/ 21 w 85"/>
                <a:gd name="T13" fmla="*/ 213 h 213"/>
                <a:gd name="T14" fmla="*/ 32 w 85"/>
                <a:gd name="T15" fmla="*/ 203 h 213"/>
                <a:gd name="T16" fmla="*/ 32 w 85"/>
                <a:gd name="T17" fmla="*/ 107 h 213"/>
                <a:gd name="T18" fmla="*/ 53 w 85"/>
                <a:gd name="T19" fmla="*/ 107 h 213"/>
                <a:gd name="T20" fmla="*/ 53 w 85"/>
                <a:gd name="T21" fmla="*/ 203 h 213"/>
                <a:gd name="T22" fmla="*/ 64 w 85"/>
                <a:gd name="T23" fmla="*/ 213 h 213"/>
                <a:gd name="T24" fmla="*/ 75 w 85"/>
                <a:gd name="T25" fmla="*/ 203 h 213"/>
                <a:gd name="T26" fmla="*/ 75 w 85"/>
                <a:gd name="T27" fmla="*/ 107 h 213"/>
                <a:gd name="T28" fmla="*/ 85 w 85"/>
                <a:gd name="T29" fmla="*/ 96 h 213"/>
                <a:gd name="T30" fmla="*/ 85 w 85"/>
                <a:gd name="T31" fmla="*/ 11 h 213"/>
                <a:gd name="T32" fmla="*/ 75 w 85"/>
                <a:gd name="T33" fmla="*/ 0 h 213"/>
                <a:gd name="T34" fmla="*/ 21 w 85"/>
                <a:gd name="T35" fmla="*/ 21 h 213"/>
                <a:gd name="T36" fmla="*/ 64 w 85"/>
                <a:gd name="T37" fmla="*/ 21 h 213"/>
                <a:gd name="T38" fmla="*/ 64 w 85"/>
                <a:gd name="T39" fmla="*/ 85 h 213"/>
                <a:gd name="T40" fmla="*/ 21 w 85"/>
                <a:gd name="T41" fmla="*/ 85 h 213"/>
                <a:gd name="T42" fmla="*/ 21 w 85"/>
                <a:gd name="T43" fmla="*/ 2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5" h="213">
                  <a:moveTo>
                    <a:pt x="7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2"/>
                    <a:pt x="5" y="107"/>
                    <a:pt x="11" y="107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11" y="209"/>
                    <a:pt x="15" y="213"/>
                    <a:pt x="21" y="213"/>
                  </a:cubicBezTo>
                  <a:cubicBezTo>
                    <a:pt x="27" y="213"/>
                    <a:pt x="32" y="209"/>
                    <a:pt x="32" y="203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203"/>
                    <a:pt x="53" y="203"/>
                    <a:pt x="53" y="203"/>
                  </a:cubicBezTo>
                  <a:cubicBezTo>
                    <a:pt x="53" y="209"/>
                    <a:pt x="58" y="213"/>
                    <a:pt x="64" y="213"/>
                  </a:cubicBezTo>
                  <a:cubicBezTo>
                    <a:pt x="70" y="213"/>
                    <a:pt x="75" y="209"/>
                    <a:pt x="75" y="203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81" y="107"/>
                    <a:pt x="85" y="102"/>
                    <a:pt x="85" y="96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5"/>
                    <a:pt x="81" y="0"/>
                    <a:pt x="75" y="0"/>
                  </a:cubicBezTo>
                  <a:close/>
                  <a:moveTo>
                    <a:pt x="21" y="21"/>
                  </a:moveTo>
                  <a:cubicBezTo>
                    <a:pt x="64" y="21"/>
                    <a:pt x="64" y="21"/>
                    <a:pt x="64" y="2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21" y="85"/>
                    <a:pt x="21" y="85"/>
                    <a:pt x="21" y="85"/>
                  </a:cubicBezTo>
                  <a:lnTo>
                    <a:pt x="2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850">
              <a:extLst>
                <a:ext uri="{FF2B5EF4-FFF2-40B4-BE49-F238E27FC236}">
                  <a16:creationId xmlns:a16="http://schemas.microsoft.com/office/drawing/2014/main" id="{1511365B-8522-A041-B8C2-F3B78E56A3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0" y="3110"/>
              <a:ext cx="42" cy="42"/>
            </a:xfrm>
            <a:custGeom>
              <a:avLst/>
              <a:gdLst>
                <a:gd name="T0" fmla="*/ 32 w 64"/>
                <a:gd name="T1" fmla="*/ 64 h 64"/>
                <a:gd name="T2" fmla="*/ 64 w 64"/>
                <a:gd name="T3" fmla="*/ 32 h 64"/>
                <a:gd name="T4" fmla="*/ 32 w 64"/>
                <a:gd name="T5" fmla="*/ 0 h 64"/>
                <a:gd name="T6" fmla="*/ 0 w 64"/>
                <a:gd name="T7" fmla="*/ 32 h 64"/>
                <a:gd name="T8" fmla="*/ 32 w 64"/>
                <a:gd name="T9" fmla="*/ 64 h 64"/>
                <a:gd name="T10" fmla="*/ 32 w 64"/>
                <a:gd name="T11" fmla="*/ 21 h 64"/>
                <a:gd name="T12" fmla="*/ 42 w 64"/>
                <a:gd name="T13" fmla="*/ 32 h 64"/>
                <a:gd name="T14" fmla="*/ 32 w 64"/>
                <a:gd name="T15" fmla="*/ 42 h 64"/>
                <a:gd name="T16" fmla="*/ 21 w 64"/>
                <a:gd name="T17" fmla="*/ 32 h 64"/>
                <a:gd name="T18" fmla="*/ 32 w 64"/>
                <a:gd name="T19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49" y="64"/>
                    <a:pt x="64" y="49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4"/>
                    <a:pt x="32" y="64"/>
                  </a:cubicBezTo>
                  <a:close/>
                  <a:moveTo>
                    <a:pt x="32" y="21"/>
                  </a:moveTo>
                  <a:cubicBezTo>
                    <a:pt x="38" y="21"/>
                    <a:pt x="42" y="26"/>
                    <a:pt x="42" y="32"/>
                  </a:cubicBezTo>
                  <a:cubicBezTo>
                    <a:pt x="42" y="38"/>
                    <a:pt x="38" y="42"/>
                    <a:pt x="32" y="42"/>
                  </a:cubicBezTo>
                  <a:cubicBezTo>
                    <a:pt x="26" y="42"/>
                    <a:pt x="21" y="38"/>
                    <a:pt x="21" y="32"/>
                  </a:cubicBezTo>
                  <a:cubicBezTo>
                    <a:pt x="21" y="26"/>
                    <a:pt x="26" y="21"/>
                    <a:pt x="3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851">
              <a:extLst>
                <a:ext uri="{FF2B5EF4-FFF2-40B4-BE49-F238E27FC236}">
                  <a16:creationId xmlns:a16="http://schemas.microsoft.com/office/drawing/2014/main" id="{6EB51FEA-5E54-DD4F-AC76-9D8FAF1FD4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1" y="3046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256 w 512"/>
                <a:gd name="T11" fmla="*/ 490 h 512"/>
                <a:gd name="T12" fmla="*/ 21 w 512"/>
                <a:gd name="T13" fmla="*/ 256 h 512"/>
                <a:gd name="T14" fmla="*/ 256 w 512"/>
                <a:gd name="T15" fmla="*/ 21 h 512"/>
                <a:gd name="T16" fmla="*/ 490 w 512"/>
                <a:gd name="T17" fmla="*/ 256 h 512"/>
                <a:gd name="T18" fmla="*/ 256 w 512"/>
                <a:gd name="T19" fmla="*/ 49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256" y="490"/>
                  </a:move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8C9F65E-7006-A14E-A475-9069CD6C92CE}"/>
              </a:ext>
            </a:extLst>
          </p:cNvPr>
          <p:cNvSpPr txBox="1"/>
          <p:nvPr/>
        </p:nvSpPr>
        <p:spPr>
          <a:xfrm>
            <a:off x="2275269" y="1208122"/>
            <a:ext cx="7822013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The virtual hackathon allows you to record a 3-minute demo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F1EBEF-B1C1-7147-94CE-B78B135B9CC1}"/>
              </a:ext>
            </a:extLst>
          </p:cNvPr>
          <p:cNvSpPr txBox="1"/>
          <p:nvPr/>
        </p:nvSpPr>
        <p:spPr>
          <a:xfrm>
            <a:off x="2300669" y="3928175"/>
            <a:ext cx="6582956" cy="160556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Practice what you are going to say and record multiple times</a:t>
            </a:r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Focus on the most unique/coolest aspects of your project</a:t>
            </a:r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Practice what each member is going to say</a:t>
            </a:r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38EF39-F15A-DA4E-AD89-5471599241F7}"/>
              </a:ext>
            </a:extLst>
          </p:cNvPr>
          <p:cNvSpPr txBox="1"/>
          <p:nvPr/>
        </p:nvSpPr>
        <p:spPr>
          <a:xfrm>
            <a:off x="2318064" y="3486966"/>
            <a:ext cx="3907480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How do you succeed virtually?</a:t>
            </a:r>
          </a:p>
        </p:txBody>
      </p:sp>
    </p:spTree>
    <p:extLst>
      <p:ext uri="{BB962C8B-B14F-4D97-AF65-F5344CB8AC3E}">
        <p14:creationId xmlns:p14="http://schemas.microsoft.com/office/powerpoint/2010/main" val="241466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 16_9 onscreen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2D303"/>
      </a:accent1>
      <a:accent2>
        <a:srgbClr val="92D302"/>
      </a:accent2>
      <a:accent3>
        <a:srgbClr val="02A1DD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esentation4" id="{6EE34C1D-AB53-4DB7-B278-D7A1F9C2CBA3}" vid="{970869B5-A15A-4310-8F27-DE88B4E3E9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Deloitte_4_3_Onscreen_US</Template>
  <TotalTime>2145</TotalTime>
  <Words>565</Words>
  <Application>Microsoft Macintosh PowerPoint</Application>
  <PresentationFormat>Widescreen</PresentationFormat>
  <Paragraphs>114</Paragraphs>
  <Slides>13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Verdana</vt:lpstr>
      <vt:lpstr>Deloitte 16_9 onscreen</vt:lpstr>
      <vt:lpstr>think-cell Slide</vt:lpstr>
      <vt:lpstr>PowerPoint Presentation</vt:lpstr>
      <vt:lpstr>PowerPoint Presentation</vt:lpstr>
      <vt:lpstr>Key steps to a successful hackathon demo </vt:lpstr>
      <vt:lpstr>PowerPoint Presentation</vt:lpstr>
      <vt:lpstr>Clearly state the problem and how your project aims to solve said problem</vt:lpstr>
      <vt:lpstr>PowerPoint Presentation</vt:lpstr>
      <vt:lpstr>Focusing on the big 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Bernier, Julia</dc:creator>
  <cp:lastModifiedBy>Veena Ramesh</cp:lastModifiedBy>
  <cp:revision>140</cp:revision>
  <cp:lastPrinted>2019-03-08T03:52:48Z</cp:lastPrinted>
  <dcterms:created xsi:type="dcterms:W3CDTF">2016-06-14T13:17:16Z</dcterms:created>
  <dcterms:modified xsi:type="dcterms:W3CDTF">2020-03-29T16:00:46Z</dcterms:modified>
</cp:coreProperties>
</file>