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27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0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7647-3C6B-44B5-9940-E6978823E03F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4373-127C-4B3F-AC21-DF77507B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3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blogs.microsoft.com/dotnet/announcing-yarp-1-0-release/" TargetMode="External"/><Relationship Id="rId3" Type="http://schemas.openxmlformats.org/officeDocument/2006/relationships/hyperlink" Target="https://www.youtube.com/watch?v=UBFx3MSu1Rc" TargetMode="External"/><Relationship Id="rId7" Type="http://schemas.openxmlformats.org/officeDocument/2006/relationships/hyperlink" Target="https://github.com/senseicz/BlazorShowcase" TargetMode="External"/><Relationship Id="rId2" Type="http://schemas.openxmlformats.org/officeDocument/2006/relationships/hyperlink" Target="https://www.youtube.com/watch?v=kesUNeBZ1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lJojMo9RpoA" TargetMode="External"/><Relationship Id="rId5" Type="http://schemas.openxmlformats.org/officeDocument/2006/relationships/hyperlink" Target="https://www.youtube.com/c/NDCConferences/videos" TargetMode="External"/><Relationship Id="rId4" Type="http://schemas.openxmlformats.org/officeDocument/2006/relationships/hyperlink" Target="https://www.youtube.com/watch?v=t2AMDthNSl8" TargetMode="External"/><Relationship Id="rId9" Type="http://schemas.openxmlformats.org/officeDocument/2006/relationships/hyperlink" Target="https://docs.microsoft.com/en-us/aspnet/core/grpc/browser?view=aspnetcore-6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982" y="1114546"/>
            <a:ext cx="9144000" cy="1068947"/>
          </a:xfrm>
        </p:spPr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 showcase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982" y="2275569"/>
            <a:ext cx="9144000" cy="1209355"/>
          </a:xfrm>
        </p:spPr>
        <p:txBody>
          <a:bodyPr/>
          <a:lstStyle/>
          <a:p>
            <a:r>
              <a:rPr lang="en-US" dirty="0" smtClean="0"/>
              <a:t>Poetic love story about a </a:t>
            </a:r>
            <a:r>
              <a:rPr lang="en-US" dirty="0" err="1" smtClean="0"/>
              <a:t>c#</a:t>
            </a:r>
            <a:r>
              <a:rPr lang="en-US" dirty="0" smtClean="0"/>
              <a:t> developer penetrating front-end fortresses, guarded by angular/react/</a:t>
            </a:r>
            <a:r>
              <a:rPr lang="en-US" dirty="0" err="1" smtClean="0"/>
              <a:t>vue</a:t>
            </a:r>
            <a:r>
              <a:rPr lang="en-US" dirty="0" smtClean="0"/>
              <a:t> experts, using backend-like </a:t>
            </a:r>
            <a:r>
              <a:rPr lang="en-US" dirty="0" err="1" smtClean="0"/>
              <a:t>c#</a:t>
            </a:r>
            <a:r>
              <a:rPr lang="en-US" dirty="0" smtClean="0"/>
              <a:t> code (and bits of Razor)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2982" y="4014727"/>
            <a:ext cx="897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Presented by Antonin Jelinek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(like &amp; subscribe)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889"/>
            <a:ext cx="10515600" cy="518407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Steven Sanderson - New </a:t>
            </a:r>
            <a:r>
              <a:rPr lang="en-US" sz="1600" dirty="0" err="1" smtClean="0"/>
              <a:t>Blazor</a:t>
            </a:r>
            <a:r>
              <a:rPr lang="en-US" sz="1600" dirty="0" smtClean="0"/>
              <a:t> </a:t>
            </a:r>
            <a:r>
              <a:rPr lang="en-US" sz="1600" dirty="0" err="1" smtClean="0"/>
              <a:t>WebAssembly</a:t>
            </a:r>
            <a:r>
              <a:rPr lang="en-US" sz="1600" dirty="0" smtClean="0"/>
              <a:t> capabilities in .NET 6 </a:t>
            </a:r>
            <a:r>
              <a:rPr lang="en-US" sz="1600" dirty="0" smtClean="0">
                <a:hlinkClick r:id="rId2"/>
              </a:rPr>
              <a:t>https://www.youtube.com/watch?v=kesUNeBZ1Os</a:t>
            </a:r>
            <a:endParaRPr lang="en-US" sz="1600" dirty="0" smtClean="0"/>
          </a:p>
          <a:p>
            <a:r>
              <a:rPr lang="en-US" sz="1600" dirty="0" smtClean="0"/>
              <a:t>Dominick </a:t>
            </a:r>
            <a:r>
              <a:rPr lang="en-US" sz="1600" dirty="0" err="1" smtClean="0"/>
              <a:t>Baier</a:t>
            </a:r>
            <a:r>
              <a:rPr lang="en-US" sz="1600" dirty="0" smtClean="0"/>
              <a:t> - Using the BFF pattern to secure SPA and </a:t>
            </a:r>
            <a:r>
              <a:rPr lang="en-US" sz="1600" dirty="0" err="1" smtClean="0"/>
              <a:t>Blazor</a:t>
            </a:r>
            <a:r>
              <a:rPr lang="en-US" sz="1600" dirty="0" smtClean="0"/>
              <a:t> Applications - Dominick </a:t>
            </a:r>
            <a:r>
              <a:rPr lang="en-US" sz="1600" dirty="0" err="1" smtClean="0"/>
              <a:t>Baier</a:t>
            </a:r>
            <a:r>
              <a:rPr lang="en-US" sz="1600" dirty="0" smtClean="0"/>
              <a:t> - NDC Oslo 2021 </a:t>
            </a:r>
            <a:r>
              <a:rPr lang="en-US" sz="1600" dirty="0" smtClean="0">
                <a:hlinkClick r:id="rId3"/>
              </a:rPr>
              <a:t>https://www.youtube.com/watch?v=UBFx3MSu1Rc</a:t>
            </a:r>
            <a:endParaRPr lang="en-US" sz="1600" dirty="0" smtClean="0"/>
          </a:p>
          <a:p>
            <a:r>
              <a:rPr lang="en-US" sz="1600" dirty="0" smtClean="0"/>
              <a:t>Christian </a:t>
            </a:r>
            <a:r>
              <a:rPr lang="en-US" sz="1600" dirty="0" err="1" smtClean="0"/>
              <a:t>Weyer</a:t>
            </a:r>
            <a:r>
              <a:rPr lang="en-US" sz="1600" dirty="0" smtClean="0"/>
              <a:t> - </a:t>
            </a:r>
            <a:r>
              <a:rPr lang="en-US" sz="1600" dirty="0" err="1" smtClean="0"/>
              <a:t>Blazor</a:t>
            </a:r>
            <a:r>
              <a:rPr lang="en-US" sz="1600" dirty="0" smtClean="0"/>
              <a:t> &amp; </a:t>
            </a:r>
            <a:r>
              <a:rPr lang="en-US" sz="1600" dirty="0" err="1" smtClean="0"/>
              <a:t>gRPC</a:t>
            </a:r>
            <a:r>
              <a:rPr lang="en-US" sz="1600" dirty="0" smtClean="0"/>
              <a:t> - Code-first .NET SPA developer productivity - Christian </a:t>
            </a:r>
            <a:r>
              <a:rPr lang="en-US" sz="1600" dirty="0" err="1" smtClean="0"/>
              <a:t>Weyer</a:t>
            </a:r>
            <a:r>
              <a:rPr lang="en-US" sz="1600" dirty="0" smtClean="0"/>
              <a:t> - NDC London 2021 </a:t>
            </a:r>
            <a:r>
              <a:rPr lang="en-US" sz="1600" dirty="0" smtClean="0">
                <a:hlinkClick r:id="rId4"/>
              </a:rPr>
              <a:t>https://www.youtube.com/watch?v=t2AMDthNSl8</a:t>
            </a:r>
            <a:r>
              <a:rPr lang="en-US" sz="1600" dirty="0" smtClean="0"/>
              <a:t> (</a:t>
            </a:r>
            <a:r>
              <a:rPr lang="en-US" sz="1600" dirty="0" err="1" smtClean="0"/>
              <a:t>gRPC</a:t>
            </a:r>
            <a:r>
              <a:rPr lang="en-US" sz="1600" dirty="0" smtClean="0"/>
              <a:t> code first)</a:t>
            </a:r>
          </a:p>
          <a:p>
            <a:r>
              <a:rPr lang="en-US" sz="1600" dirty="0" smtClean="0"/>
              <a:t>NDC Conferences YouTube video channel - </a:t>
            </a:r>
            <a:r>
              <a:rPr lang="en-US" sz="1600" dirty="0" smtClean="0">
                <a:hlinkClick r:id="rId5"/>
              </a:rPr>
              <a:t>https://www.youtube.com/c/NDCConferences/videos</a:t>
            </a:r>
            <a:endParaRPr lang="en-US" sz="1600" dirty="0" smtClean="0"/>
          </a:p>
          <a:p>
            <a:r>
              <a:rPr lang="en-US" sz="1600" dirty="0" smtClean="0"/>
              <a:t>Blast off with </a:t>
            </a:r>
            <a:r>
              <a:rPr lang="en-US" sz="1600" dirty="0" err="1" smtClean="0"/>
              <a:t>Blazor</a:t>
            </a:r>
            <a:r>
              <a:rPr lang="en-US" sz="1600" dirty="0" smtClean="0"/>
              <a:t>! 🚀 - Supercharged Enterprise UIs using </a:t>
            </a:r>
            <a:r>
              <a:rPr lang="en-US" sz="1600" dirty="0" err="1" smtClean="0"/>
              <a:t>AntDesign</a:t>
            </a:r>
            <a:r>
              <a:rPr lang="en-US" sz="1600" dirty="0" smtClean="0"/>
              <a:t> with Luke Parker </a:t>
            </a:r>
            <a:r>
              <a:rPr lang="en-US" sz="1600" dirty="0" smtClean="0">
                <a:hlinkClick r:id="rId6"/>
              </a:rPr>
              <a:t>https://www.youtube.com/watch?v=lJojMo9RpoA</a:t>
            </a:r>
            <a:r>
              <a:rPr lang="en-US" sz="1600" dirty="0" smtClean="0"/>
              <a:t> – contains biased but comprehensive review of open source </a:t>
            </a:r>
            <a:r>
              <a:rPr lang="en-US" sz="1600" dirty="0" err="1" smtClean="0"/>
              <a:t>Blazor</a:t>
            </a:r>
            <a:r>
              <a:rPr lang="en-US" sz="1600" dirty="0" smtClean="0"/>
              <a:t> components</a:t>
            </a:r>
          </a:p>
          <a:p>
            <a:r>
              <a:rPr lang="en-US" sz="1600" dirty="0" smtClean="0"/>
              <a:t>Demo source code - </a:t>
            </a:r>
            <a:r>
              <a:rPr lang="en-US" sz="1600" dirty="0" smtClean="0">
                <a:hlinkClick r:id="rId7"/>
              </a:rPr>
              <a:t>https://github.com/senseicz/BlazorShowcase</a:t>
            </a:r>
            <a:endParaRPr lang="en-US" sz="1600" dirty="0" smtClean="0"/>
          </a:p>
          <a:p>
            <a:r>
              <a:rPr lang="en-US" sz="1600" dirty="0" smtClean="0"/>
              <a:t>YARP - </a:t>
            </a:r>
            <a:r>
              <a:rPr lang="en-US" sz="1600" dirty="0" smtClean="0">
                <a:hlinkClick r:id="rId8"/>
              </a:rPr>
              <a:t>https://devblogs.microsoft.com/dotnet/announcing-yarp-1-0-release/</a:t>
            </a:r>
            <a:endParaRPr lang="en-US" sz="1600" dirty="0" smtClean="0"/>
          </a:p>
          <a:p>
            <a:r>
              <a:rPr lang="en-US" sz="1600" dirty="0" err="1" smtClean="0"/>
              <a:t>gRPC</a:t>
            </a:r>
            <a:r>
              <a:rPr lang="en-US" sz="1600" dirty="0"/>
              <a:t>-Web -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docs.microsoft.com/en-us/aspnet/core/grpc/browser?view=aspnetcore-6.0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37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one other thing to mention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09" y="2554280"/>
            <a:ext cx="3257851" cy="2898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0505" y="1630950"/>
            <a:ext cx="340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.NET MAUI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127579" y="5558726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.NET MAUI </a:t>
            </a:r>
            <a:r>
              <a:rPr lang="en-US" dirty="0" err="1" smtClean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9566" y="764583"/>
            <a:ext cx="10662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Imagine that as a seasoned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backend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</a:rPr>
              <a:t>c#</a:t>
            </a:r>
            <a:r>
              <a:rPr lang="en-US" sz="4800" dirty="0" smtClean="0"/>
              <a:t> developer, you can now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write, run and deploy</a:t>
            </a:r>
            <a:r>
              <a:rPr lang="en-US" sz="4800" dirty="0" smtClean="0"/>
              <a:t> [disconnected]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web, Windows desktop, iOS, Android and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</a:rPr>
              <a:t>macOS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smtClean="0"/>
              <a:t>applications in one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single project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dirty="0" smtClean="0"/>
              <a:t>using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backend-like 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</a:rPr>
              <a:t>c#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code</a:t>
            </a:r>
            <a:r>
              <a:rPr lang="en-US" sz="4800" dirty="0" smtClean="0"/>
              <a:t>, incl. Entity Framework, etc. and bits of Razor.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621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30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339"/>
            <a:ext cx="10515600" cy="4999624"/>
          </a:xfrm>
        </p:spPr>
        <p:txBody>
          <a:bodyPr/>
          <a:lstStyle/>
          <a:p>
            <a:r>
              <a:rPr lang="en-US" dirty="0" smtClean="0"/>
              <a:t>Questions and comments at the end, please, there will be time.</a:t>
            </a:r>
          </a:p>
          <a:p>
            <a:r>
              <a:rPr lang="en-US" dirty="0" smtClean="0"/>
              <a:t>Acknowledge inspiration for demo – Steven Sanderson</a:t>
            </a:r>
          </a:p>
          <a:p>
            <a:r>
              <a:rPr lang="en-US" dirty="0" smtClean="0"/>
              <a:t>A true story why being open minded usually pays off</a:t>
            </a:r>
          </a:p>
          <a:p>
            <a:r>
              <a:rPr lang="en-US" b="1" u="sng" dirty="0" smtClean="0"/>
              <a:t>WASM</a:t>
            </a:r>
            <a:r>
              <a:rPr lang="en-US" dirty="0" smtClean="0"/>
              <a:t> </a:t>
            </a:r>
            <a:r>
              <a:rPr lang="en-US" dirty="0" err="1" smtClean="0"/>
              <a:t>Blazor</a:t>
            </a:r>
            <a:r>
              <a:rPr lang="en-US" dirty="0" smtClean="0"/>
              <a:t> only ahead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9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Demo</a:t>
            </a:r>
            <a:r>
              <a:rPr lang="en-US" dirty="0" smtClean="0"/>
              <a:t> – </a:t>
            </a:r>
            <a:r>
              <a:rPr lang="en-US" sz="3600" dirty="0" smtClean="0"/>
              <a:t>architecture</a:t>
            </a:r>
            <a:r>
              <a:rPr lang="en-US" dirty="0" smtClean="0"/>
              <a:t>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4" y="1382823"/>
            <a:ext cx="10484446" cy="27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452" y="372788"/>
            <a:ext cx="4282594" cy="1635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7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New ways of securing your SPA application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085"/>
            <a:ext cx="10515600" cy="491119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Brief history (cookies -&gt; session -&gt; </a:t>
            </a:r>
            <a:r>
              <a:rPr lang="en-US" sz="1800" dirty="0" err="1" smtClean="0"/>
              <a:t>csrf</a:t>
            </a:r>
            <a:r>
              <a:rPr lang="en-US" sz="1800" dirty="0" smtClean="0"/>
              <a:t> -&gt; token)</a:t>
            </a:r>
          </a:p>
          <a:p>
            <a:r>
              <a:rPr lang="en-US" sz="1800" dirty="0" smtClean="0"/>
              <a:t>oidc-client.js</a:t>
            </a:r>
          </a:p>
          <a:p>
            <a:r>
              <a:rPr lang="en-US" sz="1800" dirty="0" smtClean="0"/>
              <a:t>IETF recommendation </a:t>
            </a:r>
            <a:r>
              <a:rPr lang="en-US" sz="1200" dirty="0" smtClean="0"/>
              <a:t>(https://datatracker.ietf.org/doc/draft-ietf-oauth-security-topics/)</a:t>
            </a:r>
          </a:p>
          <a:p>
            <a:r>
              <a:rPr lang="en-US" sz="1800" dirty="0" smtClean="0"/>
              <a:t>Same-Site cookies</a:t>
            </a:r>
          </a:p>
          <a:p>
            <a:r>
              <a:rPr lang="en-US" sz="1800" dirty="0" smtClean="0"/>
              <a:t>What is </a:t>
            </a:r>
            <a:r>
              <a:rPr lang="en-US" sz="1800" dirty="0" err="1" smtClean="0"/>
              <a:t>Duende</a:t>
            </a:r>
            <a:endParaRPr lang="en-US" sz="1800" dirty="0" smtClean="0"/>
          </a:p>
          <a:p>
            <a:r>
              <a:rPr lang="en-US" sz="1800" dirty="0" smtClean="0"/>
              <a:t>What is </a:t>
            </a:r>
            <a:r>
              <a:rPr lang="en-US" sz="1800" dirty="0" err="1" smtClean="0"/>
              <a:t>Duende.BFF</a:t>
            </a:r>
            <a:endParaRPr lang="en-US" sz="1800" dirty="0" smtClean="0"/>
          </a:p>
          <a:p>
            <a:r>
              <a:rPr lang="en-US" sz="1800" dirty="0" smtClean="0"/>
              <a:t>YARP</a:t>
            </a:r>
          </a:p>
          <a:p>
            <a:r>
              <a:rPr lang="en-US" sz="1800" dirty="0" smtClean="0"/>
              <a:t>Demo</a:t>
            </a:r>
          </a:p>
          <a:p>
            <a:r>
              <a:rPr lang="en-US" sz="1800" dirty="0" smtClean="0"/>
              <a:t>Implementation </a:t>
            </a:r>
          </a:p>
          <a:p>
            <a:pPr marL="0" indent="0">
              <a:buNone/>
            </a:pPr>
            <a:r>
              <a:rPr lang="en-US" sz="1800" dirty="0" smtClean="0"/>
              <a:t>    details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731" y="2190544"/>
            <a:ext cx="3963988" cy="2192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08" y="3645668"/>
            <a:ext cx="4905859" cy="28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1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is for </a:t>
            </a:r>
            <a:r>
              <a:rPr lang="en-US" sz="3200" dirty="0" smtClean="0"/>
              <a:t>Apple</a:t>
            </a:r>
            <a:r>
              <a:rPr lang="en-US" sz="2800" dirty="0" smtClean="0"/>
              <a:t>, </a:t>
            </a:r>
            <a:r>
              <a:rPr lang="en-US" sz="2800" dirty="0" err="1" smtClean="0"/>
              <a:t>gRPC</a:t>
            </a:r>
            <a:r>
              <a:rPr lang="en-US" sz="2800" dirty="0" smtClean="0"/>
              <a:t> is for communication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5604"/>
            <a:ext cx="10515600" cy="51340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</a:t>
            </a:r>
            <a:r>
              <a:rPr lang="en-US" sz="1800" dirty="0"/>
              <a:t>is </a:t>
            </a:r>
            <a:r>
              <a:rPr lang="en-US" sz="1800" dirty="0" smtClean="0"/>
              <a:t>HTTP/2, </a:t>
            </a:r>
            <a:r>
              <a:rPr lang="en-US" sz="1800" dirty="0" err="1" smtClean="0"/>
              <a:t>gRPC</a:t>
            </a:r>
            <a:r>
              <a:rPr lang="en-US" sz="1800" dirty="0" smtClean="0"/>
              <a:t> and </a:t>
            </a:r>
            <a:r>
              <a:rPr lang="en-US" sz="1800" dirty="0" err="1" smtClean="0"/>
              <a:t>protobuf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gRPC</a:t>
            </a:r>
            <a:r>
              <a:rPr lang="en-US" sz="1800" dirty="0" smtClean="0"/>
              <a:t> tooling in Visual Studio 2022 and other improvements in </a:t>
            </a:r>
            <a:r>
              <a:rPr lang="en-US" sz="1800" dirty="0" err="1" smtClean="0"/>
              <a:t>.Net</a:t>
            </a:r>
            <a:r>
              <a:rPr lang="en-US" sz="1800" dirty="0" smtClean="0"/>
              <a:t> 6 – James Newton-King</a:t>
            </a:r>
          </a:p>
          <a:p>
            <a:r>
              <a:rPr lang="en-US" sz="1800" dirty="0" smtClean="0"/>
              <a:t>Contract first vs. code first</a:t>
            </a:r>
          </a:p>
          <a:p>
            <a:r>
              <a:rPr lang="en-US" sz="1800" dirty="0" smtClean="0"/>
              <a:t>Demo</a:t>
            </a:r>
          </a:p>
          <a:p>
            <a:r>
              <a:rPr lang="en-US" sz="1800" dirty="0" smtClean="0"/>
              <a:t>Implementation details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27" y="240561"/>
            <a:ext cx="4358393" cy="17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1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Entity Framework Core and other goodies on (disconnected) client side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AOT compilation compiles your code directly to </a:t>
            </a:r>
            <a:r>
              <a:rPr lang="en-US" sz="1600" dirty="0" err="1" smtClean="0"/>
              <a:t>WebAssembly</a:t>
            </a:r>
            <a:endParaRPr lang="en-US" sz="1600" dirty="0" smtClean="0"/>
          </a:p>
          <a:p>
            <a:r>
              <a:rPr lang="en-US" sz="1600" dirty="0" smtClean="0"/>
              <a:t>Native dependencies support for </a:t>
            </a:r>
            <a:r>
              <a:rPr lang="en-US" sz="1600" dirty="0" err="1" smtClean="0"/>
              <a:t>Blazor</a:t>
            </a:r>
            <a:r>
              <a:rPr lang="en-US" sz="1600" dirty="0" smtClean="0"/>
              <a:t> </a:t>
            </a:r>
            <a:r>
              <a:rPr lang="en-US" sz="1600" dirty="0" err="1" smtClean="0"/>
              <a:t>WebAssembly</a:t>
            </a:r>
            <a:r>
              <a:rPr lang="en-US" sz="1600" dirty="0" smtClean="0"/>
              <a:t> apps</a:t>
            </a:r>
          </a:p>
          <a:p>
            <a:r>
              <a:rPr lang="en-US" sz="1600" dirty="0" smtClean="0"/>
              <a:t>Generate Angular and React components</a:t>
            </a:r>
          </a:p>
          <a:p>
            <a:r>
              <a:rPr lang="en-US" sz="1600" dirty="0" smtClean="0"/>
              <a:t>Demo</a:t>
            </a:r>
          </a:p>
          <a:p>
            <a:r>
              <a:rPr lang="en-US" sz="1600" dirty="0" smtClean="0"/>
              <a:t>Implementation details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11" y="914400"/>
            <a:ext cx="4685418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0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Pros and cons – </a:t>
            </a:r>
            <a:r>
              <a:rPr lang="en-US" sz="2800" dirty="0" err="1" smtClean="0"/>
              <a:t>Duende.BFF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952500"/>
            <a:ext cx="4673600" cy="521599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Unified way for securing SPA applications</a:t>
            </a:r>
          </a:p>
          <a:p>
            <a:r>
              <a:rPr lang="en-US" sz="2000" dirty="0" smtClean="0"/>
              <a:t>Follow industry standard recommendations</a:t>
            </a:r>
          </a:p>
          <a:p>
            <a:r>
              <a:rPr lang="en-US" sz="2000" dirty="0" smtClean="0"/>
              <a:t>Easy to implement</a:t>
            </a:r>
          </a:p>
          <a:p>
            <a:r>
              <a:rPr lang="en-US" sz="2000" dirty="0" smtClean="0"/>
              <a:t>Open source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9466" y="952500"/>
            <a:ext cx="4673600" cy="52159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Duende</a:t>
            </a:r>
            <a:r>
              <a:rPr lang="en-US" sz="2000" dirty="0" smtClean="0"/>
              <a:t> licensing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6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0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Pros and cons – </a:t>
            </a:r>
            <a:r>
              <a:rPr lang="en-US" sz="2800" dirty="0" err="1" smtClean="0"/>
              <a:t>gRPC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952500"/>
            <a:ext cx="4673600" cy="521599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Easy to implement</a:t>
            </a:r>
          </a:p>
          <a:p>
            <a:r>
              <a:rPr lang="en-US" sz="2000" dirty="0" smtClean="0"/>
              <a:t>Way less code than REST API</a:t>
            </a:r>
          </a:p>
          <a:p>
            <a:r>
              <a:rPr lang="en-US" sz="2000" dirty="0" smtClean="0"/>
              <a:t>Streaming</a:t>
            </a:r>
          </a:p>
          <a:p>
            <a:r>
              <a:rPr lang="en-US" sz="2000" dirty="0" smtClean="0"/>
              <a:t>No </a:t>
            </a:r>
            <a:r>
              <a:rPr lang="en-US" sz="2000" dirty="0" err="1" smtClean="0"/>
              <a:t>HttpClient</a:t>
            </a:r>
            <a:r>
              <a:rPr lang="en-US" sz="2000" dirty="0" smtClean="0"/>
              <a:t> (factory) registration hell</a:t>
            </a:r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9466" y="952500"/>
            <a:ext cx="4673600" cy="52159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HTTP/2 may be a big no-no (AWS Lambdas, …)</a:t>
            </a:r>
          </a:p>
          <a:p>
            <a:r>
              <a:rPr lang="en-US" sz="2000" dirty="0" smtClean="0"/>
              <a:t>Less visibility into transferred data</a:t>
            </a:r>
          </a:p>
          <a:p>
            <a:r>
              <a:rPr lang="en-US" sz="2000" dirty="0" err="1" smtClean="0"/>
              <a:t>gRPC</a:t>
            </a:r>
            <a:r>
              <a:rPr lang="en-US" sz="2000" dirty="0" smtClean="0"/>
              <a:t>-Web streaming limitations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0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Pros and cons – </a:t>
            </a:r>
            <a:r>
              <a:rPr lang="en-US" sz="2800" dirty="0" err="1" smtClean="0"/>
              <a:t>Blazor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952500"/>
            <a:ext cx="4673600" cy="5215996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/>
              <a:t>Full </a:t>
            </a:r>
            <a:r>
              <a:rPr lang="en-US" sz="2000" dirty="0" err="1" smtClean="0"/>
              <a:t>c#</a:t>
            </a:r>
            <a:r>
              <a:rPr lang="en-US" sz="2000" dirty="0" smtClean="0"/>
              <a:t> (plus Razor) code</a:t>
            </a:r>
          </a:p>
          <a:p>
            <a:r>
              <a:rPr lang="en-US" sz="2000" dirty="0" smtClean="0"/>
              <a:t>Feels like long-lost home for </a:t>
            </a:r>
            <a:r>
              <a:rPr lang="en-US" sz="2000" dirty="0" err="1" smtClean="0"/>
              <a:t>WebForms</a:t>
            </a:r>
            <a:r>
              <a:rPr lang="en-US" sz="2000" dirty="0" smtClean="0"/>
              <a:t>/MVC developers</a:t>
            </a:r>
          </a:p>
          <a:p>
            <a:r>
              <a:rPr lang="en-US" sz="2000" dirty="0" smtClean="0"/>
              <a:t>Paid + big variety of open source component libraries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9466" y="952500"/>
            <a:ext cx="4673600" cy="52159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App startup / download size</a:t>
            </a:r>
          </a:p>
          <a:p>
            <a:r>
              <a:rPr lang="en-US" sz="2000" dirty="0" smtClean="0"/>
              <a:t>Tooling, esp. debug experience</a:t>
            </a:r>
          </a:p>
          <a:p>
            <a:r>
              <a:rPr lang="en-US" sz="2000" dirty="0" smtClean="0"/>
              <a:t>Young framework</a:t>
            </a:r>
          </a:p>
          <a:p>
            <a:r>
              <a:rPr lang="en-US" sz="2000" dirty="0" smtClean="0"/>
              <a:t>Potential data and business logic leakage</a:t>
            </a:r>
          </a:p>
          <a:p>
            <a:r>
              <a:rPr lang="en-US" sz="2000" dirty="0" err="1" smtClean="0"/>
              <a:t>AntDesign</a:t>
            </a:r>
            <a:r>
              <a:rPr lang="en-US" sz="2000" dirty="0" smtClean="0"/>
              <a:t> </a:t>
            </a:r>
            <a:r>
              <a:rPr lang="en-US" sz="2000" dirty="0" err="1" smtClean="0"/>
              <a:t>Blazor</a:t>
            </a:r>
            <a:r>
              <a:rPr lang="en-US" sz="2000" dirty="0" smtClean="0"/>
              <a:t> is 💩</a:t>
            </a:r>
            <a:endParaRPr lang="en-US" sz="2000" dirty="0"/>
          </a:p>
        </p:txBody>
      </p:sp>
      <p:sp>
        <p:nvSpPr>
          <p:cNvPr id="6" name="AutoShape 4" descr="data:image/png;base64,iVBORw0KGgoAAAANSUhEUgAAAHcAAAB3CAMAAAAO5y+4AAAArlBMVEX///+GXVPtbTEvLy+EWlCBVUrxbi+DWE2BXFTvbTB9T0N/Ukb1bi17Sz6EXVR+XFV4Rjnd1NL49vbz8O8AAACQbGPEtLCVc2udYE2ihX/Vysjt6Oemi4WznZiNZ17o4uElJSXIZz++ZkPMvruae3TNzc3lbDTbajm6pqJGRkYaGhoTExPc3NxmZmapYkrTaTuRXlC3ZEaVlZXBwcGKioqAfn6ysrJaWlqioqJ0dHS67nLNAAAG5UlEQVRoge1aaXeiOhhu2kAkYaeCIooLrVZbte3MnZn//8cui0KAJICi595z5vkwc9Q0D++WdwkPD3/xFxU4bjS9P6vtQoxM/960oYcBANK9BbYIimkBGt+XdqWBFHB2X1oTnGDad6T1c1qghfejDbWcFhD3brQOhAUvCu5Fa0eooI0d614G3mBAQ7PuQ2uVae8VwfYMlnkBvstRWdFyauLJ7WknqEYLoHR7E0+lOm+s6umNndqpGvcESdrc9NxaETZvfG4hz7WcW/F6HHlTMxMy8wLXuoGXOVxxz9yIaCCaWj2b22/izcglbbbpVeUbpjezqfssgCJG9PIgof48vK24GczejhOzmYxGb7VIR1447MmvO/IC3FMR1JW3L4EFpxUbPRUj4w5xlKKXNsbaiI5nJqB3NWmANamznq81sIu0rirOeK+qcp1ZvahqK+8VtCHurN+c9wr7Ti6nvcafHXA5LdAur63H3ZJQGbOL0/9Ka96di8vVbF/Bmsg7Xl3G614aQScgDC5htoeUU0GJaJpGUKOfIQlrGpZOJw0edjeyVVhXMr3NygotdzozhWcX0caunywMSBaBsHvBk7dDiEyLpw7HJldmAtziaPS9zEydw+mcgPC4rCtrxo4uqG3KG6yyXNKxR3ZOTXa9XrEDVgkPYU2j4SwxCuxW1E4AhzYGgxgCxu7Zs6OoC2+YOhDeMH+sH2SI6T9ZU4W7hFOYbM3LKY5ecS7e1n7iXJ0yYiqvyWss/fIRCrmqTNsb0iGYEvtK/IFcudwyua4TJpqW2NZiIhkaEXo75+WFCqiSwLA0x3Le6cBLHrBTCeBB2i7Ox2673X0UeqfPLTpEv992293bS/45HU/oHXinEinUE27nTzHm8/f8Z4oYF8fU1y5d+PyV/yXsyGthUojxlu4WE7+V5Kh51fcuW/f0nEsc26vLZN7xIczN+/182u5pd96PGkSjIsWfn+9p/nH+KjZw+4FxGMzihJL7x4/zdk/b36ev7KJRK9zVydc9PZ3/OEBx7dGulA4jLTk19Jz3Z77fPDdcwVvM3d8L3u3ZBZO8RqSgOYSt6Jzqct6vbb7dPwx5c15K3jdK3sQWZtTAHOQJthi2vuf2fT5rzGHp+eFXbt8/56+i03bQDATatqTiyKeOt58nP33+nS9k+tX72Z+3ua6KoTXip2KfbhDo+5I/z/MYBe2DWzwffRx97+JIn2+LOA/pA5U3fJiU2s3S8fby8+PjB3Vu0n24RinQ+fr16+N38UV5nMrJW8Ny1Ub4c04b83crmbHSr2NWgbmqVMyCPOLSYvDTYJaPKDCLj1r5ovE8sHLFwZ+h1MYijMK2Kq7gRqxyxQE9zgNatRaLoRvG6IRzp21VNcOpw2xG5Vm7RXVYozHmnJHRF7Mddcio8WtB7DIn2wzTMdtxBrE9ZDU1qNqgBuzWpxbrPmF2Kri6nwWYG9YMzFJKAuLRIk+Y3UICaUZrcDJlP15tvmRz210keaswWWxP/DHizx4gGbqhk60LIHddJTgngokrxGjoRd4w/p+/CJzuc7yGdZWiPBRPM2AC4Yq26yohUg/xG6ESIf9VXn0wGOiNm7ZYVeEV+VUM47hcLPfAMAY6e19dHxgG2MerRoaYt2xfW8hrLFRZkWX18bDcj2L2BIMM2Qcw2i8Pj6ocr1IXQmKznIJtkXr0o/qYISZXlMfX9WGxXC4/Pz/jfxeH9eujkvxwWqMeRXuRSmIQ3SAM9vIjDSWhyRF/Kv0q7wf8rWrNoejmscorhpC3ltNDgYH1kdpMl0MdCfRMaolLdAYaneQV+VX97SmRoo2D0sx3gnIQ8DJKJ2bBcYI+ai+wLFIzaxTCyfyZwOu2AitrkbisOtYRHJX6sa3Asih6NWYrsBG8PGAs2xHLS4G4hNMJ1N44ookPbYjlgyh2eZO7WmFMQQfrZmJ5DQRa5o9mp9cRi2kFA1LbE/i0rjeoWj5wkmQKnnFThMLqyPiU+eGkyJ+ig4qIp0niusM4rlU2s6KujyJa3DTE8hsKj/0rg1lRX/fCbK81z84sMbFujA6KSulbUVTlMDKEZZXZ5rWKEInLc32gjxbrV1lNIL+uFyNdXMzBlpcqTtR0RxfXjQAcj6PjMS4KmipI4rW+UnEFfRDFLgqbXFjS5Wo07vsuep2gBux1vKqzoh6YCbzgPZ2Y+Zob77glpq8WuyCcksuFlvCFrCn8wMTN9741IA25176R5E91s8WdM0WKzRaD7jZwVsHMxFILcihpOFj1+Ral42/GQ5zctnMmJsmrm1L/r24msB3LDaIh1DRMJAmhZKqAkEQw1qRZFNzwPdmUfRJaK3c6DcYpgulm5YeTm1L+xf8N/wJxpn/w8jahRgAAAABJRU5ErkJggg=="/>
          <p:cNvSpPr>
            <a:spLocks noChangeAspect="1" noChangeArrowheads="1"/>
          </p:cNvSpPr>
          <p:nvPr/>
        </p:nvSpPr>
        <p:spPr bwMode="auto">
          <a:xfrm>
            <a:off x="6014508" y="3294062"/>
            <a:ext cx="113347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500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Blazor showcase</vt:lpstr>
      <vt:lpstr>Before we begin</vt:lpstr>
      <vt:lpstr>Demo – architecture overview</vt:lpstr>
      <vt:lpstr>New ways of securing your SPA application</vt:lpstr>
      <vt:lpstr>A is for Apple, gRPC is for communication</vt:lpstr>
      <vt:lpstr>Entity Framework Core and other goodies on (disconnected) client side</vt:lpstr>
      <vt:lpstr>Pros and cons – Duende.BFF</vt:lpstr>
      <vt:lpstr>Pros and cons – gRPC</vt:lpstr>
      <vt:lpstr>Pros and cons – Blazor</vt:lpstr>
      <vt:lpstr>Resources</vt:lpstr>
      <vt:lpstr>… one other thing to mention</vt:lpstr>
      <vt:lpstr>PowerPoint Presentation</vt:lpstr>
    </vt:vector>
  </TitlesOfParts>
  <Company>Barclays 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showcase</dc:title>
  <dc:creator>Antonin Jelinek</dc:creator>
  <cp:lastModifiedBy>Antonin Jelinek (CZ)</cp:lastModifiedBy>
  <cp:revision>27</cp:revision>
  <dcterms:created xsi:type="dcterms:W3CDTF">2022-01-27T07:51:00Z</dcterms:created>
  <dcterms:modified xsi:type="dcterms:W3CDTF">2022-02-01T10:36:23Z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b5cffdb0-e115-47fc-91fa-7d1803c25a19</vt:lpwstr>
  </property>
  <property fmtid="{D5CDD505-2E9C-101B-9397-08002B2CF9AE}" pid="3" name="TitusArchived">
    <vt:lpwstr>TitusArchivedFalse</vt:lpwstr>
  </property>
  <property fmtid="{D5CDD505-2E9C-101B-9397-08002B2CF9AE}" pid="4" name="TitusDestroyByDate">
    <vt:lpwstr>2029-01-25</vt:lpwstr>
  </property>
  <property fmtid="{D5CDD505-2E9C-101B-9397-08002B2CF9AE}" pid="5" name="TitusGDPR">
    <vt:lpwstr>TitusGDPRNo</vt:lpwstr>
  </property>
  <property fmtid="{D5CDD505-2E9C-101B-9397-08002B2CF9AE}" pid="6" name="TitusPCI">
    <vt:lpwstr>TitusPCINo</vt:lpwstr>
  </property>
  <property fmtid="{D5CDD505-2E9C-101B-9397-08002B2CF9AE}" pid="7" name="TitusPOPI">
    <vt:lpwstr>TitusPOPINo</vt:lpwstr>
  </property>
  <property fmtid="{D5CDD505-2E9C-101B-9397-08002B2CF9AE}" pid="8" name="TitusPOPISpecial">
    <vt:lpwstr>TitusPOPISpecialNo</vt:lpwstr>
  </property>
  <property fmtid="{D5CDD505-2E9C-101B-9397-08002B2CF9AE}" pid="9" name="TitusClassification">
    <vt:lpwstr>TitusRestricted</vt:lpwstr>
  </property>
</Properties>
</file>