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8d2653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8d2653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08d2653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08d2653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08d26539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08d2653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08d26539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08d26539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08d26539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08d26539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08d26539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08d26539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08d26539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08d26539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08d26539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08d26539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ealthreachcema-backend.onrender.com/swagg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ealth-reach-cema-frontend.vercel.app/" TargetMode="External"/><Relationship Id="rId4" Type="http://schemas.openxmlformats.org/officeDocument/2006/relationships/hyperlink" Target="https://health-reach-cema-frontend.vercel.app/" TargetMode="External"/><Relationship Id="rId5" Type="http://schemas.openxmlformats.org/officeDocument/2006/relationships/hyperlink" Target="https://health-reach-cema-frontend.vercel.app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HealthReach CEMA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Built with Django (backend) &amp; Next.js (frontend)</a:t>
            </a:r>
            <a:br>
              <a:rPr lang="en" sz="1400"/>
            </a:b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Deployed on Render and Vercel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Health information system for managing clients &amp; programs (TB, Malaria, HIV)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 include client registration, enrollment, search, profile viewing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 API exposure for client profiles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Create Health Programs</a:t>
            </a:r>
            <a:r>
              <a:rPr lang="en" sz="1100">
                <a:solidFill>
                  <a:schemeClr val="dk1"/>
                </a:solidFill>
              </a:rPr>
              <a:t> (e.g., TB, Malaria, HIV)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Register Clients</a:t>
            </a:r>
            <a:r>
              <a:rPr lang="en" sz="1100">
                <a:solidFill>
                  <a:schemeClr val="dk1"/>
                </a:solidFill>
              </a:rPr>
              <a:t> with details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Enroll Clients</a:t>
            </a:r>
            <a:r>
              <a:rPr lang="en" sz="1100">
                <a:solidFill>
                  <a:schemeClr val="dk1"/>
                </a:solidFill>
              </a:rPr>
              <a:t> in programs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Search Clients</a:t>
            </a:r>
            <a:r>
              <a:rPr lang="en" sz="1100">
                <a:solidFill>
                  <a:schemeClr val="dk1"/>
                </a:solidFill>
              </a:rPr>
              <a:t> easily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View Client Profiles</a:t>
            </a:r>
            <a:r>
              <a:rPr lang="en" sz="1100">
                <a:solidFill>
                  <a:schemeClr val="dk1"/>
                </a:solidFill>
              </a:rPr>
              <a:t> with enrolled programs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REST API Integration</a:t>
            </a:r>
            <a:r>
              <a:rPr lang="en" sz="1100">
                <a:solidFill>
                  <a:schemeClr val="dk1"/>
                </a:solidFill>
              </a:rPr>
              <a:t> (Swagger documentation)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Basic Authentication &amp; Authorization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Deployment</a:t>
            </a:r>
            <a:r>
              <a:rPr lang="en" sz="1100">
                <a:solidFill>
                  <a:schemeClr val="dk1"/>
                </a:solidFill>
              </a:rPr>
              <a:t>: Backend (Render), Frontend (Vercel)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Tech Stack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Backend: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Django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Django REST Framework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SQLite Database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Frontend: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Next.js with Typescript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Tailwind CSS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Others: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Swagger for API docs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GitHub for version control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Instructions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Backend Setup (Django):</a:t>
            </a: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Clone repository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Create virtual environment &amp; install dependencies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Apply migrations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Create superuser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Run the server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Frontend Setup (Next.js):</a:t>
            </a: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Navigate to frontend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Install dependencies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Run the server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Documentation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POST /api/clients/</a:t>
            </a:r>
            <a:r>
              <a:rPr lang="en" sz="1100">
                <a:solidFill>
                  <a:schemeClr val="dk1"/>
                </a:solidFill>
              </a:rPr>
              <a:t>: Register a new client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GET /api/clients/</a:t>
            </a:r>
            <a:r>
              <a:rPr lang="en" sz="1100">
                <a:solidFill>
                  <a:schemeClr val="dk1"/>
                </a:solidFill>
              </a:rPr>
              <a:t>: Search/list clients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GET /api/clients/{id}/</a:t>
            </a:r>
            <a:r>
              <a:rPr lang="en" sz="1100">
                <a:solidFill>
                  <a:schemeClr val="dk1"/>
                </a:solidFill>
              </a:rPr>
              <a:t>: View client profile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POST /api/programs/</a:t>
            </a:r>
            <a:r>
              <a:rPr lang="en" sz="1100">
                <a:solidFill>
                  <a:schemeClr val="dk1"/>
                </a:solidFill>
              </a:rPr>
              <a:t>: Create a program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POST /api/enrollments/</a:t>
            </a:r>
            <a:r>
              <a:rPr lang="en" sz="1100">
                <a:solidFill>
                  <a:schemeClr val="dk1"/>
                </a:solidFill>
              </a:rPr>
              <a:t>: Enroll client in a program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Swagger UI available at: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https://healthreachcema-backend.onrender.com/swagger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Frontend</a:t>
            </a:r>
            <a:r>
              <a:rPr lang="en" sz="1100">
                <a:solidFill>
                  <a:schemeClr val="dk1"/>
                </a:solidFill>
              </a:rPr>
              <a:t> deployed at: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https://health-reach-cema-frontend.vercel.app/</a:t>
            </a:r>
            <a:br>
              <a:rPr lang="en" sz="1100" u="sng">
                <a:solidFill>
                  <a:schemeClr val="hlink"/>
                </a:solidFill>
                <a:hlinkClick r:id="rId5"/>
              </a:rPr>
            </a:b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Backend</a:t>
            </a:r>
            <a:r>
              <a:rPr lang="en" sz="1100">
                <a:solidFill>
                  <a:schemeClr val="dk1"/>
                </a:solidFill>
              </a:rPr>
              <a:t> deployed on Render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Database</a:t>
            </a:r>
            <a:r>
              <a:rPr lang="en" sz="1100">
                <a:solidFill>
                  <a:schemeClr val="dk1"/>
                </a:solidFill>
              </a:rPr>
              <a:t>: SQLite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Security Measures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authentication (email-based login)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Authorization for doctors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Token-based API security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 validation on frontend and 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Innovations &amp; Optimizations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API-first development for scalability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Responsive UI with Tailwind CSS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Optimized client search (Django ORM)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Comprehensive API documentation (Swagger)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