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656A3F-1A25-436B-B76A-3C1E1F685330}" type="datetimeFigureOut">
              <a:rPr lang="zh-TW" altLang="en-US" smtClean="0"/>
              <a:t>2020/03/13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0E3BA-84D2-4994-99A9-78F6B91937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3024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FE952-523A-4A3D-BBB7-DA37C9C7A471}" type="datetime1">
              <a:rPr lang="en-US" altLang="zh-TW" smtClean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0856069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E00AE-D656-481B-8894-6DBEFBDDC997}" type="datetime1">
              <a:rPr lang="en-US" altLang="zh-TW" smtClean="0"/>
              <a:t>3/13/2020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0856069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A5CEE-DB54-452A-A132-7002C0B95176}" type="datetime1">
              <a:rPr lang="en-US" altLang="zh-TW" smtClean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0856069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46151-8B0D-4E89-ADC4-21BFCC42B710}" type="datetime1">
              <a:rPr lang="en-US" altLang="zh-TW" smtClean="0"/>
              <a:t>3/13/2020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0856069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6068-E5E4-415E-B0EA-348B16059D86}" type="datetime1">
              <a:rPr lang="en-US" altLang="zh-TW" smtClean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0856069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983-262D-43BA-AE95-3FE1D7F4212D}" type="datetime1">
              <a:rPr lang="en-US" altLang="zh-TW" smtClean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0856069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 anchor="t"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575AF-157C-4BEA-B6F7-52AB4A47D5BA}" type="datetime1">
              <a:rPr lang="en-US" altLang="zh-TW" smtClean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0856069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946DB-2C28-4CD3-B4BF-13D276F605C1}" type="datetime1">
              <a:rPr lang="en-US" altLang="zh-TW" smtClean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0856069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05779-3015-4EED-BFF9-915AC8C18CC7}" type="datetime1">
              <a:rPr lang="en-US" altLang="zh-TW" smtClean="0"/>
              <a:t>3/13/2020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0856069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48F9C-142E-438F-A2D4-2082594855CC}" type="datetime1">
              <a:rPr lang="en-US" altLang="zh-TW" smtClean="0"/>
              <a:t>3/13/2020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0856069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E756F-FAE9-4E15-910B-A37BFC9492D5}" type="datetime1">
              <a:rPr lang="en-US" altLang="zh-TW" smtClean="0"/>
              <a:t>3/13/2020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0856069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961A-1542-4D6D-B63C-A8339ACEAA4F}" type="datetime1">
              <a:rPr lang="en-US" altLang="zh-TW" smtClean="0"/>
              <a:t>3/13/2020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0856069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5A534-051D-4132-A8A7-967A05B682DC}" type="datetime1">
              <a:rPr lang="en-US" altLang="zh-TW" smtClean="0"/>
              <a:t>3/13/2020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0856069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E18C7E7C-521B-430B-9337-E042DC0184E2}" type="datetime1">
              <a:rPr lang="en-US" altLang="zh-TW" smtClean="0"/>
              <a:t>3/13/2020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r>
              <a:rPr lang="en-US"/>
              <a:t>0856069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  <a:latin typeface="PingFang TC" panose="020B0300000000000000" pitchFamily="34" charset="-120"/>
                <a:ea typeface="PingFang TC" panose="020B0300000000000000" pitchFamily="34" charset="-120"/>
              </a:defRPr>
            </a:lvl1pPr>
          </a:lstStyle>
          <a:p>
            <a:r>
              <a:rPr lang="en-US"/>
              <a:t>0856069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PingFang TC" panose="020B0300000000000000" pitchFamily="34" charset="-120"/>
                <a:ea typeface="PingFang TC" panose="020B0300000000000000" pitchFamily="34" charset="-120"/>
              </a:defRPr>
            </a:lvl1pPr>
          </a:lstStyle>
          <a:p>
            <a:fld id="{FE192BF9-CBEC-4C36-A039-3E3D6FD98D4D}" type="datetime1">
              <a:rPr lang="en-US" altLang="zh-TW" smtClean="0"/>
              <a:t>3/13/2020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  <a:latin typeface="PingFang TC" panose="020B0300000000000000" pitchFamily="34" charset="-120"/>
                <a:ea typeface="PingFang TC" panose="020B0300000000000000" pitchFamily="34" charset="-12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PingFang TC" panose="020B0300000000000000" pitchFamily="34" charset="-120"/>
          <a:ea typeface="PingFang TC" panose="020B0300000000000000" pitchFamily="34" charset="-120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PingFang TC" panose="020B0300000000000000" pitchFamily="34" charset="-120"/>
          <a:ea typeface="PingFang TC" panose="020B0300000000000000" pitchFamily="34" charset="-120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PingFang TC" panose="020B0300000000000000" pitchFamily="34" charset="-120"/>
          <a:ea typeface="PingFang TC" panose="020B0300000000000000" pitchFamily="34" charset="-120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PingFang TC" panose="020B0300000000000000" pitchFamily="34" charset="-120"/>
          <a:ea typeface="PingFang TC" panose="020B0300000000000000" pitchFamily="34" charset="-120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PingFang TC" panose="020B0300000000000000" pitchFamily="34" charset="-120"/>
          <a:ea typeface="PingFang TC" panose="020B0300000000000000" pitchFamily="34" charset="-120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PingFang TC" panose="020B0300000000000000" pitchFamily="34" charset="-120"/>
          <a:ea typeface="PingFang TC" panose="020B0300000000000000" pitchFamily="34" charset="-120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VirusTotal/yara/releas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734460-E75C-4F51-A11B-1ABFB639F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Yara Tutorial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81E3F68-BC54-4FFE-A55C-70D43B97B9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0856069 </a:t>
            </a:r>
            <a:r>
              <a:rPr lang="en-US" altLang="zh-TW" dirty="0" err="1"/>
              <a:t>Weichun</a:t>
            </a:r>
            <a:r>
              <a:rPr lang="en-US" altLang="zh-TW" dirty="0"/>
              <a:t>, Lin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65660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51A41C-A98A-4C3E-B5DF-8D9E01BB0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A9676F-13CD-4863-8C4E-CFBE9DC6C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altLang="zh-TW" dirty="0"/>
              <a:t>Download </a:t>
            </a:r>
            <a:r>
              <a:rPr lang="en-US" altLang="zh-TW" dirty="0" err="1"/>
              <a:t>yara</a:t>
            </a:r>
            <a:r>
              <a:rPr lang="en-US" altLang="zh-TW" dirty="0"/>
              <a:t> binary from GitHub Release Page: </a:t>
            </a:r>
            <a:r>
              <a:rPr lang="en-US" altLang="zh-TW" dirty="0">
                <a:hlinkClick r:id="rId2"/>
              </a:rPr>
              <a:t>https://github.com/VirusTotal/yara/releases</a:t>
            </a:r>
            <a:r>
              <a:rPr lang="en-US" altLang="zh-TW" dirty="0"/>
              <a:t> and unzip it. </a:t>
            </a:r>
            <a:r>
              <a:rPr lang="en-US" altLang="zh-TW" i="1" dirty="0"/>
              <a:t>Files are already put at bin folder.</a:t>
            </a:r>
            <a:endParaRPr lang="en-US" altLang="zh-TW" dirty="0"/>
          </a:p>
          <a:p>
            <a:endParaRPr lang="en-US" altLang="zh-TW" i="1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480922B-F430-42DF-A1B1-D851DA98C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115" y="2962386"/>
            <a:ext cx="6916070" cy="2995149"/>
          </a:xfrm>
          <a:prstGeom prst="rect">
            <a:avLst/>
          </a:prstGeom>
        </p:spPr>
      </p:pic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068E5E7-026A-451A-90FC-824F2CE42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0856069</a:t>
            </a:r>
            <a:endParaRPr 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12C70CA-FE31-4B65-BF6D-217C8A96A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402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339F2E-5C97-460E-8BA7-62DF00D03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Try find any URL in file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46B0EA-4B6E-41DA-B0F0-B7271E4A7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5073205" cy="3636511"/>
          </a:xfrm>
        </p:spPr>
        <p:txBody>
          <a:bodyPr/>
          <a:lstStyle/>
          <a:p>
            <a:r>
              <a:rPr lang="en-US" altLang="zh-TW" dirty="0"/>
              <a:t>Execute yara64.exe ..\01_find_url.yar ..\target to check if files in target folder is matched rule: 01_find_url.yar</a:t>
            </a:r>
          </a:p>
          <a:p>
            <a:r>
              <a:rPr lang="en-US" altLang="zh-TW" dirty="0"/>
              <a:t>Some string contains \x00 since strings are store in UTF-16LE format. Just replace \x00 in string make it readable.</a:t>
            </a:r>
          </a:p>
          <a:p>
            <a:r>
              <a:rPr lang="en-US" altLang="zh-TW" dirty="0"/>
              <a:t>If you want to see matched pattern, add -s parameter in yara64</a:t>
            </a:r>
          </a:p>
          <a:p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A5E071F-A888-43BA-9899-D1A0B8877E3F}"/>
              </a:ext>
            </a:extLst>
          </p:cNvPr>
          <p:cNvSpPr/>
          <p:nvPr/>
        </p:nvSpPr>
        <p:spPr>
          <a:xfrm>
            <a:off x="6096000" y="2210257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rule </a:t>
            </a:r>
            <a:r>
              <a:rPr lang="en-US" altLang="zh-TW" dirty="0" err="1"/>
              <a:t>MatchUrl</a:t>
            </a:r>
            <a:endParaRPr lang="en-US" altLang="zh-TW" dirty="0"/>
          </a:p>
          <a:p>
            <a:r>
              <a:rPr lang="en-US" altLang="zh-TW" dirty="0"/>
              <a:t>{</a:t>
            </a:r>
          </a:p>
          <a:p>
            <a:r>
              <a:rPr lang="en-US" altLang="zh-TW" dirty="0"/>
              <a:t>    strings:</a:t>
            </a:r>
          </a:p>
          <a:p>
            <a:r>
              <a:rPr lang="en-US" altLang="zh-TW" dirty="0"/>
              <a:t>        $urlPattern1 = /https?:\/\/([^\x00-\x0A]*)/</a:t>
            </a:r>
          </a:p>
          <a:p>
            <a:r>
              <a:rPr lang="en-US" altLang="zh-TW" dirty="0"/>
              <a:t>        $urlPattern2 = /h\x00t\x00t\x00p\x00(s\x00)?:\x00\/\x00\/\x00([^\x01-\x0A]*)/</a:t>
            </a:r>
          </a:p>
          <a:p>
            <a:endParaRPr lang="en-US" altLang="zh-TW" dirty="0"/>
          </a:p>
          <a:p>
            <a:r>
              <a:rPr lang="en-US" altLang="zh-TW" dirty="0"/>
              <a:t>    condition:</a:t>
            </a:r>
          </a:p>
          <a:p>
            <a:r>
              <a:rPr lang="en-US" altLang="zh-TW" dirty="0"/>
              <a:t>        $urlPattern1 or $urlPattern2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9" name="頁尾版面配置區 8">
            <a:extLst>
              <a:ext uri="{FF2B5EF4-FFF2-40B4-BE49-F238E27FC236}">
                <a16:creationId xmlns:a16="http://schemas.microsoft.com/office/drawing/2014/main" id="{F8459554-6477-40F8-B4CF-2094DAB29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0856069</a:t>
            </a:r>
            <a:endParaRPr lang="en-US" dirty="0"/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D0F4B020-420B-4FCE-BE33-1DA85B550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994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339F2E-5C97-460E-8BA7-62DF00D03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Try find any URL in file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AF1183E7-FAE4-44EA-BBA4-E4FB291B7A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191" y="2262255"/>
            <a:ext cx="7917504" cy="363696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DE67BB7A-98E9-4899-B4F6-E5C14EEE3528}"/>
              </a:ext>
            </a:extLst>
          </p:cNvPr>
          <p:cNvSpPr/>
          <p:nvPr/>
        </p:nvSpPr>
        <p:spPr>
          <a:xfrm>
            <a:off x="8491994" y="3737113"/>
            <a:ext cx="3498574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100" dirty="0"/>
              <a:t>0x25883c:$urlPattern2: https://www.spacedesk.netopenhttps://www.spacedesk.net/user-manualCMainFrame::PrivateKtmMouseActivate m_InputMouse.Initialize failed!</a:t>
            </a:r>
          </a:p>
          <a:p>
            <a:r>
              <a:rPr lang="zh-TW" altLang="en-US" sz="1100" dirty="0"/>
              <a:t>0x258880:$urlPattern2: https://www.spacedesk.net/user-manualCMainFrame::PrivateKtmMouseActivate m_InputMouse.Initialize failed!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549FADD-6AD5-42E6-A102-41F47F57792E}"/>
              </a:ext>
            </a:extLst>
          </p:cNvPr>
          <p:cNvSpPr/>
          <p:nvPr/>
        </p:nvSpPr>
        <p:spPr>
          <a:xfrm>
            <a:off x="8953659" y="3269821"/>
            <a:ext cx="1850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ym typeface="Wingdings" panose="05000000000000000000" pitchFamily="2" charset="2"/>
              </a:rPr>
              <a:t>\x00 Removed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CE43587-6E37-4CEB-A448-0208F6BF871A}"/>
              </a:ext>
            </a:extLst>
          </p:cNvPr>
          <p:cNvSpPr/>
          <p:nvPr/>
        </p:nvSpPr>
        <p:spPr>
          <a:xfrm>
            <a:off x="8491994" y="3295309"/>
            <a:ext cx="461665" cy="318357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en-US" altLang="zh-TW" dirty="0">
                <a:sym typeface="Wingdings" panose="05000000000000000000" pitchFamily="2" charset="2"/>
              </a:rPr>
              <a:t></a:t>
            </a:r>
            <a:endParaRPr lang="zh-TW" altLang="en-US" dirty="0"/>
          </a:p>
        </p:txBody>
      </p:sp>
      <p:sp>
        <p:nvSpPr>
          <p:cNvPr id="11" name="頁尾版面配置區 10">
            <a:extLst>
              <a:ext uri="{FF2B5EF4-FFF2-40B4-BE49-F238E27FC236}">
                <a16:creationId xmlns:a16="http://schemas.microsoft.com/office/drawing/2014/main" id="{B99C1CFE-89E6-413D-B021-984379A04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0856069</a:t>
            </a:r>
            <a:endParaRPr lang="en-US" dirty="0"/>
          </a:p>
        </p:txBody>
      </p:sp>
      <p:sp>
        <p:nvSpPr>
          <p:cNvPr id="12" name="投影片編號版面配置區 11">
            <a:extLst>
              <a:ext uri="{FF2B5EF4-FFF2-40B4-BE49-F238E27FC236}">
                <a16:creationId xmlns:a16="http://schemas.microsoft.com/office/drawing/2014/main" id="{F5B27347-5170-4842-8CDA-FC2B121F3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247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3B6291-FDD0-47CA-878C-6C36E7603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Another try: find keyword: “expired”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8A9EC3B-F529-4CC3-BAB5-44735CC79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0856069</a:t>
            </a:r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A24DC35-D4F4-430F-9F9F-64A1FEB30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FB49B58-8F2F-44FB-A205-B30459A73095}"/>
              </a:ext>
            </a:extLst>
          </p:cNvPr>
          <p:cNvSpPr/>
          <p:nvPr/>
        </p:nvSpPr>
        <p:spPr>
          <a:xfrm>
            <a:off x="7265873" y="2470881"/>
            <a:ext cx="411612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rule MatchExpiredStr</a:t>
            </a:r>
          </a:p>
          <a:p>
            <a:r>
              <a:rPr lang="zh-TW" altLang="en-US" dirty="0"/>
              <a:t>{</a:t>
            </a:r>
          </a:p>
          <a:p>
            <a:r>
              <a:rPr lang="zh-TW" altLang="en-US" dirty="0"/>
              <a:t>    strings:</a:t>
            </a:r>
          </a:p>
          <a:p>
            <a:r>
              <a:rPr lang="zh-TW" altLang="en-US" dirty="0"/>
              <a:t>        $expire1 = /expired/i</a:t>
            </a:r>
          </a:p>
          <a:p>
            <a:r>
              <a:rPr lang="zh-TW" altLang="en-US" dirty="0"/>
              <a:t>        $expire2 = /([\w\s]\x00)+e\x00x\x00p\x00i\x00r\x00e\x00d\x00/i</a:t>
            </a:r>
          </a:p>
          <a:p>
            <a:endParaRPr lang="zh-TW" altLang="en-US" dirty="0"/>
          </a:p>
          <a:p>
            <a:r>
              <a:rPr lang="zh-TW" altLang="en-US" dirty="0"/>
              <a:t>    condition:</a:t>
            </a:r>
          </a:p>
          <a:p>
            <a:r>
              <a:rPr lang="zh-TW" altLang="en-US" dirty="0"/>
              <a:t>        $expire1 or $expire2</a:t>
            </a:r>
          </a:p>
          <a:p>
            <a:r>
              <a:rPr lang="zh-TW" altLang="en-US" dirty="0"/>
              <a:t>}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CFA4B60-BF92-4E40-A067-E8659C13E23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6" y="2335036"/>
            <a:ext cx="6202503" cy="313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969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3B6291-FDD0-47CA-878C-6C36E7603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Another try: find keyword: “expired”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8A9EC3B-F529-4CC3-BAB5-44735CC79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0856069</a:t>
            </a:r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A24DC35-D4F4-430F-9F9F-64A1FEB30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FB49B58-8F2F-44FB-A205-B30459A73095}"/>
              </a:ext>
            </a:extLst>
          </p:cNvPr>
          <p:cNvSpPr/>
          <p:nvPr/>
        </p:nvSpPr>
        <p:spPr>
          <a:xfrm>
            <a:off x="7265873" y="2470881"/>
            <a:ext cx="41161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TW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CFA4B60-BF92-4E40-A067-E8659C13E23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442"/>
          <a:stretch/>
        </p:blipFill>
        <p:spPr bwMode="auto">
          <a:xfrm>
            <a:off x="585786" y="2335036"/>
            <a:ext cx="4190321" cy="313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090429C-E30B-4EB0-AEC0-35385C57A80E}"/>
              </a:ext>
            </a:extLst>
          </p:cNvPr>
          <p:cNvSpPr/>
          <p:nvPr/>
        </p:nvSpPr>
        <p:spPr>
          <a:xfrm>
            <a:off x="5037529" y="2461758"/>
            <a:ext cx="701295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/>
              <a:t>MatchExpiredStr ..\target\spacedeskWindowsVIEWER.exe</a:t>
            </a:r>
          </a:p>
          <a:p>
            <a:r>
              <a:rPr lang="zh-TW" altLang="en-US" sz="1200" dirty="0"/>
              <a:t>0x258438:$expire2: OnCreate PrivateExpiryDateCheck spacedesk VIEWER BETA has expired</a:t>
            </a:r>
          </a:p>
          <a:p>
            <a:r>
              <a:rPr lang="zh-TW" altLang="en-US" sz="1200" dirty="0"/>
              <a:t>0x25843a:$expire2: nCreate PrivateExpiryDateCheck spacedesk VIEWER BETA has expired</a:t>
            </a:r>
          </a:p>
          <a:p>
            <a:r>
              <a:rPr lang="zh-TW" altLang="en-US" sz="1200" dirty="0"/>
              <a:t>0x25843c:$expire2: Create PrivateExpiryDateCheck spacedesk VIEWER BETA has expired</a:t>
            </a:r>
          </a:p>
          <a:p>
            <a:r>
              <a:rPr lang="zh-TW" altLang="en-US" sz="1200" dirty="0"/>
              <a:t>0x25843e:$expire2: reate PrivateExpiryDateCheck spacedesk VIEWER BETA has expired</a:t>
            </a:r>
          </a:p>
          <a:p>
            <a:r>
              <a:rPr lang="zh-TW" altLang="en-US" sz="1200" dirty="0"/>
              <a:t>0x258440:$expire2: eate PrivateExpiryDateCheck spacedesk VIEWER BETA has expired</a:t>
            </a:r>
          </a:p>
          <a:p>
            <a:r>
              <a:rPr lang="zh-TW" altLang="en-US" sz="1200" dirty="0"/>
              <a:t>0x258442:$expire2: ate PrivateExpiryDateCheck spacedesk VIEWER BETA has expired</a:t>
            </a:r>
          </a:p>
          <a:p>
            <a:r>
              <a:rPr lang="zh-TW" altLang="en-US" sz="1200" dirty="0"/>
              <a:t>0x258444:$expire2: te PrivateExpiryDateCheck spacedesk VIEWER BETA has expired</a:t>
            </a:r>
          </a:p>
          <a:p>
            <a:r>
              <a:rPr lang="zh-TW" altLang="en-US" sz="1200" dirty="0"/>
              <a:t>0x258446:$expire2: e PrivateExpiryDateCheck spacedesk VIEWER BETA has expired</a:t>
            </a:r>
          </a:p>
          <a:p>
            <a:r>
              <a:rPr lang="zh-TW" altLang="en-US" sz="1200" dirty="0"/>
              <a:t>0x258448:$expire2:  PrivateExpiryDateCheck spacedesk VIEWER BETA has expired</a:t>
            </a:r>
          </a:p>
          <a:p>
            <a:r>
              <a:rPr lang="zh-TW" altLang="en-US" sz="1200" dirty="0"/>
              <a:t>...</a:t>
            </a:r>
          </a:p>
          <a:p>
            <a:r>
              <a:rPr lang="zh-TW" altLang="en-US" sz="1200" dirty="0"/>
              <a:t>0x2584ce:$expire2: spacedesk VIEWER BETA has expired</a:t>
            </a:r>
          </a:p>
          <a:p>
            <a:r>
              <a:rPr lang="zh-TW" altLang="en-US" sz="1200" dirty="0"/>
              <a:t>0x2584d0:$expire2: pacedesk VIEWER BETA has expired</a:t>
            </a:r>
          </a:p>
          <a:p>
            <a:r>
              <a:rPr lang="zh-TW" altLang="en-US" sz="1200" dirty="0"/>
              <a:t>...</a:t>
            </a:r>
          </a:p>
          <a:p>
            <a:r>
              <a:rPr lang="zh-TW" altLang="en-US" sz="1200" dirty="0"/>
              <a:t>0x258500:$expire2:  expired</a:t>
            </a:r>
          </a:p>
        </p:txBody>
      </p:sp>
    </p:spTree>
    <p:extLst>
      <p:ext uri="{BB962C8B-B14F-4D97-AF65-F5344CB8AC3E}">
        <p14:creationId xmlns:p14="http://schemas.microsoft.com/office/powerpoint/2010/main" val="621442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至理名言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{5646C492-7CC4-4796-A832-1857F3F138F8}tf03457503</Template>
  <TotalTime>16</TotalTime>
  <Words>679</Words>
  <Application>Microsoft Office PowerPoint</Application>
  <PresentationFormat>寬螢幕</PresentationFormat>
  <Paragraphs>58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PingFang TC</vt:lpstr>
      <vt:lpstr>Arial</vt:lpstr>
      <vt:lpstr>Calibri</vt:lpstr>
      <vt:lpstr>Century Gothic</vt:lpstr>
      <vt:lpstr>Wingdings 2</vt:lpstr>
      <vt:lpstr>至理名言</vt:lpstr>
      <vt:lpstr>Yara Tutorial</vt:lpstr>
      <vt:lpstr>Installation</vt:lpstr>
      <vt:lpstr>Try find any URL in file</vt:lpstr>
      <vt:lpstr>Try find any URL in file</vt:lpstr>
      <vt:lpstr>Another try: find keyword: “expired”</vt:lpstr>
      <vt:lpstr>Another try: find keyword: “expired”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Yara</dc:title>
  <dc:creator>Weichún Lín</dc:creator>
  <cp:lastModifiedBy>Weichún Lín</cp:lastModifiedBy>
  <cp:revision>23</cp:revision>
  <dcterms:created xsi:type="dcterms:W3CDTF">2020-03-13T09:04:40Z</dcterms:created>
  <dcterms:modified xsi:type="dcterms:W3CDTF">2020-03-13T09:21:40Z</dcterms:modified>
</cp:coreProperties>
</file>