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56A3F-1A25-436B-B76A-3C1E1F685330}" type="datetimeFigureOut">
              <a:rPr lang="zh-TW" altLang="en-US" smtClean="0"/>
              <a:t>2020/03/13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E3BA-84D2-4994-99A9-78F6B9193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02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E952-523A-4A3D-BBB7-DA37C9C7A471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0AE-D656-481B-8894-6DBEFBDDC997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CEE-DB54-452A-A132-7002C0B95176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151-8B0D-4E89-ADC4-21BFCC42B710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68-E5E4-415E-B0EA-348B16059D86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983-262D-43BA-AE95-3FE1D7F4212D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75AF-157C-4BEA-B6F7-52AB4A47D5BA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6DB-2C28-4CD3-B4BF-13D276F605C1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5779-3015-4EED-BFF9-915AC8C18CC7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8F9C-142E-438F-A2D4-2082594855CC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56F-FAE9-4E15-910B-A37BFC9492D5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961A-1542-4D6D-B63C-A8339ACEAA4F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A534-051D-4132-A8A7-967A05B682DC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8C7E7C-521B-430B-9337-E042DC0184E2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PingFang TC" panose="020B0300000000000000" pitchFamily="34" charset="-120"/>
                <a:ea typeface="PingFang TC" panose="020B0300000000000000" pitchFamily="34" charset="-120"/>
              </a:defRPr>
            </a:lvl1pPr>
          </a:lstStyle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PingFang TC" panose="020B0300000000000000" pitchFamily="34" charset="-120"/>
                <a:ea typeface="PingFang TC" panose="020B0300000000000000" pitchFamily="34" charset="-120"/>
              </a:defRPr>
            </a:lvl1pPr>
          </a:lstStyle>
          <a:p>
            <a:fld id="{FE192BF9-CBEC-4C36-A039-3E3D6FD98D4D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PingFang TC" panose="020B0300000000000000" pitchFamily="34" charset="-120"/>
                <a:ea typeface="PingFang TC" panose="020B0300000000000000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PingFang TC" panose="020B0300000000000000" pitchFamily="34" charset="-120"/>
          <a:ea typeface="PingFang TC" panose="020B0300000000000000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hidra-sr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34460-E75C-4F51-A11B-1ABFB639F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Ghidra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1E3F68-BC54-4FFE-A55C-70D43B97B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0856069 </a:t>
            </a:r>
            <a:r>
              <a:rPr lang="en-US" altLang="zh-TW" dirty="0" err="1"/>
              <a:t>Weichun</a:t>
            </a:r>
            <a:r>
              <a:rPr lang="en-US" altLang="zh-TW" dirty="0"/>
              <a:t>,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566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DA361-046F-49A4-B9C2-BB12E9EE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Decompile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BD0E5-A70E-46E6-9A2A-43AFB2676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999778" cy="3636511"/>
          </a:xfrm>
        </p:spPr>
        <p:txBody>
          <a:bodyPr/>
          <a:lstStyle/>
          <a:p>
            <a:r>
              <a:rPr lang="en-US" altLang="zh-TW" dirty="0"/>
              <a:t>LVar3 is result of compare local_14 and local_3c.</a:t>
            </a:r>
          </a:p>
          <a:p>
            <a:r>
              <a:rPr lang="en-US" altLang="zh-TW" dirty="0"/>
              <a:t>If local_14 is less than local_3c, that is after specified date, this program </a:t>
            </a:r>
            <a:r>
              <a:rPr lang="en-US" altLang="zh-TW"/>
              <a:t>will show expired dialog and no longer to use.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35BFC-DF9E-4255-875C-83412DB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F7E0A4-47D5-4340-9336-702B068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2857C5-B6BE-495D-8D2E-0CFA3BC4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27" y="2031140"/>
            <a:ext cx="4840111" cy="45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1A41C-A98A-4C3E-B5DF-8D9E01B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Installation: Java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9676F-13CD-4863-8C4E-CFBE9DC6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dirty="0"/>
              <a:t>Download Java environment from following link (An Oracle account required) : </a:t>
            </a:r>
            <a:r>
              <a:rPr lang="en-US" altLang="zh-TW" dirty="0">
                <a:hlinkClick r:id="rId2"/>
              </a:rPr>
              <a:t>https://www.oracle.com/java/technologies/javase-jdk11-downloads.html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8E5E7-026A-451A-90FC-824F2CE4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C70CA-FE31-4B65-BF6D-217C8A9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D61F45-23E8-4B17-99DF-89431D4D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2932410"/>
            <a:ext cx="6148956" cy="3108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A0E184A-766C-4F4E-9E67-EE3562E182CA}"/>
              </a:ext>
            </a:extLst>
          </p:cNvPr>
          <p:cNvSpPr/>
          <p:nvPr/>
        </p:nvSpPr>
        <p:spPr>
          <a:xfrm>
            <a:off x="5279666" y="4882101"/>
            <a:ext cx="1956021" cy="50888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40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1A41C-A98A-4C3E-B5DF-8D9E01B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Installation: Java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9676F-13CD-4863-8C4E-CFBE9DC6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dirty="0"/>
              <a:t>Download Java environment from following link (An Oracle account required) : </a:t>
            </a:r>
            <a:r>
              <a:rPr lang="en-US" altLang="zh-TW" dirty="0">
                <a:hlinkClick r:id="rId2"/>
              </a:rPr>
              <a:t>https://www.oracle.com/java/technologies/javase-jdk11-downloads.html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8E5E7-026A-451A-90FC-824F2CE4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C70CA-FE31-4B65-BF6D-217C8A9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D61F45-23E8-4B17-99DF-89431D4D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2932410"/>
            <a:ext cx="6148956" cy="3108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A0E184A-766C-4F4E-9E67-EE3562E182CA}"/>
              </a:ext>
            </a:extLst>
          </p:cNvPr>
          <p:cNvSpPr/>
          <p:nvPr/>
        </p:nvSpPr>
        <p:spPr>
          <a:xfrm>
            <a:off x="5279666" y="4882101"/>
            <a:ext cx="1956021" cy="50888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5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1A41C-A98A-4C3E-B5DF-8D9E01B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extract </a:t>
            </a:r>
            <a:r>
              <a:rPr lang="en-US" altLang="zh-TW" dirty="0" err="1"/>
              <a:t>Ghidra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9676F-13CD-4863-8C4E-CFBE9DC6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Ghidra</a:t>
            </a:r>
            <a:r>
              <a:rPr lang="en-US" altLang="zh-TW" dirty="0"/>
              <a:t> from following link: </a:t>
            </a:r>
            <a:r>
              <a:rPr lang="en-US" altLang="zh-TW" dirty="0">
                <a:hlinkClick r:id="rId2"/>
              </a:rPr>
              <a:t>https://ghidra-sre.org/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8E5E7-026A-451A-90FC-824F2CE4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C70CA-FE31-4B65-BF6D-217C8A9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0844D1-14E7-46F5-93E3-AB21EC7F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06" y="2750945"/>
            <a:ext cx="6569476" cy="29402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A0E184A-766C-4F4E-9E67-EE3562E182CA}"/>
              </a:ext>
            </a:extLst>
          </p:cNvPr>
          <p:cNvSpPr/>
          <p:nvPr/>
        </p:nvSpPr>
        <p:spPr>
          <a:xfrm>
            <a:off x="3331596" y="4659464"/>
            <a:ext cx="2202512" cy="58044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6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1A41C-A98A-4C3E-B5DF-8D9E01B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extract </a:t>
            </a:r>
            <a:r>
              <a:rPr lang="en-US" altLang="zh-TW" dirty="0" err="1"/>
              <a:t>Ghidra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9676F-13CD-4863-8C4E-CFBE9DC6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dirty="0"/>
              <a:t>Unzip it and run ghidraRun.bat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8E5E7-026A-451A-90FC-824F2CE4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C70CA-FE31-4B65-BF6D-217C8A9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CFCE89-2937-4A51-A4C9-A58EE3D7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21" y="2682478"/>
            <a:ext cx="6354062" cy="31151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A0E184A-766C-4F4E-9E67-EE3562E182CA}"/>
              </a:ext>
            </a:extLst>
          </p:cNvPr>
          <p:cNvSpPr/>
          <p:nvPr/>
        </p:nvSpPr>
        <p:spPr>
          <a:xfrm>
            <a:off x="1351722" y="4723074"/>
            <a:ext cx="2011680" cy="49298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4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9F2E-5C97-460E-8BA7-62DF00D0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New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6B0EA-4B6E-41DA-B0F0-B7271E4A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73205" cy="3636511"/>
          </a:xfrm>
        </p:spPr>
        <p:txBody>
          <a:bodyPr/>
          <a:lstStyle/>
          <a:p>
            <a:r>
              <a:rPr lang="en-US" altLang="zh-TW" dirty="0"/>
              <a:t>[File]/[New Project]</a:t>
            </a:r>
          </a:p>
          <a:p>
            <a:r>
              <a:rPr lang="en-US" altLang="zh-TW" dirty="0"/>
              <a:t>Select [Non-shared project</a:t>
            </a:r>
            <a:r>
              <a:rPr lang="en-US" altLang="zh-TW" sz="2000" dirty="0"/>
              <a:t>]</a:t>
            </a:r>
            <a:endParaRPr lang="en-US" altLang="zh-TW" dirty="0"/>
          </a:p>
          <a:p>
            <a:r>
              <a:rPr lang="en-US" altLang="zh-TW" dirty="0"/>
              <a:t>Enter Project directory and name (ensure directory for project exists)</a:t>
            </a:r>
          </a:p>
          <a:p>
            <a:r>
              <a:rPr lang="en-US" altLang="zh-TW" dirty="0"/>
              <a:t>[Finish]</a:t>
            </a:r>
          </a:p>
          <a:p>
            <a:endParaRPr lang="zh-TW" alt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F8459554-6477-40F8-B4CF-2094DAB2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D0F4B020-420B-4FCE-BE33-1DA85B55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90917D-C4C5-4901-B9D7-F4F8DD0B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41" y="1960640"/>
            <a:ext cx="3858140" cy="29367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9BBAE83-FA62-4550-887D-793FE480D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61" y="3734979"/>
            <a:ext cx="3674558" cy="25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9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17F7D-C333-4D41-B6AF-879C396B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executable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73378-3B69-40C9-B74E-0C302640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96126" cy="3636511"/>
          </a:xfrm>
        </p:spPr>
        <p:txBody>
          <a:bodyPr/>
          <a:lstStyle/>
          <a:p>
            <a:r>
              <a:rPr lang="en-US" altLang="zh-TW" dirty="0"/>
              <a:t>[File]/[Import File]</a:t>
            </a:r>
          </a:p>
          <a:p>
            <a:r>
              <a:rPr lang="en-US" altLang="zh-TW" dirty="0"/>
              <a:t>Select file that you want to analysis.</a:t>
            </a:r>
          </a:p>
          <a:p>
            <a:r>
              <a:rPr lang="en-US" altLang="zh-TW" dirty="0"/>
              <a:t>Click [OK]</a:t>
            </a:r>
          </a:p>
          <a:p>
            <a:r>
              <a:rPr lang="en-US" altLang="zh-TW" dirty="0"/>
              <a:t>On [Analyze] dialog, click [Yes] and [Analyze]</a:t>
            </a:r>
          </a:p>
          <a:p>
            <a:r>
              <a:rPr lang="en-US" altLang="zh-TW" dirty="0"/>
              <a:t>Wait a moment until analysis done, progress can check by right-bottom of window.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5B7AFD-9A5E-4E23-AD1B-D5C9651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C64A30-5CD0-4B84-A902-C0B3D5F1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B973D2-46F9-4775-A9B9-E62B881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00" y="2126871"/>
            <a:ext cx="3944608" cy="29357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C9AB91-C5B1-49CF-8D94-C3E5447F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33" y="3885578"/>
            <a:ext cx="3188202" cy="16664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FBC32FF-2EDE-4D71-94C1-71CDC2A3F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56" y="5062628"/>
            <a:ext cx="2653742" cy="73313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42C7EE7-3DCA-4814-A1D7-14C97AF3AD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19" r="38338"/>
          <a:stretch/>
        </p:blipFill>
        <p:spPr>
          <a:xfrm>
            <a:off x="4835147" y="4807734"/>
            <a:ext cx="2200718" cy="17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DA361-046F-49A4-B9C2-BB12E9EE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string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BD0E5-A70E-46E6-9A2A-43AFB267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find string reference by [Search]/[For Strings]</a:t>
            </a:r>
          </a:p>
          <a:p>
            <a:r>
              <a:rPr lang="en-US" altLang="zh-TW" dirty="0"/>
              <a:t>Double click on  row can go to string location.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35BFC-DF9E-4255-875C-83412DB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F7E0A4-47D5-4340-9336-702B068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85CE6F-3CDB-4FEC-83A4-4C5B0CE8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48" y="2820512"/>
            <a:ext cx="4542903" cy="34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DA361-046F-49A4-B9C2-BB12E9EE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Decompile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BD0E5-A70E-46E6-9A2A-43AFB2676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999778" cy="3636511"/>
          </a:xfrm>
        </p:spPr>
        <p:txBody>
          <a:bodyPr/>
          <a:lstStyle/>
          <a:p>
            <a:r>
              <a:rPr lang="en-US" altLang="zh-TW" dirty="0"/>
              <a:t>After we go to referenced function, Decompile window will show this function in C.</a:t>
            </a:r>
          </a:p>
          <a:p>
            <a:r>
              <a:rPr lang="en-US" altLang="zh-TW" dirty="0"/>
              <a:t>As we see in right panel, local_34 is a specified date, local_14 is FILETIME converted from local_34, and local_24 is current time, local_3c is FILETIME converted from local_24.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35BFC-DF9E-4255-875C-83412DB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F7E0A4-47D5-4340-9336-702B068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2857C5-B6BE-495D-8D2E-0CFA3BC4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27" y="2031140"/>
            <a:ext cx="4840111" cy="45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{5646C492-7CC4-4796-A832-1857F3F138F8}tf03457503</Template>
  <TotalTime>77</TotalTime>
  <Words>322</Words>
  <Application>Microsoft Office PowerPoint</Application>
  <PresentationFormat>寬螢幕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PingFang TC</vt:lpstr>
      <vt:lpstr>Calibri</vt:lpstr>
      <vt:lpstr>Century Gothic</vt:lpstr>
      <vt:lpstr>Wingdings 2</vt:lpstr>
      <vt:lpstr>至理名言</vt:lpstr>
      <vt:lpstr>Ghidra Tutorial</vt:lpstr>
      <vt:lpstr>Installation: Java</vt:lpstr>
      <vt:lpstr>Installation: Java</vt:lpstr>
      <vt:lpstr>Download and extract Ghidra</vt:lpstr>
      <vt:lpstr>Download and extract Ghidra</vt:lpstr>
      <vt:lpstr>Create New Project</vt:lpstr>
      <vt:lpstr>Import executable file</vt:lpstr>
      <vt:lpstr>Find string reference</vt:lpstr>
      <vt:lpstr>Decompile</vt:lpstr>
      <vt:lpstr>Decompile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Yara</dc:title>
  <dc:creator>Weichún Lín</dc:creator>
  <cp:lastModifiedBy>Weichún Lín</cp:lastModifiedBy>
  <cp:revision>58</cp:revision>
  <dcterms:created xsi:type="dcterms:W3CDTF">2020-03-13T09:04:40Z</dcterms:created>
  <dcterms:modified xsi:type="dcterms:W3CDTF">2020-03-13T10:24:56Z</dcterms:modified>
</cp:coreProperties>
</file>