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2" r:id="rId1"/>
  </p:sldMasterIdLst>
  <p:notesMasterIdLst>
    <p:notesMasterId r:id="rId43"/>
  </p:notesMasterIdLst>
  <p:sldIdLst>
    <p:sldId id="256" r:id="rId2"/>
    <p:sldId id="257" r:id="rId3"/>
    <p:sldId id="258" r:id="rId4"/>
    <p:sldId id="298" r:id="rId5"/>
    <p:sldId id="295" r:id="rId6"/>
    <p:sldId id="296" r:id="rId7"/>
    <p:sldId id="259" r:id="rId8"/>
    <p:sldId id="260" r:id="rId9"/>
    <p:sldId id="262" r:id="rId10"/>
    <p:sldId id="290" r:id="rId11"/>
    <p:sldId id="291" r:id="rId12"/>
    <p:sldId id="263" r:id="rId13"/>
    <p:sldId id="264" r:id="rId14"/>
    <p:sldId id="286" r:id="rId15"/>
    <p:sldId id="292" r:id="rId16"/>
    <p:sldId id="287" r:id="rId17"/>
    <p:sldId id="265" r:id="rId18"/>
    <p:sldId id="288" r:id="rId19"/>
    <p:sldId id="289" r:id="rId20"/>
    <p:sldId id="293" r:id="rId21"/>
    <p:sldId id="294" r:id="rId22"/>
    <p:sldId id="299" r:id="rId23"/>
    <p:sldId id="266" r:id="rId24"/>
    <p:sldId id="268" r:id="rId25"/>
    <p:sldId id="269" r:id="rId26"/>
    <p:sldId id="271" r:id="rId27"/>
    <p:sldId id="267" r:id="rId28"/>
    <p:sldId id="272" r:id="rId29"/>
    <p:sldId id="270" r:id="rId30"/>
    <p:sldId id="273" r:id="rId31"/>
    <p:sldId id="274" r:id="rId32"/>
    <p:sldId id="275" r:id="rId33"/>
    <p:sldId id="278" r:id="rId34"/>
    <p:sldId id="276" r:id="rId35"/>
    <p:sldId id="277" r:id="rId36"/>
    <p:sldId id="279" r:id="rId37"/>
    <p:sldId id="280" r:id="rId38"/>
    <p:sldId id="281" r:id="rId39"/>
    <p:sldId id="282" r:id="rId40"/>
    <p:sldId id="283" r:id="rId41"/>
    <p:sldId id="28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96" autoAdjust="0"/>
  </p:normalViewPr>
  <p:slideViewPr>
    <p:cSldViewPr snapToGrid="0">
      <p:cViewPr varScale="1">
        <p:scale>
          <a:sx n="92" d="100"/>
          <a:sy n="92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b8d1d5de8564aae" providerId="LiveId" clId="{D5683A9C-494A-4FA6-ADD5-A18FC303ACC1}"/>
    <pc:docChg chg="undo custSel addSld delSld modSld sldOrd">
      <pc:chgData name="" userId="db8d1d5de8564aae" providerId="LiveId" clId="{D5683A9C-494A-4FA6-ADD5-A18FC303ACC1}" dt="2020-06-09T14:50:16.370" v="8661" actId="1076"/>
      <pc:docMkLst>
        <pc:docMk/>
      </pc:docMkLst>
      <pc:sldChg chg="modSp add">
        <pc:chgData name="" userId="db8d1d5de8564aae" providerId="LiveId" clId="{D5683A9C-494A-4FA6-ADD5-A18FC303ACC1}" dt="2020-06-03T08:56:09.157" v="85"/>
        <pc:sldMkLst>
          <pc:docMk/>
          <pc:sldMk cId="3114587170" sldId="256"/>
        </pc:sldMkLst>
        <pc:spChg chg="mod">
          <ac:chgData name="" userId="db8d1d5de8564aae" providerId="LiveId" clId="{D5683A9C-494A-4FA6-ADD5-A18FC303ACC1}" dt="2020-06-03T08:55:27.746" v="9" actId="20577"/>
          <ac:spMkLst>
            <pc:docMk/>
            <pc:sldMk cId="3114587170" sldId="256"/>
            <ac:spMk id="2" creationId="{31ADE71B-9E37-4168-9582-F601DB7BB024}"/>
          </ac:spMkLst>
        </pc:spChg>
        <pc:spChg chg="mod">
          <ac:chgData name="" userId="db8d1d5de8564aae" providerId="LiveId" clId="{D5683A9C-494A-4FA6-ADD5-A18FC303ACC1}" dt="2020-06-03T08:56:09.157" v="85"/>
          <ac:spMkLst>
            <pc:docMk/>
            <pc:sldMk cId="3114587170" sldId="256"/>
            <ac:spMk id="3" creationId="{FDE1EC8D-FBA2-421B-9123-F9EE3ADE3845}"/>
          </ac:spMkLst>
        </pc:spChg>
      </pc:sldChg>
      <pc:sldChg chg="modSp add modNotesTx">
        <pc:chgData name="" userId="db8d1d5de8564aae" providerId="LiveId" clId="{D5683A9C-494A-4FA6-ADD5-A18FC303ACC1}" dt="2020-06-07T09:02:23.433" v="7152" actId="20577"/>
        <pc:sldMkLst>
          <pc:docMk/>
          <pc:sldMk cId="3747513534" sldId="257"/>
        </pc:sldMkLst>
        <pc:spChg chg="mod">
          <ac:chgData name="" userId="db8d1d5de8564aae" providerId="LiveId" clId="{D5683A9C-494A-4FA6-ADD5-A18FC303ACC1}" dt="2020-06-03T08:57:43.940" v="97" actId="20577"/>
          <ac:spMkLst>
            <pc:docMk/>
            <pc:sldMk cId="3747513534" sldId="257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6T08:36:15.301" v="234" actId="403"/>
          <ac:spMkLst>
            <pc:docMk/>
            <pc:sldMk cId="3747513534" sldId="257"/>
            <ac:spMk id="3" creationId="{20863F87-8B09-4FAC-83AA-EA1542D903DD}"/>
          </ac:spMkLst>
        </pc:spChg>
      </pc:sldChg>
      <pc:sldChg chg="modSp add">
        <pc:chgData name="" userId="db8d1d5de8564aae" providerId="LiveId" clId="{D5683A9C-494A-4FA6-ADD5-A18FC303ACC1}" dt="2020-06-07T09:04:06.372" v="7228" actId="20577"/>
        <pc:sldMkLst>
          <pc:docMk/>
          <pc:sldMk cId="1153167407" sldId="258"/>
        </pc:sldMkLst>
        <pc:spChg chg="mod">
          <ac:chgData name="" userId="db8d1d5de8564aae" providerId="LiveId" clId="{D5683A9C-494A-4FA6-ADD5-A18FC303ACC1}" dt="2020-06-06T08:36:31.156" v="253" actId="20577"/>
          <ac:spMkLst>
            <pc:docMk/>
            <pc:sldMk cId="1153167407" sldId="258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7T09:04:06.372" v="7228" actId="20577"/>
          <ac:spMkLst>
            <pc:docMk/>
            <pc:sldMk cId="1153167407" sldId="258"/>
            <ac:spMk id="3" creationId="{20863F87-8B09-4FAC-83AA-EA1542D903DD}"/>
          </ac:spMkLst>
        </pc:spChg>
      </pc:sldChg>
      <pc:sldChg chg="modSp add modNotesTx">
        <pc:chgData name="" userId="db8d1d5de8564aae" providerId="LiveId" clId="{D5683A9C-494A-4FA6-ADD5-A18FC303ACC1}" dt="2020-06-07T10:48:59.840" v="7949" actId="20577"/>
        <pc:sldMkLst>
          <pc:docMk/>
          <pc:sldMk cId="2637685611" sldId="259"/>
        </pc:sldMkLst>
        <pc:spChg chg="mod">
          <ac:chgData name="" userId="db8d1d5de8564aae" providerId="LiveId" clId="{D5683A9C-494A-4FA6-ADD5-A18FC303ACC1}" dt="2020-06-06T08:42:55.180" v="581" actId="20577"/>
          <ac:spMkLst>
            <pc:docMk/>
            <pc:sldMk cId="2637685611" sldId="259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6T08:44:27.761" v="797" actId="20577"/>
          <ac:spMkLst>
            <pc:docMk/>
            <pc:sldMk cId="2637685611" sldId="259"/>
            <ac:spMk id="3" creationId="{20863F87-8B09-4FAC-83AA-EA1542D903DD}"/>
          </ac:spMkLst>
        </pc:spChg>
      </pc:sldChg>
      <pc:sldChg chg="addSp delSp modSp add">
        <pc:chgData name="" userId="db8d1d5de8564aae" providerId="LiveId" clId="{D5683A9C-494A-4FA6-ADD5-A18FC303ACC1}" dt="2020-06-06T19:20:59.913" v="6130" actId="5793"/>
        <pc:sldMkLst>
          <pc:docMk/>
          <pc:sldMk cId="1674448048" sldId="260"/>
        </pc:sldMkLst>
        <pc:spChg chg="mod">
          <ac:chgData name="" userId="db8d1d5de8564aae" providerId="LiveId" clId="{D5683A9C-494A-4FA6-ADD5-A18FC303ACC1}" dt="2020-06-06T08:44:38.937" v="808" actId="20577"/>
          <ac:spMkLst>
            <pc:docMk/>
            <pc:sldMk cId="1674448048" sldId="260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6T19:20:59.913" v="6130" actId="5793"/>
          <ac:spMkLst>
            <pc:docMk/>
            <pc:sldMk cId="1674448048" sldId="260"/>
            <ac:spMk id="3" creationId="{20863F87-8B09-4FAC-83AA-EA1542D903DD}"/>
          </ac:spMkLst>
        </pc:spChg>
        <pc:picChg chg="add del mod">
          <ac:chgData name="" userId="db8d1d5de8564aae" providerId="LiveId" clId="{D5683A9C-494A-4FA6-ADD5-A18FC303ACC1}" dt="2020-06-06T08:47:19.152" v="930" actId="478"/>
          <ac:picMkLst>
            <pc:docMk/>
            <pc:sldMk cId="1674448048" sldId="260"/>
            <ac:picMk id="5" creationId="{D1D8FCA9-886F-479B-8E7F-BC5600C0A853}"/>
          </ac:picMkLst>
        </pc:picChg>
        <pc:picChg chg="add mod">
          <ac:chgData name="" userId="db8d1d5de8564aae" providerId="LiveId" clId="{D5683A9C-494A-4FA6-ADD5-A18FC303ACC1}" dt="2020-06-06T19:20:15.087" v="6061" actId="1076"/>
          <ac:picMkLst>
            <pc:docMk/>
            <pc:sldMk cId="1674448048" sldId="260"/>
            <ac:picMk id="6" creationId="{67D6AA32-DBFA-4A33-A5E0-FFE77DBA05D7}"/>
          </ac:picMkLst>
        </pc:picChg>
      </pc:sldChg>
      <pc:sldChg chg="addSp delSp modSp add">
        <pc:chgData name="" userId="db8d1d5de8564aae" providerId="LiveId" clId="{D5683A9C-494A-4FA6-ADD5-A18FC303ACC1}" dt="2020-06-06T08:48:40.666" v="961" actId="20577"/>
        <pc:sldMkLst>
          <pc:docMk/>
          <pc:sldMk cId="2840108402" sldId="262"/>
        </pc:sldMkLst>
        <pc:spChg chg="del">
          <ac:chgData name="" userId="db8d1d5de8564aae" providerId="LiveId" clId="{D5683A9C-494A-4FA6-ADD5-A18FC303ACC1}" dt="2020-06-06T08:47:52.770" v="938" actId="478"/>
          <ac:spMkLst>
            <pc:docMk/>
            <pc:sldMk cId="2840108402" sldId="262"/>
            <ac:spMk id="2" creationId="{51F00054-E650-4AAC-A867-62EF1340E18F}"/>
          </ac:spMkLst>
        </pc:spChg>
        <pc:spChg chg="del">
          <ac:chgData name="" userId="db8d1d5de8564aae" providerId="LiveId" clId="{D5683A9C-494A-4FA6-ADD5-A18FC303ACC1}" dt="2020-06-06T08:47:55.783" v="939" actId="478"/>
          <ac:spMkLst>
            <pc:docMk/>
            <pc:sldMk cId="2840108402" sldId="262"/>
            <ac:spMk id="3" creationId="{20863F87-8B09-4FAC-83AA-EA1542D903DD}"/>
          </ac:spMkLst>
        </pc:spChg>
        <pc:spChg chg="add del mod">
          <ac:chgData name="" userId="db8d1d5de8564aae" providerId="LiveId" clId="{D5683A9C-494A-4FA6-ADD5-A18FC303ACC1}" dt="2020-06-06T08:47:56.781" v="940" actId="478"/>
          <ac:spMkLst>
            <pc:docMk/>
            <pc:sldMk cId="2840108402" sldId="262"/>
            <ac:spMk id="7" creationId="{CA4D6252-2DC0-42DB-AB90-3B6A77A8654A}"/>
          </ac:spMkLst>
        </pc:spChg>
        <pc:spChg chg="add del mod">
          <ac:chgData name="" userId="db8d1d5de8564aae" providerId="LiveId" clId="{D5683A9C-494A-4FA6-ADD5-A18FC303ACC1}" dt="2020-06-06T08:47:58.192" v="941" actId="478"/>
          <ac:spMkLst>
            <pc:docMk/>
            <pc:sldMk cId="2840108402" sldId="262"/>
            <ac:spMk id="9" creationId="{2610ECCA-4BDB-4687-8B9B-E9474FD3FB58}"/>
          </ac:spMkLst>
        </pc:spChg>
        <pc:spChg chg="add mod">
          <ac:chgData name="" userId="db8d1d5de8564aae" providerId="LiveId" clId="{D5683A9C-494A-4FA6-ADD5-A18FC303ACC1}" dt="2020-06-06T08:48:40.666" v="961" actId="20577"/>
          <ac:spMkLst>
            <pc:docMk/>
            <pc:sldMk cId="2840108402" sldId="262"/>
            <ac:spMk id="11" creationId="{9CB19DB9-3C93-4148-8C00-01168C2BF403}"/>
          </ac:spMkLst>
        </pc:spChg>
        <pc:picChg chg="del">
          <ac:chgData name="" userId="db8d1d5de8564aae" providerId="LiveId" clId="{D5683A9C-494A-4FA6-ADD5-A18FC303ACC1}" dt="2020-06-06T08:47:51.683" v="937" actId="478"/>
          <ac:picMkLst>
            <pc:docMk/>
            <pc:sldMk cId="2840108402" sldId="262"/>
            <ac:picMk id="6" creationId="{67D6AA32-DBFA-4A33-A5E0-FFE77DBA05D7}"/>
          </ac:picMkLst>
        </pc:picChg>
        <pc:picChg chg="add mod">
          <ac:chgData name="" userId="db8d1d5de8564aae" providerId="LiveId" clId="{D5683A9C-494A-4FA6-ADD5-A18FC303ACC1}" dt="2020-06-06T08:48:24.668" v="943" actId="1076"/>
          <ac:picMkLst>
            <pc:docMk/>
            <pc:sldMk cId="2840108402" sldId="262"/>
            <ac:picMk id="10" creationId="{0A83A0CC-3DFF-457B-9F90-3B73CBA919A6}"/>
          </ac:picMkLst>
        </pc:picChg>
      </pc:sldChg>
      <pc:sldChg chg="addSp delSp modSp add">
        <pc:chgData name="" userId="db8d1d5de8564aae" providerId="LiveId" clId="{D5683A9C-494A-4FA6-ADD5-A18FC303ACC1}" dt="2020-06-07T09:10:33.245" v="7240" actId="1076"/>
        <pc:sldMkLst>
          <pc:docMk/>
          <pc:sldMk cId="467557516" sldId="263"/>
        </pc:sldMkLst>
        <pc:spChg chg="mod">
          <ac:chgData name="" userId="db8d1d5de8564aae" providerId="LiveId" clId="{D5683A9C-494A-4FA6-ADD5-A18FC303ACC1}" dt="2020-06-06T08:51:44.601" v="1224" actId="20577"/>
          <ac:spMkLst>
            <pc:docMk/>
            <pc:sldMk cId="467557516" sldId="263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7T09:10:03.364" v="7237" actId="5793"/>
          <ac:spMkLst>
            <pc:docMk/>
            <pc:sldMk cId="467557516" sldId="263"/>
            <ac:spMk id="3" creationId="{20863F87-8B09-4FAC-83AA-EA1542D903DD}"/>
          </ac:spMkLst>
        </pc:spChg>
        <pc:picChg chg="del">
          <ac:chgData name="" userId="db8d1d5de8564aae" providerId="LiveId" clId="{D5683A9C-494A-4FA6-ADD5-A18FC303ACC1}" dt="2020-06-06T13:27:47.439" v="2527" actId="478"/>
          <ac:picMkLst>
            <pc:docMk/>
            <pc:sldMk cId="467557516" sldId="263"/>
            <ac:picMk id="5" creationId="{CE2D0C77-C23C-4A2A-BC31-F02E4878EB54}"/>
          </ac:picMkLst>
        </pc:picChg>
        <pc:picChg chg="add del mod">
          <ac:chgData name="" userId="db8d1d5de8564aae" providerId="LiveId" clId="{D5683A9C-494A-4FA6-ADD5-A18FC303ACC1}" dt="2020-06-07T09:08:47.103" v="7229" actId="478"/>
          <ac:picMkLst>
            <pc:docMk/>
            <pc:sldMk cId="467557516" sldId="263"/>
            <ac:picMk id="6" creationId="{7810C0E2-F614-498E-9C66-8BAB57893844}"/>
          </ac:picMkLst>
        </pc:picChg>
        <pc:picChg chg="add del mod">
          <ac:chgData name="" userId="db8d1d5de8564aae" providerId="LiveId" clId="{D5683A9C-494A-4FA6-ADD5-A18FC303ACC1}" dt="2020-06-07T09:10:30.199" v="7239" actId="478"/>
          <ac:picMkLst>
            <pc:docMk/>
            <pc:sldMk cId="467557516" sldId="263"/>
            <ac:picMk id="7" creationId="{E98EA557-45FC-485E-90AA-A0BF1E8E837B}"/>
          </ac:picMkLst>
        </pc:picChg>
        <pc:picChg chg="add mod">
          <ac:chgData name="" userId="db8d1d5de8564aae" providerId="LiveId" clId="{D5683A9C-494A-4FA6-ADD5-A18FC303ACC1}" dt="2020-06-07T09:10:33.245" v="7240" actId="1076"/>
          <ac:picMkLst>
            <pc:docMk/>
            <pc:sldMk cId="467557516" sldId="263"/>
            <ac:picMk id="8" creationId="{CB492AC5-D5AF-47F3-87B4-ED2CD23285FE}"/>
          </ac:picMkLst>
        </pc:picChg>
      </pc:sldChg>
      <pc:sldChg chg="addSp delSp modSp add modNotesTx">
        <pc:chgData name="" userId="db8d1d5de8564aae" providerId="LiveId" clId="{D5683A9C-494A-4FA6-ADD5-A18FC303ACC1}" dt="2020-06-09T14:50:16.370" v="8661" actId="1076"/>
        <pc:sldMkLst>
          <pc:docMk/>
          <pc:sldMk cId="2082457668" sldId="264"/>
        </pc:sldMkLst>
        <pc:spChg chg="mod">
          <ac:chgData name="" userId="db8d1d5de8564aae" providerId="LiveId" clId="{D5683A9C-494A-4FA6-ADD5-A18FC303ACC1}" dt="2020-06-07T08:12:39.935" v="6757" actId="20577"/>
          <ac:spMkLst>
            <pc:docMk/>
            <pc:sldMk cId="2082457668" sldId="264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9T14:50:14.301" v="8660" actId="20577"/>
          <ac:spMkLst>
            <pc:docMk/>
            <pc:sldMk cId="2082457668" sldId="264"/>
            <ac:spMk id="3" creationId="{20863F87-8B09-4FAC-83AA-EA1542D903DD}"/>
          </ac:spMkLst>
        </pc:spChg>
        <pc:picChg chg="del">
          <ac:chgData name="" userId="db8d1d5de8564aae" providerId="LiveId" clId="{D5683A9C-494A-4FA6-ADD5-A18FC303ACC1}" dt="2020-06-06T13:27:54.654" v="2529" actId="478"/>
          <ac:picMkLst>
            <pc:docMk/>
            <pc:sldMk cId="2082457668" sldId="264"/>
            <ac:picMk id="5" creationId="{CE2D0C77-C23C-4A2A-BC31-F02E4878EB54}"/>
          </ac:picMkLst>
        </pc:picChg>
        <pc:picChg chg="add mod">
          <ac:chgData name="" userId="db8d1d5de8564aae" providerId="LiveId" clId="{D5683A9C-494A-4FA6-ADD5-A18FC303ACC1}" dt="2020-06-09T14:50:16.370" v="8661" actId="1076"/>
          <ac:picMkLst>
            <pc:docMk/>
            <pc:sldMk cId="2082457668" sldId="264"/>
            <ac:picMk id="6" creationId="{BAA9BF1F-132C-4F6D-8C82-0550993DA26F}"/>
          </ac:picMkLst>
        </pc:picChg>
        <pc:picChg chg="add mod">
          <ac:chgData name="" userId="db8d1d5de8564aae" providerId="LiveId" clId="{D5683A9C-494A-4FA6-ADD5-A18FC303ACC1}" dt="2020-06-09T14:49:59.732" v="8651" actId="1076"/>
          <ac:picMkLst>
            <pc:docMk/>
            <pc:sldMk cId="2082457668" sldId="264"/>
            <ac:picMk id="7" creationId="{5EC0C7D4-67E0-4443-B903-CE79A1127820}"/>
          </ac:picMkLst>
        </pc:picChg>
        <pc:picChg chg="add del">
          <ac:chgData name="" userId="db8d1d5de8564aae" providerId="LiveId" clId="{D5683A9C-494A-4FA6-ADD5-A18FC303ACC1}" dt="2020-06-09T14:49:51.671" v="8642"/>
          <ac:picMkLst>
            <pc:docMk/>
            <pc:sldMk cId="2082457668" sldId="264"/>
            <ac:picMk id="8" creationId="{9A4E9AE5-36FD-4C5C-B7E5-2685E945310F}"/>
          </ac:picMkLst>
        </pc:picChg>
      </pc:sldChg>
      <pc:sldChg chg="addSp delSp modSp add ord modNotesTx">
        <pc:chgData name="" userId="db8d1d5de8564aae" providerId="LiveId" clId="{D5683A9C-494A-4FA6-ADD5-A18FC303ACC1}" dt="2020-06-07T10:53:46.811" v="8246" actId="20577"/>
        <pc:sldMkLst>
          <pc:docMk/>
          <pc:sldMk cId="3633170558" sldId="265"/>
        </pc:sldMkLst>
        <pc:spChg chg="mod">
          <ac:chgData name="" userId="db8d1d5de8564aae" providerId="LiveId" clId="{D5683A9C-494A-4FA6-ADD5-A18FC303ACC1}" dt="2020-06-07T10:53:28.760" v="8213" actId="20577"/>
          <ac:spMkLst>
            <pc:docMk/>
            <pc:sldMk cId="3633170558" sldId="265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6T14:20:36.111" v="5837" actId="20577"/>
          <ac:spMkLst>
            <pc:docMk/>
            <pc:sldMk cId="3633170558" sldId="265"/>
            <ac:spMk id="3" creationId="{20863F87-8B09-4FAC-83AA-EA1542D903DD}"/>
          </ac:spMkLst>
        </pc:spChg>
        <pc:picChg chg="del">
          <ac:chgData name="" userId="db8d1d5de8564aae" providerId="LiveId" clId="{D5683A9C-494A-4FA6-ADD5-A18FC303ACC1}" dt="2020-06-06T13:27:58.820" v="2531" actId="478"/>
          <ac:picMkLst>
            <pc:docMk/>
            <pc:sldMk cId="3633170558" sldId="265"/>
            <ac:picMk id="5" creationId="{CE2D0C77-C23C-4A2A-BC31-F02E4878EB54}"/>
          </ac:picMkLst>
        </pc:picChg>
        <pc:picChg chg="add mod">
          <ac:chgData name="" userId="db8d1d5de8564aae" providerId="LiveId" clId="{D5683A9C-494A-4FA6-ADD5-A18FC303ACC1}" dt="2020-06-07T08:13:27.804" v="6766" actId="14100"/>
          <ac:picMkLst>
            <pc:docMk/>
            <pc:sldMk cId="3633170558" sldId="265"/>
            <ac:picMk id="6" creationId="{C2007FC8-361A-4323-B602-712F6722805B}"/>
          </ac:picMkLst>
        </pc:picChg>
      </pc:sldChg>
      <pc:sldChg chg="addSp delSp modSp add">
        <pc:chgData name="" userId="db8d1d5de8564aae" providerId="LiveId" clId="{D5683A9C-494A-4FA6-ADD5-A18FC303ACC1}" dt="2020-06-06T13:28:05.408" v="2533" actId="478"/>
        <pc:sldMkLst>
          <pc:docMk/>
          <pc:sldMk cId="2823787356" sldId="266"/>
        </pc:sldMkLst>
        <pc:spChg chg="mod">
          <ac:chgData name="" userId="db8d1d5de8564aae" providerId="LiveId" clId="{D5683A9C-494A-4FA6-ADD5-A18FC303ACC1}" dt="2020-06-06T08:52:56.743" v="1337" actId="20577"/>
          <ac:spMkLst>
            <pc:docMk/>
            <pc:sldMk cId="2823787356" sldId="266"/>
            <ac:spMk id="2" creationId="{51F00054-E650-4AAC-A867-62EF1340E18F}"/>
          </ac:spMkLst>
        </pc:spChg>
        <pc:spChg chg="del mod">
          <ac:chgData name="" userId="db8d1d5de8564aae" providerId="LiveId" clId="{D5683A9C-494A-4FA6-ADD5-A18FC303ACC1}" dt="2020-06-06T13:28:05.408" v="2533" actId="478"/>
          <ac:spMkLst>
            <pc:docMk/>
            <pc:sldMk cId="2823787356" sldId="266"/>
            <ac:spMk id="3" creationId="{20863F87-8B09-4FAC-83AA-EA1542D903DD}"/>
          </ac:spMkLst>
        </pc:spChg>
        <pc:picChg chg="del">
          <ac:chgData name="" userId="db8d1d5de8564aae" providerId="LiveId" clId="{D5683A9C-494A-4FA6-ADD5-A18FC303ACC1}" dt="2020-06-06T08:54:59.049" v="1364" actId="478"/>
          <ac:picMkLst>
            <pc:docMk/>
            <pc:sldMk cId="2823787356" sldId="266"/>
            <ac:picMk id="5" creationId="{CE2D0C77-C23C-4A2A-BC31-F02E4878EB54}"/>
          </ac:picMkLst>
        </pc:picChg>
        <pc:picChg chg="add mod">
          <ac:chgData name="" userId="db8d1d5de8564aae" providerId="LiveId" clId="{D5683A9C-494A-4FA6-ADD5-A18FC303ACC1}" dt="2020-06-06T08:55:37.184" v="1368" actId="1076"/>
          <ac:picMkLst>
            <pc:docMk/>
            <pc:sldMk cId="2823787356" sldId="266"/>
            <ac:picMk id="6" creationId="{E9B86C67-F9E2-4C50-88EE-322B1394748A}"/>
          </ac:picMkLst>
        </pc:picChg>
      </pc:sldChg>
      <pc:sldChg chg="addSp delSp modSp add ord">
        <pc:chgData name="" userId="db8d1d5de8564aae" providerId="LiveId" clId="{D5683A9C-494A-4FA6-ADD5-A18FC303ACC1}" dt="2020-06-06T13:15:50.445" v="1785" actId="478"/>
        <pc:sldMkLst>
          <pc:docMk/>
          <pc:sldMk cId="3254453542" sldId="267"/>
        </pc:sldMkLst>
        <pc:spChg chg="mod">
          <ac:chgData name="" userId="db8d1d5de8564aae" providerId="LiveId" clId="{D5683A9C-494A-4FA6-ADD5-A18FC303ACC1}" dt="2020-06-06T13:09:01.797" v="1669" actId="20577"/>
          <ac:spMkLst>
            <pc:docMk/>
            <pc:sldMk cId="3254453542" sldId="267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6T13:08:18.947" v="1661" actId="20577"/>
          <ac:spMkLst>
            <pc:docMk/>
            <pc:sldMk cId="3254453542" sldId="267"/>
            <ac:spMk id="3" creationId="{20863F87-8B09-4FAC-83AA-EA1542D903DD}"/>
          </ac:spMkLst>
        </pc:spChg>
        <pc:picChg chg="del">
          <ac:chgData name="" userId="db8d1d5de8564aae" providerId="LiveId" clId="{D5683A9C-494A-4FA6-ADD5-A18FC303ACC1}" dt="2020-06-06T13:05:20.063" v="1527" actId="478"/>
          <ac:picMkLst>
            <pc:docMk/>
            <pc:sldMk cId="3254453542" sldId="267"/>
            <ac:picMk id="5" creationId="{CE2D0C77-C23C-4A2A-BC31-F02E4878EB54}"/>
          </ac:picMkLst>
        </pc:picChg>
        <pc:picChg chg="add del mod">
          <ac:chgData name="" userId="db8d1d5de8564aae" providerId="LiveId" clId="{D5683A9C-494A-4FA6-ADD5-A18FC303ACC1}" dt="2020-06-06T13:08:22.650" v="1662" actId="478"/>
          <ac:picMkLst>
            <pc:docMk/>
            <pc:sldMk cId="3254453542" sldId="267"/>
            <ac:picMk id="6" creationId="{64C0103B-16F9-4537-B867-BC3EC2CD5B7B}"/>
          </ac:picMkLst>
        </pc:picChg>
        <pc:picChg chg="add mod">
          <ac:chgData name="" userId="db8d1d5de8564aae" providerId="LiveId" clId="{D5683A9C-494A-4FA6-ADD5-A18FC303ACC1}" dt="2020-06-06T13:08:47.779" v="1666" actId="1076"/>
          <ac:picMkLst>
            <pc:docMk/>
            <pc:sldMk cId="3254453542" sldId="267"/>
            <ac:picMk id="7" creationId="{DF32A01A-84BA-463B-BF6E-79B480D01D36}"/>
          </ac:picMkLst>
        </pc:picChg>
        <pc:picChg chg="add del mod">
          <ac:chgData name="" userId="db8d1d5de8564aae" providerId="LiveId" clId="{D5683A9C-494A-4FA6-ADD5-A18FC303ACC1}" dt="2020-06-06T13:15:50.445" v="1785" actId="478"/>
          <ac:picMkLst>
            <pc:docMk/>
            <pc:sldMk cId="3254453542" sldId="267"/>
            <ac:picMk id="8" creationId="{153A8D59-B80B-47B4-8D51-F5187DDCAFF3}"/>
          </ac:picMkLst>
        </pc:picChg>
      </pc:sldChg>
      <pc:sldChg chg="addSp delSp modSp add">
        <pc:chgData name="" userId="db8d1d5de8564aae" providerId="LiveId" clId="{D5683A9C-494A-4FA6-ADD5-A18FC303ACC1}" dt="2020-06-06T08:54:49.355" v="1363" actId="1582"/>
        <pc:sldMkLst>
          <pc:docMk/>
          <pc:sldMk cId="208870743" sldId="268"/>
        </pc:sldMkLst>
        <pc:spChg chg="mod">
          <ac:chgData name="" userId="db8d1d5de8564aae" providerId="LiveId" clId="{D5683A9C-494A-4FA6-ADD5-A18FC303ACC1}" dt="2020-06-06T08:53:12.446" v="1345" actId="20577"/>
          <ac:spMkLst>
            <pc:docMk/>
            <pc:sldMk cId="208870743" sldId="268"/>
            <ac:spMk id="2" creationId="{51F00054-E650-4AAC-A867-62EF1340E18F}"/>
          </ac:spMkLst>
        </pc:spChg>
        <pc:spChg chg="del mod">
          <ac:chgData name="" userId="db8d1d5de8564aae" providerId="LiveId" clId="{D5683A9C-494A-4FA6-ADD5-A18FC303ACC1}" dt="2020-06-06T08:54:17.247" v="1359"/>
          <ac:spMkLst>
            <pc:docMk/>
            <pc:sldMk cId="208870743" sldId="268"/>
            <ac:spMk id="3" creationId="{20863F87-8B09-4FAC-83AA-EA1542D903DD}"/>
          </ac:spMkLst>
        </pc:spChg>
        <pc:spChg chg="add del">
          <ac:chgData name="" userId="db8d1d5de8564aae" providerId="LiveId" clId="{D5683A9C-494A-4FA6-ADD5-A18FC303ACC1}" dt="2020-06-06T08:53:47.393" v="1355" actId="478"/>
          <ac:spMkLst>
            <pc:docMk/>
            <pc:sldMk cId="208870743" sldId="268"/>
            <ac:spMk id="7" creationId="{C04185D8-E5E9-43AA-AE02-21BA02706F20}"/>
          </ac:spMkLst>
        </pc:spChg>
        <pc:spChg chg="add del mod">
          <ac:chgData name="" userId="db8d1d5de8564aae" providerId="LiveId" clId="{D5683A9C-494A-4FA6-ADD5-A18FC303ACC1}" dt="2020-06-06T08:54:00.447" v="1358" actId="478"/>
          <ac:spMkLst>
            <pc:docMk/>
            <pc:sldMk cId="208870743" sldId="268"/>
            <ac:spMk id="8" creationId="{71AA858F-1D7E-4157-9C89-7FE50E6AF459}"/>
          </ac:spMkLst>
        </pc:spChg>
        <pc:spChg chg="add mod">
          <ac:chgData name="" userId="db8d1d5de8564aae" providerId="LiveId" clId="{D5683A9C-494A-4FA6-ADD5-A18FC303ACC1}" dt="2020-06-06T08:54:49.355" v="1363" actId="1582"/>
          <ac:spMkLst>
            <pc:docMk/>
            <pc:sldMk cId="208870743" sldId="268"/>
            <ac:spMk id="13" creationId="{D03DD02E-0F1F-4C4D-AB1A-41DD01798CA5}"/>
          </ac:spMkLst>
        </pc:spChg>
        <pc:picChg chg="del">
          <ac:chgData name="" userId="db8d1d5de8564aae" providerId="LiveId" clId="{D5683A9C-494A-4FA6-ADD5-A18FC303ACC1}" dt="2020-06-06T08:53:14.357" v="1346" actId="478"/>
          <ac:picMkLst>
            <pc:docMk/>
            <pc:sldMk cId="208870743" sldId="268"/>
            <ac:picMk id="5" creationId="{CE2D0C77-C23C-4A2A-BC31-F02E4878EB54}"/>
          </ac:picMkLst>
        </pc:picChg>
        <pc:picChg chg="add del mod">
          <ac:chgData name="" userId="db8d1d5de8564aae" providerId="LiveId" clId="{D5683A9C-494A-4FA6-ADD5-A18FC303ACC1}" dt="2020-06-06T08:53:36.286" v="1353" actId="478"/>
          <ac:picMkLst>
            <pc:docMk/>
            <pc:sldMk cId="208870743" sldId="268"/>
            <ac:picMk id="6" creationId="{FF11DDB0-43AF-426D-A9BB-8173F128BC58}"/>
          </ac:picMkLst>
        </pc:picChg>
        <pc:picChg chg="add mod">
          <ac:chgData name="" userId="db8d1d5de8564aae" providerId="LiveId" clId="{D5683A9C-494A-4FA6-ADD5-A18FC303ACC1}" dt="2020-06-06T08:54:17.247" v="1359"/>
          <ac:picMkLst>
            <pc:docMk/>
            <pc:sldMk cId="208870743" sldId="268"/>
            <ac:picMk id="10" creationId="{D3051867-2826-445F-A8B1-EB87D54DE7D5}"/>
          </ac:picMkLst>
        </pc:picChg>
      </pc:sldChg>
      <pc:sldChg chg="delSp modSp add">
        <pc:chgData name="" userId="db8d1d5de8564aae" providerId="LiveId" clId="{D5683A9C-494A-4FA6-ADD5-A18FC303ACC1}" dt="2020-06-06T13:04:30.384" v="1480" actId="20577"/>
        <pc:sldMkLst>
          <pc:docMk/>
          <pc:sldMk cId="3849065391" sldId="269"/>
        </pc:sldMkLst>
        <pc:spChg chg="mod">
          <ac:chgData name="" userId="db8d1d5de8564aae" providerId="LiveId" clId="{D5683A9C-494A-4FA6-ADD5-A18FC303ACC1}" dt="2020-06-06T13:03:31.263" v="1416" actId="20577"/>
          <ac:spMkLst>
            <pc:docMk/>
            <pc:sldMk cId="3849065391" sldId="269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6T13:04:30.384" v="1480" actId="20577"/>
          <ac:spMkLst>
            <pc:docMk/>
            <pc:sldMk cId="3849065391" sldId="269"/>
            <ac:spMk id="3" creationId="{20863F87-8B09-4FAC-83AA-EA1542D903DD}"/>
          </ac:spMkLst>
        </pc:spChg>
        <pc:picChg chg="del">
          <ac:chgData name="" userId="db8d1d5de8564aae" providerId="LiveId" clId="{D5683A9C-494A-4FA6-ADD5-A18FC303ACC1}" dt="2020-06-06T13:03:33.165" v="1417" actId="478"/>
          <ac:picMkLst>
            <pc:docMk/>
            <pc:sldMk cId="3849065391" sldId="269"/>
            <ac:picMk id="5" creationId="{CE2D0C77-C23C-4A2A-BC31-F02E4878EB54}"/>
          </ac:picMkLst>
        </pc:picChg>
      </pc:sldChg>
      <pc:sldChg chg="addSp delSp modSp add modNotesTx">
        <pc:chgData name="" userId="db8d1d5de8564aae" providerId="LiveId" clId="{D5683A9C-494A-4FA6-ADD5-A18FC303ACC1}" dt="2020-06-06T13:21:42.149" v="2239" actId="20577"/>
        <pc:sldMkLst>
          <pc:docMk/>
          <pc:sldMk cId="4264044361" sldId="270"/>
        </pc:sldMkLst>
        <pc:spChg chg="mod">
          <ac:chgData name="" userId="db8d1d5de8564aae" providerId="LiveId" clId="{D5683A9C-494A-4FA6-ADD5-A18FC303ACC1}" dt="2020-06-06T13:14:14.918" v="1780" actId="20577"/>
          <ac:spMkLst>
            <pc:docMk/>
            <pc:sldMk cId="4264044361" sldId="270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6T13:18:33.246" v="2017" actId="20577"/>
          <ac:spMkLst>
            <pc:docMk/>
            <pc:sldMk cId="4264044361" sldId="270"/>
            <ac:spMk id="3" creationId="{20863F87-8B09-4FAC-83AA-EA1542D903DD}"/>
          </ac:spMkLst>
        </pc:spChg>
        <pc:picChg chg="add mod">
          <ac:chgData name="" userId="db8d1d5de8564aae" providerId="LiveId" clId="{D5683A9C-494A-4FA6-ADD5-A18FC303ACC1}" dt="2020-06-06T13:19:23.573" v="2021" actId="1076"/>
          <ac:picMkLst>
            <pc:docMk/>
            <pc:sldMk cId="4264044361" sldId="270"/>
            <ac:picMk id="5" creationId="{0BAEE1B7-E5F6-44EF-B9CD-7556F7AE3784}"/>
          </ac:picMkLst>
        </pc:picChg>
        <pc:picChg chg="del">
          <ac:chgData name="" userId="db8d1d5de8564aae" providerId="LiveId" clId="{D5683A9C-494A-4FA6-ADD5-A18FC303ACC1}" dt="2020-06-06T13:14:16.444" v="1781" actId="478"/>
          <ac:picMkLst>
            <pc:docMk/>
            <pc:sldMk cId="4264044361" sldId="270"/>
            <ac:picMk id="6" creationId="{64C0103B-16F9-4537-B867-BC3EC2CD5B7B}"/>
          </ac:picMkLst>
        </pc:picChg>
        <pc:picChg chg="add mod">
          <ac:chgData name="" userId="db8d1d5de8564aae" providerId="LiveId" clId="{D5683A9C-494A-4FA6-ADD5-A18FC303ACC1}" dt="2020-06-06T13:20:04.030" v="2025" actId="1076"/>
          <ac:picMkLst>
            <pc:docMk/>
            <pc:sldMk cId="4264044361" sldId="270"/>
            <ac:picMk id="7" creationId="{5518A4F0-5181-41C0-89BC-B1661D9E5FCA}"/>
          </ac:picMkLst>
        </pc:picChg>
      </pc:sldChg>
      <pc:sldChg chg="addSp modSp add ord modNotesTx">
        <pc:chgData name="" userId="db8d1d5de8564aae" providerId="LiveId" clId="{D5683A9C-494A-4FA6-ADD5-A18FC303ACC1}" dt="2020-06-06T13:14:10.618" v="1777"/>
        <pc:sldMkLst>
          <pc:docMk/>
          <pc:sldMk cId="1383443609" sldId="271"/>
        </pc:sldMkLst>
        <pc:spChg chg="mod">
          <ac:chgData name="" userId="db8d1d5de8564aae" providerId="LiveId" clId="{D5683A9C-494A-4FA6-ADD5-A18FC303ACC1}" dt="2020-06-06T13:14:04.456" v="1775" actId="20577"/>
          <ac:spMkLst>
            <pc:docMk/>
            <pc:sldMk cId="1383443609" sldId="271"/>
            <ac:spMk id="2" creationId="{51F00054-E650-4AAC-A867-62EF1340E18F}"/>
          </ac:spMkLst>
        </pc:spChg>
        <pc:picChg chg="add mod">
          <ac:chgData name="" userId="db8d1d5de8564aae" providerId="LiveId" clId="{D5683A9C-494A-4FA6-ADD5-A18FC303ACC1}" dt="2020-06-06T13:13:03.649" v="1680" actId="1076"/>
          <ac:picMkLst>
            <pc:docMk/>
            <pc:sldMk cId="1383443609" sldId="271"/>
            <ac:picMk id="5" creationId="{ED856739-8237-47EA-9A5E-84DFA791C772}"/>
          </ac:picMkLst>
        </pc:picChg>
      </pc:sldChg>
      <pc:sldChg chg="addSp delSp modSp add modNotesTx">
        <pc:chgData name="" userId="db8d1d5de8564aae" providerId="LiveId" clId="{D5683A9C-494A-4FA6-ADD5-A18FC303ACC1}" dt="2020-06-06T13:17:42.308" v="1956" actId="20577"/>
        <pc:sldMkLst>
          <pc:docMk/>
          <pc:sldMk cId="109812286" sldId="272"/>
        </pc:sldMkLst>
        <pc:spChg chg="del mod">
          <ac:chgData name="" userId="db8d1d5de8564aae" providerId="LiveId" clId="{D5683A9C-494A-4FA6-ADD5-A18FC303ACC1}" dt="2020-06-06T13:16:00.433" v="1788" actId="478"/>
          <ac:spMkLst>
            <pc:docMk/>
            <pc:sldMk cId="109812286" sldId="272"/>
            <ac:spMk id="3" creationId="{20863F87-8B09-4FAC-83AA-EA1542D903DD}"/>
          </ac:spMkLst>
        </pc:spChg>
        <pc:spChg chg="add del mod">
          <ac:chgData name="" userId="db8d1d5de8564aae" providerId="LiveId" clId="{D5683A9C-494A-4FA6-ADD5-A18FC303ACC1}" dt="2020-06-06T13:16:04.560" v="1790" actId="478"/>
          <ac:spMkLst>
            <pc:docMk/>
            <pc:sldMk cId="109812286" sldId="272"/>
            <ac:spMk id="6" creationId="{405CD511-736F-4130-A263-1950CA4A8B98}"/>
          </ac:spMkLst>
        </pc:spChg>
        <pc:spChg chg="add mod">
          <ac:chgData name="" userId="db8d1d5de8564aae" providerId="LiveId" clId="{D5683A9C-494A-4FA6-ADD5-A18FC303ACC1}" dt="2020-06-06T13:16:33.042" v="1798" actId="14100"/>
          <ac:spMkLst>
            <pc:docMk/>
            <pc:sldMk cId="109812286" sldId="272"/>
            <ac:spMk id="9" creationId="{D3F1678F-1FF3-4EA9-ABD2-60CAE2C666BA}"/>
          </ac:spMkLst>
        </pc:spChg>
        <pc:picChg chg="del">
          <ac:chgData name="" userId="db8d1d5de8564aae" providerId="LiveId" clId="{D5683A9C-494A-4FA6-ADD5-A18FC303ACC1}" dt="2020-06-06T13:15:57.099" v="1787" actId="478"/>
          <ac:picMkLst>
            <pc:docMk/>
            <pc:sldMk cId="109812286" sldId="272"/>
            <ac:picMk id="7" creationId="{DF32A01A-84BA-463B-BF6E-79B480D01D36}"/>
          </ac:picMkLst>
        </pc:picChg>
        <pc:picChg chg="mod">
          <ac:chgData name="" userId="db8d1d5de8564aae" providerId="LiveId" clId="{D5683A9C-494A-4FA6-ADD5-A18FC303ACC1}" dt="2020-06-06T13:16:07.622" v="1791" actId="1076"/>
          <ac:picMkLst>
            <pc:docMk/>
            <pc:sldMk cId="109812286" sldId="272"/>
            <ac:picMk id="8" creationId="{153A8D59-B80B-47B4-8D51-F5187DDCAFF3}"/>
          </ac:picMkLst>
        </pc:picChg>
      </pc:sldChg>
      <pc:sldChg chg="delSp modSp add modNotesTx">
        <pc:chgData name="" userId="db8d1d5de8564aae" providerId="LiveId" clId="{D5683A9C-494A-4FA6-ADD5-A18FC303ACC1}" dt="2020-06-06T13:25:42.233" v="2421" actId="20577"/>
        <pc:sldMkLst>
          <pc:docMk/>
          <pc:sldMk cId="3926024103" sldId="273"/>
        </pc:sldMkLst>
        <pc:spChg chg="mod">
          <ac:chgData name="" userId="db8d1d5de8564aae" providerId="LiveId" clId="{D5683A9C-494A-4FA6-ADD5-A18FC303ACC1}" dt="2020-06-06T13:22:08.350" v="2259" actId="20577"/>
          <ac:spMkLst>
            <pc:docMk/>
            <pc:sldMk cId="3926024103" sldId="273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6T13:25:42.233" v="2421" actId="20577"/>
          <ac:spMkLst>
            <pc:docMk/>
            <pc:sldMk cId="3926024103" sldId="273"/>
            <ac:spMk id="3" creationId="{20863F87-8B09-4FAC-83AA-EA1542D903DD}"/>
          </ac:spMkLst>
        </pc:spChg>
        <pc:picChg chg="del">
          <ac:chgData name="" userId="db8d1d5de8564aae" providerId="LiveId" clId="{D5683A9C-494A-4FA6-ADD5-A18FC303ACC1}" dt="2020-06-06T13:21:58.838" v="2244" actId="478"/>
          <ac:picMkLst>
            <pc:docMk/>
            <pc:sldMk cId="3926024103" sldId="273"/>
            <ac:picMk id="5" creationId="{0BAEE1B7-E5F6-44EF-B9CD-7556F7AE3784}"/>
          </ac:picMkLst>
        </pc:picChg>
        <pc:picChg chg="del">
          <ac:chgData name="" userId="db8d1d5de8564aae" providerId="LiveId" clId="{D5683A9C-494A-4FA6-ADD5-A18FC303ACC1}" dt="2020-06-06T13:21:55.523" v="2241" actId="478"/>
          <ac:picMkLst>
            <pc:docMk/>
            <pc:sldMk cId="3926024103" sldId="273"/>
            <ac:picMk id="7" creationId="{5518A4F0-5181-41C0-89BC-B1661D9E5FCA}"/>
          </ac:picMkLst>
        </pc:picChg>
      </pc:sldChg>
      <pc:sldChg chg="addSp modSp add modNotesTx">
        <pc:chgData name="" userId="db8d1d5de8564aae" providerId="LiveId" clId="{D5683A9C-494A-4FA6-ADD5-A18FC303ACC1}" dt="2020-06-06T13:29:07.705" v="2615" actId="20577"/>
        <pc:sldMkLst>
          <pc:docMk/>
          <pc:sldMk cId="3122565036" sldId="274"/>
        </pc:sldMkLst>
        <pc:spChg chg="mod">
          <ac:chgData name="" userId="db8d1d5de8564aae" providerId="LiveId" clId="{D5683A9C-494A-4FA6-ADD5-A18FC303ACC1}" dt="2020-06-06T13:27:05.528" v="2488" actId="20577"/>
          <ac:spMkLst>
            <pc:docMk/>
            <pc:sldMk cId="3122565036" sldId="274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6T13:27:17.257" v="2526" actId="20577"/>
          <ac:spMkLst>
            <pc:docMk/>
            <pc:sldMk cId="3122565036" sldId="274"/>
            <ac:spMk id="3" creationId="{20863F87-8B09-4FAC-83AA-EA1542D903DD}"/>
          </ac:spMkLst>
        </pc:spChg>
        <pc:picChg chg="add mod">
          <ac:chgData name="" userId="db8d1d5de8564aae" providerId="LiveId" clId="{D5683A9C-494A-4FA6-ADD5-A18FC303ACC1}" dt="2020-06-06T13:28:41.621" v="2539" actId="1076"/>
          <ac:picMkLst>
            <pc:docMk/>
            <pc:sldMk cId="3122565036" sldId="274"/>
            <ac:picMk id="5" creationId="{C7AFAA63-9CBC-40A0-8189-85D6DDFF2A0E}"/>
          </ac:picMkLst>
        </pc:picChg>
      </pc:sldChg>
      <pc:sldChg chg="addSp delSp modSp add modNotesTx">
        <pc:chgData name="" userId="db8d1d5de8564aae" providerId="LiveId" clId="{D5683A9C-494A-4FA6-ADD5-A18FC303ACC1}" dt="2020-06-06T13:30:05.862" v="2659" actId="20577"/>
        <pc:sldMkLst>
          <pc:docMk/>
          <pc:sldMk cId="4176996134" sldId="275"/>
        </pc:sldMkLst>
        <pc:spChg chg="mod">
          <ac:chgData name="" userId="db8d1d5de8564aae" providerId="LiveId" clId="{D5683A9C-494A-4FA6-ADD5-A18FC303ACC1}" dt="2020-06-06T13:29:18.636" v="2620" actId="20577"/>
          <ac:spMkLst>
            <pc:docMk/>
            <pc:sldMk cId="4176996134" sldId="275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6T13:29:36.465" v="2655" actId="20577"/>
          <ac:spMkLst>
            <pc:docMk/>
            <pc:sldMk cId="4176996134" sldId="275"/>
            <ac:spMk id="3" creationId="{20863F87-8B09-4FAC-83AA-EA1542D903DD}"/>
          </ac:spMkLst>
        </pc:spChg>
        <pc:picChg chg="del">
          <ac:chgData name="" userId="db8d1d5de8564aae" providerId="LiveId" clId="{D5683A9C-494A-4FA6-ADD5-A18FC303ACC1}" dt="2020-06-06T13:29:23.653" v="2623" actId="478"/>
          <ac:picMkLst>
            <pc:docMk/>
            <pc:sldMk cId="4176996134" sldId="275"/>
            <ac:picMk id="5" creationId="{C7AFAA63-9CBC-40A0-8189-85D6DDFF2A0E}"/>
          </ac:picMkLst>
        </pc:picChg>
        <pc:picChg chg="add mod">
          <ac:chgData name="" userId="db8d1d5de8564aae" providerId="LiveId" clId="{D5683A9C-494A-4FA6-ADD5-A18FC303ACC1}" dt="2020-06-06T13:29:55.825" v="2658" actId="1076"/>
          <ac:picMkLst>
            <pc:docMk/>
            <pc:sldMk cId="4176996134" sldId="275"/>
            <ac:picMk id="6" creationId="{0CEE4971-945D-46F2-87AF-BF3B4B8767AA}"/>
          </ac:picMkLst>
        </pc:picChg>
      </pc:sldChg>
      <pc:sldChg chg="addSp delSp modSp add modNotesTx">
        <pc:chgData name="" userId="db8d1d5de8564aae" providerId="LiveId" clId="{D5683A9C-494A-4FA6-ADD5-A18FC303ACC1}" dt="2020-06-06T13:46:46.993" v="3768" actId="164"/>
        <pc:sldMkLst>
          <pc:docMk/>
          <pc:sldMk cId="2265073584" sldId="276"/>
        </pc:sldMkLst>
        <pc:spChg chg="mod">
          <ac:chgData name="" userId="db8d1d5de8564aae" providerId="LiveId" clId="{D5683A9C-494A-4FA6-ADD5-A18FC303ACC1}" dt="2020-06-06T13:29:21.250" v="2622" actId="20577"/>
          <ac:spMkLst>
            <pc:docMk/>
            <pc:sldMk cId="2265073584" sldId="276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6T13:40:07.251" v="3482" actId="20577"/>
          <ac:spMkLst>
            <pc:docMk/>
            <pc:sldMk cId="2265073584" sldId="276"/>
            <ac:spMk id="3" creationId="{20863F87-8B09-4FAC-83AA-EA1542D903DD}"/>
          </ac:spMkLst>
        </pc:spChg>
        <pc:spChg chg="add mod">
          <ac:chgData name="" userId="db8d1d5de8564aae" providerId="LiveId" clId="{D5683A9C-494A-4FA6-ADD5-A18FC303ACC1}" dt="2020-06-06T13:46:46.993" v="3768" actId="164"/>
          <ac:spMkLst>
            <pc:docMk/>
            <pc:sldMk cId="2265073584" sldId="276"/>
            <ac:spMk id="8" creationId="{3A6D2B40-10A1-4D0F-BD55-1A0A0567E852}"/>
          </ac:spMkLst>
        </pc:spChg>
        <pc:grpChg chg="add mod">
          <ac:chgData name="" userId="db8d1d5de8564aae" providerId="LiveId" clId="{D5683A9C-494A-4FA6-ADD5-A18FC303ACC1}" dt="2020-06-06T13:46:46.993" v="3768" actId="164"/>
          <ac:grpSpMkLst>
            <pc:docMk/>
            <pc:sldMk cId="2265073584" sldId="276"/>
            <ac:grpSpMk id="9" creationId="{7977DFCB-09EA-4F6E-BB4C-4E38F93CB167}"/>
          </ac:grpSpMkLst>
        </pc:grpChg>
        <pc:picChg chg="del">
          <ac:chgData name="" userId="db8d1d5de8564aae" providerId="LiveId" clId="{D5683A9C-494A-4FA6-ADD5-A18FC303ACC1}" dt="2020-06-06T13:41:00.169" v="3483" actId="478"/>
          <ac:picMkLst>
            <pc:docMk/>
            <pc:sldMk cId="2265073584" sldId="276"/>
            <ac:picMk id="5" creationId="{C7AFAA63-9CBC-40A0-8189-85D6DDFF2A0E}"/>
          </ac:picMkLst>
        </pc:picChg>
        <pc:picChg chg="add mod">
          <ac:chgData name="" userId="db8d1d5de8564aae" providerId="LiveId" clId="{D5683A9C-494A-4FA6-ADD5-A18FC303ACC1}" dt="2020-06-06T13:41:53.951" v="3485" actId="1076"/>
          <ac:picMkLst>
            <pc:docMk/>
            <pc:sldMk cId="2265073584" sldId="276"/>
            <ac:picMk id="6" creationId="{02FD4F22-25FA-43BC-915A-D93F61B7943F}"/>
          </ac:picMkLst>
        </pc:picChg>
        <pc:picChg chg="add mod">
          <ac:chgData name="" userId="db8d1d5de8564aae" providerId="LiveId" clId="{D5683A9C-494A-4FA6-ADD5-A18FC303ACC1}" dt="2020-06-06T13:46:46.993" v="3768" actId="164"/>
          <ac:picMkLst>
            <pc:docMk/>
            <pc:sldMk cId="2265073584" sldId="276"/>
            <ac:picMk id="7" creationId="{DDDEE528-FE34-44A9-931D-D59E83AC274A}"/>
          </ac:picMkLst>
        </pc:picChg>
      </pc:sldChg>
      <pc:sldChg chg="addSp delSp modSp add modNotesTx">
        <pc:chgData name="" userId="db8d1d5de8564aae" providerId="LiveId" clId="{D5683A9C-494A-4FA6-ADD5-A18FC303ACC1}" dt="2020-06-06T13:49:04.907" v="3926" actId="20577"/>
        <pc:sldMkLst>
          <pc:docMk/>
          <pc:sldMk cId="1034497814" sldId="277"/>
        </pc:sldMkLst>
        <pc:spChg chg="mod">
          <ac:chgData name="" userId="db8d1d5de8564aae" providerId="LiveId" clId="{D5683A9C-494A-4FA6-ADD5-A18FC303ACC1}" dt="2020-06-06T13:47:10.720" v="3790" actId="20577"/>
          <ac:spMkLst>
            <pc:docMk/>
            <pc:sldMk cId="1034497814" sldId="277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6T13:49:04.907" v="3926" actId="20577"/>
          <ac:spMkLst>
            <pc:docMk/>
            <pc:sldMk cId="1034497814" sldId="277"/>
            <ac:spMk id="3" creationId="{20863F87-8B09-4FAC-83AA-EA1542D903DD}"/>
          </ac:spMkLst>
        </pc:spChg>
        <pc:picChg chg="del">
          <ac:chgData name="" userId="db8d1d5de8564aae" providerId="LiveId" clId="{D5683A9C-494A-4FA6-ADD5-A18FC303ACC1}" dt="2020-06-06T13:47:13.936" v="3791" actId="478"/>
          <ac:picMkLst>
            <pc:docMk/>
            <pc:sldMk cId="1034497814" sldId="277"/>
            <ac:picMk id="5" creationId="{C7AFAA63-9CBC-40A0-8189-85D6DDFF2A0E}"/>
          </ac:picMkLst>
        </pc:picChg>
        <pc:picChg chg="add mod">
          <ac:chgData name="" userId="db8d1d5de8564aae" providerId="LiveId" clId="{D5683A9C-494A-4FA6-ADD5-A18FC303ACC1}" dt="2020-06-06T13:48:47.244" v="3886" actId="1076"/>
          <ac:picMkLst>
            <pc:docMk/>
            <pc:sldMk cId="1034497814" sldId="277"/>
            <ac:picMk id="6" creationId="{6F117B35-00EE-4696-96FA-7546BDCE93EF}"/>
          </ac:picMkLst>
        </pc:picChg>
      </pc:sldChg>
      <pc:sldChg chg="addSp delSp modSp add modNotesTx">
        <pc:chgData name="" userId="db8d1d5de8564aae" providerId="LiveId" clId="{D5683A9C-494A-4FA6-ADD5-A18FC303ACC1}" dt="2020-06-06T13:46:07.760" v="3754" actId="1582"/>
        <pc:sldMkLst>
          <pc:docMk/>
          <pc:sldMk cId="2441662428" sldId="278"/>
        </pc:sldMkLst>
        <pc:spChg chg="del mod">
          <ac:chgData name="" userId="db8d1d5de8564aae" providerId="LiveId" clId="{D5683A9C-494A-4FA6-ADD5-A18FC303ACC1}" dt="2020-06-06T13:30:14.327" v="2663" actId="478"/>
          <ac:spMkLst>
            <pc:docMk/>
            <pc:sldMk cId="2441662428" sldId="278"/>
            <ac:spMk id="3" creationId="{20863F87-8B09-4FAC-83AA-EA1542D903DD}"/>
          </ac:spMkLst>
        </pc:spChg>
        <pc:spChg chg="add del mod">
          <ac:chgData name="" userId="db8d1d5de8564aae" providerId="LiveId" clId="{D5683A9C-494A-4FA6-ADD5-A18FC303ACC1}" dt="2020-06-06T13:30:24.461" v="2664" actId="478"/>
          <ac:spMkLst>
            <pc:docMk/>
            <pc:sldMk cId="2441662428" sldId="278"/>
            <ac:spMk id="7" creationId="{46C50135-B413-43C1-99EE-01B33F8EB500}"/>
          </ac:spMkLst>
        </pc:spChg>
        <pc:spChg chg="add del">
          <ac:chgData name="" userId="db8d1d5de8564aae" providerId="LiveId" clId="{D5683A9C-494A-4FA6-ADD5-A18FC303ACC1}" dt="2020-06-06T13:30:29.034" v="2666" actId="478"/>
          <ac:spMkLst>
            <pc:docMk/>
            <pc:sldMk cId="2441662428" sldId="278"/>
            <ac:spMk id="8" creationId="{AA8E70CA-60E2-4270-B656-2D8833AF65F6}"/>
          </ac:spMkLst>
        </pc:spChg>
        <pc:spChg chg="add mod">
          <ac:chgData name="" userId="db8d1d5de8564aae" providerId="LiveId" clId="{D5683A9C-494A-4FA6-ADD5-A18FC303ACC1}" dt="2020-06-06T13:32:37.332" v="2776" actId="20577"/>
          <ac:spMkLst>
            <pc:docMk/>
            <pc:sldMk cId="2441662428" sldId="278"/>
            <ac:spMk id="11" creationId="{8FE90F62-762A-466B-8416-70E52DECDF8A}"/>
          </ac:spMkLst>
        </pc:spChg>
        <pc:spChg chg="add mod">
          <ac:chgData name="" userId="db8d1d5de8564aae" providerId="LiveId" clId="{D5683A9C-494A-4FA6-ADD5-A18FC303ACC1}" dt="2020-06-06T13:46:07.760" v="3754" actId="1582"/>
          <ac:spMkLst>
            <pc:docMk/>
            <pc:sldMk cId="2441662428" sldId="278"/>
            <ac:spMk id="12" creationId="{A787A8A8-465E-454F-9CD6-93139737BE89}"/>
          </ac:spMkLst>
        </pc:spChg>
        <pc:picChg chg="del">
          <ac:chgData name="" userId="db8d1d5de8564aae" providerId="LiveId" clId="{D5683A9C-494A-4FA6-ADD5-A18FC303ACC1}" dt="2020-06-06T13:30:09.916" v="2661" actId="478"/>
          <ac:picMkLst>
            <pc:docMk/>
            <pc:sldMk cId="2441662428" sldId="278"/>
            <ac:picMk id="6" creationId="{0CEE4971-945D-46F2-87AF-BF3B4B8767AA}"/>
          </ac:picMkLst>
        </pc:picChg>
        <pc:picChg chg="add mod">
          <ac:chgData name="" userId="db8d1d5de8564aae" providerId="LiveId" clId="{D5683A9C-494A-4FA6-ADD5-A18FC303ACC1}" dt="2020-06-06T13:32:42.485" v="2777" actId="1076"/>
          <ac:picMkLst>
            <pc:docMk/>
            <pc:sldMk cId="2441662428" sldId="278"/>
            <ac:picMk id="10" creationId="{60C607D5-4A52-4E25-93D0-D757875712F5}"/>
          </ac:picMkLst>
        </pc:picChg>
      </pc:sldChg>
      <pc:sldChg chg="delSp modSp add">
        <pc:chgData name="" userId="db8d1d5de8564aae" providerId="LiveId" clId="{D5683A9C-494A-4FA6-ADD5-A18FC303ACC1}" dt="2020-06-06T13:51:51.892" v="4189" actId="20577"/>
        <pc:sldMkLst>
          <pc:docMk/>
          <pc:sldMk cId="3055316965" sldId="279"/>
        </pc:sldMkLst>
        <pc:spChg chg="mod">
          <ac:chgData name="" userId="db8d1d5de8564aae" providerId="LiveId" clId="{D5683A9C-494A-4FA6-ADD5-A18FC303ACC1}" dt="2020-06-06T13:51:51.892" v="4189" actId="20577"/>
          <ac:spMkLst>
            <pc:docMk/>
            <pc:sldMk cId="3055316965" sldId="279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6T13:51:17.282" v="4174" actId="20577"/>
          <ac:spMkLst>
            <pc:docMk/>
            <pc:sldMk cId="3055316965" sldId="279"/>
            <ac:spMk id="3" creationId="{20863F87-8B09-4FAC-83AA-EA1542D903DD}"/>
          </ac:spMkLst>
        </pc:spChg>
        <pc:picChg chg="del">
          <ac:chgData name="" userId="db8d1d5de8564aae" providerId="LiveId" clId="{D5683A9C-494A-4FA6-ADD5-A18FC303ACC1}" dt="2020-06-06T13:49:37.010" v="3972" actId="478"/>
          <ac:picMkLst>
            <pc:docMk/>
            <pc:sldMk cId="3055316965" sldId="279"/>
            <ac:picMk id="6" creationId="{6F117B35-00EE-4696-96FA-7546BDCE93EF}"/>
          </ac:picMkLst>
        </pc:picChg>
      </pc:sldChg>
      <pc:sldChg chg="addSp delSp modSp add">
        <pc:chgData name="" userId="db8d1d5de8564aae" providerId="LiveId" clId="{D5683A9C-494A-4FA6-ADD5-A18FC303ACC1}" dt="2020-06-06T13:52:40.616" v="4195" actId="1076"/>
        <pc:sldMkLst>
          <pc:docMk/>
          <pc:sldMk cId="3801464031" sldId="280"/>
        </pc:sldMkLst>
        <pc:spChg chg="mod">
          <ac:chgData name="" userId="db8d1d5de8564aae" providerId="LiveId" clId="{D5683A9C-494A-4FA6-ADD5-A18FC303ACC1}" dt="2020-06-06T13:51:54.741" v="4191" actId="20577"/>
          <ac:spMkLst>
            <pc:docMk/>
            <pc:sldMk cId="3801464031" sldId="280"/>
            <ac:spMk id="2" creationId="{51F00054-E650-4AAC-A867-62EF1340E18F}"/>
          </ac:spMkLst>
        </pc:spChg>
        <pc:spChg chg="del mod">
          <ac:chgData name="" userId="db8d1d5de8564aae" providerId="LiveId" clId="{D5683A9C-494A-4FA6-ADD5-A18FC303ACC1}" dt="2020-06-06T13:51:59.832" v="4192" actId="478"/>
          <ac:spMkLst>
            <pc:docMk/>
            <pc:sldMk cId="3801464031" sldId="280"/>
            <ac:spMk id="3" creationId="{20863F87-8B09-4FAC-83AA-EA1542D903DD}"/>
          </ac:spMkLst>
        </pc:spChg>
        <pc:picChg chg="add mod">
          <ac:chgData name="" userId="db8d1d5de8564aae" providerId="LiveId" clId="{D5683A9C-494A-4FA6-ADD5-A18FC303ACC1}" dt="2020-06-06T13:52:40.616" v="4195" actId="1076"/>
          <ac:picMkLst>
            <pc:docMk/>
            <pc:sldMk cId="3801464031" sldId="280"/>
            <ac:picMk id="5" creationId="{0E4534A6-863B-49DF-9024-803280DA3C64}"/>
          </ac:picMkLst>
        </pc:picChg>
      </pc:sldChg>
      <pc:sldChg chg="addSp delSp modSp add modNotesTx">
        <pc:chgData name="" userId="db8d1d5de8564aae" providerId="LiveId" clId="{D5683A9C-494A-4FA6-ADD5-A18FC303ACC1}" dt="2020-06-06T13:53:58.719" v="4230" actId="20577"/>
        <pc:sldMkLst>
          <pc:docMk/>
          <pc:sldMk cId="1111562308" sldId="281"/>
        </pc:sldMkLst>
        <pc:spChg chg="mod">
          <ac:chgData name="" userId="db8d1d5de8564aae" providerId="LiveId" clId="{D5683A9C-494A-4FA6-ADD5-A18FC303ACC1}" dt="2020-06-06T13:53:20.022" v="4203" actId="20577"/>
          <ac:spMkLst>
            <pc:docMk/>
            <pc:sldMk cId="1111562308" sldId="281"/>
            <ac:spMk id="2" creationId="{51F00054-E650-4AAC-A867-62EF1340E18F}"/>
          </ac:spMkLst>
        </pc:spChg>
        <pc:spChg chg="add mod">
          <ac:chgData name="" userId="db8d1d5de8564aae" providerId="LiveId" clId="{D5683A9C-494A-4FA6-ADD5-A18FC303ACC1}" dt="2020-06-06T13:53:42.802" v="4210" actId="164"/>
          <ac:spMkLst>
            <pc:docMk/>
            <pc:sldMk cId="1111562308" sldId="281"/>
            <ac:spMk id="6" creationId="{B7964785-16A6-4D46-AD84-7C712EE79434}"/>
          </ac:spMkLst>
        </pc:spChg>
        <pc:grpChg chg="add mod">
          <ac:chgData name="" userId="db8d1d5de8564aae" providerId="LiveId" clId="{D5683A9C-494A-4FA6-ADD5-A18FC303ACC1}" dt="2020-06-06T13:53:42.802" v="4210" actId="164"/>
          <ac:grpSpMkLst>
            <pc:docMk/>
            <pc:sldMk cId="1111562308" sldId="281"/>
            <ac:grpSpMk id="7" creationId="{49061A65-38A9-4E6C-BFE7-627C139A28F3}"/>
          </ac:grpSpMkLst>
        </pc:grpChg>
        <pc:picChg chg="add mod ord">
          <ac:chgData name="" userId="db8d1d5de8564aae" providerId="LiveId" clId="{D5683A9C-494A-4FA6-ADD5-A18FC303ACC1}" dt="2020-06-06T13:53:42.802" v="4210" actId="164"/>
          <ac:picMkLst>
            <pc:docMk/>
            <pc:sldMk cId="1111562308" sldId="281"/>
            <ac:picMk id="3" creationId="{1269D767-3E16-4E7A-A53A-95A7367B651A}"/>
          </ac:picMkLst>
        </pc:picChg>
        <pc:picChg chg="del">
          <ac:chgData name="" userId="db8d1d5de8564aae" providerId="LiveId" clId="{D5683A9C-494A-4FA6-ADD5-A18FC303ACC1}" dt="2020-06-06T13:52:52.680" v="4197" actId="478"/>
          <ac:picMkLst>
            <pc:docMk/>
            <pc:sldMk cId="1111562308" sldId="281"/>
            <ac:picMk id="5" creationId="{0E4534A6-863B-49DF-9024-803280DA3C64}"/>
          </ac:picMkLst>
        </pc:picChg>
      </pc:sldChg>
      <pc:sldChg chg="addSp delSp modSp add">
        <pc:chgData name="" userId="db8d1d5de8564aae" providerId="LiveId" clId="{D5683A9C-494A-4FA6-ADD5-A18FC303ACC1}" dt="2020-06-06T13:55:19.979" v="4243" actId="14100"/>
        <pc:sldMkLst>
          <pc:docMk/>
          <pc:sldMk cId="3429585368" sldId="282"/>
        </pc:sldMkLst>
        <pc:spChg chg="mod">
          <ac:chgData name="" userId="db8d1d5de8564aae" providerId="LiveId" clId="{D5683A9C-494A-4FA6-ADD5-A18FC303ACC1}" dt="2020-06-06T13:54:50.038" v="4238" actId="20577"/>
          <ac:spMkLst>
            <pc:docMk/>
            <pc:sldMk cId="3429585368" sldId="282"/>
            <ac:spMk id="2" creationId="{51F00054-E650-4AAC-A867-62EF1340E18F}"/>
          </ac:spMkLst>
        </pc:spChg>
        <pc:spChg chg="add mod">
          <ac:chgData name="" userId="db8d1d5de8564aae" providerId="LiveId" clId="{D5683A9C-494A-4FA6-ADD5-A18FC303ACC1}" dt="2020-06-06T13:55:19.979" v="4243" actId="14100"/>
          <ac:spMkLst>
            <pc:docMk/>
            <pc:sldMk cId="3429585368" sldId="282"/>
            <ac:spMk id="8" creationId="{6270DC99-435E-44EB-9685-08BA186C0121}"/>
          </ac:spMkLst>
        </pc:spChg>
        <pc:grpChg chg="del">
          <ac:chgData name="" userId="db8d1d5de8564aae" providerId="LiveId" clId="{D5683A9C-494A-4FA6-ADD5-A18FC303ACC1}" dt="2020-06-06T13:54:44.607" v="4232" actId="478"/>
          <ac:grpSpMkLst>
            <pc:docMk/>
            <pc:sldMk cId="3429585368" sldId="282"/>
            <ac:grpSpMk id="7" creationId="{49061A65-38A9-4E6C-BFE7-627C139A28F3}"/>
          </ac:grpSpMkLst>
        </pc:grpChg>
        <pc:picChg chg="add mod">
          <ac:chgData name="" userId="db8d1d5de8564aae" providerId="LiveId" clId="{D5683A9C-494A-4FA6-ADD5-A18FC303ACC1}" dt="2020-06-06T13:55:04.284" v="4240" actId="1076"/>
          <ac:picMkLst>
            <pc:docMk/>
            <pc:sldMk cId="3429585368" sldId="282"/>
            <ac:picMk id="5" creationId="{8BFF5C13-F3D0-4526-9A30-A1E949D52B0F}"/>
          </ac:picMkLst>
        </pc:picChg>
      </pc:sldChg>
      <pc:sldChg chg="addSp delSp modSp add modNotesTx">
        <pc:chgData name="" userId="db8d1d5de8564aae" providerId="LiveId" clId="{D5683A9C-494A-4FA6-ADD5-A18FC303ACC1}" dt="2020-06-06T19:32:18.045" v="6687" actId="14100"/>
        <pc:sldMkLst>
          <pc:docMk/>
          <pc:sldMk cId="4170567257" sldId="283"/>
        </pc:sldMkLst>
        <pc:spChg chg="mod">
          <ac:chgData name="" userId="db8d1d5de8564aae" providerId="LiveId" clId="{D5683A9C-494A-4FA6-ADD5-A18FC303ACC1}" dt="2020-06-06T13:55:34.525" v="4251" actId="20577"/>
          <ac:spMkLst>
            <pc:docMk/>
            <pc:sldMk cId="4170567257" sldId="283"/>
            <ac:spMk id="2" creationId="{51F00054-E650-4AAC-A867-62EF1340E18F}"/>
          </ac:spMkLst>
        </pc:spChg>
        <pc:spChg chg="add mod">
          <ac:chgData name="" userId="db8d1d5de8564aae" providerId="LiveId" clId="{D5683A9C-494A-4FA6-ADD5-A18FC303ACC1}" dt="2020-06-06T19:32:18.045" v="6687" actId="14100"/>
          <ac:spMkLst>
            <pc:docMk/>
            <pc:sldMk cId="4170567257" sldId="283"/>
            <ac:spMk id="7" creationId="{E2E4F124-F348-4D8A-9454-1EAB136A0ABD}"/>
          </ac:spMkLst>
        </pc:spChg>
        <pc:spChg chg="del">
          <ac:chgData name="" userId="db8d1d5de8564aae" providerId="LiveId" clId="{D5683A9C-494A-4FA6-ADD5-A18FC303ACC1}" dt="2020-06-06T13:55:36.920" v="4252" actId="478"/>
          <ac:spMkLst>
            <pc:docMk/>
            <pc:sldMk cId="4170567257" sldId="283"/>
            <ac:spMk id="8" creationId="{6270DC99-435E-44EB-9685-08BA186C0121}"/>
          </ac:spMkLst>
        </pc:spChg>
        <pc:picChg chg="add mod">
          <ac:chgData name="" userId="db8d1d5de8564aae" providerId="LiveId" clId="{D5683A9C-494A-4FA6-ADD5-A18FC303ACC1}" dt="2020-06-06T13:56:27.445" v="4257" actId="1076"/>
          <ac:picMkLst>
            <pc:docMk/>
            <pc:sldMk cId="4170567257" sldId="283"/>
            <ac:picMk id="3" creationId="{44C646FD-3C79-4533-9CBB-0046C3A4183B}"/>
          </ac:picMkLst>
        </pc:picChg>
        <pc:picChg chg="del">
          <ac:chgData name="" userId="db8d1d5de8564aae" providerId="LiveId" clId="{D5683A9C-494A-4FA6-ADD5-A18FC303ACC1}" dt="2020-06-06T13:55:38.244" v="4253" actId="478"/>
          <ac:picMkLst>
            <pc:docMk/>
            <pc:sldMk cId="4170567257" sldId="283"/>
            <ac:picMk id="5" creationId="{8BFF5C13-F3D0-4526-9A30-A1E949D52B0F}"/>
          </ac:picMkLst>
        </pc:picChg>
      </pc:sldChg>
      <pc:sldChg chg="addSp delSp modSp add">
        <pc:chgData name="" userId="db8d1d5de8564aae" providerId="LiveId" clId="{D5683A9C-494A-4FA6-ADD5-A18FC303ACC1}" dt="2020-06-07T11:03:13.949" v="8260" actId="478"/>
        <pc:sldMkLst>
          <pc:docMk/>
          <pc:sldMk cId="3361108957" sldId="285"/>
        </pc:sldMkLst>
        <pc:spChg chg="del">
          <ac:chgData name="" userId="db8d1d5de8564aae" providerId="LiveId" clId="{D5683A9C-494A-4FA6-ADD5-A18FC303ACC1}" dt="2020-06-06T14:01:36.804" v="4645"/>
          <ac:spMkLst>
            <pc:docMk/>
            <pc:sldMk cId="3361108957" sldId="285"/>
            <ac:spMk id="2" creationId="{AD3636EF-133C-44F9-BA55-EC0A0B46658E}"/>
          </ac:spMkLst>
        </pc:spChg>
        <pc:spChg chg="del">
          <ac:chgData name="" userId="db8d1d5de8564aae" providerId="LiveId" clId="{D5683A9C-494A-4FA6-ADD5-A18FC303ACC1}" dt="2020-06-06T14:01:36.804" v="4645"/>
          <ac:spMkLst>
            <pc:docMk/>
            <pc:sldMk cId="3361108957" sldId="285"/>
            <ac:spMk id="3" creationId="{A161E4B3-B245-4204-9932-C3E5A567D1DB}"/>
          </ac:spMkLst>
        </pc:spChg>
        <pc:spChg chg="add del mod">
          <ac:chgData name="" userId="db8d1d5de8564aae" providerId="LiveId" clId="{D5683A9C-494A-4FA6-ADD5-A18FC303ACC1}" dt="2020-06-06T14:01:42.461" v="4646"/>
          <ac:spMkLst>
            <pc:docMk/>
            <pc:sldMk cId="3361108957" sldId="285"/>
            <ac:spMk id="5" creationId="{613BCFF8-C5F5-4FA6-B78B-9B5A498AA154}"/>
          </ac:spMkLst>
        </pc:spChg>
        <pc:spChg chg="add del mod">
          <ac:chgData name="" userId="db8d1d5de8564aae" providerId="LiveId" clId="{D5683A9C-494A-4FA6-ADD5-A18FC303ACC1}" dt="2020-06-06T14:01:42.461" v="4646"/>
          <ac:spMkLst>
            <pc:docMk/>
            <pc:sldMk cId="3361108957" sldId="285"/>
            <ac:spMk id="6" creationId="{A9CD6EB3-B12A-4281-B9B9-38F96981A8B5}"/>
          </ac:spMkLst>
        </pc:spChg>
        <pc:spChg chg="add del mod">
          <ac:chgData name="" userId="db8d1d5de8564aae" providerId="LiveId" clId="{D5683A9C-494A-4FA6-ADD5-A18FC303ACC1}" dt="2020-06-06T14:01:45.866" v="4647"/>
          <ac:spMkLst>
            <pc:docMk/>
            <pc:sldMk cId="3361108957" sldId="285"/>
            <ac:spMk id="7" creationId="{98E46BD5-4AF6-4C44-9EB5-E8D4785B8C3F}"/>
          </ac:spMkLst>
        </pc:spChg>
        <pc:spChg chg="add del mod">
          <ac:chgData name="" userId="db8d1d5de8564aae" providerId="LiveId" clId="{D5683A9C-494A-4FA6-ADD5-A18FC303ACC1}" dt="2020-06-06T14:01:45.866" v="4647"/>
          <ac:spMkLst>
            <pc:docMk/>
            <pc:sldMk cId="3361108957" sldId="285"/>
            <ac:spMk id="8" creationId="{31B47965-BD88-443A-8014-7451CF100489}"/>
          </ac:spMkLst>
        </pc:spChg>
        <pc:spChg chg="add del mod">
          <ac:chgData name="" userId="db8d1d5de8564aae" providerId="LiveId" clId="{D5683A9C-494A-4FA6-ADD5-A18FC303ACC1}" dt="2020-06-06T14:01:45.866" v="4647"/>
          <ac:spMkLst>
            <pc:docMk/>
            <pc:sldMk cId="3361108957" sldId="285"/>
            <ac:spMk id="9" creationId="{6EA855FE-4F79-4990-8777-09E5232438A5}"/>
          </ac:spMkLst>
        </pc:spChg>
        <pc:spChg chg="add del mod">
          <ac:chgData name="" userId="db8d1d5de8564aae" providerId="LiveId" clId="{D5683A9C-494A-4FA6-ADD5-A18FC303ACC1}" dt="2020-06-06T14:01:55.118" v="4648"/>
          <ac:spMkLst>
            <pc:docMk/>
            <pc:sldMk cId="3361108957" sldId="285"/>
            <ac:spMk id="10" creationId="{034A3F63-53B7-4B45-962D-4E7B33D0DC14}"/>
          </ac:spMkLst>
        </pc:spChg>
        <pc:spChg chg="add del mod">
          <ac:chgData name="" userId="db8d1d5de8564aae" providerId="LiveId" clId="{D5683A9C-494A-4FA6-ADD5-A18FC303ACC1}" dt="2020-06-06T14:01:55.118" v="4648"/>
          <ac:spMkLst>
            <pc:docMk/>
            <pc:sldMk cId="3361108957" sldId="285"/>
            <ac:spMk id="11" creationId="{17F87525-79D9-4FBC-A84A-F3059F563DAD}"/>
          </ac:spMkLst>
        </pc:spChg>
        <pc:spChg chg="add del mod">
          <ac:chgData name="" userId="db8d1d5de8564aae" providerId="LiveId" clId="{D5683A9C-494A-4FA6-ADD5-A18FC303ACC1}" dt="2020-06-06T14:01:55.118" v="4648"/>
          <ac:spMkLst>
            <pc:docMk/>
            <pc:sldMk cId="3361108957" sldId="285"/>
            <ac:spMk id="12" creationId="{46ADC5CE-CBD4-4C50-A205-92C2699610A9}"/>
          </ac:spMkLst>
        </pc:spChg>
        <pc:spChg chg="add mod">
          <ac:chgData name="" userId="db8d1d5de8564aae" providerId="LiveId" clId="{D5683A9C-494A-4FA6-ADD5-A18FC303ACC1}" dt="2020-06-06T14:02:17.292" v="4673" actId="20577"/>
          <ac:spMkLst>
            <pc:docMk/>
            <pc:sldMk cId="3361108957" sldId="285"/>
            <ac:spMk id="13" creationId="{AEE67867-FA8A-47C4-ADFF-A9179572DB0A}"/>
          </ac:spMkLst>
        </pc:spChg>
        <pc:spChg chg="add del mod">
          <ac:chgData name="" userId="db8d1d5de8564aae" providerId="LiveId" clId="{D5683A9C-494A-4FA6-ADD5-A18FC303ACC1}" dt="2020-06-07T11:03:13.949" v="8260" actId="478"/>
          <ac:spMkLst>
            <pc:docMk/>
            <pc:sldMk cId="3361108957" sldId="285"/>
            <ac:spMk id="14" creationId="{67117D17-20FD-4D35-9B55-8BB9F79360F6}"/>
          </ac:spMkLst>
        </pc:spChg>
      </pc:sldChg>
      <pc:sldChg chg="addSp delSp modSp add modNotesTx">
        <pc:chgData name="" userId="db8d1d5de8564aae" providerId="LiveId" clId="{D5683A9C-494A-4FA6-ADD5-A18FC303ACC1}" dt="2020-06-07T08:12:42.732" v="6759" actId="20577"/>
        <pc:sldMkLst>
          <pc:docMk/>
          <pc:sldMk cId="1551869745" sldId="286"/>
        </pc:sldMkLst>
        <pc:spChg chg="mod">
          <ac:chgData name="" userId="db8d1d5de8564aae" providerId="LiveId" clId="{D5683A9C-494A-4FA6-ADD5-A18FC303ACC1}" dt="2020-06-07T08:12:42.732" v="6759" actId="20577"/>
          <ac:spMkLst>
            <pc:docMk/>
            <pc:sldMk cId="1551869745" sldId="286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6T14:15:33.373" v="5668" actId="5793"/>
          <ac:spMkLst>
            <pc:docMk/>
            <pc:sldMk cId="1551869745" sldId="286"/>
            <ac:spMk id="3" creationId="{20863F87-8B09-4FAC-83AA-EA1542D903DD}"/>
          </ac:spMkLst>
        </pc:spChg>
        <pc:spChg chg="add del">
          <ac:chgData name="" userId="db8d1d5de8564aae" providerId="LiveId" clId="{D5683A9C-494A-4FA6-ADD5-A18FC303ACC1}" dt="2020-06-06T14:15:42.434" v="5672" actId="478"/>
          <ac:spMkLst>
            <pc:docMk/>
            <pc:sldMk cId="1551869745" sldId="286"/>
            <ac:spMk id="5" creationId="{78CC2D7E-6E2C-480F-9254-AE5C207353E9}"/>
          </ac:spMkLst>
        </pc:spChg>
        <pc:spChg chg="add mod">
          <ac:chgData name="" userId="db8d1d5de8564aae" providerId="LiveId" clId="{D5683A9C-494A-4FA6-ADD5-A18FC303ACC1}" dt="2020-06-06T14:16:21.512" v="5681" actId="14100"/>
          <ac:spMkLst>
            <pc:docMk/>
            <pc:sldMk cId="1551869745" sldId="286"/>
            <ac:spMk id="9" creationId="{EFFB1929-12DA-4D4A-B914-0F0A2AD61213}"/>
          </ac:spMkLst>
        </pc:spChg>
        <pc:picChg chg="del">
          <ac:chgData name="" userId="db8d1d5de8564aae" providerId="LiveId" clId="{D5683A9C-494A-4FA6-ADD5-A18FC303ACC1}" dt="2020-06-06T14:15:32.238" v="5667" actId="478"/>
          <ac:picMkLst>
            <pc:docMk/>
            <pc:sldMk cId="1551869745" sldId="286"/>
            <ac:picMk id="6" creationId="{BAA9BF1F-132C-4F6D-8C82-0550993DA26F}"/>
          </ac:picMkLst>
        </pc:picChg>
        <pc:picChg chg="del">
          <ac:chgData name="" userId="db8d1d5de8564aae" providerId="LiveId" clId="{D5683A9C-494A-4FA6-ADD5-A18FC303ACC1}" dt="2020-06-06T14:15:29.112" v="5665" actId="478"/>
          <ac:picMkLst>
            <pc:docMk/>
            <pc:sldMk cId="1551869745" sldId="286"/>
            <ac:picMk id="7" creationId="{5EC0C7D4-67E0-4443-B903-CE79A1127820}"/>
          </ac:picMkLst>
        </pc:picChg>
        <pc:picChg chg="add mod">
          <ac:chgData name="" userId="db8d1d5de8564aae" providerId="LiveId" clId="{D5683A9C-494A-4FA6-ADD5-A18FC303ACC1}" dt="2020-06-06T14:15:55.378" v="5676" actId="1076"/>
          <ac:picMkLst>
            <pc:docMk/>
            <pc:sldMk cId="1551869745" sldId="286"/>
            <ac:picMk id="8" creationId="{735D9C1F-2FC1-43D2-9630-E2142B002DA1}"/>
          </ac:picMkLst>
        </pc:picChg>
      </pc:sldChg>
      <pc:sldChg chg="addSp modSp add">
        <pc:chgData name="" userId="db8d1d5de8564aae" providerId="LiveId" clId="{D5683A9C-494A-4FA6-ADD5-A18FC303ACC1}" dt="2020-06-07T10:53:19.293" v="8209" actId="20577"/>
        <pc:sldMkLst>
          <pc:docMk/>
          <pc:sldMk cId="918563945" sldId="287"/>
        </pc:sldMkLst>
        <pc:spChg chg="mod">
          <ac:chgData name="" userId="db8d1d5de8564aae" providerId="LiveId" clId="{D5683A9C-494A-4FA6-ADD5-A18FC303ACC1}" dt="2020-06-07T10:53:19.293" v="8209" actId="20577"/>
          <ac:spMkLst>
            <pc:docMk/>
            <pc:sldMk cId="918563945" sldId="287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6T19:17:38.449" v="5930" actId="20577"/>
          <ac:spMkLst>
            <pc:docMk/>
            <pc:sldMk cId="918563945" sldId="287"/>
            <ac:spMk id="3" creationId="{20863F87-8B09-4FAC-83AA-EA1542D903DD}"/>
          </ac:spMkLst>
        </pc:spChg>
        <pc:picChg chg="add mod">
          <ac:chgData name="" userId="db8d1d5de8564aae" providerId="LiveId" clId="{D5683A9C-494A-4FA6-ADD5-A18FC303ACC1}" dt="2020-06-06T19:17:27.488" v="5892" actId="1076"/>
          <ac:picMkLst>
            <pc:docMk/>
            <pc:sldMk cId="918563945" sldId="287"/>
            <ac:picMk id="5" creationId="{E8DAEBDE-4317-4157-A585-24001AB30F8F}"/>
          </ac:picMkLst>
        </pc:picChg>
      </pc:sldChg>
      <pc:sldChg chg="addSp modSp add ord">
        <pc:chgData name="" userId="db8d1d5de8564aae" providerId="LiveId" clId="{D5683A9C-494A-4FA6-ADD5-A18FC303ACC1}" dt="2020-06-07T10:53:12.240" v="8204"/>
        <pc:sldMkLst>
          <pc:docMk/>
          <pc:sldMk cId="1365043973" sldId="288"/>
        </pc:sldMkLst>
        <pc:spChg chg="mod">
          <ac:chgData name="" userId="db8d1d5de8564aae" providerId="LiveId" clId="{D5683A9C-494A-4FA6-ADD5-A18FC303ACC1}" dt="2020-06-06T14:20:12.537" v="5795" actId="20577"/>
          <ac:spMkLst>
            <pc:docMk/>
            <pc:sldMk cId="1365043973" sldId="288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6T19:18:07.365" v="5972" actId="20577"/>
          <ac:spMkLst>
            <pc:docMk/>
            <pc:sldMk cId="1365043973" sldId="288"/>
            <ac:spMk id="3" creationId="{20863F87-8B09-4FAC-83AA-EA1542D903DD}"/>
          </ac:spMkLst>
        </pc:spChg>
        <pc:picChg chg="add mod">
          <ac:chgData name="" userId="db8d1d5de8564aae" providerId="LiveId" clId="{D5683A9C-494A-4FA6-ADD5-A18FC303ACC1}" dt="2020-06-07T08:14:49.804" v="6768" actId="1076"/>
          <ac:picMkLst>
            <pc:docMk/>
            <pc:sldMk cId="1365043973" sldId="288"/>
            <ac:picMk id="5" creationId="{69AD0DA7-6D00-49B7-8285-974F9E12EBD4}"/>
          </ac:picMkLst>
        </pc:picChg>
      </pc:sldChg>
      <pc:sldChg chg="addSp delSp modSp add">
        <pc:chgData name="" userId="db8d1d5de8564aae" providerId="LiveId" clId="{D5683A9C-494A-4FA6-ADD5-A18FC303ACC1}" dt="2020-06-07T08:16:38.013" v="6853" actId="478"/>
        <pc:sldMkLst>
          <pc:docMk/>
          <pc:sldMk cId="4067164758" sldId="289"/>
        </pc:sldMkLst>
        <pc:spChg chg="mod">
          <ac:chgData name="" userId="db8d1d5de8564aae" providerId="LiveId" clId="{D5683A9C-494A-4FA6-ADD5-A18FC303ACC1}" dt="2020-06-06T14:20:15.032" v="5797" actId="20577"/>
          <ac:spMkLst>
            <pc:docMk/>
            <pc:sldMk cId="4067164758" sldId="289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7T08:15:24.261" v="6816" actId="20577"/>
          <ac:spMkLst>
            <pc:docMk/>
            <pc:sldMk cId="4067164758" sldId="289"/>
            <ac:spMk id="3" creationId="{20863F87-8B09-4FAC-83AA-EA1542D903DD}"/>
          </ac:spMkLst>
        </pc:spChg>
        <pc:picChg chg="add mod">
          <ac:chgData name="" userId="db8d1d5de8564aae" providerId="LiveId" clId="{D5683A9C-494A-4FA6-ADD5-A18FC303ACC1}" dt="2020-06-07T08:15:34.812" v="6819" actId="14100"/>
          <ac:picMkLst>
            <pc:docMk/>
            <pc:sldMk cId="4067164758" sldId="289"/>
            <ac:picMk id="5" creationId="{71D43392-138D-409C-9D32-B1368C4F8417}"/>
          </ac:picMkLst>
        </pc:picChg>
        <pc:picChg chg="add del mod">
          <ac:chgData name="" userId="db8d1d5de8564aae" providerId="LiveId" clId="{D5683A9C-494A-4FA6-ADD5-A18FC303ACC1}" dt="2020-06-07T08:16:38.013" v="6853" actId="478"/>
          <ac:picMkLst>
            <pc:docMk/>
            <pc:sldMk cId="4067164758" sldId="289"/>
            <ac:picMk id="6" creationId="{A1AF8EC3-40C2-4CAD-AF55-E6158E3A02D3}"/>
          </ac:picMkLst>
        </pc:picChg>
      </pc:sldChg>
      <pc:sldChg chg="delSp modSp add modNotesTx">
        <pc:chgData name="" userId="db8d1d5de8564aae" providerId="LiveId" clId="{D5683A9C-494A-4FA6-ADD5-A18FC303ACC1}" dt="2020-06-06T19:26:09.646" v="6683" actId="20577"/>
        <pc:sldMkLst>
          <pc:docMk/>
          <pc:sldMk cId="341120682" sldId="290"/>
        </pc:sldMkLst>
        <pc:spChg chg="mod">
          <ac:chgData name="" userId="db8d1d5de8564aae" providerId="LiveId" clId="{D5683A9C-494A-4FA6-ADD5-A18FC303ACC1}" dt="2020-06-06T19:26:09.646" v="6683" actId="20577"/>
          <ac:spMkLst>
            <pc:docMk/>
            <pc:sldMk cId="341120682" sldId="290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6T19:25:50.818" v="6667" actId="20577"/>
          <ac:spMkLst>
            <pc:docMk/>
            <pc:sldMk cId="341120682" sldId="290"/>
            <ac:spMk id="3" creationId="{20863F87-8B09-4FAC-83AA-EA1542D903DD}"/>
          </ac:spMkLst>
        </pc:spChg>
        <pc:picChg chg="del">
          <ac:chgData name="" userId="db8d1d5de8564aae" providerId="LiveId" clId="{D5683A9C-494A-4FA6-ADD5-A18FC303ACC1}" dt="2020-06-06T19:21:38.239" v="6153" actId="478"/>
          <ac:picMkLst>
            <pc:docMk/>
            <pc:sldMk cId="341120682" sldId="290"/>
            <ac:picMk id="5" creationId="{CE2D0C77-C23C-4A2A-BC31-F02E4878EB54}"/>
          </ac:picMkLst>
        </pc:picChg>
      </pc:sldChg>
      <pc:sldChg chg="add modNotesTx">
        <pc:chgData name="" userId="db8d1d5de8564aae" providerId="LiveId" clId="{D5683A9C-494A-4FA6-ADD5-A18FC303ACC1}" dt="2020-06-09T12:58:28.188" v="8490" actId="20577"/>
        <pc:sldMkLst>
          <pc:docMk/>
          <pc:sldMk cId="4275711804" sldId="291"/>
        </pc:sldMkLst>
      </pc:sldChg>
      <pc:sldChg chg="addSp delSp modSp add modNotesTx">
        <pc:chgData name="" userId="db8d1d5de8564aae" providerId="LiveId" clId="{D5683A9C-494A-4FA6-ADD5-A18FC303ACC1}" dt="2020-06-07T09:12:06.995" v="7349" actId="20577"/>
        <pc:sldMkLst>
          <pc:docMk/>
          <pc:sldMk cId="3967625280" sldId="292"/>
        </pc:sldMkLst>
        <pc:spChg chg="mod">
          <ac:chgData name="" userId="db8d1d5de8564aae" providerId="LiveId" clId="{D5683A9C-494A-4FA6-ADD5-A18FC303ACC1}" dt="2020-06-07T08:12:46.218" v="6763" actId="20577"/>
          <ac:spMkLst>
            <pc:docMk/>
            <pc:sldMk cId="3967625280" sldId="292"/>
            <ac:spMk id="2" creationId="{51F00054-E650-4AAC-A867-62EF1340E18F}"/>
          </ac:spMkLst>
        </pc:spChg>
        <pc:spChg chg="del">
          <ac:chgData name="" userId="db8d1d5de8564aae" providerId="LiveId" clId="{D5683A9C-494A-4FA6-ADD5-A18FC303ACC1}" dt="2020-06-07T08:12:25.460" v="6753" actId="478"/>
          <ac:spMkLst>
            <pc:docMk/>
            <pc:sldMk cId="3967625280" sldId="292"/>
            <ac:spMk id="9" creationId="{EFFB1929-12DA-4D4A-B914-0F0A2AD61213}"/>
          </ac:spMkLst>
        </pc:spChg>
        <pc:spChg chg="add mod">
          <ac:chgData name="" userId="db8d1d5de8564aae" providerId="LiveId" clId="{D5683A9C-494A-4FA6-ADD5-A18FC303ACC1}" dt="2020-06-07T08:12:21.548" v="6752" actId="20577"/>
          <ac:spMkLst>
            <pc:docMk/>
            <pc:sldMk cId="3967625280" sldId="292"/>
            <ac:spMk id="10" creationId="{57C7E502-35C8-4A33-B2DB-D93E0F656D49}"/>
          </ac:spMkLst>
        </pc:spChg>
        <pc:picChg chg="add mod">
          <ac:chgData name="" userId="db8d1d5de8564aae" providerId="LiveId" clId="{D5683A9C-494A-4FA6-ADD5-A18FC303ACC1}" dt="2020-06-07T08:12:28.115" v="6754" actId="1076"/>
          <ac:picMkLst>
            <pc:docMk/>
            <pc:sldMk cId="3967625280" sldId="292"/>
            <ac:picMk id="5" creationId="{31D7B95E-DB4C-4920-9D6F-13AF2F0C7718}"/>
          </ac:picMkLst>
        </pc:picChg>
        <pc:picChg chg="del">
          <ac:chgData name="" userId="db8d1d5de8564aae" providerId="LiveId" clId="{D5683A9C-494A-4FA6-ADD5-A18FC303ACC1}" dt="2020-06-07T08:11:34.144" v="6689" actId="478"/>
          <ac:picMkLst>
            <pc:docMk/>
            <pc:sldMk cId="3967625280" sldId="292"/>
            <ac:picMk id="8" creationId="{735D9C1F-2FC1-43D2-9630-E2142B002DA1}"/>
          </ac:picMkLst>
        </pc:picChg>
      </pc:sldChg>
      <pc:sldChg chg="addSp delSp modSp add">
        <pc:chgData name="" userId="db8d1d5de8564aae" providerId="LiveId" clId="{D5683A9C-494A-4FA6-ADD5-A18FC303ACC1}" dt="2020-06-07T10:55:24.849" v="8248" actId="478"/>
        <pc:sldMkLst>
          <pc:docMk/>
          <pc:sldMk cId="3412340261" sldId="293"/>
        </pc:sldMkLst>
        <pc:spChg chg="mod">
          <ac:chgData name="" userId="db8d1d5de8564aae" providerId="LiveId" clId="{D5683A9C-494A-4FA6-ADD5-A18FC303ACC1}" dt="2020-06-07T08:16:19.016" v="6848" actId="20577"/>
          <ac:spMkLst>
            <pc:docMk/>
            <pc:sldMk cId="3412340261" sldId="293"/>
            <ac:spMk id="3" creationId="{20863F87-8B09-4FAC-83AA-EA1542D903DD}"/>
          </ac:spMkLst>
        </pc:spChg>
        <pc:picChg chg="del">
          <ac:chgData name="" userId="db8d1d5de8564aae" providerId="LiveId" clId="{D5683A9C-494A-4FA6-ADD5-A18FC303ACC1}" dt="2020-06-07T08:16:26.699" v="6849" actId="478"/>
          <ac:picMkLst>
            <pc:docMk/>
            <pc:sldMk cId="3412340261" sldId="293"/>
            <ac:picMk id="5" creationId="{71D43392-138D-409C-9D32-B1368C4F8417}"/>
          </ac:picMkLst>
        </pc:picChg>
        <pc:picChg chg="del">
          <ac:chgData name="" userId="db8d1d5de8564aae" providerId="LiveId" clId="{D5683A9C-494A-4FA6-ADD5-A18FC303ACC1}" dt="2020-06-07T08:16:08.696" v="6823" actId="478"/>
          <ac:picMkLst>
            <pc:docMk/>
            <pc:sldMk cId="3412340261" sldId="293"/>
            <ac:picMk id="6" creationId="{A1AF8EC3-40C2-4CAD-AF55-E6158E3A02D3}"/>
          </ac:picMkLst>
        </pc:picChg>
        <pc:picChg chg="add mod">
          <ac:chgData name="" userId="db8d1d5de8564aae" providerId="LiveId" clId="{D5683A9C-494A-4FA6-ADD5-A18FC303ACC1}" dt="2020-06-07T08:16:31.554" v="6852" actId="14100"/>
          <ac:picMkLst>
            <pc:docMk/>
            <pc:sldMk cId="3412340261" sldId="293"/>
            <ac:picMk id="7" creationId="{86C2F80E-73AC-4949-9D53-A2CC4745CAE7}"/>
          </ac:picMkLst>
        </pc:picChg>
        <pc:picChg chg="add del">
          <ac:chgData name="" userId="db8d1d5de8564aae" providerId="LiveId" clId="{D5683A9C-494A-4FA6-ADD5-A18FC303ACC1}" dt="2020-06-07T10:55:24.849" v="8248" actId="478"/>
          <ac:picMkLst>
            <pc:docMk/>
            <pc:sldMk cId="3412340261" sldId="293"/>
            <ac:picMk id="8" creationId="{5A6A538F-9E6C-4F80-B60B-404565CE5C31}"/>
          </ac:picMkLst>
        </pc:picChg>
      </pc:sldChg>
      <pc:sldChg chg="addSp delSp modSp add">
        <pc:chgData name="" userId="db8d1d5de8564aae" providerId="LiveId" clId="{D5683A9C-494A-4FA6-ADD5-A18FC303ACC1}" dt="2020-06-07T08:18:35.249" v="6913" actId="14100"/>
        <pc:sldMkLst>
          <pc:docMk/>
          <pc:sldMk cId="351987986" sldId="294"/>
        </pc:sldMkLst>
        <pc:spChg chg="mod">
          <ac:chgData name="" userId="db8d1d5de8564aae" providerId="LiveId" clId="{D5683A9C-494A-4FA6-ADD5-A18FC303ACC1}" dt="2020-06-07T08:18:13.790" v="6906" actId="20577"/>
          <ac:spMkLst>
            <pc:docMk/>
            <pc:sldMk cId="351987986" sldId="294"/>
            <ac:spMk id="3" creationId="{20863F87-8B09-4FAC-83AA-EA1542D903DD}"/>
          </ac:spMkLst>
        </pc:spChg>
        <pc:picChg chg="add del mod">
          <ac:chgData name="" userId="db8d1d5de8564aae" providerId="LiveId" clId="{D5683A9C-494A-4FA6-ADD5-A18FC303ACC1}" dt="2020-06-07T08:18:26.304" v="6910" actId="478"/>
          <ac:picMkLst>
            <pc:docMk/>
            <pc:sldMk cId="351987986" sldId="294"/>
            <ac:picMk id="5" creationId="{A8F87860-5D45-4A33-8A22-5C3B8F64057E}"/>
          </ac:picMkLst>
        </pc:picChg>
        <pc:picChg chg="add mod">
          <ac:chgData name="" userId="db8d1d5de8564aae" providerId="LiveId" clId="{D5683A9C-494A-4FA6-ADD5-A18FC303ACC1}" dt="2020-06-07T08:18:35.249" v="6913" actId="14100"/>
          <ac:picMkLst>
            <pc:docMk/>
            <pc:sldMk cId="351987986" sldId="294"/>
            <ac:picMk id="6" creationId="{346464D9-C4AF-4FDD-9518-D6B1EF8A1431}"/>
          </ac:picMkLst>
        </pc:picChg>
        <pc:picChg chg="del">
          <ac:chgData name="" userId="db8d1d5de8564aae" providerId="LiveId" clId="{D5683A9C-494A-4FA6-ADD5-A18FC303ACC1}" dt="2020-06-07T08:17:58.167" v="6867" actId="478"/>
          <ac:picMkLst>
            <pc:docMk/>
            <pc:sldMk cId="351987986" sldId="294"/>
            <ac:picMk id="7" creationId="{86C2F80E-73AC-4949-9D53-A2CC4745CAE7}"/>
          </ac:picMkLst>
        </pc:picChg>
      </pc:sldChg>
      <pc:sldChg chg="addSp delSp modSp add">
        <pc:chgData name="" userId="db8d1d5de8564aae" providerId="LiveId" clId="{D5683A9C-494A-4FA6-ADD5-A18FC303ACC1}" dt="2020-06-07T10:05:48.684" v="7678" actId="1076"/>
        <pc:sldMkLst>
          <pc:docMk/>
          <pc:sldMk cId="140376405" sldId="295"/>
        </pc:sldMkLst>
        <pc:spChg chg="mod">
          <ac:chgData name="" userId="db8d1d5de8564aae" providerId="LiveId" clId="{D5683A9C-494A-4FA6-ADD5-A18FC303ACC1}" dt="2020-06-07T09:37:08.610" v="7371" actId="20577"/>
          <ac:spMkLst>
            <pc:docMk/>
            <pc:sldMk cId="140376405" sldId="295"/>
            <ac:spMk id="2" creationId="{51F00054-E650-4AAC-A867-62EF1340E18F}"/>
          </ac:spMkLst>
        </pc:spChg>
        <pc:spChg chg="del mod">
          <ac:chgData name="" userId="db8d1d5de8564aae" providerId="LiveId" clId="{D5683A9C-494A-4FA6-ADD5-A18FC303ACC1}" dt="2020-06-07T09:03:30.772" v="7156" actId="478"/>
          <ac:spMkLst>
            <pc:docMk/>
            <pc:sldMk cId="140376405" sldId="295"/>
            <ac:spMk id="3" creationId="{20863F87-8B09-4FAC-83AA-EA1542D903DD}"/>
          </ac:spMkLst>
        </pc:spChg>
        <pc:spChg chg="add mod">
          <ac:chgData name="" userId="db8d1d5de8564aae" providerId="LiveId" clId="{D5683A9C-494A-4FA6-ADD5-A18FC303ACC1}" dt="2020-06-07T09:41:43.548" v="7586" actId="5793"/>
          <ac:spMkLst>
            <pc:docMk/>
            <pc:sldMk cId="140376405" sldId="295"/>
            <ac:spMk id="6" creationId="{F11EE27C-7624-4E7B-877F-89EF71C2A475}"/>
          </ac:spMkLst>
        </pc:spChg>
        <pc:spChg chg="add del">
          <ac:chgData name="" userId="db8d1d5de8564aae" providerId="LiveId" clId="{D5683A9C-494A-4FA6-ADD5-A18FC303ACC1}" dt="2020-06-07T09:38:18.218" v="7433"/>
          <ac:spMkLst>
            <pc:docMk/>
            <pc:sldMk cId="140376405" sldId="295"/>
            <ac:spMk id="7" creationId="{E41CE982-CB61-46A7-B61E-A9084350A939}"/>
          </ac:spMkLst>
        </pc:spChg>
        <pc:spChg chg="add del">
          <ac:chgData name="" userId="db8d1d5de8564aae" providerId="LiveId" clId="{D5683A9C-494A-4FA6-ADD5-A18FC303ACC1}" dt="2020-06-07T09:38:23.074" v="7436"/>
          <ac:spMkLst>
            <pc:docMk/>
            <pc:sldMk cId="140376405" sldId="295"/>
            <ac:spMk id="8" creationId="{C0C6E4F1-E41A-4F12-8327-56F85CA2ED0B}"/>
          </ac:spMkLst>
        </pc:spChg>
        <pc:picChg chg="add del mod">
          <ac:chgData name="" userId="db8d1d5de8564aae" providerId="LiveId" clId="{D5683A9C-494A-4FA6-ADD5-A18FC303ACC1}" dt="2020-06-07T09:36:55.322" v="7350" actId="478"/>
          <ac:picMkLst>
            <pc:docMk/>
            <pc:sldMk cId="140376405" sldId="295"/>
            <ac:picMk id="5" creationId="{4558C3AD-8D13-465C-8DE5-8E40BCD86A9D}"/>
          </ac:picMkLst>
        </pc:picChg>
        <pc:picChg chg="add mod">
          <ac:chgData name="" userId="db8d1d5de8564aae" providerId="LiveId" clId="{D5683A9C-494A-4FA6-ADD5-A18FC303ACC1}" dt="2020-06-07T10:05:48.684" v="7678" actId="1076"/>
          <ac:picMkLst>
            <pc:docMk/>
            <pc:sldMk cId="140376405" sldId="295"/>
            <ac:picMk id="9" creationId="{959F6412-8A91-4D0E-BB0A-CF5E1645F0B7}"/>
          </ac:picMkLst>
        </pc:picChg>
        <pc:picChg chg="add del mod">
          <ac:chgData name="" userId="db8d1d5de8564aae" providerId="LiveId" clId="{D5683A9C-494A-4FA6-ADD5-A18FC303ACC1}" dt="2020-06-07T10:05:45.415" v="7677" actId="478"/>
          <ac:picMkLst>
            <pc:docMk/>
            <pc:sldMk cId="140376405" sldId="295"/>
            <ac:picMk id="10" creationId="{21DCCAFF-A7E7-44F9-9009-C2ABC0958C4F}"/>
          </ac:picMkLst>
        </pc:picChg>
      </pc:sldChg>
      <pc:sldChg chg="modSp add ord">
        <pc:chgData name="" userId="db8d1d5de8564aae" providerId="LiveId" clId="{D5683A9C-494A-4FA6-ADD5-A18FC303ACC1}" dt="2020-06-09T14:48:11.821" v="8561" actId="20577"/>
        <pc:sldMkLst>
          <pc:docMk/>
          <pc:sldMk cId="242102850" sldId="296"/>
        </pc:sldMkLst>
        <pc:spChg chg="mod">
          <ac:chgData name="" userId="db8d1d5de8564aae" providerId="LiveId" clId="{D5683A9C-494A-4FA6-ADD5-A18FC303ACC1}" dt="2020-06-07T09:41:39.275" v="7583" actId="20577"/>
          <ac:spMkLst>
            <pc:docMk/>
            <pc:sldMk cId="242102850" sldId="296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9T14:48:11.821" v="8561" actId="20577"/>
          <ac:spMkLst>
            <pc:docMk/>
            <pc:sldMk cId="242102850" sldId="296"/>
            <ac:spMk id="6" creationId="{F11EE27C-7624-4E7B-877F-89EF71C2A475}"/>
          </ac:spMkLst>
        </pc:spChg>
      </pc:sldChg>
      <pc:sldChg chg="delSp modSp add del modTransition">
        <pc:chgData name="" userId="db8d1d5de8564aae" providerId="LiveId" clId="{D5683A9C-494A-4FA6-ADD5-A18FC303ACC1}" dt="2020-06-09T14:28:54.372" v="8491" actId="2696"/>
        <pc:sldMkLst>
          <pc:docMk/>
          <pc:sldMk cId="1058077658" sldId="297"/>
        </pc:sldMkLst>
        <pc:picChg chg="del">
          <ac:chgData name="" userId="db8d1d5de8564aae" providerId="LiveId" clId="{D5683A9C-494A-4FA6-ADD5-A18FC303ACC1}" dt="2020-06-07T10:05:37.835" v="7674" actId="478"/>
          <ac:picMkLst>
            <pc:docMk/>
            <pc:sldMk cId="1058077658" sldId="297"/>
            <ac:picMk id="9" creationId="{959F6412-8A91-4D0E-BB0A-CF5E1645F0B7}"/>
          </ac:picMkLst>
        </pc:picChg>
        <pc:picChg chg="mod">
          <ac:chgData name="" userId="db8d1d5de8564aae" providerId="LiveId" clId="{D5683A9C-494A-4FA6-ADD5-A18FC303ACC1}" dt="2020-06-07T10:05:43.304" v="7676" actId="1076"/>
          <ac:picMkLst>
            <pc:docMk/>
            <pc:sldMk cId="1058077658" sldId="297"/>
            <ac:picMk id="10" creationId="{21DCCAFF-A7E7-44F9-9009-C2ABC0958C4F}"/>
          </ac:picMkLst>
        </pc:picChg>
      </pc:sldChg>
      <pc:sldChg chg="modSp add">
        <pc:chgData name="" userId="db8d1d5de8564aae" providerId="LiveId" clId="{D5683A9C-494A-4FA6-ADD5-A18FC303ACC1}" dt="2020-06-09T14:49:07.787" v="8626" actId="20577"/>
        <pc:sldMkLst>
          <pc:docMk/>
          <pc:sldMk cId="2691562930" sldId="298"/>
        </pc:sldMkLst>
        <pc:spChg chg="mod">
          <ac:chgData name="" userId="db8d1d5de8564aae" providerId="LiveId" clId="{D5683A9C-494A-4FA6-ADD5-A18FC303ACC1}" dt="2020-06-07T10:06:30.219" v="7687" actId="20577"/>
          <ac:spMkLst>
            <pc:docMk/>
            <pc:sldMk cId="2691562930" sldId="298"/>
            <ac:spMk id="2" creationId="{51F00054-E650-4AAC-A867-62EF1340E18F}"/>
          </ac:spMkLst>
        </pc:spChg>
        <pc:spChg chg="mod">
          <ac:chgData name="" userId="db8d1d5de8564aae" providerId="LiveId" clId="{D5683A9C-494A-4FA6-ADD5-A18FC303ACC1}" dt="2020-06-09T14:49:07.787" v="8626" actId="20577"/>
          <ac:spMkLst>
            <pc:docMk/>
            <pc:sldMk cId="2691562930" sldId="298"/>
            <ac:spMk id="3" creationId="{20863F87-8B09-4FAC-83AA-EA1542D903DD}"/>
          </ac:spMkLst>
        </pc:spChg>
      </pc:sldChg>
      <pc:sldChg chg="addSp delSp modSp add">
        <pc:chgData name="" userId="db8d1d5de8564aae" providerId="LiveId" clId="{D5683A9C-494A-4FA6-ADD5-A18FC303ACC1}" dt="2020-06-07T11:04:40.130" v="8341" actId="14100"/>
        <pc:sldMkLst>
          <pc:docMk/>
          <pc:sldMk cId="2103421328" sldId="299"/>
        </pc:sldMkLst>
        <pc:spChg chg="del mod">
          <ac:chgData name="" userId="db8d1d5de8564aae" providerId="LiveId" clId="{D5683A9C-494A-4FA6-ADD5-A18FC303ACC1}" dt="2020-06-07T10:56:11.408" v="8257" actId="478"/>
          <ac:spMkLst>
            <pc:docMk/>
            <pc:sldMk cId="2103421328" sldId="299"/>
            <ac:spMk id="2" creationId="{51F00054-E650-4AAC-A867-62EF1340E18F}"/>
          </ac:spMkLst>
        </pc:spChg>
        <pc:spChg chg="del mod">
          <ac:chgData name="" userId="db8d1d5de8564aae" providerId="LiveId" clId="{D5683A9C-494A-4FA6-ADD5-A18FC303ACC1}" dt="2020-06-07T10:56:10.319" v="8256" actId="478"/>
          <ac:spMkLst>
            <pc:docMk/>
            <pc:sldMk cId="2103421328" sldId="299"/>
            <ac:spMk id="3" creationId="{20863F87-8B09-4FAC-83AA-EA1542D903DD}"/>
          </ac:spMkLst>
        </pc:spChg>
        <pc:spChg chg="add mod">
          <ac:chgData name="" userId="db8d1d5de8564aae" providerId="LiveId" clId="{D5683A9C-494A-4FA6-ADD5-A18FC303ACC1}" dt="2020-06-07T11:04:00.386" v="8266" actId="14100"/>
          <ac:spMkLst>
            <pc:docMk/>
            <pc:sldMk cId="2103421328" sldId="299"/>
            <ac:spMk id="7" creationId="{96D9778E-BFE5-4C23-8799-30328B579D74}"/>
          </ac:spMkLst>
        </pc:spChg>
        <pc:spChg chg="add mod">
          <ac:chgData name="" userId="db8d1d5de8564aae" providerId="LiveId" clId="{D5683A9C-494A-4FA6-ADD5-A18FC303ACC1}" dt="2020-06-07T11:04:18.188" v="8272" actId="14100"/>
          <ac:spMkLst>
            <pc:docMk/>
            <pc:sldMk cId="2103421328" sldId="299"/>
            <ac:spMk id="8" creationId="{72937791-0835-482A-B86D-3F5865CCC3FA}"/>
          </ac:spMkLst>
        </pc:spChg>
        <pc:spChg chg="add mod">
          <ac:chgData name="" userId="db8d1d5de8564aae" providerId="LiveId" clId="{D5683A9C-494A-4FA6-ADD5-A18FC303ACC1}" dt="2020-06-07T11:04:25.101" v="8275" actId="14100"/>
          <ac:spMkLst>
            <pc:docMk/>
            <pc:sldMk cId="2103421328" sldId="299"/>
            <ac:spMk id="9" creationId="{B1283728-1AA7-4264-A05E-70EA2D68C38B}"/>
          </ac:spMkLst>
        </pc:spChg>
        <pc:spChg chg="add mod">
          <ac:chgData name="" userId="db8d1d5de8564aae" providerId="LiveId" clId="{D5683A9C-494A-4FA6-ADD5-A18FC303ACC1}" dt="2020-06-07T11:04:40.130" v="8341" actId="14100"/>
          <ac:spMkLst>
            <pc:docMk/>
            <pc:sldMk cId="2103421328" sldId="299"/>
            <ac:spMk id="10" creationId="{34297B06-2312-4EDD-95F2-F1BB2B72BD5D}"/>
          </ac:spMkLst>
        </pc:spChg>
        <pc:picChg chg="add mod">
          <ac:chgData name="" userId="db8d1d5de8564aae" providerId="LiveId" clId="{D5683A9C-494A-4FA6-ADD5-A18FC303ACC1}" dt="2020-06-07T11:04:09.860" v="8269" actId="1076"/>
          <ac:picMkLst>
            <pc:docMk/>
            <pc:sldMk cId="2103421328" sldId="299"/>
            <ac:picMk id="5" creationId="{B5B170A5-D7C1-4961-96DE-14E78580635B}"/>
          </ac:picMkLst>
        </pc:picChg>
        <pc:picChg chg="del">
          <ac:chgData name="" userId="db8d1d5de8564aae" providerId="LiveId" clId="{D5683A9C-494A-4FA6-ADD5-A18FC303ACC1}" dt="2020-06-07T10:55:32.073" v="8250" actId="478"/>
          <ac:picMkLst>
            <pc:docMk/>
            <pc:sldMk cId="2103421328" sldId="299"/>
            <ac:picMk id="6" creationId="{346464D9-C4AF-4FDD-9518-D6B1EF8A14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2D933-3C37-43CA-ABDB-CF44F94DD21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FAC46-568C-4F38-9776-28243E495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04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594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/>
              <a:t>- </a:t>
            </a:r>
            <a:r>
              <a:rPr lang="zh-TW" altLang="en-US" dirty="0"/>
              <a:t>成功申請候就可以看到成功訊息了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813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/>
              <a:t>- Le </a:t>
            </a:r>
            <a:r>
              <a:rPr lang="zh-TW" altLang="en-US" dirty="0"/>
              <a:t>會在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letsencrypt</a:t>
            </a:r>
            <a:r>
              <a:rPr lang="en-US" altLang="zh-TW" dirty="0"/>
              <a:t>/live/</a:t>
            </a:r>
            <a:r>
              <a:rPr lang="zh-TW" altLang="en-US" dirty="0"/>
              <a:t>你的</a:t>
            </a:r>
            <a:r>
              <a:rPr lang="en-US" altLang="zh-TW" dirty="0"/>
              <a:t>domain</a:t>
            </a:r>
            <a:r>
              <a:rPr lang="zh-TW" altLang="en-US" dirty="0"/>
              <a:t>底下生成這幾個檔案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88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TW" altLang="en-US" dirty="0"/>
              <a:t>那前面我們已經設定完網站的憑證了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zh-TW" altLang="en-US" dirty="0"/>
              <a:t>接著就是要告訴 </a:t>
            </a:r>
            <a:r>
              <a:rPr lang="en-US" altLang="zh-TW" dirty="0" err="1"/>
              <a:t>nginx</a:t>
            </a:r>
            <a:r>
              <a:rPr lang="zh-TW" altLang="en-US" dirty="0"/>
              <a:t> 說我們要 啟用 </a:t>
            </a:r>
            <a:r>
              <a:rPr lang="en-US" altLang="zh-TW" dirty="0"/>
              <a:t>Perfect forward secrecy</a:t>
            </a:r>
            <a:r>
              <a:rPr lang="zh-TW" altLang="en-US" dirty="0"/>
              <a:t> 的功能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zh-TW" altLang="en-US" dirty="0"/>
              <a:t>要啟用這個功能就需要先 </a:t>
            </a:r>
            <a:r>
              <a:rPr lang="en-US" altLang="zh-TW" dirty="0"/>
              <a:t>gen </a:t>
            </a:r>
            <a:r>
              <a:rPr lang="zh-TW" altLang="en-US" dirty="0"/>
              <a:t>一個 </a:t>
            </a:r>
            <a:r>
              <a:rPr lang="en-US" altLang="zh-TW" dirty="0"/>
              <a:t>DF</a:t>
            </a:r>
            <a:r>
              <a:rPr lang="zh-TW" altLang="en-US" dirty="0"/>
              <a:t>的參數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097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808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openssl</a:t>
            </a:r>
            <a:r>
              <a:rPr lang="en-US" altLang="zh-TW" dirty="0"/>
              <a:t> </a:t>
            </a:r>
            <a:r>
              <a:rPr lang="zh-TW" altLang="en-US" dirty="0"/>
              <a:t>生出一個 </a:t>
            </a:r>
            <a:r>
              <a:rPr lang="en-US" altLang="zh-TW" dirty="0"/>
              <a:t>root CA </a:t>
            </a:r>
            <a:r>
              <a:rPr lang="zh-TW" altLang="en-US" dirty="0"/>
              <a:t>的 </a:t>
            </a:r>
            <a:r>
              <a:rPr lang="en-US" altLang="zh-TW" dirty="0"/>
              <a:t>private key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728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這個步驟會需要填一些有關這個 </a:t>
            </a:r>
            <a:r>
              <a:rPr lang="en-US" altLang="zh-TW" dirty="0"/>
              <a:t>Root CA</a:t>
            </a:r>
            <a:r>
              <a:rPr lang="zh-TW" altLang="en-US" dirty="0"/>
              <a:t> 憑證的資訊，如地區，公司名稱等，可填可不填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371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TW" altLang="en-US" dirty="0"/>
              <a:t>產生完 </a:t>
            </a:r>
            <a:r>
              <a:rPr lang="en-US" altLang="zh-TW" dirty="0"/>
              <a:t>request file </a:t>
            </a:r>
            <a:r>
              <a:rPr lang="zh-TW" altLang="en-US" dirty="0"/>
              <a:t>後，就可以用來生 </a:t>
            </a:r>
            <a:r>
              <a:rPr lang="en-US" altLang="zh-TW" dirty="0"/>
              <a:t>Root CA </a:t>
            </a:r>
            <a:r>
              <a:rPr lang="zh-TW" altLang="en-US" dirty="0"/>
              <a:t>憑證了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zh-TW" altLang="en-US" dirty="0"/>
              <a:t>指令如圖，一樣如果沒問題的話就會有一些關於憑證的訊息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51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373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/>
              <a:t>- </a:t>
            </a:r>
            <a:r>
              <a:rPr lang="zh-TW" altLang="en-US" dirty="0"/>
              <a:t>跟 </a:t>
            </a:r>
            <a:r>
              <a:rPr lang="en-US" altLang="zh-TW" dirty="0"/>
              <a:t>Root CA</a:t>
            </a:r>
            <a:r>
              <a:rPr lang="zh-TW" altLang="en-US" dirty="0"/>
              <a:t> 一樣 都要先生成一個 </a:t>
            </a:r>
            <a:r>
              <a:rPr lang="en-US" altLang="zh-TW" dirty="0"/>
              <a:t>private key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591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1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TW" altLang="en-US" dirty="0"/>
              <a:t>這是我今天的</a:t>
            </a:r>
            <a:r>
              <a:rPr lang="en-US" altLang="zh-TW" dirty="0"/>
              <a:t>outline</a:t>
            </a:r>
          </a:p>
          <a:p>
            <a:pPr marL="171450" indent="-171450">
              <a:buFontTx/>
              <a:buChar char="-"/>
            </a:pPr>
            <a:r>
              <a:rPr lang="zh-TW" altLang="en-US" dirty="0"/>
              <a:t>分成兩大部分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zh-TW" altLang="en-US" dirty="0"/>
              <a:t>第一部分是</a:t>
            </a:r>
            <a:r>
              <a:rPr lang="en-US" altLang="zh-TW" dirty="0"/>
              <a:t>HTTPS with Perfect Forward Secrecy</a:t>
            </a:r>
          </a:p>
          <a:p>
            <a:pPr marL="171450" indent="-171450">
              <a:buFontTx/>
              <a:buChar char="-"/>
            </a:pPr>
            <a:r>
              <a:rPr lang="zh-TW" altLang="en-US" dirty="0"/>
              <a:t>會先簡單介紹</a:t>
            </a:r>
            <a:r>
              <a:rPr lang="en-US" altLang="zh-TW" dirty="0"/>
              <a:t>ACME</a:t>
            </a:r>
            <a:r>
              <a:rPr lang="zh-TW" altLang="en-US" dirty="0"/>
              <a:t>這個</a:t>
            </a:r>
            <a:r>
              <a:rPr lang="en-US" altLang="zh-TW" dirty="0"/>
              <a:t>protocol</a:t>
            </a:r>
            <a:r>
              <a:rPr lang="zh-TW" altLang="en-US" dirty="0"/>
              <a:t>以及</a:t>
            </a:r>
            <a:r>
              <a:rPr lang="en-US" altLang="zh-TW" dirty="0"/>
              <a:t>let’s encrypt</a:t>
            </a:r>
            <a:r>
              <a:rPr lang="zh-TW" altLang="en-US" dirty="0"/>
              <a:t>的教學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zh-TW" altLang="en-US" dirty="0"/>
              <a:t>第二部分則是如何自簽憑證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601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TW" altLang="en-US" dirty="0"/>
              <a:t>這裡一樣會需要填關於這個網站憑證的資訊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zh-TW" altLang="en-US" dirty="0"/>
              <a:t>須注意 </a:t>
            </a:r>
            <a:r>
              <a:rPr lang="en-US" altLang="zh-TW" dirty="0"/>
              <a:t>Common Name </a:t>
            </a:r>
            <a:r>
              <a:rPr lang="zh-TW" altLang="en-US" dirty="0"/>
              <a:t>這個欄位不能亂填，必須填你的網站的 </a:t>
            </a:r>
            <a:r>
              <a:rPr lang="en-US" altLang="zh-TW" dirty="0"/>
              <a:t>IP</a:t>
            </a:r>
            <a:r>
              <a:rPr lang="zh-TW" altLang="en-US" dirty="0"/>
              <a:t>或是 </a:t>
            </a:r>
            <a:r>
              <a:rPr lang="en-US" altLang="zh-TW" dirty="0"/>
              <a:t>domain name</a:t>
            </a:r>
          </a:p>
          <a:p>
            <a:pPr marL="171450" indent="-171450">
              <a:buFontTx/>
              <a:buChar char="-"/>
            </a:pPr>
            <a:r>
              <a:rPr lang="zh-TW" altLang="en-US" dirty="0"/>
              <a:t>如範例這裡我填</a:t>
            </a:r>
            <a:r>
              <a:rPr lang="en-US" altLang="zh-TW" dirty="0"/>
              <a:t>192.168.150.128</a:t>
            </a:r>
            <a:r>
              <a:rPr lang="zh-TW" altLang="en-US" dirty="0"/>
              <a:t>，這是我的網站的 </a:t>
            </a:r>
            <a:r>
              <a:rPr lang="en-US" altLang="zh-TW" dirty="0"/>
              <a:t>IP</a:t>
            </a:r>
          </a:p>
          <a:p>
            <a:pPr marL="171450" indent="-171450">
              <a:buFontTx/>
              <a:buChar char="-"/>
            </a:pPr>
            <a:r>
              <a:rPr lang="zh-TW" altLang="en-US" dirty="0"/>
              <a:t>那如果你的網站是 </a:t>
            </a:r>
            <a:r>
              <a:rPr lang="en-US" altLang="zh-TW" dirty="0"/>
              <a:t>XXX.com</a:t>
            </a:r>
            <a:r>
              <a:rPr lang="zh-TW" altLang="en-US" dirty="0"/>
              <a:t> 那就是填 </a:t>
            </a:r>
            <a:r>
              <a:rPr lang="en-US" altLang="zh-TW" dirty="0"/>
              <a:t>XXX.com </a:t>
            </a:r>
            <a:r>
              <a:rPr lang="zh-TW" altLang="en-US" dirty="0"/>
              <a:t>這樣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zh-TW" altLang="en-US" dirty="0"/>
              <a:t>如果這裡填錯的話，雖然之後設定完後你的網站一樣是走</a:t>
            </a:r>
            <a:r>
              <a:rPr lang="en-US" altLang="zh-TW" dirty="0"/>
              <a:t>HTTPS</a:t>
            </a:r>
            <a:r>
              <a:rPr lang="zh-TW" altLang="en-US" dirty="0"/>
              <a:t>，但瀏覽器會不信任這個憑證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zh-TW" altLang="en-US" dirty="0"/>
              <a:t>瀏覽器不會標成安全的網站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333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TW" altLang="en-US" dirty="0"/>
              <a:t>最後，就可以生成網站的憑證了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zh-TW" altLang="en-US" dirty="0"/>
              <a:t>從這個指令可以看到，我們使用 </a:t>
            </a:r>
            <a:r>
              <a:rPr lang="en-US" altLang="zh-TW" dirty="0" err="1"/>
              <a:t>RootCA</a:t>
            </a:r>
            <a:r>
              <a:rPr lang="en-US" altLang="zh-TW" dirty="0"/>
              <a:t> </a:t>
            </a:r>
            <a:r>
              <a:rPr lang="zh-TW" altLang="en-US" dirty="0"/>
              <a:t>的憑證去簽出網站的憑證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776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520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18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162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/>
              <a:t>- Import server.crt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667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/>
              <a:t>- Import server.crt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233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TW" altLang="en-US" dirty="0"/>
              <a:t>如果前面的 </a:t>
            </a:r>
            <a:r>
              <a:rPr lang="en-US" altLang="zh-TW" dirty="0"/>
              <a:t>Common Name </a:t>
            </a:r>
            <a:r>
              <a:rPr lang="zh-TW" altLang="en-US" dirty="0"/>
              <a:t>打錯，或是沒有把 </a:t>
            </a:r>
            <a:r>
              <a:rPr lang="en-US" altLang="zh-TW" dirty="0"/>
              <a:t>Root CA </a:t>
            </a:r>
            <a:r>
              <a:rPr lang="zh-TW" altLang="en-US" dirty="0"/>
              <a:t>的憑證加到瀏覽器的話就會出現圖中的結果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zh-TW" altLang="en-US" dirty="0"/>
              <a:t>瀏覽器不信任你的憑證，而且會阻擋連線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44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60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55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TW" altLang="en-US" dirty="0"/>
              <a:t>首先需要準備一個 </a:t>
            </a:r>
            <a:r>
              <a:rPr lang="en-US" altLang="zh-TW" dirty="0"/>
              <a:t>web server, </a:t>
            </a:r>
            <a:r>
              <a:rPr lang="zh-TW" altLang="en-US" dirty="0"/>
              <a:t>這裡我用 </a:t>
            </a:r>
            <a:r>
              <a:rPr lang="en-US" altLang="zh-TW" dirty="0" err="1"/>
              <a:t>nginx</a:t>
            </a:r>
            <a:r>
              <a:rPr lang="zh-TW" altLang="en-US" dirty="0"/>
              <a:t> 為範例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41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TW" altLang="en-US" dirty="0"/>
              <a:t>如果你的網站沒有 </a:t>
            </a:r>
            <a:r>
              <a:rPr lang="en-US" altLang="zh-TW" dirty="0"/>
              <a:t>domain name</a:t>
            </a:r>
            <a:r>
              <a:rPr lang="zh-TW" altLang="en-US" dirty="0"/>
              <a:t> 的話，</a:t>
            </a:r>
            <a:r>
              <a:rPr lang="en-US" altLang="zh-TW" dirty="0"/>
              <a:t>le </a:t>
            </a:r>
            <a:r>
              <a:rPr lang="zh-TW" altLang="en-US" dirty="0"/>
              <a:t>不會發給你憑證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zh-TW" altLang="en-US" dirty="0"/>
              <a:t>所以要先申請一個 </a:t>
            </a:r>
            <a:r>
              <a:rPr lang="en-US" altLang="zh-TW" dirty="0"/>
              <a:t>domain name</a:t>
            </a:r>
          </a:p>
          <a:p>
            <a:pPr marL="171450" indent="-171450">
              <a:buFontTx/>
              <a:buChar char="-"/>
            </a:pPr>
            <a:r>
              <a:rPr lang="zh-TW" altLang="en-US" dirty="0"/>
              <a:t>可以使用 </a:t>
            </a:r>
            <a:r>
              <a:rPr lang="en-US" altLang="zh-TW" dirty="0"/>
              <a:t>nctu.me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261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 </a:t>
            </a:r>
            <a:r>
              <a:rPr lang="zh-TW" altLang="en-US" dirty="0"/>
              <a:t>首先我們要下載一個 </a:t>
            </a:r>
            <a:r>
              <a:rPr lang="en-US" altLang="zh-TW" dirty="0"/>
              <a:t>ACME</a:t>
            </a:r>
            <a:r>
              <a:rPr lang="zh-TW" altLang="en-US" dirty="0"/>
              <a:t> </a:t>
            </a:r>
            <a:r>
              <a:rPr lang="en-US" altLang="zh-TW" dirty="0"/>
              <a:t>client </a:t>
            </a:r>
            <a:r>
              <a:rPr lang="zh-TW" altLang="en-US" dirty="0"/>
              <a:t>這樣才可以跟 </a:t>
            </a:r>
            <a:r>
              <a:rPr lang="en-US" altLang="zh-TW" dirty="0"/>
              <a:t>le</a:t>
            </a:r>
            <a:r>
              <a:rPr lang="zh-TW" altLang="en-US" dirty="0"/>
              <a:t>的 </a:t>
            </a:r>
            <a:r>
              <a:rPr lang="en-US" altLang="zh-TW" dirty="0"/>
              <a:t>server </a:t>
            </a:r>
            <a:r>
              <a:rPr lang="zh-TW" altLang="en-US" dirty="0"/>
              <a:t>互動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576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698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TW" altLang="en-US" dirty="0"/>
              <a:t>因為有安全上的考量，如果你失敗太多次的話會被 </a:t>
            </a:r>
            <a:r>
              <a:rPr lang="en-US" altLang="zh-TW" dirty="0"/>
              <a:t>let’s encrypt ban </a:t>
            </a:r>
            <a:r>
              <a:rPr lang="zh-TW" altLang="en-US" dirty="0"/>
              <a:t>掉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zh-TW" altLang="en-US" dirty="0"/>
              <a:t>所以 </a:t>
            </a:r>
            <a:r>
              <a:rPr lang="en-US" altLang="zh-TW" dirty="0"/>
              <a:t>le </a:t>
            </a:r>
            <a:r>
              <a:rPr lang="zh-TW" altLang="en-US" dirty="0"/>
              <a:t>提供了測試環境，在指令後面加上 </a:t>
            </a:r>
            <a:r>
              <a:rPr lang="en-US" altLang="zh-TW" dirty="0"/>
              <a:t>--dry-run, </a:t>
            </a:r>
            <a:r>
              <a:rPr lang="zh-TW" altLang="en-US" dirty="0"/>
              <a:t>那這個</a:t>
            </a:r>
            <a:r>
              <a:rPr lang="en-US" altLang="zh-TW" dirty="0"/>
              <a:t>request</a:t>
            </a:r>
            <a:r>
              <a:rPr lang="zh-TW" altLang="en-US" dirty="0"/>
              <a:t>就會打向 </a:t>
            </a:r>
            <a:r>
              <a:rPr lang="en-US" altLang="zh-TW" dirty="0"/>
              <a:t>le </a:t>
            </a:r>
            <a:r>
              <a:rPr lang="zh-TW" altLang="en-US" dirty="0"/>
              <a:t>的測試 </a:t>
            </a:r>
            <a:r>
              <a:rPr lang="en-US" altLang="zh-TW" dirty="0"/>
              <a:t>server, </a:t>
            </a:r>
            <a:r>
              <a:rPr lang="zh-TW" altLang="en-US" dirty="0"/>
              <a:t>可以用來檢查你的</a:t>
            </a:r>
            <a:r>
              <a:rPr lang="en-US" altLang="zh-TW" dirty="0"/>
              <a:t>server</a:t>
            </a:r>
            <a:r>
              <a:rPr lang="zh-TW" altLang="en-US" dirty="0"/>
              <a:t>有沒有設定錯誤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zh-TW" altLang="en-US" dirty="0"/>
              <a:t>向是防火牆設定、</a:t>
            </a:r>
            <a:r>
              <a:rPr lang="en-US" altLang="zh-TW" dirty="0" err="1"/>
              <a:t>nginx</a:t>
            </a:r>
            <a:r>
              <a:rPr lang="zh-TW" altLang="en-US" dirty="0"/>
              <a:t> 設定等等</a:t>
            </a:r>
            <a:endParaRPr lang="en-US" altLang="zh-TW" dirty="0"/>
          </a:p>
          <a:p>
            <a:r>
              <a:rPr lang="en-US" altLang="zh-TW" dirty="0"/>
              <a:t>- </a:t>
            </a:r>
            <a:r>
              <a:rPr lang="zh-TW" altLang="en-US" dirty="0"/>
              <a:t>使用測試指令確定沒有錯誤後，再把 </a:t>
            </a:r>
            <a:r>
              <a:rPr lang="en-US" altLang="zh-TW" dirty="0"/>
              <a:t>--dry-run </a:t>
            </a:r>
            <a:r>
              <a:rPr lang="zh-TW" altLang="en-US" dirty="0"/>
              <a:t>拿掉向 真正的 </a:t>
            </a:r>
            <a:r>
              <a:rPr lang="en-US" altLang="zh-TW" dirty="0"/>
              <a:t>le</a:t>
            </a:r>
            <a:r>
              <a:rPr lang="zh-TW" altLang="en-US" dirty="0"/>
              <a:t> </a:t>
            </a:r>
            <a:r>
              <a:rPr lang="en-US" altLang="zh-TW" dirty="0"/>
              <a:t>server </a:t>
            </a:r>
            <a:r>
              <a:rPr lang="zh-TW" altLang="en-US" dirty="0"/>
              <a:t>申請憑證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C46-568C-4F38-9776-28243E495F1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28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80E5-4BEA-46FE-8D6A-5E62A401FFF3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2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4873-4F3B-4AF3-B504-538B896C423D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11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B30-84B4-4749-B4BC-DA07674AE615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70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D1F7-0C23-4BD0-85C4-D399C6F1E485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96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83D0-F13D-4B34-A821-094C8AC983AE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3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4418-E999-4AF1-89F5-7F13EBDE0D61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51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080C-B8B6-428A-994D-12DE00951A6E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84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C51E-1796-4782-BD6E-3382D1E7374F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13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F931-9AE1-4BF8-AC7A-85B491FBF3ED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06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40983F-D993-49B4-98D1-5AE690FBF156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E803A2-4A9D-4DCE-822B-02AF228C77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99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E64-EAB9-4A56-9AF9-335F97DF18D3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97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597911-FD43-414B-8570-68CCF60E223A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E803A2-4A9D-4DCE-822B-02AF228C77F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4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DE71B-9E37-4168-9582-F601DB7BB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NS Mini Project 3 SSL Certificate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E1EC8D-FBA2-421B-9123-F9EE3ADE3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網工所 </a:t>
            </a:r>
            <a:r>
              <a:rPr lang="en-US" altLang="zh-TW" dirty="0"/>
              <a:t>0856502</a:t>
            </a:r>
            <a:r>
              <a:rPr lang="zh-TW" altLang="en-US" dirty="0"/>
              <a:t> 林彥傑</a:t>
            </a:r>
          </a:p>
        </p:txBody>
      </p:sp>
    </p:spTree>
    <p:extLst>
      <p:ext uri="{BB962C8B-B14F-4D97-AF65-F5344CB8AC3E}">
        <p14:creationId xmlns:p14="http://schemas.microsoft.com/office/powerpoint/2010/main" val="311458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0 – Apply a domain for your website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Let’s encrypt does not issue certificates to the websites that have no domain name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3000" dirty="0"/>
              <a:t> https://140.113.1.1 (X)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3000" dirty="0"/>
              <a:t> https://example.com (O)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Can use free domain service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3000" dirty="0"/>
              <a:t> e.g. nctu.me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2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 – Install </a:t>
            </a:r>
            <a:r>
              <a:rPr lang="en-US" altLang="zh-TW" dirty="0" err="1"/>
              <a:t>Certbot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An ACME client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Installation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2D0C77-C23C-4A2A-BC31-F02E4878E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636" y="3249137"/>
            <a:ext cx="8433687" cy="169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1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 – Modify </a:t>
            </a:r>
            <a:r>
              <a:rPr lang="en-US" altLang="zh-TW" dirty="0" err="1"/>
              <a:t>nginx</a:t>
            </a:r>
            <a:r>
              <a:rPr lang="en-US" altLang="zh-TW" dirty="0"/>
              <a:t> configuration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</a:t>
            </a:r>
            <a:r>
              <a:rPr lang="en-US" altLang="zh-TW" sz="3200" dirty="0" err="1"/>
              <a:t>nginx</a:t>
            </a:r>
            <a:r>
              <a:rPr lang="en-US" altLang="zh-TW" sz="3200" dirty="0"/>
              <a:t>/sites-available/default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32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B492AC5-D5AF-47F3-87B4-ED2CD2328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850" y="2366814"/>
            <a:ext cx="360095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 – Apply a certificate (1/3)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Apply for a real certificate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</a:p>
          <a:p>
            <a:pPr marL="0" indent="0">
              <a:buNone/>
            </a:pPr>
            <a:endParaRPr lang="en-US" altLang="zh-TW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use test environment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3000" dirty="0"/>
              <a:t> </a:t>
            </a:r>
            <a:r>
              <a:rPr lang="en-US" altLang="zh-TW" sz="3000" i="1" dirty="0"/>
              <a:t>--dry-run </a:t>
            </a:r>
            <a:r>
              <a:rPr lang="en-US" altLang="zh-TW" sz="3000" dirty="0"/>
              <a:t>option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A9BF1F-132C-4F6D-8C82-0550993DA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365" y="4770875"/>
            <a:ext cx="7864154" cy="9290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EC0C7D4-67E0-4443-B903-CE79A1127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365" y="2456044"/>
            <a:ext cx="6560621" cy="6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 – Apply a certificate (2/3)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 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35D9C1F-2FC1-43D2-9630-E2142B002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081" y="1845734"/>
            <a:ext cx="6874798" cy="440367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FFB1929-12DA-4D4A-B914-0F0A2AD61213}"/>
              </a:ext>
            </a:extLst>
          </p:cNvPr>
          <p:cNvSpPr/>
          <p:nvPr/>
        </p:nvSpPr>
        <p:spPr>
          <a:xfrm>
            <a:off x="2816341" y="3731418"/>
            <a:ext cx="6296486" cy="435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86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 – Apply a certificate (3/3)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 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D7B95E-DB4C-4920-9D6F-13AF2F0C7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969" y="2617927"/>
            <a:ext cx="7971043" cy="651625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7C7E502-35C8-4A33-B2DB-D93E0F656D49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</a:t>
            </a:r>
            <a:r>
              <a:rPr lang="en-US" altLang="zh-TW" sz="3200" dirty="0" err="1"/>
              <a:t>letsencrypt</a:t>
            </a:r>
            <a:r>
              <a:rPr lang="en-US" altLang="zh-TW" sz="3200" dirty="0"/>
              <a:t>/live/&lt;domain&gt;</a:t>
            </a:r>
          </a:p>
        </p:txBody>
      </p:sp>
    </p:spTree>
    <p:extLst>
      <p:ext uri="{BB962C8B-B14F-4D97-AF65-F5344CB8AC3E}">
        <p14:creationId xmlns:p14="http://schemas.microsoft.com/office/powerpoint/2010/main" val="396762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 – Enable https with perfect forward secrecy (1/4)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Edit 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</a:t>
            </a:r>
            <a:r>
              <a:rPr lang="en-US" altLang="zh-TW" sz="3200" dirty="0" err="1"/>
              <a:t>nginx</a:t>
            </a:r>
            <a:r>
              <a:rPr lang="en-US" altLang="zh-TW" sz="3200" dirty="0"/>
              <a:t>/snippets/</a:t>
            </a:r>
            <a:r>
              <a:rPr lang="en-US" altLang="zh-TW" sz="3200" dirty="0" err="1"/>
              <a:t>ssl-linyj.nctu.me.conf</a:t>
            </a:r>
            <a:endParaRPr lang="en-US" altLang="zh-TW" sz="3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3000" dirty="0"/>
              <a:t> Add the following lines to the file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DAEBDE-4317-4157-A585-24001AB30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83" y="2980992"/>
            <a:ext cx="7744906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6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 – Enable https with perfect forward secrecy (2/4)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Generate Diffie-Hellman parameters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007FC8-361A-4323-B602-712F67228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75" y="2398098"/>
            <a:ext cx="6496090" cy="5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70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 – Enable https with perfect forward secrecy (3/4)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Edit 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</a:t>
            </a:r>
            <a:r>
              <a:rPr lang="en-US" altLang="zh-TW" sz="3200" dirty="0" err="1"/>
              <a:t>nginx</a:t>
            </a:r>
            <a:r>
              <a:rPr lang="en-US" altLang="zh-TW" sz="3200" dirty="0"/>
              <a:t>/snippets/</a:t>
            </a:r>
            <a:r>
              <a:rPr lang="en-US" altLang="zh-TW" sz="3200" dirty="0" err="1"/>
              <a:t>ssl-params.conf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AD0DA7-6D00-49B7-8285-974F9E12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431" y="2557341"/>
            <a:ext cx="7802064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43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 – Enable https with perfect forward secrecy (4/4)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Edit the server block in 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</a:t>
            </a:r>
            <a:r>
              <a:rPr lang="en-US" altLang="zh-TW" sz="3200" dirty="0" err="1"/>
              <a:t>nginx</a:t>
            </a:r>
            <a:r>
              <a:rPr lang="en-US" altLang="zh-TW" sz="3200" dirty="0"/>
              <a:t>/sites-available/default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3000" dirty="0"/>
              <a:t> Comment the following 2 lines</a:t>
            </a:r>
            <a:endParaRPr lang="zh-TW" altLang="en-US" sz="3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D43392-138D-409C-9D32-B1368C4F8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17" y="2781209"/>
            <a:ext cx="4117591" cy="96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6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HTTPS with Perfect Forward Secrecy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/>
              <a:t> ACME protocol introduction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/>
              <a:t> Let’s encrypt tutorial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HTTPS with Self-signed Certificate</a:t>
            </a:r>
          </a:p>
          <a:p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513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 – Enable https with perfect forward secrecy (4/4)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Edit the server block in 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</a:t>
            </a:r>
            <a:r>
              <a:rPr lang="en-US" altLang="zh-TW" sz="3200" dirty="0" err="1"/>
              <a:t>nginx</a:t>
            </a:r>
            <a:r>
              <a:rPr lang="en-US" altLang="zh-TW" sz="3200" dirty="0"/>
              <a:t>/sites-available/default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3000" dirty="0"/>
              <a:t> Add the following lines</a:t>
            </a:r>
            <a:endParaRPr lang="zh-TW" altLang="en-US" sz="3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6C2F80E-73AC-4949-9D53-A2CC4745C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99" y="2819043"/>
            <a:ext cx="3849291" cy="123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40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 – Enable https with perfect forward secrecy (4/4)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Edit the server block in 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</a:t>
            </a:r>
            <a:r>
              <a:rPr lang="en-US" altLang="zh-TW" sz="3200" dirty="0" err="1"/>
              <a:t>nginx</a:t>
            </a:r>
            <a:r>
              <a:rPr lang="en-US" altLang="zh-TW" sz="3200" dirty="0"/>
              <a:t>/sites-available/default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3000" dirty="0"/>
              <a:t> (Optional) redirect http to https automatically</a:t>
            </a:r>
            <a:endParaRPr lang="zh-TW" altLang="en-US" sz="3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6464D9-C4AF-4FDD-9518-D6B1EF8A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56" y="2955685"/>
            <a:ext cx="5044489" cy="18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B170A5-D7C1-4961-96DE-14E785806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868" y="146378"/>
            <a:ext cx="4624264" cy="588995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6D9778E-BFE5-4C23-8799-30328B579D74}"/>
              </a:ext>
            </a:extLst>
          </p:cNvPr>
          <p:cNvSpPr/>
          <p:nvPr/>
        </p:nvSpPr>
        <p:spPr>
          <a:xfrm>
            <a:off x="4281055" y="260855"/>
            <a:ext cx="2275610" cy="435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937791-0835-482A-B86D-3F5865CCC3FA}"/>
              </a:ext>
            </a:extLst>
          </p:cNvPr>
          <p:cNvSpPr/>
          <p:nvPr/>
        </p:nvSpPr>
        <p:spPr>
          <a:xfrm>
            <a:off x="4260274" y="770494"/>
            <a:ext cx="2899061" cy="1047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283728-1AA7-4264-A05E-70EA2D68C38B}"/>
              </a:ext>
            </a:extLst>
          </p:cNvPr>
          <p:cNvSpPr/>
          <p:nvPr/>
        </p:nvSpPr>
        <p:spPr>
          <a:xfrm>
            <a:off x="3783868" y="5050434"/>
            <a:ext cx="3510550" cy="1047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297B06-2312-4EDD-95F2-F1BB2B72BD5D}"/>
              </a:ext>
            </a:extLst>
          </p:cNvPr>
          <p:cNvSpPr/>
          <p:nvPr/>
        </p:nvSpPr>
        <p:spPr>
          <a:xfrm>
            <a:off x="4299951" y="3155821"/>
            <a:ext cx="1872249" cy="595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421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5 – Reload </a:t>
            </a:r>
            <a:r>
              <a:rPr lang="en-US" altLang="zh-TW" dirty="0" err="1"/>
              <a:t>nginx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B86C67-F9E2-4C50-88EE-322B1394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1845734"/>
            <a:ext cx="1004075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87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3051867-2826-445F-A8B1-EB87D54DE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78165"/>
            <a:ext cx="10058400" cy="375892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3DD02E-0F1F-4C4D-AB1A-41DD01798CA5}"/>
              </a:ext>
            </a:extLst>
          </p:cNvPr>
          <p:cNvSpPr/>
          <p:nvPr/>
        </p:nvSpPr>
        <p:spPr>
          <a:xfrm>
            <a:off x="1704513" y="2183907"/>
            <a:ext cx="2601157" cy="2246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70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 with self-signed certificate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Self-signed root CA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Self-signed server certificate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065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 – Self-signed root CA (1/3)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Generate the private key of root CA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C0103B-16F9-4537-B867-BC3EC2CD5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46" y="2428882"/>
            <a:ext cx="4382112" cy="56205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D856739-8237-47EA-9A5E-84DFA791C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314" y="3486105"/>
            <a:ext cx="8946331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43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 – Self-signed root CA (2/3)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Generate root certificate request file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32A01A-84BA-463B-BF6E-79B480D0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68" y="2415018"/>
            <a:ext cx="583964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53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 – Self-signed root CA (2/3)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53A8D59-B80B-47B4-8D51-F5187DDCA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6" y="1839459"/>
            <a:ext cx="12022228" cy="398200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3F1678F-1FF3-4EA9-ABD2-60CAE2C666BA}"/>
              </a:ext>
            </a:extLst>
          </p:cNvPr>
          <p:cNvSpPr/>
          <p:nvPr/>
        </p:nvSpPr>
        <p:spPr>
          <a:xfrm>
            <a:off x="74495" y="3449782"/>
            <a:ext cx="5328778" cy="2246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1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 – Self-signed root CA (3/3)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Use the request file to generate the root certificate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AEE1B7-E5F6-44EF-B9CD-7556F7AE3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24990"/>
            <a:ext cx="9078875" cy="11053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518A4F0-5181-41C0-89BC-B1661D9E5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32" y="4221064"/>
            <a:ext cx="11839535" cy="98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4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ACME Protocol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Automatic Certificate Management Environment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Automatically obtain a browser-trusted certificate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3000" dirty="0"/>
              <a:t> without human intervention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defined in RFC 8555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Let’s encrypt use ACME protocol to issue certificates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167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 step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Now we have created a Root CA by ourselves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We can issue ourselves a certificate for the website via this Root CA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024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 – Self-signed Server Certificate (1/3)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Generate the private key of the server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AFAA63-9CBC-40A0-8189-85D6DDFF2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19" y="2396229"/>
            <a:ext cx="6519292" cy="8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5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 – Self-signed Server Certificate (2/3)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Generate the certificate request file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EE4971-945D-46F2-87AF-BF3B4B876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14" y="2410692"/>
            <a:ext cx="7990900" cy="81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96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 – Self-signed Server Certificate (2/3)</a:t>
            </a: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8FE90F62-762A-466B-8416-70E52DEC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Common Name must match the IP or FQDN of the website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0C607D5-4A52-4E25-93D0-D75787571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2601149"/>
            <a:ext cx="11963400" cy="37814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787A8A8-465E-454F-9CD6-93139737BE89}"/>
              </a:ext>
            </a:extLst>
          </p:cNvPr>
          <p:cNvSpPr/>
          <p:nvPr/>
        </p:nvSpPr>
        <p:spPr>
          <a:xfrm>
            <a:off x="74494" y="5195455"/>
            <a:ext cx="5546987" cy="1766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662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 – Self-signed Server Certificate (3/3)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Generate the server certificate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FD4F22-25FA-43BC-915A-D93F61B79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31" y="2441816"/>
            <a:ext cx="7230484" cy="685896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7977DFCB-09EA-4F6E-BB4C-4E38F93CB167}"/>
              </a:ext>
            </a:extLst>
          </p:cNvPr>
          <p:cNvGrpSpPr/>
          <p:nvPr/>
        </p:nvGrpSpPr>
        <p:grpSpPr>
          <a:xfrm>
            <a:off x="731748" y="4687445"/>
            <a:ext cx="10789464" cy="866392"/>
            <a:chOff x="731748" y="4687445"/>
            <a:chExt cx="10789464" cy="86639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DDEE528-FE34-44A9-931D-D59E83AC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748" y="4687445"/>
              <a:ext cx="10789464" cy="866392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A6D2B40-10A1-4D0F-BD55-1A0A0567E852}"/>
                </a:ext>
              </a:extLst>
            </p:cNvPr>
            <p:cNvSpPr/>
            <p:nvPr/>
          </p:nvSpPr>
          <p:spPr>
            <a:xfrm>
              <a:off x="5683827" y="4852555"/>
              <a:ext cx="4603173" cy="5081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073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 – Configure </a:t>
            </a:r>
            <a:r>
              <a:rPr lang="en-US" altLang="zh-TW" dirty="0" err="1"/>
              <a:t>nginx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Edit 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</a:t>
            </a:r>
            <a:r>
              <a:rPr lang="en-US" altLang="zh-TW" sz="3200" dirty="0" err="1"/>
              <a:t>nginx</a:t>
            </a:r>
            <a:r>
              <a:rPr lang="en-US" altLang="zh-TW" sz="3200" dirty="0"/>
              <a:t>/sites-available/default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3000" dirty="0"/>
              <a:t> add the following lines to the server block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30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30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30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30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3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Reload </a:t>
            </a:r>
            <a:r>
              <a:rPr lang="en-US" altLang="zh-TW" sz="3200" dirty="0" err="1"/>
              <a:t>nginx</a:t>
            </a:r>
            <a:r>
              <a:rPr lang="en-US" altLang="zh-TW" sz="3200" dirty="0"/>
              <a:t> after modification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117B35-00EE-4696-96FA-7546BDCE9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454" y="2849957"/>
            <a:ext cx="8330004" cy="18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97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 – Add Root CA certificate to the browser (1/3)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This Root CA is created by ourselves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The browser won’t trust any certificate issued by this Root CA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We need to tell the browser that we trust this Root CA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316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 – Add Root CA certificate to the browser (2/3)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4534A6-863B-49DF-9024-803280DA3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998" y="1737360"/>
            <a:ext cx="6302963" cy="50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64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 – Add Root CA certificate to the browser (3/3)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37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9061A65-38A9-4E6C-BFE7-627C139A28F3}"/>
              </a:ext>
            </a:extLst>
          </p:cNvPr>
          <p:cNvGrpSpPr/>
          <p:nvPr/>
        </p:nvGrpSpPr>
        <p:grpSpPr>
          <a:xfrm>
            <a:off x="3127518" y="1737360"/>
            <a:ext cx="5936964" cy="5179959"/>
            <a:chOff x="3127518" y="1737360"/>
            <a:chExt cx="5936964" cy="517995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269D767-3E16-4E7A-A53A-95A7367B6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7518" y="1737360"/>
              <a:ext cx="5936964" cy="517995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7964785-16A6-4D46-AD84-7C712EE79434}"/>
                </a:ext>
              </a:extLst>
            </p:cNvPr>
            <p:cNvSpPr/>
            <p:nvPr/>
          </p:nvSpPr>
          <p:spPr>
            <a:xfrm>
              <a:off x="5018808" y="5850082"/>
              <a:ext cx="1267691" cy="5081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562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FF5C13-F3D0-4526-9A30-A1E949D5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736" y="1822869"/>
            <a:ext cx="9221487" cy="433448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70DC99-435E-44EB-9685-08BA186C0121}"/>
              </a:ext>
            </a:extLst>
          </p:cNvPr>
          <p:cNvSpPr/>
          <p:nvPr/>
        </p:nvSpPr>
        <p:spPr>
          <a:xfrm>
            <a:off x="2473035" y="2660072"/>
            <a:ext cx="4343401" cy="1662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58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ACME Protocol - Steps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Domain validation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3000" dirty="0"/>
              <a:t> Prove to the CA that the web server controls the domain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3000" dirty="0"/>
              <a:t> Challenge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400" dirty="0"/>
              <a:t>Certificate Issuance and Revocation</a:t>
            </a:r>
            <a:endParaRPr lang="zh-TW" altLang="en-US" sz="3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562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Failed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C646FD-3C79-4533-9CBB-0046C3A41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93" y="1831020"/>
            <a:ext cx="9370214" cy="499389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2E4F124-F348-4D8A-9454-1EAB136A0ABD}"/>
              </a:ext>
            </a:extLst>
          </p:cNvPr>
          <p:cNvSpPr/>
          <p:nvPr/>
        </p:nvSpPr>
        <p:spPr>
          <a:xfrm>
            <a:off x="3439391" y="2275609"/>
            <a:ext cx="3512128" cy="1361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567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AEE67867-FA8A-47C4-ADFF-A9179572D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Thank you for listening!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DB4C45-E09D-42D4-87CE-0BA2215F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10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HTTP-01 Challenge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11EE27C-7624-4E7B-877F-89EF71C2A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The most common challenge type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59F6412-8A91-4D0E-BB0A-CF5E1645F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923" y="2743104"/>
            <a:ext cx="60111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HTTP-01 Challenge - Steps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11EE27C-7624-4E7B-877F-89EF71C2A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ACME client send a initial request to Let’s encrypt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Let’s encrypt gives a token to the ACME 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The ACME client puts a file on your web server at</a:t>
            </a:r>
            <a:br>
              <a:rPr lang="en-US" altLang="zh-TW" sz="3200" dirty="0"/>
            </a:br>
            <a:r>
              <a:rPr lang="en-US" altLang="zh-TW" sz="2800" dirty="0"/>
              <a:t>http://&lt;DOMAIN&gt;/.well-known/acme-challenge/&lt;TOKEN&gt;</a:t>
            </a:r>
          </a:p>
          <a:p>
            <a:pPr marL="806958" lvl="1" indent="-514350">
              <a:spcBef>
                <a:spcPts val="400"/>
              </a:spcBef>
            </a:pPr>
            <a:r>
              <a:rPr lang="en-US" altLang="zh-TW" sz="2800" dirty="0"/>
              <a:t>the file contains the token, plus a thumbprint of the account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400" dirty="0"/>
              <a:t>The client tells Let’s encrypt that the file is ready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400" dirty="0"/>
              <a:t>Let’s encrypt try to access the file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210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Encrypt Tutorial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Preparation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3000" dirty="0"/>
              <a:t> set up a web server by </a:t>
            </a:r>
            <a:r>
              <a:rPr lang="en-US" altLang="zh-TW" sz="3000" dirty="0" err="1"/>
              <a:t>nginx</a:t>
            </a:r>
            <a:endParaRPr lang="en-US" altLang="zh-TW" sz="3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Obtain certificate</a:t>
            </a:r>
          </a:p>
          <a:p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68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00054-E650-4AAC-A867-62EF13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Preparation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63F87-8B09-4FAC-83AA-EA1542D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Demo OS: Ubuntu 18.04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Install and run </a:t>
            </a:r>
            <a:r>
              <a:rPr lang="en-US" altLang="zh-TW" sz="3200" dirty="0" err="1"/>
              <a:t>nginx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32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D6AA32-DBFA-4A33-A5E0-FFE77DBA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30" y="2953541"/>
            <a:ext cx="4506733" cy="176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4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9CB19DB9-3C93-4148-8C00-01168C2B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Visit localhost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6725B-0248-488C-860B-220DC2F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03A2-4A9D-4DCE-822B-02AF228C77F7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A83A0CC-3DFF-457B-9F90-3B73CBA91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2054430"/>
            <a:ext cx="8754697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0840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9021</TotalTime>
  <Words>1337</Words>
  <Application>Microsoft Office PowerPoint</Application>
  <PresentationFormat>寬螢幕</PresentationFormat>
  <Paragraphs>219</Paragraphs>
  <Slides>41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7" baseType="lpstr">
      <vt:lpstr>新細明體</vt:lpstr>
      <vt:lpstr>Arial</vt:lpstr>
      <vt:lpstr>Calibri</vt:lpstr>
      <vt:lpstr>Calibri Light</vt:lpstr>
      <vt:lpstr>Wingdings</vt:lpstr>
      <vt:lpstr>回顧</vt:lpstr>
      <vt:lpstr>NS Mini Project 3 SSL Certificate</vt:lpstr>
      <vt:lpstr>Outline</vt:lpstr>
      <vt:lpstr>ACME Protocol</vt:lpstr>
      <vt:lpstr>ACME Protocol - Steps</vt:lpstr>
      <vt:lpstr>HTTP-01 Challenge</vt:lpstr>
      <vt:lpstr>HTTP-01 Challenge - Steps</vt:lpstr>
      <vt:lpstr>Let’s Encrypt Tutorial</vt:lpstr>
      <vt:lpstr>Preparation</vt:lpstr>
      <vt:lpstr>Visit localhost</vt:lpstr>
      <vt:lpstr>Step 0 – Apply a domain for your website</vt:lpstr>
      <vt:lpstr>Step 1 – Install Certbot</vt:lpstr>
      <vt:lpstr>Step 2 – Modify nginx configuration</vt:lpstr>
      <vt:lpstr>Step 3 – Apply a certificate (1/3)</vt:lpstr>
      <vt:lpstr>Step 3 – Apply a certificate (2/3)</vt:lpstr>
      <vt:lpstr>Step 3 – Apply a certificate (3/3)</vt:lpstr>
      <vt:lpstr>Step 4 – Enable https with perfect forward secrecy (1/4)</vt:lpstr>
      <vt:lpstr>Step 4 – Enable https with perfect forward secrecy (2/4)</vt:lpstr>
      <vt:lpstr>Step 4 – Enable https with perfect forward secrecy (3/4)</vt:lpstr>
      <vt:lpstr>Step 4 – Enable https with perfect forward secrecy (4/4)</vt:lpstr>
      <vt:lpstr>Step 4 – Enable https with perfect forward secrecy (4/4)</vt:lpstr>
      <vt:lpstr>Step 4 – Enable https with perfect forward secrecy (4/4)</vt:lpstr>
      <vt:lpstr>PowerPoint 簡報</vt:lpstr>
      <vt:lpstr>Step 5 – Reload nginx</vt:lpstr>
      <vt:lpstr>Result</vt:lpstr>
      <vt:lpstr>HTTPS with self-signed certificate</vt:lpstr>
      <vt:lpstr>Step 1 – Self-signed root CA (1/3)</vt:lpstr>
      <vt:lpstr>Step 1 – Self-signed root CA (2/3)</vt:lpstr>
      <vt:lpstr>Step 1 – Self-signed root CA (2/3)</vt:lpstr>
      <vt:lpstr>Step 1 – Self-signed root CA (3/3)</vt:lpstr>
      <vt:lpstr>Next step</vt:lpstr>
      <vt:lpstr>Step 2 – Self-signed Server Certificate (1/3)</vt:lpstr>
      <vt:lpstr>Step 2 – Self-signed Server Certificate (2/3)</vt:lpstr>
      <vt:lpstr>Step 2 – Self-signed Server Certificate (2/3)</vt:lpstr>
      <vt:lpstr>Step 2 – Self-signed Server Certificate (3/3)</vt:lpstr>
      <vt:lpstr>Step 3 – Configure nginx</vt:lpstr>
      <vt:lpstr>Step 4 – Add Root CA certificate to the browser (1/3)</vt:lpstr>
      <vt:lpstr>Step 4 – Add Root CA certificate to the browser (2/3)</vt:lpstr>
      <vt:lpstr>Step 4 – Add Root CA certificate to the browser (3/3)</vt:lpstr>
      <vt:lpstr>Result</vt:lpstr>
      <vt:lpstr>Failed Result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jay</dc:creator>
  <cp:lastModifiedBy>jay</cp:lastModifiedBy>
  <cp:revision>7</cp:revision>
  <dcterms:created xsi:type="dcterms:W3CDTF">2020-06-03T08:29:15Z</dcterms:created>
  <dcterms:modified xsi:type="dcterms:W3CDTF">2020-06-09T14:50:18Z</dcterms:modified>
</cp:coreProperties>
</file>