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876475"/>
            <a:ext cx="8520600" cy="115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Heartfelt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451550"/>
            <a:ext cx="8520600" cy="197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TEAM 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By: Sensen Chen, Connor Griffin, Mengyi Li, Maria Salmon, Claire Zhu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Art - Heart (Objective)</a:t>
            </a:r>
          </a:p>
        </p:txBody>
      </p:sp>
      <p:pic>
        <p:nvPicPr>
          <p:cNvPr descr="heart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950" y="2011025"/>
            <a:ext cx="1947975" cy="194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1.png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950" y="1840525"/>
            <a:ext cx="1011400" cy="101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2.png"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5800" y="1017725"/>
            <a:ext cx="944250" cy="944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3.png"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1925" y="3780075"/>
            <a:ext cx="1011400" cy="101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4.png"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7475" y="3780075"/>
            <a:ext cx="1056600" cy="105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5.png" id="117" name="Shape 1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3025" y="1889250"/>
            <a:ext cx="1011400" cy="10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Story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“Seduction” - Combat, Cause, Conclusion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“Repair” - Objective, Conclusion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is protagonist vs. player playing as a protagonist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Stupid but makes sense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Story - Script sample</a:t>
            </a:r>
          </a:p>
        </p:txBody>
      </p:sp>
      <p:pic>
        <p:nvPicPr>
          <p:cNvPr descr="Script Screenshot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925" y="1114100"/>
            <a:ext cx="57314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Story - Script Reading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Introduction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3 Parts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Before Boss Battle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1 Part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After Boss Battle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Fail Ending:</a:t>
            </a:r>
          </a:p>
          <a:p>
            <a:pPr indent="-228600" lvl="2" marL="1371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3 Parts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Win Ending:</a:t>
            </a:r>
          </a:p>
          <a:p>
            <a:pPr indent="-228600" lvl="2" marL="1371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3-4 Parts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Story - Recording Example</a:t>
            </a:r>
          </a:p>
        </p:txBody>
      </p:sp>
      <p:pic>
        <p:nvPicPr>
          <p:cNvPr descr="Voice Recording Screenshot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00" y="1117100"/>
            <a:ext cx="73362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Sound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Boss Theme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Theme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Gets more complicated as more pieces of the Heart is collected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separate songs that are layered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noises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‘Kiss’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‘Leg’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‘Nether Regions’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Death sounds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for each of the three enemies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  <a:buChar char="-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possible sounds for player death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Sound - Composition Example</a:t>
            </a:r>
          </a:p>
        </p:txBody>
      </p:sp>
      <p:pic>
        <p:nvPicPr>
          <p:cNvPr descr="Anvil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375" y="1194574"/>
            <a:ext cx="6554827" cy="35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Programming - Early Stages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3036087" y="1230725"/>
            <a:ext cx="3071825" cy="37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Programing - Halfway Point 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074" y="1191300"/>
            <a:ext cx="3625849" cy="37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Programing - Final Product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6393"/>
          <a:stretch/>
        </p:blipFill>
        <p:spPr>
          <a:xfrm>
            <a:off x="666725" y="1212450"/>
            <a:ext cx="3440974" cy="33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6742"/>
          <a:stretch/>
        </p:blipFill>
        <p:spPr>
          <a:xfrm>
            <a:off x="4648500" y="1125962"/>
            <a:ext cx="3627275" cy="35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1759350"/>
            <a:ext cx="8520600" cy="1624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Verbs: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Seduce &amp; Repair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Our thoughts on the project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Cheesy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Corny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course we wanted innuendos when we got the verb ‘Seduction’.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just also wanted to be a little elegant with it.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hope we succeeded.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Why we did what we did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 within the time constraints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still having:</a:t>
            </a:r>
          </a:p>
          <a:p>
            <a:pPr indent="-228600" lvl="2" marL="13716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Story</a:t>
            </a:r>
          </a:p>
          <a:p>
            <a:pPr indent="-228600" lvl="2" marL="13716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Combat animations</a:t>
            </a:r>
          </a:p>
          <a:p>
            <a:pPr indent="-228600" lvl="2" marL="13716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enemies in a randomly generated area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go for the lower-hanging fruit with our ‘seduction’ and ‘repair’ task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fun environment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PG game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2017 PG rating not a 90s PG rating - 90s PG ratings actually meant something, 2017 PG is PG-13 stop lying to yourself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original idea changed drastically once development began: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i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RPG v.s. </a:t>
            </a:r>
            <a:r>
              <a:rPr i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Dungeon-esque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i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Click-Combat v.s. </a:t>
            </a:r>
            <a:r>
              <a:rPr i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Key-Based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i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Multiple Levels v.s. </a:t>
            </a:r>
            <a:r>
              <a:rPr i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Randomly-Generated Single Map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i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Turn Based v.s. Final Real-Time Combat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importantly, though: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i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</a:t>
            </a: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DREAMS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v.s. </a:t>
            </a:r>
            <a:r>
              <a:rPr i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</a:t>
            </a: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ACHIEVABLE WITHIN A 2 WEEK TIMEFRAME DREAMS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40575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Game Idea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rier New"/>
              <a:buAutoNum type="arabicPeriod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You have been seduced and, due to this you lose your heart. Without your heart you can’t love or be loved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rier New"/>
              <a:buAutoNum type="arabicPeriod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 order to get it back you appear in a dungeon/maze where your heart has been broken into 5 pieces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rier New"/>
              <a:buAutoNum type="arabicPeriod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You must defeat (seduce) the individuals (enemies) that guard the pieces of your heart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rier New"/>
              <a:buAutoNum type="arabicPeriod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When your enemy is seduced, you may retrieve your heart piece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ourier New"/>
              <a:buAutoNum type="arabicPeriod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Once all pieces to your heart are collected you may love/be loved again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chemeClr val="dk1"/>
              </a:buClr>
              <a:buFont typeface="Times New Roman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dungeon crawler</a:t>
            </a:r>
          </a:p>
          <a:p>
            <a:pPr indent="-228600" lvl="0" marL="457200" rtl="0" algn="l">
              <a:spcBef>
                <a:spcPts val="0"/>
              </a:spcBef>
              <a:buClr>
                <a:schemeClr val="dk1"/>
              </a:buClr>
              <a:buFont typeface="Times New Roman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backstory</a:t>
            </a:r>
          </a:p>
          <a:p>
            <a:pPr indent="-228600" lvl="0" marL="457200" rtl="0" algn="l">
              <a:spcBef>
                <a:spcPts val="0"/>
              </a:spcBef>
              <a:buClr>
                <a:schemeClr val="dk1"/>
              </a:buClr>
              <a:buFont typeface="Times New Roman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Fast-paced key-triggered combat</a:t>
            </a:r>
          </a:p>
          <a:p>
            <a:pPr indent="-228600" lvl="0" marL="457200" rtl="0" algn="l">
              <a:spcBef>
                <a:spcPts val="0"/>
              </a:spcBef>
              <a:buClr>
                <a:schemeClr val="dk1"/>
              </a:buClr>
              <a:buFont typeface="Times New Roman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 &amp; entertaining play!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Art - Sketches &amp; Ideas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000" y="1119025"/>
            <a:ext cx="54049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Art - Player Character</a:t>
            </a:r>
          </a:p>
        </p:txBody>
      </p:sp>
      <p:pic>
        <p:nvPicPr>
          <p:cNvPr descr="Our Dude_64x64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500"/>
            <a:ext cx="8679900" cy="21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Art - Enemies</a:t>
            </a:r>
          </a:p>
        </p:txBody>
      </p:sp>
      <p:pic>
        <p:nvPicPr>
          <p:cNvPr descr="Enemy3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600" y="1466514"/>
            <a:ext cx="1461199" cy="3094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emy2.pn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137" y="1466437"/>
            <a:ext cx="1461199" cy="309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emy1.png"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7730" y="1466450"/>
            <a:ext cx="1544844" cy="32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Enemies (cont.) - Final Boss</a:t>
            </a:r>
          </a:p>
        </p:txBody>
      </p:sp>
      <p:pic>
        <p:nvPicPr>
          <p:cNvPr descr="Final Boss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25" y="1904925"/>
            <a:ext cx="8105675" cy="18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Art - Attacks &amp; Environment</a:t>
            </a:r>
          </a:p>
        </p:txBody>
      </p:sp>
      <p:pic>
        <p:nvPicPr>
          <p:cNvPr descr="Attacks_64x64x3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08849" cy="1702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les.pn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275" y="3288125"/>
            <a:ext cx="1511025" cy="1511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les_64x64x2.png"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7025" y="3288125"/>
            <a:ext cx="3022049" cy="151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