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4"/>
  </p:sldMasterIdLst>
  <p:notesMasterIdLst>
    <p:notesMasterId r:id="rId17"/>
  </p:notesMasterIdLst>
  <p:handoutMasterIdLst>
    <p:handoutMasterId r:id="rId18"/>
  </p:handoutMasterIdLst>
  <p:sldIdLst>
    <p:sldId id="256" r:id="rId5"/>
    <p:sldId id="277" r:id="rId6"/>
    <p:sldId id="294" r:id="rId7"/>
    <p:sldId id="295" r:id="rId8"/>
    <p:sldId id="296" r:id="rId9"/>
    <p:sldId id="297" r:id="rId10"/>
    <p:sldId id="261" r:id="rId11"/>
    <p:sldId id="298" r:id="rId12"/>
    <p:sldId id="262" r:id="rId13"/>
    <p:sldId id="289" r:id="rId14"/>
    <p:sldId id="299"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660"/>
  </p:normalViewPr>
  <p:slideViewPr>
    <p:cSldViewPr snapToGrid="0">
      <p:cViewPr varScale="1">
        <p:scale>
          <a:sx n="84" d="100"/>
          <a:sy n="84" d="100"/>
        </p:scale>
        <p:origin x="168" y="7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7/12/2023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3748447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38995695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endParaRPr lang="en-US"/>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dirty="0"/>
              <a:t>Click icon to add chart</a:t>
            </a:r>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dirty="0"/>
              <a:t>Click to edit</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dirty="0"/>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dirty="0"/>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able">
    <p:bg>
      <p:bgRef idx="1001">
        <a:schemeClr val="bg1"/>
      </p:bgRef>
    </p:bg>
    <p:spTree>
      <p:nvGrpSpPr>
        <p:cNvPr id="1" name=""/>
        <p:cNvGrpSpPr/>
        <p:nvPr/>
      </p:nvGrpSpPr>
      <p:grpSpPr>
        <a:xfrm>
          <a:off x="0" y="0"/>
          <a:ext cx="0" cy="0"/>
          <a:chOff x="0" y="0"/>
          <a:chExt cx="0" cy="0"/>
        </a:xfrm>
      </p:grpSpPr>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dirty="0"/>
              <a:t>Click icon to add table</a:t>
            </a:r>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18335730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 id="2147483680" r:id="rId21"/>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1661161" y="3783762"/>
            <a:ext cx="10259568" cy="1021618"/>
          </a:xfrm>
        </p:spPr>
        <p:txBody>
          <a:bodyPr/>
          <a:lstStyle/>
          <a:p>
            <a:pPr algn="r"/>
            <a:r>
              <a:rPr lang="en-US" sz="2400" dirty="0"/>
              <a:t>PERANCANGAN SISTEM PENYAMPAIAN INFORMASI DAN PENGAJUAN ADMINISTRASI PADA GEREJA KRISTEN KALIMANTAN BARAT JEMAAT SUNGAI RAYA DALAM BERBASIS WEB</a:t>
            </a:r>
          </a:p>
        </p:txBody>
      </p:sp>
      <p:sp>
        <p:nvSpPr>
          <p:cNvPr id="4" name="Subtitle 2">
            <a:extLst>
              <a:ext uri="{FF2B5EF4-FFF2-40B4-BE49-F238E27FC236}">
                <a16:creationId xmlns:a16="http://schemas.microsoft.com/office/drawing/2014/main" id="{62777A5E-B22D-51FA-57D4-C91CBE38F25E}"/>
              </a:ext>
            </a:extLst>
          </p:cNvPr>
          <p:cNvSpPr txBox="1">
            <a:spLocks/>
          </p:cNvSpPr>
          <p:nvPr/>
        </p:nvSpPr>
        <p:spPr>
          <a:xfrm>
            <a:off x="9449844" y="4805380"/>
            <a:ext cx="4941770" cy="39666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SENDI JULIKO (18412298)</a:t>
            </a:r>
          </a:p>
        </p:txBody>
      </p:sp>
      <p:sp>
        <p:nvSpPr>
          <p:cNvPr id="6" name="Subtitle 5">
            <a:extLst>
              <a:ext uri="{FF2B5EF4-FFF2-40B4-BE49-F238E27FC236}">
                <a16:creationId xmlns:a16="http://schemas.microsoft.com/office/drawing/2014/main" id="{C0060FE8-6FB4-1E6B-2D8F-74D9EEC9C233}"/>
              </a:ext>
            </a:extLst>
          </p:cNvPr>
          <p:cNvSpPr>
            <a:spLocks noGrp="1"/>
          </p:cNvSpPr>
          <p:nvPr>
            <p:ph type="subTitle" idx="1"/>
          </p:nvPr>
        </p:nvSpPr>
        <p:spPr>
          <a:xfrm>
            <a:off x="6978959" y="5406014"/>
            <a:ext cx="4941770" cy="854827"/>
          </a:xfrm>
        </p:spPr>
        <p:txBody>
          <a:bodyPr>
            <a:normAutofit fontScale="92500" lnSpcReduction="10000"/>
          </a:bodyPr>
          <a:lstStyle/>
          <a:p>
            <a:pPr algn="r">
              <a:spcBef>
                <a:spcPts val="0"/>
              </a:spcBef>
            </a:pPr>
            <a:r>
              <a:rPr lang="en-US" sz="1800" b="1" dirty="0"/>
              <a:t>DOSEN PEMBIMBING:</a:t>
            </a:r>
          </a:p>
          <a:p>
            <a:pPr marL="342900" indent="-342900" algn="r">
              <a:spcBef>
                <a:spcPts val="0"/>
              </a:spcBef>
              <a:buAutoNum type="arabicPeriod"/>
            </a:pPr>
            <a:r>
              <a:rPr lang="en-US" sz="1800" dirty="0"/>
              <a:t>Alfred </a:t>
            </a:r>
            <a:r>
              <a:rPr lang="en-US" sz="1800" dirty="0" err="1"/>
              <a:t>Yulius</a:t>
            </a:r>
            <a:r>
              <a:rPr lang="en-US" sz="1800" dirty="0"/>
              <a:t> </a:t>
            </a:r>
            <a:r>
              <a:rPr lang="en-US" sz="1800" dirty="0" err="1"/>
              <a:t>Arthadi</a:t>
            </a:r>
            <a:r>
              <a:rPr lang="en-US" sz="1800" dirty="0"/>
              <a:t> Putra, S.T., </a:t>
            </a:r>
            <a:r>
              <a:rPr lang="en-US" sz="1800" dirty="0" err="1"/>
              <a:t>M.Kom</a:t>
            </a:r>
            <a:r>
              <a:rPr lang="en-US" sz="1800" dirty="0"/>
              <a:t>.</a:t>
            </a:r>
          </a:p>
          <a:p>
            <a:pPr marL="342900" indent="-342900" algn="r">
              <a:spcBef>
                <a:spcPts val="0"/>
              </a:spcBef>
              <a:buAutoNum type="arabicPeriod"/>
            </a:pPr>
            <a:r>
              <a:rPr lang="en-US" sz="1800" dirty="0"/>
              <a:t>Antonius, </a:t>
            </a:r>
            <a:r>
              <a:rPr lang="en-US" sz="1800" dirty="0" err="1"/>
              <a:t>S.Kom</a:t>
            </a:r>
            <a:r>
              <a:rPr lang="en-US" sz="1800" dirty="0"/>
              <a:t>., </a:t>
            </a:r>
            <a:r>
              <a:rPr lang="en-US" sz="1800" dirty="0" err="1"/>
              <a:t>M.Kom</a:t>
            </a:r>
            <a:r>
              <a:rPr lang="en-US" sz="1800" dirty="0"/>
              <a:t>.</a:t>
            </a:r>
          </a:p>
        </p:txBody>
      </p:sp>
      <p:sp>
        <p:nvSpPr>
          <p:cNvPr id="7" name="Subtitle 2">
            <a:extLst>
              <a:ext uri="{FF2B5EF4-FFF2-40B4-BE49-F238E27FC236}">
                <a16:creationId xmlns:a16="http://schemas.microsoft.com/office/drawing/2014/main" id="{9BF74858-21BF-FB03-D646-370FFA937FD3}"/>
              </a:ext>
            </a:extLst>
          </p:cNvPr>
          <p:cNvSpPr txBox="1">
            <a:spLocks/>
          </p:cNvSpPr>
          <p:nvPr/>
        </p:nvSpPr>
        <p:spPr>
          <a:xfrm>
            <a:off x="10034" y="6456899"/>
            <a:ext cx="6968925" cy="39666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t>https://gkkb-jemaat.skripsi2023.shop/frontend/halamanUtama.php</a:t>
            </a:r>
          </a:p>
        </p:txBody>
      </p:sp>
      <p:pic>
        <p:nvPicPr>
          <p:cNvPr id="1026" name="Picture 2">
            <a:extLst>
              <a:ext uri="{FF2B5EF4-FFF2-40B4-BE49-F238E27FC236}">
                <a16:creationId xmlns:a16="http://schemas.microsoft.com/office/drawing/2014/main" id="{096E4813-3F8F-B213-0E7C-DCA26B6E5F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19" y="4687266"/>
            <a:ext cx="1769633" cy="1769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MANFAAT PENELITIAN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PENULIS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US" dirty="0" err="1"/>
              <a:t>Menerapkan</a:t>
            </a:r>
            <a:r>
              <a:rPr lang="en-US" dirty="0"/>
              <a:t> </a:t>
            </a:r>
            <a:r>
              <a:rPr lang="en-US" dirty="0" err="1"/>
              <a:t>ilmu</a:t>
            </a:r>
            <a:r>
              <a:rPr lang="en-US" dirty="0"/>
              <a:t> yang </a:t>
            </a:r>
            <a:r>
              <a:rPr lang="en-US" dirty="0" err="1"/>
              <a:t>diperoleh</a:t>
            </a:r>
            <a:r>
              <a:rPr lang="en-US" dirty="0"/>
              <a:t> </a:t>
            </a:r>
            <a:r>
              <a:rPr lang="en-US" dirty="0" err="1"/>
              <a:t>selama</a:t>
            </a:r>
            <a:r>
              <a:rPr lang="en-US" dirty="0"/>
              <a:t> </a:t>
            </a:r>
            <a:r>
              <a:rPr lang="en-US" dirty="0" err="1"/>
              <a:t>mengikuti</a:t>
            </a:r>
            <a:r>
              <a:rPr lang="en-US" dirty="0"/>
              <a:t> </a:t>
            </a:r>
            <a:r>
              <a:rPr lang="en-US" dirty="0" err="1"/>
              <a:t>perkuliahan</a:t>
            </a:r>
            <a:r>
              <a:rPr lang="en-US" dirty="0"/>
              <a:t> pada Universitas </a:t>
            </a:r>
            <a:r>
              <a:rPr lang="en-US" dirty="0" err="1"/>
              <a:t>Widya</a:t>
            </a:r>
            <a:r>
              <a:rPr lang="en-US" dirty="0"/>
              <a:t> Dharma Pontianak. </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19680" y="2685506"/>
            <a:ext cx="6227064" cy="685117"/>
          </a:xfrm>
        </p:spPr>
        <p:txBody>
          <a:bodyPr>
            <a:normAutofit/>
          </a:bodyPr>
          <a:lstStyle/>
          <a:p>
            <a:r>
              <a:rPr lang="en-US" dirty="0" err="1"/>
              <a:t>Gereja</a:t>
            </a:r>
            <a:r>
              <a:rPr lang="en-US" dirty="0"/>
              <a:t> Kristen Kalimantan Barat </a:t>
            </a:r>
            <a:r>
              <a:rPr lang="en-US" dirty="0" err="1"/>
              <a:t>Jemaat</a:t>
            </a:r>
            <a:r>
              <a:rPr lang="en-US" dirty="0"/>
              <a:t> Sungai Raya </a:t>
            </a:r>
            <a:r>
              <a:rPr lang="en-US" dirty="0" err="1"/>
              <a:t>Dalam</a:t>
            </a:r>
            <a:endParaRPr lang="en-US" dirty="0"/>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19680" y="3320270"/>
            <a:ext cx="5956228" cy="836135"/>
          </a:xfrm>
        </p:spPr>
        <p:txBody>
          <a:bodyPr>
            <a:normAutofit/>
          </a:bodyPr>
          <a:lstStyle/>
          <a:p>
            <a:r>
              <a:rPr lang="en-ZA" dirty="0" err="1"/>
              <a:t>Mempermudah</a:t>
            </a:r>
            <a:r>
              <a:rPr lang="en-ZA" dirty="0"/>
              <a:t> dan </a:t>
            </a:r>
            <a:r>
              <a:rPr lang="en-ZA" dirty="0" err="1"/>
              <a:t>meningkatkan</a:t>
            </a:r>
            <a:r>
              <a:rPr lang="en-ZA" dirty="0"/>
              <a:t> </a:t>
            </a:r>
            <a:r>
              <a:rPr lang="en-ZA" dirty="0" err="1"/>
              <a:t>layanan</a:t>
            </a:r>
            <a:r>
              <a:rPr lang="en-ZA" dirty="0"/>
              <a:t> </a:t>
            </a:r>
            <a:r>
              <a:rPr lang="en-ZA" dirty="0" err="1"/>
              <a:t>penyampaian</a:t>
            </a:r>
            <a:r>
              <a:rPr lang="en-ZA" dirty="0"/>
              <a:t> </a:t>
            </a:r>
            <a:r>
              <a:rPr lang="en-ZA" dirty="0" err="1"/>
              <a:t>informasi</a:t>
            </a:r>
            <a:r>
              <a:rPr lang="en-ZA" dirty="0"/>
              <a:t> </a:t>
            </a:r>
            <a:r>
              <a:rPr lang="en-ZA" dirty="0" err="1"/>
              <a:t>gereja</a:t>
            </a:r>
            <a:r>
              <a:rPr lang="en-ZA" dirty="0"/>
              <a:t> dan proses </a:t>
            </a:r>
            <a:r>
              <a:rPr lang="en-ZA" dirty="0" err="1"/>
              <a:t>pengajuan</a:t>
            </a:r>
            <a:r>
              <a:rPr lang="en-ZA" dirty="0"/>
              <a:t> </a:t>
            </a:r>
            <a:r>
              <a:rPr lang="en-ZA" dirty="0" err="1"/>
              <a:t>administrasi</a:t>
            </a:r>
            <a:r>
              <a:rPr lang="en-ZA" dirty="0"/>
              <a:t> </a:t>
            </a:r>
            <a:r>
              <a:rPr lang="en-ZA" dirty="0" err="1"/>
              <a:t>sehingga</a:t>
            </a:r>
            <a:r>
              <a:rPr lang="en-ZA" dirty="0"/>
              <a:t> </a:t>
            </a:r>
            <a:r>
              <a:rPr lang="en-ZA" dirty="0" err="1"/>
              <a:t>menjadi</a:t>
            </a:r>
            <a:r>
              <a:rPr lang="en-ZA" dirty="0"/>
              <a:t> </a:t>
            </a:r>
            <a:r>
              <a:rPr lang="en-ZA" dirty="0" err="1"/>
              <a:t>lebih</a:t>
            </a:r>
            <a:r>
              <a:rPr lang="en-ZA" dirty="0"/>
              <a:t> </a:t>
            </a:r>
            <a:r>
              <a:rPr lang="en-ZA" dirty="0" err="1"/>
              <a:t>efektif</a:t>
            </a:r>
            <a:r>
              <a:rPr lang="en-ZA" dirty="0"/>
              <a:t> dan </a:t>
            </a:r>
            <a:r>
              <a:rPr lang="en-ZA" dirty="0" err="1"/>
              <a:t>efisien</a:t>
            </a:r>
            <a:r>
              <a:rPr lang="en-ZA" dirty="0"/>
              <a:t>.</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19680" y="4333046"/>
            <a:ext cx="5433204" cy="674651"/>
          </a:xfrm>
        </p:spPr>
        <p:txBody>
          <a:bodyPr>
            <a:normAutofit/>
          </a:bodyPr>
          <a:lstStyle/>
          <a:p>
            <a:r>
              <a:rPr lang="en-US" dirty="0" err="1"/>
              <a:t>Jemaat</a:t>
            </a:r>
            <a:r>
              <a:rPr lang="en-US" dirty="0"/>
              <a:t> </a:t>
            </a:r>
            <a:r>
              <a:rPr lang="en-US" dirty="0" err="1"/>
              <a:t>Gereja</a:t>
            </a:r>
            <a:r>
              <a:rPr lang="en-US" dirty="0"/>
              <a:t> Kristen Kalimantan Barat </a:t>
            </a:r>
            <a:r>
              <a:rPr lang="en-US" dirty="0" err="1"/>
              <a:t>Jemaat</a:t>
            </a:r>
            <a:r>
              <a:rPr lang="en-US" dirty="0"/>
              <a:t> Sungai Raya </a:t>
            </a:r>
            <a:r>
              <a:rPr lang="en-US" dirty="0" err="1"/>
              <a:t>Dalam</a:t>
            </a:r>
            <a:endParaRPr lang="en-US" dirty="0"/>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924018"/>
            <a:ext cx="5431971" cy="836134"/>
          </a:xfrm>
        </p:spPr>
        <p:txBody>
          <a:bodyPr>
            <a:normAutofit/>
          </a:bodyPr>
          <a:lstStyle/>
          <a:p>
            <a:r>
              <a:rPr lang="en-US" dirty="0" err="1"/>
              <a:t>Jemaat</a:t>
            </a:r>
            <a:r>
              <a:rPr lang="en-US" dirty="0"/>
              <a:t> </a:t>
            </a:r>
            <a:r>
              <a:rPr lang="en-US" dirty="0" err="1"/>
              <a:t>gereja</a:t>
            </a:r>
            <a:r>
              <a:rPr lang="en-US" dirty="0"/>
              <a:t> </a:t>
            </a:r>
            <a:r>
              <a:rPr lang="en-US" dirty="0" err="1"/>
              <a:t>dapat</a:t>
            </a:r>
            <a:r>
              <a:rPr lang="en-US" dirty="0"/>
              <a:t> </a:t>
            </a:r>
            <a:r>
              <a:rPr lang="en-US" dirty="0" err="1"/>
              <a:t>menerima</a:t>
            </a:r>
            <a:r>
              <a:rPr lang="en-US" dirty="0"/>
              <a:t> </a:t>
            </a:r>
            <a:r>
              <a:rPr lang="en-US" dirty="0" err="1"/>
              <a:t>informasi</a:t>
            </a:r>
            <a:r>
              <a:rPr lang="en-US" dirty="0"/>
              <a:t> </a:t>
            </a:r>
            <a:r>
              <a:rPr lang="en-US" dirty="0" err="1"/>
              <a:t>mengenai</a:t>
            </a:r>
            <a:r>
              <a:rPr lang="en-US" dirty="0"/>
              <a:t> </a:t>
            </a:r>
            <a:r>
              <a:rPr lang="en-US" dirty="0" err="1"/>
              <a:t>gereja</a:t>
            </a:r>
            <a:r>
              <a:rPr lang="en-US" dirty="0"/>
              <a:t> dan </a:t>
            </a:r>
            <a:r>
              <a:rPr lang="en-US" dirty="0" err="1"/>
              <a:t>dan</a:t>
            </a:r>
            <a:r>
              <a:rPr lang="en-US" dirty="0"/>
              <a:t> </a:t>
            </a:r>
            <a:r>
              <a:rPr lang="en-US" dirty="0" err="1"/>
              <a:t>mempermudah</a:t>
            </a:r>
            <a:r>
              <a:rPr lang="en-US" dirty="0"/>
              <a:t> </a:t>
            </a:r>
            <a:r>
              <a:rPr lang="en-US" dirty="0" err="1"/>
              <a:t>jemaat</a:t>
            </a:r>
            <a:r>
              <a:rPr lang="en-US" dirty="0"/>
              <a:t> </a:t>
            </a:r>
            <a:r>
              <a:rPr lang="en-US" dirty="0" err="1"/>
              <a:t>dalam</a:t>
            </a:r>
            <a:r>
              <a:rPr lang="en-US" dirty="0"/>
              <a:t> </a:t>
            </a:r>
            <a:r>
              <a:rPr lang="en-US" dirty="0" err="1"/>
              <a:t>pengajuan</a:t>
            </a:r>
            <a:r>
              <a:rPr lang="en-US" dirty="0"/>
              <a:t> </a:t>
            </a:r>
            <a:r>
              <a:rPr lang="en-US" dirty="0" err="1"/>
              <a:t>administrasi</a:t>
            </a:r>
            <a:r>
              <a:rPr lang="en-US" dirty="0"/>
              <a:t> yang </a:t>
            </a:r>
            <a:r>
              <a:rPr lang="en-US" dirty="0" err="1"/>
              <a:t>telah</a:t>
            </a:r>
            <a:r>
              <a:rPr lang="en-US" dirty="0"/>
              <a:t> </a:t>
            </a:r>
            <a:r>
              <a:rPr lang="en-US" dirty="0" err="1"/>
              <a:t>bersifat</a:t>
            </a:r>
            <a:r>
              <a:rPr lang="en-US" dirty="0"/>
              <a:t> online pada </a:t>
            </a:r>
            <a:r>
              <a:rPr lang="en-US" dirty="0" err="1"/>
              <a:t>gereja</a:t>
            </a:r>
            <a:r>
              <a:rPr lang="en-US" dirty="0"/>
              <a:t>.</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626998" y="760944"/>
            <a:ext cx="5433204" cy="365125"/>
          </a:xfrm>
        </p:spPr>
        <p:txBody>
          <a:bodyPr>
            <a:normAutofit lnSpcReduction="10000"/>
          </a:bodyPr>
          <a:lstStyle/>
          <a:p>
            <a:endParaRPr lang="en-US" dirty="0"/>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285177" y="1155247"/>
            <a:ext cx="5431971" cy="557950"/>
          </a:xfrm>
        </p:spPr>
        <p:txBody>
          <a:bodyPr/>
          <a:lstStyle/>
          <a:p>
            <a:endParaRPr lang="en-US" dirty="0"/>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SIDANG SKRIPSI</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err="1"/>
              <a:t>Metode</a:t>
            </a:r>
            <a:r>
              <a:rPr lang="en-US" dirty="0"/>
              <a:t> </a:t>
            </a:r>
            <a:r>
              <a:rPr lang="en-US" dirty="0" err="1"/>
              <a:t>penelitian</a:t>
            </a:r>
            <a:endParaRPr lang="en-US" dirty="0"/>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7287" y="2247870"/>
            <a:ext cx="4031945" cy="365125"/>
          </a:xfrm>
        </p:spPr>
        <p:txBody>
          <a:bodyPr vert="horz" lIns="91440" tIns="45720" rIns="91440" bIns="45720" rtlCol="0" anchor="t">
            <a:normAutofit lnSpcReduction="10000"/>
          </a:bodyPr>
          <a:lstStyle/>
          <a:p>
            <a:r>
              <a:rPr lang="en-US" dirty="0"/>
              <a:t>METODE PENGUMPULAN DATA</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7051" y="2755095"/>
            <a:ext cx="4031030" cy="1057308"/>
          </a:xfrm>
        </p:spPr>
        <p:txBody>
          <a:bodyPr/>
          <a:lstStyle/>
          <a:p>
            <a:r>
              <a:rPr lang="en-US" dirty="0"/>
              <a:t>OBSERVASI</a:t>
            </a:r>
          </a:p>
          <a:p>
            <a:r>
              <a:rPr lang="en-US" dirty="0"/>
              <a:t>WAWANCARA</a:t>
            </a:r>
          </a:p>
          <a:p>
            <a:r>
              <a:rPr lang="en-US" dirty="0"/>
              <a:t>STUDI PUSTAKA</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2770" y="2229872"/>
            <a:ext cx="4031945" cy="365125"/>
          </a:xfrm>
        </p:spPr>
        <p:txBody>
          <a:bodyPr>
            <a:normAutofit lnSpcReduction="10000"/>
          </a:bodyPr>
          <a:lstStyle/>
          <a:p>
            <a:r>
              <a:rPr lang="en-US" dirty="0"/>
              <a:t>TEKNIK ANALISIS SISTEM</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2909" y="2737097"/>
            <a:ext cx="4031030" cy="1057308"/>
          </a:xfrm>
        </p:spPr>
        <p:txBody>
          <a:bodyPr/>
          <a:lstStyle/>
          <a:p>
            <a:r>
              <a:rPr lang="en-US" dirty="0" err="1"/>
              <a:t>Menggunakan</a:t>
            </a:r>
            <a:r>
              <a:rPr lang="en-US" dirty="0"/>
              <a:t> </a:t>
            </a:r>
            <a:r>
              <a:rPr lang="en-US" dirty="0" err="1"/>
              <a:t>teknik</a:t>
            </a:r>
            <a:r>
              <a:rPr lang="en-US" dirty="0"/>
              <a:t> </a:t>
            </a:r>
            <a:r>
              <a:rPr lang="en-US" dirty="0" err="1"/>
              <a:t>berbasis</a:t>
            </a:r>
            <a:r>
              <a:rPr lang="en-US" dirty="0"/>
              <a:t> </a:t>
            </a:r>
            <a:r>
              <a:rPr lang="en-US" dirty="0" err="1"/>
              <a:t>objek</a:t>
            </a:r>
            <a:r>
              <a:rPr lang="en-US" dirty="0"/>
              <a:t> </a:t>
            </a:r>
            <a:r>
              <a:rPr lang="en-US" dirty="0" err="1"/>
              <a:t>dengan</a:t>
            </a:r>
            <a:r>
              <a:rPr lang="en-US" dirty="0"/>
              <a:t> </a:t>
            </a:r>
            <a:r>
              <a:rPr lang="en-US" dirty="0" err="1"/>
              <a:t>menggunakan</a:t>
            </a:r>
            <a:r>
              <a:rPr lang="en-US" dirty="0"/>
              <a:t> </a:t>
            </a:r>
            <a:r>
              <a:rPr lang="en-US" dirty="0" err="1"/>
              <a:t>bahasa</a:t>
            </a:r>
            <a:r>
              <a:rPr lang="en-US" dirty="0"/>
              <a:t> </a:t>
            </a:r>
            <a:r>
              <a:rPr lang="en-US" dirty="0" err="1"/>
              <a:t>permodelan</a:t>
            </a:r>
            <a:r>
              <a:rPr lang="en-US" dirty="0"/>
              <a:t> Unified Modelling Language (UML) </a:t>
            </a:r>
            <a:r>
              <a:rPr lang="en-US" dirty="0" err="1"/>
              <a:t>dengan</a:t>
            </a:r>
            <a:r>
              <a:rPr lang="en-US" dirty="0"/>
              <a:t> </a:t>
            </a:r>
            <a:r>
              <a:rPr lang="en-US" dirty="0" err="1"/>
              <a:t>menggunakan</a:t>
            </a:r>
            <a:r>
              <a:rPr lang="en-US" dirty="0"/>
              <a:t> </a:t>
            </a:r>
            <a:r>
              <a:rPr lang="en-US" dirty="0" err="1"/>
              <a:t>aplikasi</a:t>
            </a:r>
            <a:r>
              <a:rPr lang="en-US" dirty="0"/>
              <a:t> </a:t>
            </a:r>
            <a:r>
              <a:rPr lang="en-US" dirty="0" err="1"/>
              <a:t>StarUML</a:t>
            </a:r>
            <a:r>
              <a:rPr lang="en-US" dirty="0"/>
              <a:t> 5.0.2</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3796004" y="4094468"/>
            <a:ext cx="4599992" cy="365125"/>
          </a:xfrm>
        </p:spPr>
        <p:txBody>
          <a:bodyPr>
            <a:normAutofit lnSpcReduction="10000"/>
          </a:bodyPr>
          <a:lstStyle/>
          <a:p>
            <a:r>
              <a:rPr lang="en-US" dirty="0"/>
              <a:t>APLIKASI PERANCANGAN SISTEM</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4081233" y="4489723"/>
            <a:ext cx="4031030" cy="1511588"/>
          </a:xfrm>
        </p:spPr>
        <p:txBody>
          <a:bodyPr>
            <a:normAutofit lnSpcReduction="10000"/>
          </a:bodyPr>
          <a:lstStyle/>
          <a:p>
            <a:r>
              <a:rPr lang="en-US" dirty="0"/>
              <a:t>Text Editor: Visual Studio Code.</a:t>
            </a:r>
          </a:p>
          <a:p>
            <a:r>
              <a:rPr lang="en-US" dirty="0"/>
              <a:t>Bahasa </a:t>
            </a:r>
            <a:r>
              <a:rPr lang="en-US" dirty="0" err="1"/>
              <a:t>Pemrograman</a:t>
            </a:r>
            <a:r>
              <a:rPr lang="en-US" dirty="0"/>
              <a:t>: HTML5, CSS3, </a:t>
            </a:r>
            <a:r>
              <a:rPr lang="en-US" dirty="0" err="1"/>
              <a:t>Javascript</a:t>
            </a:r>
            <a:r>
              <a:rPr lang="en-US" dirty="0"/>
              <a:t>, dan PHP 8.1.10.</a:t>
            </a:r>
          </a:p>
          <a:p>
            <a:r>
              <a:rPr lang="en-US" dirty="0"/>
              <a:t>Framework: Bootstrap 5.</a:t>
            </a:r>
          </a:p>
          <a:p>
            <a:r>
              <a:rPr lang="en-US" dirty="0"/>
              <a:t>Database: MySQL </a:t>
            </a:r>
            <a:r>
              <a:rPr lang="en-US" dirty="0" err="1"/>
              <a:t>dengan</a:t>
            </a:r>
            <a:r>
              <a:rPr lang="en-US" dirty="0"/>
              <a:t> XAMPP</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9415830" y="5783260"/>
            <a:ext cx="4031945" cy="365125"/>
          </a:xfrm>
        </p:spPr>
        <p:txBody>
          <a:bodyPr>
            <a:normAutofit lnSpcReduction="10000"/>
          </a:bodyPr>
          <a:lstStyle/>
          <a:p>
            <a:endParaRPr lang="en-US" dirty="0"/>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9099102" y="6087799"/>
            <a:ext cx="4031030" cy="1057308"/>
          </a:xfrm>
        </p:spPr>
        <p:txBody>
          <a:bodyPr/>
          <a:lstStyle/>
          <a:p>
            <a:endParaRPr lang="en-US" dirty="0"/>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SIDANG SKRIPSI</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2418024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Program </a:t>
            </a:r>
            <a:br>
              <a:rPr lang="en-US" dirty="0"/>
            </a:br>
            <a:r>
              <a:rPr lang="en-US" dirty="0"/>
              <a:t>demo</a:t>
            </a:r>
          </a:p>
        </p:txBody>
      </p:sp>
    </p:spTree>
    <p:extLst>
      <p:ext uri="{BB962C8B-B14F-4D97-AF65-F5344CB8AC3E}">
        <p14:creationId xmlns:p14="http://schemas.microsoft.com/office/powerpoint/2010/main" val="70778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976883" y="531290"/>
            <a:ext cx="3256789" cy="1325563"/>
          </a:xfrm>
        </p:spPr>
        <p:txBody>
          <a:bodyPr/>
          <a:lstStyle/>
          <a:p>
            <a:r>
              <a:rPr lang="en-ZA" dirty="0"/>
              <a:t>LATAR BELAKANG</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976883" y="2304280"/>
            <a:ext cx="4637533" cy="3604641"/>
          </a:xfrm>
        </p:spPr>
        <p:txBody>
          <a:bodyPr>
            <a:normAutofit fontScale="92500" lnSpcReduction="20000"/>
          </a:bodyPr>
          <a:lstStyle/>
          <a:p>
            <a:pPr algn="just"/>
            <a:r>
              <a:rPr lang="en-US" sz="1600" dirty="0"/>
              <a:t>Di era </a:t>
            </a:r>
            <a:r>
              <a:rPr lang="en-US" sz="1600" dirty="0" err="1"/>
              <a:t>globalisasi</a:t>
            </a:r>
            <a:r>
              <a:rPr lang="en-US" sz="1600" dirty="0"/>
              <a:t> dan </a:t>
            </a:r>
            <a:r>
              <a:rPr lang="en-US" sz="1600" dirty="0" err="1"/>
              <a:t>perkembangan</a:t>
            </a:r>
            <a:r>
              <a:rPr lang="en-US" sz="1600" dirty="0"/>
              <a:t> </a:t>
            </a:r>
            <a:r>
              <a:rPr lang="en-US" sz="1600" dirty="0" err="1"/>
              <a:t>informasi</a:t>
            </a:r>
            <a:r>
              <a:rPr lang="en-US" sz="1600" dirty="0"/>
              <a:t> yang </a:t>
            </a:r>
            <a:r>
              <a:rPr lang="en-US" sz="1600" dirty="0" err="1"/>
              <a:t>cepat</a:t>
            </a:r>
            <a:r>
              <a:rPr lang="en-US" sz="1600" dirty="0"/>
              <a:t> dan </a:t>
            </a:r>
            <a:r>
              <a:rPr lang="en-US" sz="1600" dirty="0" err="1"/>
              <a:t>pesat</a:t>
            </a:r>
            <a:r>
              <a:rPr lang="en-US" sz="1600" dirty="0"/>
              <a:t> </a:t>
            </a:r>
            <a:r>
              <a:rPr lang="en-US" sz="1600" dirty="0" err="1"/>
              <a:t>saat</a:t>
            </a:r>
            <a:r>
              <a:rPr lang="en-US" sz="1600" dirty="0"/>
              <a:t> </a:t>
            </a:r>
            <a:r>
              <a:rPr lang="en-US" sz="1600" dirty="0" err="1"/>
              <a:t>ini</a:t>
            </a:r>
            <a:r>
              <a:rPr lang="en-US" sz="1600" dirty="0"/>
              <a:t>, </a:t>
            </a:r>
            <a:r>
              <a:rPr lang="en-US" sz="1600" dirty="0" err="1"/>
              <a:t>informasi</a:t>
            </a:r>
            <a:r>
              <a:rPr lang="en-US" sz="1600" dirty="0"/>
              <a:t> </a:t>
            </a:r>
            <a:r>
              <a:rPr lang="en-US" sz="1600" dirty="0" err="1"/>
              <a:t>telah</a:t>
            </a:r>
            <a:r>
              <a:rPr lang="en-US" sz="1600" dirty="0"/>
              <a:t> </a:t>
            </a:r>
            <a:r>
              <a:rPr lang="en-US" sz="1600" dirty="0" err="1"/>
              <a:t>menjadi</a:t>
            </a:r>
            <a:r>
              <a:rPr lang="en-US" sz="1600" dirty="0"/>
              <a:t> salah </a:t>
            </a:r>
            <a:r>
              <a:rPr lang="en-US" sz="1600" dirty="0" err="1"/>
              <a:t>satu</a:t>
            </a:r>
            <a:r>
              <a:rPr lang="en-US" sz="1600" dirty="0"/>
              <a:t> </a:t>
            </a:r>
            <a:r>
              <a:rPr lang="en-US" sz="1600" dirty="0" err="1"/>
              <a:t>hal</a:t>
            </a:r>
            <a:r>
              <a:rPr lang="en-US" sz="1600" dirty="0"/>
              <a:t> yang </a:t>
            </a:r>
            <a:r>
              <a:rPr lang="en-US" sz="1600" dirty="0" err="1"/>
              <a:t>penting</a:t>
            </a:r>
            <a:r>
              <a:rPr lang="en-US" sz="1600" dirty="0"/>
              <a:t> dan sangat </a:t>
            </a:r>
            <a:r>
              <a:rPr lang="en-US" sz="1600" dirty="0" err="1"/>
              <a:t>dibutuhkan</a:t>
            </a:r>
            <a:r>
              <a:rPr lang="en-US" sz="1600" dirty="0"/>
              <a:t> oleh </a:t>
            </a:r>
            <a:r>
              <a:rPr lang="en-US" sz="1600" dirty="0" err="1"/>
              <a:t>semua</a:t>
            </a:r>
            <a:r>
              <a:rPr lang="en-US" sz="1600" dirty="0"/>
              <a:t> </a:t>
            </a:r>
            <a:r>
              <a:rPr lang="en-US" sz="1600" dirty="0" err="1"/>
              <a:t>kalangan</a:t>
            </a:r>
            <a:r>
              <a:rPr lang="en-US" sz="1600" dirty="0"/>
              <a:t> </a:t>
            </a:r>
            <a:r>
              <a:rPr lang="en-US" sz="1600" dirty="0" err="1"/>
              <a:t>masyarakat</a:t>
            </a:r>
            <a:r>
              <a:rPr lang="en-US" sz="1600" dirty="0"/>
              <a:t> </a:t>
            </a:r>
            <a:r>
              <a:rPr lang="en-US" sz="1600" dirty="0" err="1"/>
              <a:t>baik</a:t>
            </a:r>
            <a:r>
              <a:rPr lang="en-US" sz="1600" dirty="0"/>
              <a:t> </a:t>
            </a:r>
            <a:r>
              <a:rPr lang="en-US" sz="1600" dirty="0" err="1"/>
              <a:t>dari</a:t>
            </a:r>
            <a:r>
              <a:rPr lang="en-US" sz="1600" dirty="0"/>
              <a:t> </a:t>
            </a:r>
            <a:r>
              <a:rPr lang="en-US" sz="1600" dirty="0" err="1"/>
              <a:t>anak-anak</a:t>
            </a:r>
            <a:r>
              <a:rPr lang="en-US" sz="1600" dirty="0"/>
              <a:t>, </a:t>
            </a:r>
            <a:r>
              <a:rPr lang="en-US" sz="1600" dirty="0" err="1"/>
              <a:t>remaja</a:t>
            </a:r>
            <a:r>
              <a:rPr lang="en-US" sz="1600" dirty="0"/>
              <a:t>, </a:t>
            </a:r>
            <a:r>
              <a:rPr lang="en-US" sz="1600" dirty="0" err="1"/>
              <a:t>hingga</a:t>
            </a:r>
            <a:r>
              <a:rPr lang="en-US" sz="1600" dirty="0"/>
              <a:t> orang </a:t>
            </a:r>
            <a:r>
              <a:rPr lang="en-US" sz="1600" dirty="0" err="1"/>
              <a:t>dewasa</a:t>
            </a:r>
            <a:r>
              <a:rPr lang="en-US" sz="1600" dirty="0"/>
              <a:t>. </a:t>
            </a:r>
            <a:r>
              <a:rPr lang="en-US" sz="1600" dirty="0" err="1"/>
              <a:t>Informasi</a:t>
            </a:r>
            <a:r>
              <a:rPr lang="en-US" sz="1600" dirty="0"/>
              <a:t> </a:t>
            </a:r>
            <a:r>
              <a:rPr lang="en-US" sz="1600" dirty="0" err="1"/>
              <a:t>merupakan</a:t>
            </a:r>
            <a:r>
              <a:rPr lang="en-US" sz="1600" dirty="0"/>
              <a:t> </a:t>
            </a:r>
            <a:r>
              <a:rPr lang="en-US" sz="1600" dirty="0" err="1"/>
              <a:t>sekumpulan</a:t>
            </a:r>
            <a:r>
              <a:rPr lang="en-US" sz="1600" dirty="0"/>
              <a:t> data yang </a:t>
            </a:r>
            <a:r>
              <a:rPr lang="en-US" sz="1600" dirty="0" err="1"/>
              <a:t>telah</a:t>
            </a:r>
            <a:r>
              <a:rPr lang="en-US" sz="1600" dirty="0"/>
              <a:t> </a:t>
            </a:r>
            <a:r>
              <a:rPr lang="en-US" sz="1600" dirty="0" err="1"/>
              <a:t>diolah</a:t>
            </a:r>
            <a:r>
              <a:rPr lang="en-US" sz="1600" dirty="0"/>
              <a:t> </a:t>
            </a:r>
            <a:r>
              <a:rPr lang="en-US" sz="1600" dirty="0" err="1"/>
              <a:t>untuk</a:t>
            </a:r>
            <a:r>
              <a:rPr lang="en-US" sz="1600" dirty="0"/>
              <a:t> </a:t>
            </a:r>
            <a:r>
              <a:rPr lang="en-US" sz="1600" dirty="0" err="1"/>
              <a:t>memberikan</a:t>
            </a:r>
            <a:r>
              <a:rPr lang="en-US" sz="1600" dirty="0"/>
              <a:t> </a:t>
            </a:r>
            <a:r>
              <a:rPr lang="en-US" sz="1600" dirty="0" err="1"/>
              <a:t>pengetahuan</a:t>
            </a:r>
            <a:r>
              <a:rPr lang="en-US" sz="1600" dirty="0"/>
              <a:t> </a:t>
            </a:r>
            <a:r>
              <a:rPr lang="en-US" sz="1600" dirty="0" err="1"/>
              <a:t>kepada</a:t>
            </a:r>
            <a:r>
              <a:rPr lang="en-US" sz="1600" dirty="0"/>
              <a:t> yang </a:t>
            </a:r>
            <a:r>
              <a:rPr lang="en-US" sz="1600" dirty="0" err="1"/>
              <a:t>membaca</a:t>
            </a:r>
            <a:r>
              <a:rPr lang="en-US" sz="1600" dirty="0"/>
              <a:t> </a:t>
            </a:r>
            <a:r>
              <a:rPr lang="en-US" sz="1600" dirty="0" err="1"/>
              <a:t>atau</a:t>
            </a:r>
            <a:r>
              <a:rPr lang="en-US" sz="1600" dirty="0"/>
              <a:t> </a:t>
            </a:r>
            <a:r>
              <a:rPr lang="en-US" sz="1600" dirty="0" err="1"/>
              <a:t>melihat</a:t>
            </a:r>
            <a:r>
              <a:rPr lang="en-US" sz="1600" dirty="0"/>
              <a:t> </a:t>
            </a:r>
            <a:r>
              <a:rPr lang="en-US" sz="1600" dirty="0" err="1"/>
              <a:t>informasi</a:t>
            </a:r>
            <a:r>
              <a:rPr lang="en-US" sz="1600" dirty="0"/>
              <a:t> </a:t>
            </a:r>
            <a:r>
              <a:rPr lang="en-US" sz="1600" dirty="0" err="1"/>
              <a:t>tersebut</a:t>
            </a:r>
            <a:r>
              <a:rPr lang="en-US" sz="1600" dirty="0"/>
              <a:t>. </a:t>
            </a:r>
          </a:p>
          <a:p>
            <a:pPr algn="just"/>
            <a:r>
              <a:rPr lang="en-US" sz="1600" dirty="0" err="1"/>
              <a:t>Selain</a:t>
            </a:r>
            <a:r>
              <a:rPr lang="en-US" sz="1600" dirty="0"/>
              <a:t> </a:t>
            </a:r>
            <a:r>
              <a:rPr lang="en-US" sz="1600" dirty="0" err="1"/>
              <a:t>penggunaan</a:t>
            </a:r>
            <a:r>
              <a:rPr lang="en-US" sz="1600" dirty="0"/>
              <a:t> </a:t>
            </a:r>
            <a:r>
              <a:rPr lang="en-US" sz="1600" dirty="0" err="1"/>
              <a:t>informasi</a:t>
            </a:r>
            <a:r>
              <a:rPr lang="en-US" sz="1600" dirty="0"/>
              <a:t>, </a:t>
            </a:r>
            <a:r>
              <a:rPr lang="en-US" sz="1600" dirty="0" err="1"/>
              <a:t>masyarakat</a:t>
            </a:r>
            <a:r>
              <a:rPr lang="en-US" sz="1600" dirty="0"/>
              <a:t> dan </a:t>
            </a:r>
            <a:r>
              <a:rPr lang="en-US" sz="1600" dirty="0" err="1"/>
              <a:t>lembaga</a:t>
            </a:r>
            <a:r>
              <a:rPr lang="en-US" sz="1600" dirty="0"/>
              <a:t> </a:t>
            </a:r>
            <a:r>
              <a:rPr lang="en-US" sz="1600" dirty="0" err="1"/>
              <a:t>organisasi</a:t>
            </a:r>
            <a:r>
              <a:rPr lang="en-US" sz="1600" dirty="0"/>
              <a:t> juga </a:t>
            </a:r>
            <a:r>
              <a:rPr lang="en-US" sz="1600" dirty="0" err="1"/>
              <a:t>terbiasa</a:t>
            </a:r>
            <a:r>
              <a:rPr lang="en-US" sz="1600" dirty="0"/>
              <a:t> </a:t>
            </a:r>
            <a:r>
              <a:rPr lang="en-US" sz="1600" dirty="0" err="1"/>
              <a:t>melakukan</a:t>
            </a:r>
            <a:r>
              <a:rPr lang="en-US" sz="1600" dirty="0"/>
              <a:t> </a:t>
            </a:r>
            <a:r>
              <a:rPr lang="en-US" sz="1600" dirty="0" err="1"/>
              <a:t>banyak</a:t>
            </a:r>
            <a:r>
              <a:rPr lang="en-US" sz="1600" dirty="0"/>
              <a:t> </a:t>
            </a:r>
            <a:r>
              <a:rPr lang="en-US" sz="1600" dirty="0" err="1"/>
              <a:t>hal</a:t>
            </a:r>
            <a:r>
              <a:rPr lang="en-US" sz="1600" dirty="0"/>
              <a:t> </a:t>
            </a:r>
            <a:r>
              <a:rPr lang="en-US" sz="1600" dirty="0" err="1"/>
              <a:t>secara</a:t>
            </a:r>
            <a:r>
              <a:rPr lang="en-US" sz="1600" dirty="0"/>
              <a:t> online pada masa </a:t>
            </a:r>
            <a:r>
              <a:rPr lang="en-US" sz="1600" dirty="0" err="1"/>
              <a:t>pandemi</a:t>
            </a:r>
            <a:r>
              <a:rPr lang="en-US" sz="1600" dirty="0"/>
              <a:t> COVID-19. </a:t>
            </a:r>
            <a:r>
              <a:rPr lang="en-US" sz="1600" dirty="0" err="1"/>
              <a:t>Misalnya</a:t>
            </a:r>
            <a:r>
              <a:rPr lang="en-US" sz="1600" dirty="0"/>
              <a:t> </a:t>
            </a:r>
            <a:r>
              <a:rPr lang="en-US" sz="1600" dirty="0" err="1"/>
              <a:t>belanja</a:t>
            </a:r>
            <a:r>
              <a:rPr lang="en-US" sz="1600" dirty="0"/>
              <a:t> online, </a:t>
            </a:r>
            <a:r>
              <a:rPr lang="en-US" sz="1600" dirty="0" err="1"/>
              <a:t>sekolah</a:t>
            </a:r>
            <a:r>
              <a:rPr lang="en-US" sz="1600" dirty="0"/>
              <a:t> online, </a:t>
            </a:r>
            <a:r>
              <a:rPr lang="en-US" sz="1600" dirty="0" err="1"/>
              <a:t>pendaftaran</a:t>
            </a:r>
            <a:r>
              <a:rPr lang="en-US" sz="1600" dirty="0"/>
              <a:t> online, dan salah </a:t>
            </a:r>
            <a:r>
              <a:rPr lang="en-US" sz="1600" dirty="0" err="1"/>
              <a:t>satunya</a:t>
            </a:r>
            <a:r>
              <a:rPr lang="en-US" sz="1600" dirty="0"/>
              <a:t> </a:t>
            </a:r>
            <a:r>
              <a:rPr lang="en-US" sz="1600" dirty="0" err="1"/>
              <a:t>adalah</a:t>
            </a:r>
            <a:r>
              <a:rPr lang="en-US" sz="1600" dirty="0"/>
              <a:t> </a:t>
            </a:r>
            <a:r>
              <a:rPr lang="en-US" sz="1600" dirty="0" err="1"/>
              <a:t>pengajuan</a:t>
            </a:r>
            <a:r>
              <a:rPr lang="en-US" sz="1600" dirty="0"/>
              <a:t> </a:t>
            </a:r>
            <a:r>
              <a:rPr lang="en-US" sz="1600" dirty="0" err="1"/>
              <a:t>administrasi</a:t>
            </a:r>
            <a:r>
              <a:rPr lang="en-US" sz="1600" dirty="0"/>
              <a:t> </a:t>
            </a:r>
            <a:r>
              <a:rPr lang="en-US" sz="1600" dirty="0" err="1"/>
              <a:t>secara</a:t>
            </a:r>
            <a:r>
              <a:rPr lang="en-US" sz="1600" dirty="0"/>
              <a:t> online. </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SIDANG SKRIPSI</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976883" y="485045"/>
            <a:ext cx="3256789" cy="1325563"/>
          </a:xfrm>
        </p:spPr>
        <p:txBody>
          <a:bodyPr/>
          <a:lstStyle/>
          <a:p>
            <a:r>
              <a:rPr lang="en-ZA" dirty="0"/>
              <a:t>LATAR BELAKANG</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976883" y="2281158"/>
            <a:ext cx="4637533" cy="3604641"/>
          </a:xfrm>
        </p:spPr>
        <p:txBody>
          <a:bodyPr>
            <a:normAutofit lnSpcReduction="10000"/>
          </a:bodyPr>
          <a:lstStyle/>
          <a:p>
            <a:pPr algn="just"/>
            <a:r>
              <a:rPr lang="en-US" sz="1600" dirty="0" err="1"/>
              <a:t>Administrasi</a:t>
            </a:r>
            <a:r>
              <a:rPr lang="en-US" sz="1600" dirty="0"/>
              <a:t> </a:t>
            </a:r>
            <a:r>
              <a:rPr lang="en-US" sz="1600" dirty="0" err="1"/>
              <a:t>adalah</a:t>
            </a:r>
            <a:r>
              <a:rPr lang="en-US" sz="1600" dirty="0"/>
              <a:t> </a:t>
            </a:r>
            <a:r>
              <a:rPr lang="en-US" sz="1600" dirty="0" err="1"/>
              <a:t>kegiatan</a:t>
            </a:r>
            <a:r>
              <a:rPr lang="en-US" sz="1600" dirty="0"/>
              <a:t> </a:t>
            </a:r>
            <a:r>
              <a:rPr lang="en-US" sz="1600" dirty="0" err="1"/>
              <a:t>penyusunan</a:t>
            </a:r>
            <a:r>
              <a:rPr lang="en-US" sz="1600" dirty="0"/>
              <a:t> dan </a:t>
            </a:r>
            <a:r>
              <a:rPr lang="en-US" sz="1600" dirty="0" err="1"/>
              <a:t>pencatatan</a:t>
            </a:r>
            <a:r>
              <a:rPr lang="en-US" sz="1600" dirty="0"/>
              <a:t> data </a:t>
            </a:r>
            <a:r>
              <a:rPr lang="en-US" sz="1600" dirty="0" err="1"/>
              <a:t>serta</a:t>
            </a:r>
            <a:r>
              <a:rPr lang="en-US" sz="1600" dirty="0"/>
              <a:t> </a:t>
            </a:r>
            <a:r>
              <a:rPr lang="en-US" sz="1600" dirty="0" err="1"/>
              <a:t>informasi</a:t>
            </a:r>
            <a:r>
              <a:rPr lang="en-US" sz="1600" dirty="0"/>
              <a:t> </a:t>
            </a:r>
            <a:r>
              <a:rPr lang="en-US" sz="1600" dirty="0" err="1"/>
              <a:t>secara</a:t>
            </a:r>
            <a:r>
              <a:rPr lang="en-US" sz="1600" dirty="0"/>
              <a:t> </a:t>
            </a:r>
            <a:r>
              <a:rPr lang="en-US" sz="1600" dirty="0" err="1"/>
              <a:t>sistematis</a:t>
            </a:r>
            <a:r>
              <a:rPr lang="en-US" sz="1600" dirty="0"/>
              <a:t> </a:t>
            </a:r>
            <a:r>
              <a:rPr lang="en-US" sz="1600" dirty="0" err="1"/>
              <a:t>dengan</a:t>
            </a:r>
            <a:r>
              <a:rPr lang="en-US" sz="1600" dirty="0"/>
              <a:t> </a:t>
            </a:r>
            <a:r>
              <a:rPr lang="en-US" sz="1600" dirty="0" err="1"/>
              <a:t>tujuan</a:t>
            </a:r>
            <a:r>
              <a:rPr lang="en-US" sz="1600" dirty="0"/>
              <a:t> </a:t>
            </a:r>
            <a:r>
              <a:rPr lang="en-US" sz="1600" dirty="0" err="1"/>
              <a:t>untuk</a:t>
            </a:r>
            <a:r>
              <a:rPr lang="en-US" sz="1600" dirty="0"/>
              <a:t> </a:t>
            </a:r>
            <a:r>
              <a:rPr lang="en-US" sz="1600" dirty="0" err="1"/>
              <a:t>menyediakan</a:t>
            </a:r>
            <a:r>
              <a:rPr lang="en-US" sz="1600" dirty="0"/>
              <a:t> </a:t>
            </a:r>
            <a:r>
              <a:rPr lang="en-US" sz="1600" dirty="0" err="1"/>
              <a:t>keterangan</a:t>
            </a:r>
            <a:r>
              <a:rPr lang="en-US" sz="1600" dirty="0"/>
              <a:t> </a:t>
            </a:r>
            <a:r>
              <a:rPr lang="en-US" sz="1600" dirty="0" err="1"/>
              <a:t>serta</a:t>
            </a:r>
            <a:r>
              <a:rPr lang="en-US" sz="1600" dirty="0"/>
              <a:t> </a:t>
            </a:r>
            <a:r>
              <a:rPr lang="en-US" sz="1600" dirty="0" err="1"/>
              <a:t>memudahkan</a:t>
            </a:r>
            <a:r>
              <a:rPr lang="en-US" sz="1600" dirty="0"/>
              <a:t> </a:t>
            </a:r>
            <a:r>
              <a:rPr lang="en-US" sz="1600" dirty="0" err="1"/>
              <a:t>memperolehnya</a:t>
            </a:r>
            <a:r>
              <a:rPr lang="en-US" sz="1600" dirty="0"/>
              <a:t> </a:t>
            </a:r>
            <a:r>
              <a:rPr lang="en-US" sz="1600" dirty="0" err="1"/>
              <a:t>kembali</a:t>
            </a:r>
            <a:r>
              <a:rPr lang="en-US" sz="1600" dirty="0"/>
              <a:t> </a:t>
            </a:r>
            <a:r>
              <a:rPr lang="en-US" sz="1600" dirty="0" err="1"/>
              <a:t>secara</a:t>
            </a:r>
            <a:r>
              <a:rPr lang="en-US" sz="1600" dirty="0"/>
              <a:t> </a:t>
            </a:r>
            <a:r>
              <a:rPr lang="en-US" sz="1600" dirty="0" err="1"/>
              <a:t>keseluruhan</a:t>
            </a:r>
            <a:r>
              <a:rPr lang="en-US" sz="1600" dirty="0"/>
              <a:t> dan </a:t>
            </a:r>
            <a:r>
              <a:rPr lang="en-US" sz="1600" dirty="0" err="1"/>
              <a:t>dalam</a:t>
            </a:r>
            <a:r>
              <a:rPr lang="en-US" sz="1600" dirty="0"/>
              <a:t> </a:t>
            </a:r>
            <a:r>
              <a:rPr lang="en-US" sz="1600" dirty="0" err="1"/>
              <a:t>satu</a:t>
            </a:r>
            <a:r>
              <a:rPr lang="en-US" sz="1600" dirty="0"/>
              <a:t> </a:t>
            </a:r>
            <a:r>
              <a:rPr lang="en-US" sz="1600" dirty="0" err="1"/>
              <a:t>hubungan</a:t>
            </a:r>
            <a:r>
              <a:rPr lang="en-US" sz="1600" dirty="0"/>
              <a:t> </a:t>
            </a:r>
            <a:r>
              <a:rPr lang="en-US" sz="1600" dirty="0" err="1"/>
              <a:t>satu</a:t>
            </a:r>
            <a:r>
              <a:rPr lang="en-US" sz="1600" dirty="0"/>
              <a:t> </a:t>
            </a:r>
            <a:r>
              <a:rPr lang="en-US" sz="1600" dirty="0" err="1"/>
              <a:t>sama</a:t>
            </a:r>
            <a:r>
              <a:rPr lang="en-US" sz="1600" dirty="0"/>
              <a:t> lain. </a:t>
            </a:r>
          </a:p>
          <a:p>
            <a:pPr algn="just"/>
            <a:r>
              <a:rPr lang="en-US" sz="1600" dirty="0" err="1"/>
              <a:t>Dengan</a:t>
            </a:r>
            <a:r>
              <a:rPr lang="en-US" sz="1600" dirty="0"/>
              <a:t> </a:t>
            </a:r>
            <a:r>
              <a:rPr lang="en-US" sz="1600" dirty="0" err="1"/>
              <a:t>administrasi</a:t>
            </a:r>
            <a:r>
              <a:rPr lang="en-US" sz="1600" dirty="0"/>
              <a:t> yang </a:t>
            </a:r>
            <a:r>
              <a:rPr lang="en-US" sz="1600" dirty="0" err="1"/>
              <a:t>bersifat</a:t>
            </a:r>
            <a:r>
              <a:rPr lang="en-US" sz="1600" dirty="0"/>
              <a:t> online, </a:t>
            </a:r>
            <a:r>
              <a:rPr lang="en-US" sz="1600" dirty="0" err="1"/>
              <a:t>masyarakat</a:t>
            </a:r>
            <a:r>
              <a:rPr lang="en-US" sz="1600" dirty="0"/>
              <a:t> </a:t>
            </a:r>
            <a:r>
              <a:rPr lang="en-US" sz="1600" dirty="0" err="1"/>
              <a:t>dapat</a:t>
            </a:r>
            <a:r>
              <a:rPr lang="en-US" sz="1600" dirty="0"/>
              <a:t> </a:t>
            </a:r>
            <a:r>
              <a:rPr lang="en-US" sz="1600" dirty="0" err="1"/>
              <a:t>dipermudah</a:t>
            </a:r>
            <a:r>
              <a:rPr lang="en-US" sz="1600" dirty="0"/>
              <a:t> </a:t>
            </a:r>
            <a:r>
              <a:rPr lang="en-US" sz="1600" dirty="0" err="1"/>
              <a:t>karena</a:t>
            </a:r>
            <a:r>
              <a:rPr lang="en-US" sz="1600" dirty="0"/>
              <a:t> </a:t>
            </a:r>
            <a:r>
              <a:rPr lang="en-US" sz="1600" dirty="0" err="1"/>
              <a:t>dapat</a:t>
            </a:r>
            <a:r>
              <a:rPr lang="en-US" sz="1600" dirty="0"/>
              <a:t> </a:t>
            </a:r>
            <a:r>
              <a:rPr lang="en-US" sz="1600" dirty="0" err="1"/>
              <a:t>dilakukan</a:t>
            </a:r>
            <a:r>
              <a:rPr lang="en-US" sz="1600" dirty="0"/>
              <a:t> di mana </a:t>
            </a:r>
            <a:r>
              <a:rPr lang="en-US" sz="1600" dirty="0" err="1"/>
              <a:t>saja</a:t>
            </a:r>
            <a:r>
              <a:rPr lang="en-US" sz="1600" dirty="0"/>
              <a:t> dan </a:t>
            </a:r>
            <a:r>
              <a:rPr lang="en-US" sz="1600" dirty="0" err="1"/>
              <a:t>kapan</a:t>
            </a:r>
            <a:r>
              <a:rPr lang="en-US" sz="1600" dirty="0"/>
              <a:t> </a:t>
            </a:r>
            <a:r>
              <a:rPr lang="en-US" sz="1600" dirty="0" err="1"/>
              <a:t>saja</a:t>
            </a:r>
            <a:r>
              <a:rPr lang="en-US" sz="1600" dirty="0"/>
              <a:t>. Juga, </a:t>
            </a:r>
            <a:r>
              <a:rPr lang="en-US" sz="1600" dirty="0" err="1"/>
              <a:t>dapat</a:t>
            </a:r>
            <a:r>
              <a:rPr lang="en-US" sz="1600" dirty="0"/>
              <a:t> </a:t>
            </a:r>
            <a:r>
              <a:rPr lang="en-US" sz="1600" dirty="0" err="1"/>
              <a:t>membantu</a:t>
            </a:r>
            <a:r>
              <a:rPr lang="en-US" sz="1600" dirty="0"/>
              <a:t> proses </a:t>
            </a:r>
            <a:r>
              <a:rPr lang="en-US" sz="1600" dirty="0" err="1"/>
              <a:t>administrasi</a:t>
            </a:r>
            <a:r>
              <a:rPr lang="en-US" sz="1600" dirty="0"/>
              <a:t> yang </a:t>
            </a:r>
            <a:r>
              <a:rPr lang="en-US" sz="1600" dirty="0" err="1"/>
              <a:t>lebih</a:t>
            </a:r>
            <a:r>
              <a:rPr lang="en-US" sz="1600" dirty="0"/>
              <a:t> </a:t>
            </a:r>
            <a:r>
              <a:rPr lang="en-US" sz="1600" dirty="0" err="1"/>
              <a:t>efektif</a:t>
            </a:r>
            <a:r>
              <a:rPr lang="en-US" sz="1600" dirty="0"/>
              <a:t> dan </a:t>
            </a:r>
            <a:r>
              <a:rPr lang="en-US" sz="1600" dirty="0" err="1"/>
              <a:t>efisien</a:t>
            </a:r>
            <a:r>
              <a:rPr lang="en-US" sz="1600" dirty="0"/>
              <a:t> </a:t>
            </a:r>
            <a:r>
              <a:rPr lang="en-US" sz="1600" dirty="0" err="1"/>
              <a:t>bagi</a:t>
            </a:r>
            <a:r>
              <a:rPr lang="en-US" sz="1600" dirty="0"/>
              <a:t> </a:t>
            </a:r>
            <a:r>
              <a:rPr lang="en-US" sz="1600" dirty="0" err="1"/>
              <a:t>sebuah</a:t>
            </a:r>
            <a:r>
              <a:rPr lang="en-US" sz="1600" dirty="0"/>
              <a:t> </a:t>
            </a:r>
            <a:r>
              <a:rPr lang="en-US" sz="1600" dirty="0" err="1"/>
              <a:t>lembaga</a:t>
            </a:r>
            <a:r>
              <a:rPr lang="en-US" sz="1600" dirty="0"/>
              <a:t> </a:t>
            </a:r>
            <a:r>
              <a:rPr lang="en-US" sz="1600" dirty="0" err="1"/>
              <a:t>organisasi</a:t>
            </a:r>
            <a:r>
              <a:rPr lang="en-US" sz="1600" dirty="0"/>
              <a:t> </a:t>
            </a:r>
            <a:r>
              <a:rPr lang="en-US" sz="1600" dirty="0" err="1"/>
              <a:t>seperti</a:t>
            </a:r>
            <a:r>
              <a:rPr lang="en-US" sz="1600" dirty="0"/>
              <a:t> </a:t>
            </a:r>
            <a:r>
              <a:rPr lang="en-US" sz="1600" dirty="0" err="1"/>
              <a:t>gereja</a:t>
            </a:r>
            <a:r>
              <a:rPr lang="en-US" sz="1600" dirty="0"/>
              <a:t>.</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SIDANG SKRIPSI</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3</a:t>
            </a:fld>
            <a:endParaRPr lang="en-ZA" dirty="0"/>
          </a:p>
        </p:txBody>
      </p:sp>
    </p:spTree>
    <p:extLst>
      <p:ext uri="{BB962C8B-B14F-4D97-AF65-F5344CB8AC3E}">
        <p14:creationId xmlns:p14="http://schemas.microsoft.com/office/powerpoint/2010/main" val="146728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976883" y="466757"/>
            <a:ext cx="3256789" cy="1325563"/>
          </a:xfrm>
        </p:spPr>
        <p:txBody>
          <a:bodyPr/>
          <a:lstStyle/>
          <a:p>
            <a:r>
              <a:rPr lang="en-ZA" dirty="0"/>
              <a:t>LATAR BELAKANG</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976883" y="2272014"/>
            <a:ext cx="4637533" cy="3604641"/>
          </a:xfrm>
        </p:spPr>
        <p:txBody>
          <a:bodyPr>
            <a:normAutofit/>
          </a:bodyPr>
          <a:lstStyle/>
          <a:p>
            <a:pPr algn="just"/>
            <a:r>
              <a:rPr lang="en-US" sz="1600" dirty="0" err="1"/>
              <a:t>Gereja</a:t>
            </a:r>
            <a:r>
              <a:rPr lang="en-US" sz="1600" dirty="0"/>
              <a:t> Kristen Kalimantan Barat </a:t>
            </a:r>
            <a:r>
              <a:rPr lang="en-US" sz="1600" dirty="0" err="1"/>
              <a:t>Jemaat</a:t>
            </a:r>
            <a:r>
              <a:rPr lang="en-US" sz="1600" dirty="0"/>
              <a:t> Sungai Raya </a:t>
            </a:r>
            <a:r>
              <a:rPr lang="en-US" sz="1600" dirty="0" err="1"/>
              <a:t>Dalam</a:t>
            </a:r>
            <a:r>
              <a:rPr lang="en-US" sz="1600" dirty="0"/>
              <a:t> </a:t>
            </a:r>
            <a:r>
              <a:rPr lang="en-US" sz="1600" dirty="0" err="1"/>
              <a:t>atau</a:t>
            </a:r>
            <a:r>
              <a:rPr lang="en-US" sz="1600" dirty="0"/>
              <a:t> </a:t>
            </a:r>
            <a:r>
              <a:rPr lang="en-US" sz="1600" dirty="0" err="1"/>
              <a:t>biasa</a:t>
            </a:r>
            <a:r>
              <a:rPr lang="en-US" sz="1600" dirty="0"/>
              <a:t> </a:t>
            </a:r>
            <a:r>
              <a:rPr lang="en-US" sz="1600" dirty="0" err="1"/>
              <a:t>disebut</a:t>
            </a:r>
            <a:r>
              <a:rPr lang="en-US" sz="1600" dirty="0"/>
              <a:t> GKKB </a:t>
            </a:r>
            <a:r>
              <a:rPr lang="en-US" sz="1600" dirty="0" err="1"/>
              <a:t>Jemaat</a:t>
            </a:r>
            <a:r>
              <a:rPr lang="en-US" sz="1600" dirty="0"/>
              <a:t> </a:t>
            </a:r>
            <a:r>
              <a:rPr lang="en-US" sz="1600" dirty="0" err="1"/>
              <a:t>Serdam</a:t>
            </a:r>
            <a:r>
              <a:rPr lang="en-US" sz="1600" dirty="0"/>
              <a:t> </a:t>
            </a:r>
            <a:r>
              <a:rPr lang="en-US" sz="1600" dirty="0" err="1"/>
              <a:t>adalah</a:t>
            </a:r>
            <a:r>
              <a:rPr lang="en-US" sz="1600" dirty="0"/>
              <a:t> salah </a:t>
            </a:r>
            <a:r>
              <a:rPr lang="en-US" sz="1600" dirty="0" err="1"/>
              <a:t>satu</a:t>
            </a:r>
            <a:r>
              <a:rPr lang="en-US" sz="1600" dirty="0"/>
              <a:t> </a:t>
            </a:r>
            <a:r>
              <a:rPr lang="en-US" sz="1600" dirty="0" err="1"/>
              <a:t>gereja</a:t>
            </a:r>
            <a:r>
              <a:rPr lang="en-US" sz="1600" dirty="0"/>
              <a:t> </a:t>
            </a:r>
            <a:r>
              <a:rPr lang="en-US" sz="1600" dirty="0" err="1"/>
              <a:t>kristen</a:t>
            </a:r>
            <a:r>
              <a:rPr lang="en-US" sz="1600" dirty="0"/>
              <a:t> yang </a:t>
            </a:r>
            <a:r>
              <a:rPr lang="en-US" sz="1600" dirty="0" err="1"/>
              <a:t>terdapat</a:t>
            </a:r>
            <a:r>
              <a:rPr lang="en-US" sz="1600" dirty="0"/>
              <a:t> di </a:t>
            </a:r>
            <a:r>
              <a:rPr lang="en-US" sz="1600" dirty="0" err="1"/>
              <a:t>Kabupaten</a:t>
            </a:r>
            <a:r>
              <a:rPr lang="en-US" sz="1600" dirty="0"/>
              <a:t> </a:t>
            </a:r>
            <a:r>
              <a:rPr lang="en-US" sz="1600" dirty="0" err="1"/>
              <a:t>Kubu</a:t>
            </a:r>
            <a:r>
              <a:rPr lang="en-US" sz="1600" dirty="0"/>
              <a:t> Raya, Jalan Sungai Raya </a:t>
            </a:r>
            <a:r>
              <a:rPr lang="en-US" sz="1600" dirty="0" err="1"/>
              <a:t>Dalam</a:t>
            </a:r>
            <a:r>
              <a:rPr lang="en-US" sz="1600" dirty="0"/>
              <a:t>, </a:t>
            </a:r>
            <a:r>
              <a:rPr lang="en-US" sz="1600" dirty="0" err="1"/>
              <a:t>Komplek</a:t>
            </a:r>
            <a:r>
              <a:rPr lang="en-US" sz="1600" dirty="0"/>
              <a:t> Taman </a:t>
            </a:r>
            <a:r>
              <a:rPr lang="en-US" sz="1600" dirty="0" err="1"/>
              <a:t>Bougenville</a:t>
            </a:r>
            <a:r>
              <a:rPr lang="en-US" sz="1600" dirty="0"/>
              <a:t> No. 59.</a:t>
            </a:r>
          </a:p>
          <a:p>
            <a:pPr algn="just"/>
            <a:r>
              <a:rPr lang="en-US" sz="1600" dirty="0"/>
              <a:t>GKKB </a:t>
            </a:r>
            <a:r>
              <a:rPr lang="en-US" sz="1600" dirty="0" err="1"/>
              <a:t>Jemaat</a:t>
            </a:r>
            <a:r>
              <a:rPr lang="en-US" sz="1600" dirty="0"/>
              <a:t> </a:t>
            </a:r>
            <a:r>
              <a:rPr lang="en-US" sz="1600" dirty="0" err="1"/>
              <a:t>Serdam</a:t>
            </a:r>
            <a:r>
              <a:rPr lang="en-US" sz="1600" dirty="0"/>
              <a:t> </a:t>
            </a:r>
            <a:r>
              <a:rPr lang="en-US" sz="1600" dirty="0" err="1"/>
              <a:t>memiliki</a:t>
            </a:r>
            <a:r>
              <a:rPr lang="en-US" sz="1600" dirty="0"/>
              <a:t> </a:t>
            </a:r>
            <a:r>
              <a:rPr lang="en-US" sz="1600" dirty="0" err="1"/>
              <a:t>jemaat</a:t>
            </a:r>
            <a:r>
              <a:rPr lang="en-US" sz="1600" dirty="0"/>
              <a:t> yang </a:t>
            </a:r>
            <a:r>
              <a:rPr lang="en-US" sz="1600" dirty="0" err="1"/>
              <a:t>cukup</a:t>
            </a:r>
            <a:r>
              <a:rPr lang="en-US" sz="1600" dirty="0"/>
              <a:t> </a:t>
            </a:r>
            <a:r>
              <a:rPr lang="en-US" sz="1600" dirty="0" err="1"/>
              <a:t>banyak</a:t>
            </a:r>
            <a:r>
              <a:rPr lang="en-US" sz="1600" dirty="0"/>
              <a:t> yang </a:t>
            </a:r>
            <a:r>
              <a:rPr lang="en-US" sz="1600" dirty="0" err="1"/>
              <a:t>berjumlahkan</a:t>
            </a:r>
            <a:r>
              <a:rPr lang="en-US" sz="1600" dirty="0"/>
              <a:t> </a:t>
            </a:r>
            <a:r>
              <a:rPr lang="en-US" sz="1600" dirty="0" err="1"/>
              <a:t>sekitar</a:t>
            </a:r>
            <a:r>
              <a:rPr lang="en-US" sz="1600" dirty="0"/>
              <a:t> 200 </a:t>
            </a:r>
            <a:r>
              <a:rPr lang="en-US" sz="1600" dirty="0" err="1"/>
              <a:t>jemaat</a:t>
            </a:r>
            <a:r>
              <a:rPr lang="en-US" sz="1600" dirty="0"/>
              <a:t> dan </a:t>
            </a:r>
            <a:r>
              <a:rPr lang="en-US" sz="1600" dirty="0" err="1"/>
              <a:t>dapat</a:t>
            </a:r>
            <a:r>
              <a:rPr lang="en-US" sz="1600" dirty="0"/>
              <a:t> </a:t>
            </a:r>
            <a:r>
              <a:rPr lang="en-US" sz="1600" dirty="0" err="1"/>
              <a:t>terus</a:t>
            </a:r>
            <a:r>
              <a:rPr lang="en-US" sz="1600" dirty="0"/>
              <a:t> </a:t>
            </a:r>
            <a:r>
              <a:rPr lang="en-US" sz="1600" dirty="0" err="1"/>
              <a:t>bertambah</a:t>
            </a:r>
            <a:r>
              <a:rPr lang="en-US" sz="1600" dirty="0"/>
              <a:t> </a:t>
            </a:r>
            <a:r>
              <a:rPr lang="en-US" sz="1600" dirty="0" err="1"/>
              <a:t>setiap</a:t>
            </a:r>
            <a:r>
              <a:rPr lang="en-US" sz="1600" dirty="0"/>
              <a:t> </a:t>
            </a:r>
            <a:r>
              <a:rPr lang="en-US" sz="1600" dirty="0" err="1"/>
              <a:t>tahunnya</a:t>
            </a:r>
            <a:r>
              <a:rPr lang="en-US" sz="1600" dirty="0"/>
              <a:t>.</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SIDANG SKRIPSI</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4</a:t>
            </a:fld>
            <a:endParaRPr lang="en-ZA" dirty="0"/>
          </a:p>
        </p:txBody>
      </p:sp>
    </p:spTree>
    <p:extLst>
      <p:ext uri="{BB962C8B-B14F-4D97-AF65-F5344CB8AC3E}">
        <p14:creationId xmlns:p14="http://schemas.microsoft.com/office/powerpoint/2010/main" val="965883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976883" y="466757"/>
            <a:ext cx="3256789" cy="1325563"/>
          </a:xfrm>
        </p:spPr>
        <p:txBody>
          <a:bodyPr/>
          <a:lstStyle/>
          <a:p>
            <a:r>
              <a:rPr lang="en-ZA" dirty="0"/>
              <a:t>LATAR BELAKANG</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976883" y="2960917"/>
            <a:ext cx="4637533" cy="1733058"/>
          </a:xfrm>
        </p:spPr>
        <p:txBody>
          <a:bodyPr>
            <a:normAutofit lnSpcReduction="10000"/>
          </a:bodyPr>
          <a:lstStyle/>
          <a:p>
            <a:pPr algn="just"/>
            <a:r>
              <a:rPr lang="en-US" sz="1600" dirty="0" err="1"/>
              <a:t>Saat</a:t>
            </a:r>
            <a:r>
              <a:rPr lang="en-US" sz="1600" dirty="0"/>
              <a:t> masa </a:t>
            </a:r>
            <a:r>
              <a:rPr lang="en-US" sz="1600" dirty="0" err="1"/>
              <a:t>pandemi</a:t>
            </a:r>
            <a:r>
              <a:rPr lang="en-US" sz="1600" dirty="0"/>
              <a:t> COVID-19, GKKB </a:t>
            </a:r>
            <a:r>
              <a:rPr lang="en-US" sz="1600" dirty="0" err="1"/>
              <a:t>Jemaat</a:t>
            </a:r>
            <a:r>
              <a:rPr lang="en-US" sz="1600" dirty="0"/>
              <a:t> </a:t>
            </a:r>
            <a:r>
              <a:rPr lang="en-US" sz="1600" dirty="0" err="1"/>
              <a:t>Serdam</a:t>
            </a:r>
            <a:r>
              <a:rPr lang="en-US" sz="1600" dirty="0"/>
              <a:t> </a:t>
            </a:r>
            <a:r>
              <a:rPr lang="en-US" sz="1600" dirty="0" err="1"/>
              <a:t>menerapkan</a:t>
            </a:r>
            <a:r>
              <a:rPr lang="en-US" sz="1600" dirty="0"/>
              <a:t> </a:t>
            </a:r>
            <a:r>
              <a:rPr lang="en-US" sz="1600" dirty="0" err="1"/>
              <a:t>beberapa</a:t>
            </a:r>
            <a:r>
              <a:rPr lang="en-US" sz="1600" dirty="0"/>
              <a:t> </a:t>
            </a:r>
            <a:r>
              <a:rPr lang="en-US" sz="1600" dirty="0" err="1"/>
              <a:t>aktivitas</a:t>
            </a:r>
            <a:r>
              <a:rPr lang="en-US" sz="1600" dirty="0"/>
              <a:t> </a:t>
            </a:r>
            <a:r>
              <a:rPr lang="en-US" sz="1600" dirty="0" err="1"/>
              <a:t>gereja</a:t>
            </a:r>
            <a:r>
              <a:rPr lang="en-US" sz="1600" dirty="0"/>
              <a:t> yang </a:t>
            </a:r>
            <a:r>
              <a:rPr lang="en-US" sz="1600" dirty="0" err="1"/>
              <a:t>sebelumnya</a:t>
            </a:r>
            <a:r>
              <a:rPr lang="en-US" sz="1600" dirty="0"/>
              <a:t> </a:t>
            </a:r>
            <a:r>
              <a:rPr lang="en-US" sz="1600" dirty="0" err="1"/>
              <a:t>hanya</a:t>
            </a:r>
            <a:r>
              <a:rPr lang="en-US" sz="1600" dirty="0"/>
              <a:t> </a:t>
            </a:r>
            <a:r>
              <a:rPr lang="en-US" sz="1600" dirty="0" err="1"/>
              <a:t>bersifat</a:t>
            </a:r>
            <a:r>
              <a:rPr lang="en-US" sz="1600" dirty="0"/>
              <a:t> offline </a:t>
            </a:r>
            <a:r>
              <a:rPr lang="en-US" sz="1600" dirty="0" err="1"/>
              <a:t>menjadi</a:t>
            </a:r>
            <a:r>
              <a:rPr lang="en-US" sz="1600" dirty="0"/>
              <a:t> online. </a:t>
            </a:r>
            <a:r>
              <a:rPr lang="en-US" sz="1600" dirty="0" err="1"/>
              <a:t>Contoh</a:t>
            </a:r>
            <a:r>
              <a:rPr lang="en-US" sz="1600" dirty="0"/>
              <a:t> </a:t>
            </a:r>
            <a:r>
              <a:rPr lang="en-US" sz="1600" dirty="0" err="1"/>
              <a:t>dari</a:t>
            </a:r>
            <a:r>
              <a:rPr lang="en-US" sz="1600" dirty="0"/>
              <a:t> </a:t>
            </a:r>
            <a:r>
              <a:rPr lang="en-US" sz="1600" dirty="0" err="1"/>
              <a:t>aktivitas</a:t>
            </a:r>
            <a:r>
              <a:rPr lang="en-US" sz="1600" dirty="0"/>
              <a:t> </a:t>
            </a:r>
            <a:r>
              <a:rPr lang="en-US" sz="1600" dirty="0" err="1"/>
              <a:t>tersebut</a:t>
            </a:r>
            <a:r>
              <a:rPr lang="en-US" sz="1600" dirty="0"/>
              <a:t> </a:t>
            </a:r>
            <a:r>
              <a:rPr lang="en-US" sz="1600" dirty="0" err="1"/>
              <a:t>adalah</a:t>
            </a:r>
            <a:r>
              <a:rPr lang="en-US" sz="1600" dirty="0"/>
              <a:t> ibadah </a:t>
            </a:r>
            <a:r>
              <a:rPr lang="en-US" sz="1600" dirty="0" err="1"/>
              <a:t>gereja</a:t>
            </a:r>
            <a:r>
              <a:rPr lang="en-US" sz="1600" dirty="0"/>
              <a:t>, </a:t>
            </a:r>
            <a:r>
              <a:rPr lang="en-US" sz="1600" dirty="0" err="1"/>
              <a:t>penyampaian</a:t>
            </a:r>
            <a:r>
              <a:rPr lang="en-US" sz="1600" dirty="0"/>
              <a:t> </a:t>
            </a:r>
            <a:r>
              <a:rPr lang="en-US" sz="1600" dirty="0" err="1"/>
              <a:t>informasi</a:t>
            </a:r>
            <a:r>
              <a:rPr lang="en-US" sz="1600" dirty="0"/>
              <a:t>, dan </a:t>
            </a:r>
            <a:r>
              <a:rPr lang="en-US" sz="1600" dirty="0" err="1"/>
              <a:t>pengajuan</a:t>
            </a:r>
            <a:r>
              <a:rPr lang="en-US" sz="1600" dirty="0"/>
              <a:t> </a:t>
            </a:r>
            <a:r>
              <a:rPr lang="en-US" sz="1600" dirty="0" err="1"/>
              <a:t>administrasi</a:t>
            </a:r>
            <a:r>
              <a:rPr lang="en-US" sz="1600" dirty="0"/>
              <a:t>. </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SIDANG SKRIPSI</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5</a:t>
            </a:fld>
            <a:endParaRPr lang="en-ZA" dirty="0"/>
          </a:p>
        </p:txBody>
      </p:sp>
    </p:spTree>
    <p:extLst>
      <p:ext uri="{BB962C8B-B14F-4D97-AF65-F5344CB8AC3E}">
        <p14:creationId xmlns:p14="http://schemas.microsoft.com/office/powerpoint/2010/main" val="3356871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976883" y="466757"/>
            <a:ext cx="3256789" cy="1325563"/>
          </a:xfrm>
        </p:spPr>
        <p:txBody>
          <a:bodyPr/>
          <a:lstStyle/>
          <a:p>
            <a:r>
              <a:rPr lang="en-ZA" dirty="0"/>
              <a:t>LATAR BELAKANG</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976883" y="2284261"/>
            <a:ext cx="4559422" cy="2936964"/>
          </a:xfrm>
        </p:spPr>
        <p:txBody>
          <a:bodyPr>
            <a:normAutofit/>
          </a:bodyPr>
          <a:lstStyle/>
          <a:p>
            <a:pPr algn="just"/>
            <a:r>
              <a:rPr lang="en-US" dirty="0"/>
              <a:t>GKKB </a:t>
            </a:r>
            <a:r>
              <a:rPr lang="en-US" dirty="0" err="1"/>
              <a:t>Jemaat</a:t>
            </a:r>
            <a:r>
              <a:rPr lang="en-US" dirty="0"/>
              <a:t> </a:t>
            </a:r>
            <a:r>
              <a:rPr lang="en-US" dirty="0" err="1"/>
              <a:t>Serdam</a:t>
            </a:r>
            <a:r>
              <a:rPr lang="en-US" dirty="0"/>
              <a:t> </a:t>
            </a:r>
            <a:r>
              <a:rPr lang="en-US" dirty="0" err="1"/>
              <a:t>menyadari</a:t>
            </a:r>
            <a:r>
              <a:rPr lang="en-US" dirty="0"/>
              <a:t> </a:t>
            </a:r>
            <a:r>
              <a:rPr lang="en-US" dirty="0" err="1"/>
              <a:t>pentingnya</a:t>
            </a:r>
            <a:r>
              <a:rPr lang="en-US" dirty="0"/>
              <a:t> </a:t>
            </a:r>
            <a:r>
              <a:rPr lang="en-US" dirty="0" err="1"/>
              <a:t>penggunaan</a:t>
            </a:r>
            <a:r>
              <a:rPr lang="en-US" dirty="0"/>
              <a:t> </a:t>
            </a:r>
            <a:r>
              <a:rPr lang="en-US" dirty="0" err="1"/>
              <a:t>suatu</a:t>
            </a:r>
            <a:r>
              <a:rPr lang="en-US" dirty="0"/>
              <a:t> </a:t>
            </a:r>
            <a:r>
              <a:rPr lang="en-US" dirty="0" err="1"/>
              <a:t>sistem</a:t>
            </a:r>
            <a:r>
              <a:rPr lang="en-US" dirty="0"/>
              <a:t> yang </a:t>
            </a:r>
            <a:r>
              <a:rPr lang="en-US" dirty="0" err="1"/>
              <a:t>dapat</a:t>
            </a:r>
            <a:r>
              <a:rPr lang="en-US" dirty="0"/>
              <a:t> </a:t>
            </a:r>
            <a:r>
              <a:rPr lang="en-US" dirty="0" err="1"/>
              <a:t>meningkatkan</a:t>
            </a:r>
            <a:r>
              <a:rPr lang="en-US" dirty="0"/>
              <a:t> </a:t>
            </a:r>
            <a:r>
              <a:rPr lang="en-US" dirty="0" err="1"/>
              <a:t>efektivitas</a:t>
            </a:r>
            <a:r>
              <a:rPr lang="en-US" dirty="0"/>
              <a:t> dan </a:t>
            </a:r>
            <a:r>
              <a:rPr lang="en-US" dirty="0" err="1"/>
              <a:t>efisiensi</a:t>
            </a:r>
            <a:r>
              <a:rPr lang="en-US" dirty="0"/>
              <a:t> </a:t>
            </a:r>
            <a:r>
              <a:rPr lang="en-US" dirty="0" err="1"/>
              <a:t>bagi</a:t>
            </a:r>
            <a:r>
              <a:rPr lang="en-US" dirty="0"/>
              <a:t> </a:t>
            </a:r>
            <a:r>
              <a:rPr lang="en-US" dirty="0" err="1"/>
              <a:t>gereja</a:t>
            </a:r>
            <a:r>
              <a:rPr lang="en-US" dirty="0"/>
              <a:t> </a:t>
            </a:r>
            <a:r>
              <a:rPr lang="en-US" dirty="0" err="1"/>
              <a:t>dalam</a:t>
            </a:r>
            <a:r>
              <a:rPr lang="en-US" dirty="0"/>
              <a:t> </a:t>
            </a:r>
            <a:r>
              <a:rPr lang="en-US" dirty="0" err="1"/>
              <a:t>penyampaian</a:t>
            </a:r>
            <a:r>
              <a:rPr lang="en-US" dirty="0"/>
              <a:t> </a:t>
            </a:r>
            <a:r>
              <a:rPr lang="en-US" dirty="0" err="1"/>
              <a:t>informasi</a:t>
            </a:r>
            <a:r>
              <a:rPr lang="en-US" dirty="0"/>
              <a:t> dan </a:t>
            </a:r>
            <a:r>
              <a:rPr lang="en-US" dirty="0" err="1"/>
              <a:t>pemrosesan</a:t>
            </a:r>
            <a:r>
              <a:rPr lang="en-US" dirty="0"/>
              <a:t> </a:t>
            </a:r>
            <a:r>
              <a:rPr lang="en-US" dirty="0" err="1"/>
              <a:t>administrasi</a:t>
            </a:r>
            <a:r>
              <a:rPr lang="en-US" dirty="0"/>
              <a:t> </a:t>
            </a:r>
            <a:r>
              <a:rPr lang="en-US" dirty="0" err="1"/>
              <a:t>kepada</a:t>
            </a:r>
            <a:r>
              <a:rPr lang="en-US" dirty="0"/>
              <a:t> </a:t>
            </a:r>
            <a:r>
              <a:rPr lang="en-US" dirty="0" err="1"/>
              <a:t>jemaat</a:t>
            </a:r>
            <a:r>
              <a:rPr lang="en-US" dirty="0"/>
              <a:t> yang </a:t>
            </a:r>
            <a:r>
              <a:rPr lang="en-US" dirty="0" err="1"/>
              <a:t>banyak</a:t>
            </a:r>
            <a:r>
              <a:rPr lang="en-US" dirty="0"/>
              <a:t>.</a:t>
            </a:r>
          </a:p>
          <a:p>
            <a:pPr algn="just"/>
            <a:r>
              <a:rPr lang="en-US" dirty="0" err="1"/>
              <a:t>Maka</a:t>
            </a:r>
            <a:r>
              <a:rPr lang="en-US" dirty="0"/>
              <a:t> </a:t>
            </a:r>
            <a:r>
              <a:rPr lang="en-US" dirty="0" err="1"/>
              <a:t>dari</a:t>
            </a:r>
            <a:r>
              <a:rPr lang="en-US" dirty="0"/>
              <a:t> </a:t>
            </a:r>
            <a:r>
              <a:rPr lang="en-US" dirty="0" err="1"/>
              <a:t>itu</a:t>
            </a:r>
            <a:r>
              <a:rPr lang="en-US" dirty="0"/>
              <a:t>, </a:t>
            </a:r>
            <a:r>
              <a:rPr lang="en-US" dirty="0" err="1"/>
              <a:t>penulis</a:t>
            </a:r>
            <a:r>
              <a:rPr lang="en-US" dirty="0"/>
              <a:t> </a:t>
            </a:r>
            <a:r>
              <a:rPr lang="en-US" dirty="0" err="1"/>
              <a:t>perlu</a:t>
            </a:r>
            <a:r>
              <a:rPr lang="en-US" dirty="0"/>
              <a:t> </a:t>
            </a:r>
            <a:r>
              <a:rPr lang="en-US" dirty="0" err="1"/>
              <a:t>merancang</a:t>
            </a:r>
            <a:r>
              <a:rPr lang="en-US" dirty="0"/>
              <a:t> </a:t>
            </a:r>
            <a:r>
              <a:rPr lang="en-US" dirty="0" err="1"/>
              <a:t>sebuah</a:t>
            </a:r>
            <a:r>
              <a:rPr lang="en-US" dirty="0"/>
              <a:t> </a:t>
            </a:r>
            <a:r>
              <a:rPr lang="en-US" dirty="0" err="1"/>
              <a:t>sistem</a:t>
            </a:r>
            <a:r>
              <a:rPr lang="en-US" dirty="0"/>
              <a:t> </a:t>
            </a:r>
            <a:r>
              <a:rPr lang="en-US" dirty="0" err="1"/>
              <a:t>penyampaian</a:t>
            </a:r>
            <a:r>
              <a:rPr lang="en-US" dirty="0"/>
              <a:t> </a:t>
            </a:r>
            <a:r>
              <a:rPr lang="en-US" dirty="0" err="1"/>
              <a:t>informasi</a:t>
            </a:r>
            <a:r>
              <a:rPr lang="en-US" dirty="0"/>
              <a:t> dan </a:t>
            </a:r>
            <a:r>
              <a:rPr lang="en-US" dirty="0" err="1"/>
              <a:t>pengajuan</a:t>
            </a:r>
            <a:r>
              <a:rPr lang="en-US" dirty="0"/>
              <a:t> </a:t>
            </a:r>
            <a:r>
              <a:rPr lang="en-US" dirty="0" err="1"/>
              <a:t>administrasi</a:t>
            </a:r>
            <a:r>
              <a:rPr lang="en-US" dirty="0"/>
              <a:t> </a:t>
            </a:r>
            <a:r>
              <a:rPr lang="en-US" dirty="0" err="1"/>
              <a:t>berbasis</a:t>
            </a:r>
            <a:r>
              <a:rPr lang="en-US" dirty="0"/>
              <a:t> web yang </a:t>
            </a:r>
            <a:r>
              <a:rPr lang="en-US" dirty="0" err="1"/>
              <a:t>dapat</a:t>
            </a:r>
            <a:r>
              <a:rPr lang="en-US" dirty="0"/>
              <a:t> </a:t>
            </a:r>
            <a:r>
              <a:rPr lang="en-US" dirty="0" err="1"/>
              <a:t>membantu</a:t>
            </a:r>
            <a:r>
              <a:rPr lang="en-US" dirty="0"/>
              <a:t> </a:t>
            </a:r>
            <a:r>
              <a:rPr lang="en-US" dirty="0" err="1"/>
              <a:t>meningkatkan</a:t>
            </a:r>
            <a:r>
              <a:rPr lang="en-US" dirty="0"/>
              <a:t> </a:t>
            </a:r>
            <a:r>
              <a:rPr lang="en-US" dirty="0" err="1"/>
              <a:t>efektivitas</a:t>
            </a:r>
            <a:r>
              <a:rPr lang="en-US" dirty="0"/>
              <a:t> dan </a:t>
            </a:r>
            <a:r>
              <a:rPr lang="en-US" dirty="0" err="1"/>
              <a:t>efisiensi</a:t>
            </a:r>
            <a:r>
              <a:rPr lang="en-US" dirty="0"/>
              <a:t> </a:t>
            </a:r>
            <a:r>
              <a:rPr lang="en-US" dirty="0" err="1"/>
              <a:t>gereja</a:t>
            </a:r>
            <a:r>
              <a:rPr lang="en-US" dirty="0"/>
              <a:t> </a:t>
            </a:r>
            <a:r>
              <a:rPr lang="en-US" dirty="0" err="1"/>
              <a:t>dalam</a:t>
            </a:r>
            <a:r>
              <a:rPr lang="en-US" dirty="0"/>
              <a:t> </a:t>
            </a:r>
            <a:r>
              <a:rPr lang="en-US" dirty="0" err="1"/>
              <a:t>menyampaikan</a:t>
            </a:r>
            <a:r>
              <a:rPr lang="en-US" dirty="0"/>
              <a:t> </a:t>
            </a:r>
            <a:r>
              <a:rPr lang="en-US" dirty="0" err="1"/>
              <a:t>informasi</a:t>
            </a:r>
            <a:r>
              <a:rPr lang="en-US" dirty="0"/>
              <a:t> dan </a:t>
            </a:r>
            <a:r>
              <a:rPr lang="en-US" dirty="0" err="1"/>
              <a:t>pengajuan</a:t>
            </a:r>
            <a:r>
              <a:rPr lang="en-US" dirty="0"/>
              <a:t> </a:t>
            </a:r>
            <a:r>
              <a:rPr lang="en-US" dirty="0" err="1"/>
              <a:t>administrasi</a:t>
            </a:r>
            <a:r>
              <a:rPr lang="en-US" dirty="0"/>
              <a:t>.</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SIDANG SKRIPSI</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6</a:t>
            </a:fld>
            <a:endParaRPr lang="en-ZA" dirty="0"/>
          </a:p>
        </p:txBody>
      </p:sp>
    </p:spTree>
    <p:extLst>
      <p:ext uri="{BB962C8B-B14F-4D97-AF65-F5344CB8AC3E}">
        <p14:creationId xmlns:p14="http://schemas.microsoft.com/office/powerpoint/2010/main" val="251874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7632232" y="455257"/>
            <a:ext cx="4082142" cy="585788"/>
          </a:xfrm>
        </p:spPr>
        <p:txBody>
          <a:bodyPr/>
          <a:lstStyle/>
          <a:p>
            <a:pPr algn="r"/>
            <a:r>
              <a:rPr lang="en-US" dirty="0" err="1"/>
              <a:t>permasalahan</a:t>
            </a:r>
            <a:endParaRPr lang="en-US" dirty="0"/>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endParaRPr lang="en-US" dirty="0"/>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a:t>SIDANG SKRIPSI</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7</a:t>
            </a:fld>
            <a:endParaRPr lang="en-US" dirty="0"/>
          </a:p>
        </p:txBody>
      </p:sp>
      <p:sp>
        <p:nvSpPr>
          <p:cNvPr id="12" name="Text Placeholder 11">
            <a:extLst>
              <a:ext uri="{FF2B5EF4-FFF2-40B4-BE49-F238E27FC236}">
                <a16:creationId xmlns:a16="http://schemas.microsoft.com/office/drawing/2014/main" id="{BAE806DA-B3FB-FC2E-CA9E-07E59F359C47}"/>
              </a:ext>
            </a:extLst>
          </p:cNvPr>
          <p:cNvSpPr>
            <a:spLocks noGrp="1"/>
          </p:cNvSpPr>
          <p:nvPr>
            <p:ph type="body" sz="quarter" idx="13"/>
          </p:nvPr>
        </p:nvSpPr>
        <p:spPr/>
        <p:txBody>
          <a:bodyPr/>
          <a:lstStyle/>
          <a:p>
            <a:endParaRPr lang="id-ID" sz="3200" dirty="0">
              <a:latin typeface="+mj-lt"/>
            </a:endParaRPr>
          </a:p>
        </p:txBody>
      </p:sp>
      <p:sp>
        <p:nvSpPr>
          <p:cNvPr id="15" name="Text Placeholder 14">
            <a:extLst>
              <a:ext uri="{FF2B5EF4-FFF2-40B4-BE49-F238E27FC236}">
                <a16:creationId xmlns:a16="http://schemas.microsoft.com/office/drawing/2014/main" id="{28C4E493-22EA-0CCF-8F28-F798484405DF}"/>
              </a:ext>
            </a:extLst>
          </p:cNvPr>
          <p:cNvSpPr>
            <a:spLocks noGrp="1"/>
          </p:cNvSpPr>
          <p:nvPr>
            <p:ph type="body" sz="quarter" idx="14"/>
          </p:nvPr>
        </p:nvSpPr>
        <p:spPr>
          <a:xfrm>
            <a:off x="714375" y="2557463"/>
            <a:ext cx="2141764" cy="514350"/>
          </a:xfrm>
        </p:spPr>
        <p:txBody>
          <a:bodyPr/>
          <a:lstStyle/>
          <a:p>
            <a:endParaRPr lang="id-ID" dirty="0">
              <a:latin typeface="+mj-lt"/>
            </a:endParaRPr>
          </a:p>
        </p:txBody>
      </p:sp>
      <p:sp>
        <p:nvSpPr>
          <p:cNvPr id="17" name="Text Placeholder 16">
            <a:extLst>
              <a:ext uri="{FF2B5EF4-FFF2-40B4-BE49-F238E27FC236}">
                <a16:creationId xmlns:a16="http://schemas.microsoft.com/office/drawing/2014/main" id="{28DE8035-96A3-C550-EE7F-97FACABBB27E}"/>
              </a:ext>
            </a:extLst>
          </p:cNvPr>
          <p:cNvSpPr>
            <a:spLocks noGrp="1"/>
          </p:cNvSpPr>
          <p:nvPr>
            <p:ph type="body" sz="quarter" idx="15"/>
          </p:nvPr>
        </p:nvSpPr>
        <p:spPr/>
        <p:txBody>
          <a:bodyPr/>
          <a:lstStyle/>
          <a:p>
            <a:endParaRPr lang="id-ID"/>
          </a:p>
        </p:txBody>
      </p:sp>
      <p:sp>
        <p:nvSpPr>
          <p:cNvPr id="19" name="Text Placeholder 18">
            <a:extLst>
              <a:ext uri="{FF2B5EF4-FFF2-40B4-BE49-F238E27FC236}">
                <a16:creationId xmlns:a16="http://schemas.microsoft.com/office/drawing/2014/main" id="{582A279A-5EB2-D72B-E176-5E7F90109D07}"/>
              </a:ext>
            </a:extLst>
          </p:cNvPr>
          <p:cNvSpPr>
            <a:spLocks noGrp="1"/>
          </p:cNvSpPr>
          <p:nvPr>
            <p:ph type="body" sz="quarter" idx="16"/>
          </p:nvPr>
        </p:nvSpPr>
        <p:spPr/>
        <p:txBody>
          <a:bodyPr/>
          <a:lstStyle/>
          <a:p>
            <a:endParaRPr lang="id-ID" dirty="0"/>
          </a:p>
        </p:txBody>
      </p:sp>
      <p:sp>
        <p:nvSpPr>
          <p:cNvPr id="21" name="Text Placeholder 20">
            <a:extLst>
              <a:ext uri="{FF2B5EF4-FFF2-40B4-BE49-F238E27FC236}">
                <a16:creationId xmlns:a16="http://schemas.microsoft.com/office/drawing/2014/main" id="{2E1AAA05-769F-F53A-6B84-C4F2CCC09746}"/>
              </a:ext>
            </a:extLst>
          </p:cNvPr>
          <p:cNvSpPr>
            <a:spLocks noGrp="1"/>
          </p:cNvSpPr>
          <p:nvPr>
            <p:ph type="body" sz="quarter" idx="20"/>
          </p:nvPr>
        </p:nvSpPr>
        <p:spPr/>
        <p:txBody>
          <a:bodyPr/>
          <a:lstStyle/>
          <a:p>
            <a:endParaRPr lang="id-ID" dirty="0"/>
          </a:p>
        </p:txBody>
      </p:sp>
      <p:sp>
        <p:nvSpPr>
          <p:cNvPr id="23" name="Text Placeholder 22">
            <a:extLst>
              <a:ext uri="{FF2B5EF4-FFF2-40B4-BE49-F238E27FC236}">
                <a16:creationId xmlns:a16="http://schemas.microsoft.com/office/drawing/2014/main" id="{86926024-FCF0-2E86-1093-2A3ECFDFF937}"/>
              </a:ext>
            </a:extLst>
          </p:cNvPr>
          <p:cNvSpPr>
            <a:spLocks noGrp="1"/>
          </p:cNvSpPr>
          <p:nvPr>
            <p:ph type="body" sz="quarter" idx="19"/>
          </p:nvPr>
        </p:nvSpPr>
        <p:spPr/>
        <p:txBody>
          <a:bodyPr/>
          <a:lstStyle/>
          <a:p>
            <a:endParaRPr lang="id-ID"/>
          </a:p>
        </p:txBody>
      </p:sp>
      <p:sp>
        <p:nvSpPr>
          <p:cNvPr id="25" name="Text Placeholder 24">
            <a:extLst>
              <a:ext uri="{FF2B5EF4-FFF2-40B4-BE49-F238E27FC236}">
                <a16:creationId xmlns:a16="http://schemas.microsoft.com/office/drawing/2014/main" id="{451BAC59-CE69-164E-66B9-A1F89C3866D5}"/>
              </a:ext>
            </a:extLst>
          </p:cNvPr>
          <p:cNvSpPr>
            <a:spLocks noGrp="1"/>
          </p:cNvSpPr>
          <p:nvPr>
            <p:ph type="body" sz="quarter" idx="18"/>
          </p:nvPr>
        </p:nvSpPr>
        <p:spPr>
          <a:xfrm>
            <a:off x="5047246" y="2436783"/>
            <a:ext cx="6767470" cy="2116144"/>
          </a:xfrm>
        </p:spPr>
        <p:txBody>
          <a:bodyPr>
            <a:normAutofit/>
          </a:bodyPr>
          <a:lstStyle/>
          <a:p>
            <a:pPr algn="r"/>
            <a:r>
              <a:rPr lang="id-ID" sz="1800" dirty="0"/>
              <a:t>Berdasarkan latar belakang penelitian di atas, maka rumusan permasalahan dalam penelitian ini adalah “Bagaimana merancang suatu sistem penyampaian informasi dan pengajuan administrasi yang dapat meningkatkan efektivitas dan efisiensi pada Gereja Kristen Kalimantan Barat Jemaat Sungai Raya Dalam ?”</a:t>
            </a:r>
          </a:p>
        </p:txBody>
      </p:sp>
    </p:spTree>
    <p:extLst>
      <p:ext uri="{BB962C8B-B14F-4D97-AF65-F5344CB8AC3E}">
        <p14:creationId xmlns:p14="http://schemas.microsoft.com/office/powerpoint/2010/main" val="1738561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3535866" y="349385"/>
            <a:ext cx="4082142" cy="585788"/>
          </a:xfrm>
        </p:spPr>
        <p:txBody>
          <a:bodyPr/>
          <a:lstStyle/>
          <a:p>
            <a:pPr algn="ctr"/>
            <a:r>
              <a:rPr lang="en-US" dirty="0"/>
              <a:t>Batasan </a:t>
            </a:r>
            <a:r>
              <a:rPr lang="en-US" dirty="0" err="1"/>
              <a:t>masalah</a:t>
            </a:r>
            <a:endParaRPr lang="en-US" dirty="0"/>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normAutofit/>
          </a:bodyPr>
          <a:lstStyle/>
          <a:p>
            <a:r>
              <a:rPr lang="en-US" dirty="0" err="1"/>
              <a:t>Sistem</a:t>
            </a:r>
            <a:r>
              <a:rPr lang="en-US" dirty="0"/>
              <a:t> yang </a:t>
            </a:r>
            <a:r>
              <a:rPr lang="en-US" dirty="0" err="1"/>
              <a:t>akan</a:t>
            </a:r>
            <a:r>
              <a:rPr lang="en-US" dirty="0"/>
              <a:t> </a:t>
            </a:r>
            <a:r>
              <a:rPr lang="en-US" dirty="0" err="1"/>
              <a:t>dibangun</a:t>
            </a:r>
            <a:r>
              <a:rPr lang="en-US" dirty="0"/>
              <a:t> </a:t>
            </a:r>
            <a:r>
              <a:rPr lang="en-US" dirty="0" err="1"/>
              <a:t>berupa</a:t>
            </a:r>
            <a:r>
              <a:rPr lang="en-US" dirty="0"/>
              <a:t> website </a:t>
            </a:r>
            <a:r>
              <a:rPr lang="en-US" dirty="0" err="1"/>
              <a:t>untuk</a:t>
            </a:r>
            <a:r>
              <a:rPr lang="en-US" dirty="0"/>
              <a:t> </a:t>
            </a:r>
            <a:r>
              <a:rPr lang="en-US" dirty="0" err="1"/>
              <a:t>Gereja</a:t>
            </a:r>
            <a:r>
              <a:rPr lang="en-US" dirty="0"/>
              <a:t> Kristen Kalimantan Barat </a:t>
            </a:r>
            <a:r>
              <a:rPr lang="en-US" dirty="0" err="1"/>
              <a:t>Jemaat</a:t>
            </a:r>
            <a:r>
              <a:rPr lang="en-US" dirty="0"/>
              <a:t> Sungai Raya </a:t>
            </a:r>
            <a:r>
              <a:rPr lang="en-US" dirty="0" err="1"/>
              <a:t>Dalam</a:t>
            </a:r>
            <a:r>
              <a:rPr lang="en-US" dirty="0"/>
              <a:t>.</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a:t>SIDANG SKRIPSI</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8</a:t>
            </a:fld>
            <a:endParaRPr lang="en-US" dirty="0"/>
          </a:p>
        </p:txBody>
      </p:sp>
      <p:sp>
        <p:nvSpPr>
          <p:cNvPr id="12" name="Text Placeholder 11">
            <a:extLst>
              <a:ext uri="{FF2B5EF4-FFF2-40B4-BE49-F238E27FC236}">
                <a16:creationId xmlns:a16="http://schemas.microsoft.com/office/drawing/2014/main" id="{BAE806DA-B3FB-FC2E-CA9E-07E59F359C47}"/>
              </a:ext>
            </a:extLst>
          </p:cNvPr>
          <p:cNvSpPr>
            <a:spLocks noGrp="1"/>
          </p:cNvSpPr>
          <p:nvPr>
            <p:ph type="body" sz="quarter" idx="13"/>
          </p:nvPr>
        </p:nvSpPr>
        <p:spPr/>
        <p:txBody>
          <a:bodyPr/>
          <a:lstStyle/>
          <a:p>
            <a:r>
              <a:rPr lang="en-US" dirty="0">
                <a:latin typeface="+mj-lt"/>
              </a:rPr>
              <a:t>1</a:t>
            </a:r>
            <a:endParaRPr lang="id-ID" dirty="0">
              <a:latin typeface="+mj-lt"/>
            </a:endParaRPr>
          </a:p>
        </p:txBody>
      </p:sp>
      <p:sp>
        <p:nvSpPr>
          <p:cNvPr id="15" name="Text Placeholder 14">
            <a:extLst>
              <a:ext uri="{FF2B5EF4-FFF2-40B4-BE49-F238E27FC236}">
                <a16:creationId xmlns:a16="http://schemas.microsoft.com/office/drawing/2014/main" id="{28C4E493-22EA-0CCF-8F28-F798484405DF}"/>
              </a:ext>
            </a:extLst>
          </p:cNvPr>
          <p:cNvSpPr>
            <a:spLocks noGrp="1"/>
          </p:cNvSpPr>
          <p:nvPr>
            <p:ph type="body" sz="quarter" idx="14"/>
          </p:nvPr>
        </p:nvSpPr>
        <p:spPr>
          <a:xfrm>
            <a:off x="714375" y="2557463"/>
            <a:ext cx="2141764" cy="514350"/>
          </a:xfrm>
        </p:spPr>
        <p:txBody>
          <a:bodyPr/>
          <a:lstStyle/>
          <a:p>
            <a:r>
              <a:rPr lang="en-US" dirty="0">
                <a:latin typeface="+mj-lt"/>
              </a:rPr>
              <a:t>2</a:t>
            </a:r>
            <a:endParaRPr lang="id-ID" dirty="0">
              <a:latin typeface="+mj-lt"/>
            </a:endParaRPr>
          </a:p>
        </p:txBody>
      </p:sp>
      <p:sp>
        <p:nvSpPr>
          <p:cNvPr id="17" name="Text Placeholder 16">
            <a:extLst>
              <a:ext uri="{FF2B5EF4-FFF2-40B4-BE49-F238E27FC236}">
                <a16:creationId xmlns:a16="http://schemas.microsoft.com/office/drawing/2014/main" id="{28DE8035-96A3-C550-EE7F-97FACABBB27E}"/>
              </a:ext>
            </a:extLst>
          </p:cNvPr>
          <p:cNvSpPr>
            <a:spLocks noGrp="1"/>
          </p:cNvSpPr>
          <p:nvPr>
            <p:ph type="body" sz="quarter" idx="15"/>
          </p:nvPr>
        </p:nvSpPr>
        <p:spPr/>
        <p:txBody>
          <a:bodyPr/>
          <a:lstStyle/>
          <a:p>
            <a:r>
              <a:rPr lang="en-US" dirty="0"/>
              <a:t>3</a:t>
            </a:r>
            <a:endParaRPr lang="id-ID" dirty="0"/>
          </a:p>
        </p:txBody>
      </p:sp>
      <p:sp>
        <p:nvSpPr>
          <p:cNvPr id="19" name="Text Placeholder 18">
            <a:extLst>
              <a:ext uri="{FF2B5EF4-FFF2-40B4-BE49-F238E27FC236}">
                <a16:creationId xmlns:a16="http://schemas.microsoft.com/office/drawing/2014/main" id="{582A279A-5EB2-D72B-E176-5E7F90109D07}"/>
              </a:ext>
            </a:extLst>
          </p:cNvPr>
          <p:cNvSpPr>
            <a:spLocks noGrp="1"/>
          </p:cNvSpPr>
          <p:nvPr>
            <p:ph type="body" sz="quarter" idx="16"/>
          </p:nvPr>
        </p:nvSpPr>
        <p:spPr/>
        <p:txBody>
          <a:bodyPr/>
          <a:lstStyle/>
          <a:p>
            <a:r>
              <a:rPr lang="en-US" dirty="0"/>
              <a:t>4</a:t>
            </a:r>
            <a:endParaRPr lang="id-ID" dirty="0"/>
          </a:p>
        </p:txBody>
      </p:sp>
      <p:sp>
        <p:nvSpPr>
          <p:cNvPr id="21" name="Text Placeholder 20">
            <a:extLst>
              <a:ext uri="{FF2B5EF4-FFF2-40B4-BE49-F238E27FC236}">
                <a16:creationId xmlns:a16="http://schemas.microsoft.com/office/drawing/2014/main" id="{2E1AAA05-769F-F53A-6B84-C4F2CCC09746}"/>
              </a:ext>
            </a:extLst>
          </p:cNvPr>
          <p:cNvSpPr>
            <a:spLocks noGrp="1"/>
          </p:cNvSpPr>
          <p:nvPr>
            <p:ph type="body" sz="quarter" idx="20"/>
          </p:nvPr>
        </p:nvSpPr>
        <p:spPr>
          <a:xfrm>
            <a:off x="6175279" y="4942366"/>
            <a:ext cx="5539095" cy="1010842"/>
          </a:xfrm>
        </p:spPr>
        <p:txBody>
          <a:bodyPr>
            <a:normAutofit/>
          </a:bodyPr>
          <a:lstStyle/>
          <a:p>
            <a:r>
              <a:rPr lang="id-ID" dirty="0"/>
              <a:t>Adapun laporan yang dibuat adalah laporan jumlah jemaat pada pendaftaran kelas pembaptisan dan kelas bimbingan pranikah.</a:t>
            </a:r>
          </a:p>
        </p:txBody>
      </p:sp>
      <p:sp>
        <p:nvSpPr>
          <p:cNvPr id="23" name="Text Placeholder 22">
            <a:extLst>
              <a:ext uri="{FF2B5EF4-FFF2-40B4-BE49-F238E27FC236}">
                <a16:creationId xmlns:a16="http://schemas.microsoft.com/office/drawing/2014/main" id="{86926024-FCF0-2E86-1093-2A3ECFDFF937}"/>
              </a:ext>
            </a:extLst>
          </p:cNvPr>
          <p:cNvSpPr>
            <a:spLocks noGrp="1"/>
          </p:cNvSpPr>
          <p:nvPr>
            <p:ph type="body" sz="quarter" idx="19"/>
          </p:nvPr>
        </p:nvSpPr>
        <p:spPr>
          <a:xfrm>
            <a:off x="5591079" y="3828843"/>
            <a:ext cx="5539095" cy="1010842"/>
          </a:xfrm>
        </p:spPr>
        <p:txBody>
          <a:bodyPr>
            <a:normAutofit/>
          </a:bodyPr>
          <a:lstStyle/>
          <a:p>
            <a:r>
              <a:rPr lang="sv-SE" dirty="0"/>
              <a:t>Layanan sistem pengajuan administrasi bersifat online hanya dibatasi untuk pendaftaran kelas pembaptisan, pendaftaran kelas bimbingan pranikah dan pendaftaran pemberkatan pernikahan.</a:t>
            </a:r>
            <a:endParaRPr lang="id-ID" dirty="0"/>
          </a:p>
        </p:txBody>
      </p:sp>
      <p:sp>
        <p:nvSpPr>
          <p:cNvPr id="4" name="Text Placeholder 3">
            <a:extLst>
              <a:ext uri="{FF2B5EF4-FFF2-40B4-BE49-F238E27FC236}">
                <a16:creationId xmlns:a16="http://schemas.microsoft.com/office/drawing/2014/main" id="{D8778A0A-60E1-D4A0-845F-6B9CBAAF5CFE}"/>
              </a:ext>
            </a:extLst>
          </p:cNvPr>
          <p:cNvSpPr>
            <a:spLocks noGrp="1"/>
          </p:cNvSpPr>
          <p:nvPr>
            <p:ph type="body" sz="quarter" idx="18"/>
          </p:nvPr>
        </p:nvSpPr>
        <p:spPr>
          <a:xfrm>
            <a:off x="4848460" y="2448041"/>
            <a:ext cx="6865914" cy="1099831"/>
          </a:xfrm>
        </p:spPr>
        <p:txBody>
          <a:bodyPr>
            <a:normAutofit lnSpcReduction="10000"/>
          </a:bodyPr>
          <a:lstStyle/>
          <a:p>
            <a:r>
              <a:rPr lang="id-ID" dirty="0"/>
              <a:t>Sistem penyampaian informasi yang dibangun hanya menyajikan informasi tentang profil Gereja Kristen Kalimantan Barat Jemaat Sungai Raya Dalam, informasi peribadatan dan persekutuan di gereja, informasi pendaftaran pembaptisan, pendaftaran bimbingan pranikah, dan pendaftaran pemberkatan pernikahan.</a:t>
            </a:r>
          </a:p>
        </p:txBody>
      </p:sp>
    </p:spTree>
    <p:extLst>
      <p:ext uri="{BB962C8B-B14F-4D97-AF65-F5344CB8AC3E}">
        <p14:creationId xmlns:p14="http://schemas.microsoft.com/office/powerpoint/2010/main" val="2610411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normAutofit/>
          </a:bodyPr>
          <a:lstStyle/>
          <a:p>
            <a:r>
              <a:rPr lang="en-US" dirty="0"/>
              <a:t>TUJUAN PENELITIAN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075176" y="2343644"/>
            <a:ext cx="4031945" cy="365125"/>
          </a:xfrm>
        </p:spPr>
        <p:txBody>
          <a:bodyPr vert="horz" lIns="91440" tIns="45720" rIns="91440" bIns="45720" rtlCol="0" anchor="t">
            <a:normAutofit lnSpcReduction="10000"/>
          </a:bodyPr>
          <a:lstStyle/>
          <a:p>
            <a:endParaRPr lang="en-US" dirty="0"/>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2889504" y="2850869"/>
            <a:ext cx="6684264" cy="1981350"/>
          </a:xfrm>
        </p:spPr>
        <p:txBody>
          <a:bodyPr>
            <a:normAutofit/>
          </a:bodyPr>
          <a:lstStyle/>
          <a:p>
            <a:r>
              <a:rPr lang="en-US" sz="1600" dirty="0" err="1"/>
              <a:t>Merancang</a:t>
            </a:r>
            <a:r>
              <a:rPr lang="en-US" sz="1600" dirty="0"/>
              <a:t> </a:t>
            </a:r>
            <a:r>
              <a:rPr lang="en-US" sz="1600" dirty="0" err="1"/>
              <a:t>sebuah</a:t>
            </a:r>
            <a:r>
              <a:rPr lang="en-US" sz="1600" dirty="0"/>
              <a:t> </a:t>
            </a:r>
            <a:r>
              <a:rPr lang="en-US" sz="1600" dirty="0" err="1"/>
              <a:t>sistem</a:t>
            </a:r>
            <a:r>
              <a:rPr lang="en-US" sz="1600" dirty="0"/>
              <a:t> </a:t>
            </a:r>
            <a:r>
              <a:rPr lang="en-US" sz="1600" dirty="0" err="1"/>
              <a:t>penyampaian</a:t>
            </a:r>
            <a:r>
              <a:rPr lang="en-US" sz="1600" dirty="0"/>
              <a:t> </a:t>
            </a:r>
            <a:r>
              <a:rPr lang="en-US" sz="1600" dirty="0" err="1"/>
              <a:t>informasi</a:t>
            </a:r>
            <a:r>
              <a:rPr lang="en-US" sz="1600" dirty="0"/>
              <a:t> dan </a:t>
            </a:r>
            <a:r>
              <a:rPr lang="en-US" sz="1600" dirty="0" err="1"/>
              <a:t>pengajuan</a:t>
            </a:r>
            <a:r>
              <a:rPr lang="en-US" sz="1600" dirty="0"/>
              <a:t> </a:t>
            </a:r>
            <a:r>
              <a:rPr lang="en-US" sz="1600" dirty="0" err="1"/>
              <a:t>administrasi</a:t>
            </a:r>
            <a:r>
              <a:rPr lang="en-US" sz="1600" dirty="0"/>
              <a:t> </a:t>
            </a:r>
            <a:r>
              <a:rPr lang="en-US" sz="1600" dirty="0" err="1"/>
              <a:t>berbasis</a:t>
            </a:r>
            <a:r>
              <a:rPr lang="en-US" sz="1600" dirty="0"/>
              <a:t> web yang </a:t>
            </a:r>
            <a:r>
              <a:rPr lang="en-US" sz="1600" dirty="0" err="1"/>
              <a:t>dapat</a:t>
            </a:r>
            <a:r>
              <a:rPr lang="en-US" sz="1600" dirty="0"/>
              <a:t> </a:t>
            </a:r>
            <a:r>
              <a:rPr lang="en-US" sz="1600" dirty="0" err="1"/>
              <a:t>membantu</a:t>
            </a:r>
            <a:r>
              <a:rPr lang="en-US" sz="1600" dirty="0"/>
              <a:t> </a:t>
            </a:r>
            <a:r>
              <a:rPr lang="en-US" sz="1600" dirty="0" err="1"/>
              <a:t>meningkatkan</a:t>
            </a:r>
            <a:r>
              <a:rPr lang="en-US" sz="1600" dirty="0"/>
              <a:t> </a:t>
            </a:r>
            <a:r>
              <a:rPr lang="en-US" sz="1600" dirty="0" err="1"/>
              <a:t>efektivitas</a:t>
            </a:r>
            <a:r>
              <a:rPr lang="en-US" sz="1600" dirty="0"/>
              <a:t> dan </a:t>
            </a:r>
            <a:r>
              <a:rPr lang="en-US" sz="1600" dirty="0" err="1"/>
              <a:t>efisiensi</a:t>
            </a:r>
            <a:r>
              <a:rPr lang="en-US" sz="1600" dirty="0"/>
              <a:t> </a:t>
            </a:r>
            <a:r>
              <a:rPr lang="en-US" sz="1600" dirty="0" err="1"/>
              <a:t>bagi</a:t>
            </a:r>
            <a:r>
              <a:rPr lang="en-US" sz="1600" dirty="0"/>
              <a:t> </a:t>
            </a:r>
            <a:r>
              <a:rPr lang="en-US" sz="1600" dirty="0" err="1"/>
              <a:t>gereja</a:t>
            </a:r>
            <a:r>
              <a:rPr lang="en-US" sz="1600" dirty="0"/>
              <a:t> dan </a:t>
            </a:r>
            <a:r>
              <a:rPr lang="en-US" sz="1600" dirty="0" err="1"/>
              <a:t>jemaat</a:t>
            </a:r>
            <a:r>
              <a:rPr lang="en-US" sz="1600" dirty="0"/>
              <a:t> pada </a:t>
            </a:r>
            <a:r>
              <a:rPr lang="en-US" sz="1600" dirty="0" err="1"/>
              <a:t>Gereja</a:t>
            </a:r>
            <a:r>
              <a:rPr lang="en-US" sz="1600" dirty="0"/>
              <a:t> Kristen Kalimantan Barat </a:t>
            </a:r>
            <a:r>
              <a:rPr lang="en-US" sz="1600" dirty="0" err="1"/>
              <a:t>Jemaat</a:t>
            </a:r>
            <a:r>
              <a:rPr lang="en-US" sz="1600" dirty="0"/>
              <a:t> Sungai Raya </a:t>
            </a:r>
            <a:r>
              <a:rPr lang="en-US" sz="1600" dirty="0" err="1"/>
              <a:t>Dalam</a:t>
            </a:r>
            <a:r>
              <a:rPr lang="en-US" sz="1600" dirty="0"/>
              <a:t>.</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292764" y="6210363"/>
            <a:ext cx="4031945" cy="365125"/>
          </a:xfrm>
        </p:spPr>
        <p:txBody>
          <a:bodyPr>
            <a:normAutofit lnSpcReduction="10000"/>
          </a:bodyPr>
          <a:lstStyle/>
          <a:p>
            <a:endParaRPr lang="en-US" dirty="0"/>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7858302" y="127330"/>
            <a:ext cx="4031030" cy="1057308"/>
          </a:xfrm>
        </p:spPr>
        <p:txBody>
          <a:bodyPr/>
          <a:lstStyle/>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317148" y="6230446"/>
            <a:ext cx="4031945" cy="365125"/>
          </a:xfrm>
        </p:spPr>
        <p:txBody>
          <a:bodyPr>
            <a:normAutofit lnSpcReduction="10000"/>
          </a:bodyPr>
          <a:lstStyle/>
          <a:p>
            <a:endParaRPr lang="en-US" dirty="0"/>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7858302" y="103124"/>
            <a:ext cx="4031030" cy="1057308"/>
          </a:xfrm>
        </p:spPr>
        <p:txBody>
          <a:bodyPr/>
          <a:lstStyle/>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268380" y="6210363"/>
            <a:ext cx="4031945" cy="365125"/>
          </a:xfrm>
        </p:spPr>
        <p:txBody>
          <a:bodyPr>
            <a:normAutofit lnSpcReduction="10000"/>
          </a:bodyPr>
          <a:lstStyle/>
          <a:p>
            <a:endParaRPr lang="en-US" dirty="0"/>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7858302" y="115227"/>
            <a:ext cx="4031030" cy="1057308"/>
          </a:xfrm>
        </p:spPr>
        <p:txBody>
          <a:bodyPr/>
          <a:lstStyle/>
          <a:p>
            <a:endParaRPr lang="en-US" dirty="0"/>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SIDANG SKRIPSI</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9</a:t>
            </a:fld>
            <a:endParaRPr lang="en-US" dirty="0"/>
          </a:p>
        </p:txBody>
      </p:sp>
      <p:sp>
        <p:nvSpPr>
          <p:cNvPr id="12" name="Text Placeholder 5">
            <a:extLst>
              <a:ext uri="{FF2B5EF4-FFF2-40B4-BE49-F238E27FC236}">
                <a16:creationId xmlns:a16="http://schemas.microsoft.com/office/drawing/2014/main" id="{01CDAA08-67F1-D75B-0EF5-5CD4F3DCEA8D}"/>
              </a:ext>
            </a:extLst>
          </p:cNvPr>
          <p:cNvSpPr txBox="1">
            <a:spLocks/>
          </p:cNvSpPr>
          <p:nvPr/>
        </p:nvSpPr>
        <p:spPr>
          <a:xfrm>
            <a:off x="6673782" y="3070348"/>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593920805"/>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noline" id="{080CB5C6-FA0A-40B0-8C1A-A4BA88D91EE0}" vid="{DC98E595-77B2-413A-A4EA-B47400BD13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081D1F3-EE22-4802-8DFA-C4795BD0F3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D61E6D-BC40-43C3-A154-0081729E0F7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815A6BF-B4A3-4B5C-B85C-0D4CB6AE15C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Colorful Certificate</Template>
  <TotalTime>0</TotalTime>
  <Words>730</Words>
  <Application>Microsoft Office PowerPoint</Application>
  <PresentationFormat>Widescreen</PresentationFormat>
  <Paragraphs>75</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Tenorite</vt:lpstr>
      <vt:lpstr>Monoline</vt:lpstr>
      <vt:lpstr>PERANCANGAN SISTEM PENYAMPAIAN INFORMASI DAN PENGAJUAN ADMINISTRASI PADA GEREJA KRISTEN KALIMANTAN BARAT JEMAAT SUNGAI RAYA DALAM BERBASIS WEB</vt:lpstr>
      <vt:lpstr>LATAR BELAKANG</vt:lpstr>
      <vt:lpstr>LATAR BELAKANG</vt:lpstr>
      <vt:lpstr>LATAR BELAKANG</vt:lpstr>
      <vt:lpstr>LATAR BELAKANG</vt:lpstr>
      <vt:lpstr>LATAR BELAKANG</vt:lpstr>
      <vt:lpstr>permasalahan</vt:lpstr>
      <vt:lpstr>Batasan masalah</vt:lpstr>
      <vt:lpstr>TUJUAN PENELITIAN</vt:lpstr>
      <vt:lpstr>MANFAAT PENELITIAN</vt:lpstr>
      <vt:lpstr>Metode penelitian</vt:lpstr>
      <vt:lpstr>Program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2021-06-15T16:02:44Z</dcterms:created>
  <dcterms:modified xsi:type="dcterms:W3CDTF">2023-07-12T04:09:29Z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