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B7388-3FC1-D35B-AEFC-6BF3A37E4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8461B7-C87A-169C-C609-48B2B2105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320DB-7BD8-95B0-4974-B333AB47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72327-4A89-90E6-4E0E-943F6C71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23911-5E3C-E300-73C1-23A8322E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66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B9D14-3DE1-28A1-B49C-5B947133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E1E5ED-3EB9-72D8-724A-DDABF16CC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4FEFD-043F-6929-A511-76C4CFF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715957-0118-457F-73E7-196B46C4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E69128-03FD-9FE8-A436-435C2EE5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88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314CF0-F04C-3E4B-D63D-C6DF702D3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453561-64F5-3330-E29E-21D3474AA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81149-BB86-F81E-1B6E-30863B0D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8014C-5CFF-5933-1D27-6693EF5A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E1303-9FD0-168D-2F59-53EA73DA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4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711EF-1C98-A1C0-C4A0-BBD927FE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93B85-DECD-4BC8-9450-C8D7E10F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226C8-0600-573E-49AC-398C8805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E9DE6-A72E-39CF-38E2-66BA4738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4E6B3-A1C5-EBA7-3C68-6580A31D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55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1244B-C724-178D-58BF-47F5EA80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FE46BC-C5DE-D729-1288-90DBEDB0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1238E-382B-6E6D-E535-14285E3B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6BB88-EAB3-F1FE-F276-432344BB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121AFC-5684-1DF6-9C56-10220A58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99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DC63F-0970-BCBB-9B5C-E89D23CA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DBA5C-797C-F736-FA50-D734DD9FD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8869D9-4600-489C-77F1-A76584BB9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21A003-5250-8AF8-0743-296AE8D4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DEF8DB-436A-1CC0-7539-1D34646A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263B7C-8D7E-2C10-C905-3563C534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0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A1454-3E9E-97F3-478B-B64B5538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83631D-C9BD-E29D-F9AE-7C0FE6FE3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8C7098-42F4-7ED8-0A7C-04ECF994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E7DEE5-5C0A-3872-E9B8-69608D62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CC3433-D16A-75B9-9070-F553B96CF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F649D8-69C6-0D78-A239-0B62DC64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E22293-01BD-01DD-34EF-94F67970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596766-6064-1D81-DAE0-AF998CD8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9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41C61-5A2F-00D6-1F03-8C1E0045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0A6A4A-B2CE-27AC-5C55-0919B3A0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B644AD-B651-6A1C-13E1-C17ED11B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B0D53B-43B9-B6D4-A9CF-6DB7CE90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0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146886-35B5-80BC-14C0-14AA6219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10197E-06F8-AD97-B86C-628DE233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BF2B34-2FF1-AC83-196A-383CEB48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13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471B5-622D-84F4-6838-DE469F4F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84D33-7642-C4FF-D52F-E3BBE677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B07056-430A-393A-9675-4D57FC04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3E72FA-E4DC-82FD-6A37-775C713D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04052-5740-E44E-EC88-4EA4A853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8328D9-61CB-434E-44B0-32820FA4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3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A50F1-D973-17AF-A1F7-2B4D2F80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471087-B628-AE01-D030-A43D30E89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897D36-C3D3-99E4-6506-9EF7CD12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F63075-24C9-E0FD-1438-26FDF90A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DD8B81-7384-2BED-8B4C-98B8B4B4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F33AA5-8377-79EE-D997-7CCE5984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96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BDA763-EAB5-2B82-F70E-3904C080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CAEDDF-4D2B-8AE1-6110-BF5070C3F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0C6AA-7E34-8E96-6E3C-44FAD4665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94AB9-E8A4-4DCC-BF72-8495B8CFA07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19BE4-9DBB-724D-672C-9FC695C61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D89C78-2EBB-CB65-F433-119A3C11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844D9-2C20-47C8-9317-2C7062581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E94B4-948C-D4FF-7B77-5B154F4F2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LUA 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E13BF5-5AE9-3FF2-3DC5-C2EDEBCE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01" y="2013906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 OUKINA Swann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6282AB-2C91-3F54-ECFB-70BBA604EE23}"/>
              </a:ext>
            </a:extLst>
          </p:cNvPr>
          <p:cNvSpPr txBox="1"/>
          <p:nvPr/>
        </p:nvSpPr>
        <p:spPr>
          <a:xfrm>
            <a:off x="11641894" y="6488668"/>
            <a:ext cx="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38858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FF7DCC-2D72-C638-A852-084C88DF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C4C41-BC77-7AA2-3158-517A76ED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Faire un projet intégrant de l’ia</a:t>
            </a:r>
          </a:p>
          <a:p>
            <a:endParaRPr lang="en-US" sz="2000"/>
          </a:p>
          <a:p>
            <a:r>
              <a:rPr lang="en-US" sz="2000"/>
              <a:t>Baser sur le travail réalisé par M.Delpech en Lua</a:t>
            </a:r>
          </a:p>
          <a:p>
            <a:endParaRPr lang="en-US" sz="2000"/>
          </a:p>
          <a:p>
            <a:r>
              <a:rPr lang="en-US" sz="2000"/>
              <a:t>Intègre : </a:t>
            </a:r>
          </a:p>
          <a:p>
            <a:pPr lvl="1"/>
            <a:r>
              <a:rPr lang="en-US" sz="2000"/>
              <a:t>Path Finding (déplacement)</a:t>
            </a:r>
          </a:p>
          <a:p>
            <a:pPr lvl="1"/>
            <a:r>
              <a:rPr lang="en-US" sz="2000"/>
              <a:t>State Machine (garde)</a:t>
            </a:r>
          </a:p>
          <a:p>
            <a:pPr lvl="1"/>
            <a:r>
              <a:rPr lang="en-US" sz="2000"/>
              <a:t>Flocking (nuée de boids)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554D8E3-3482-140E-3178-7E85C00BEB6A}"/>
              </a:ext>
            </a:extLst>
          </p:cNvPr>
          <p:cNvSpPr txBox="1"/>
          <p:nvPr/>
        </p:nvSpPr>
        <p:spPr>
          <a:xfrm>
            <a:off x="11641894" y="6488668"/>
            <a:ext cx="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586771082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C3D7B-2C1A-2D70-9DEC-6ECC5B9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Path </a:t>
            </a:r>
            <a:r>
              <a:rPr lang="fr-FR" dirty="0" err="1"/>
              <a:t>Finding</a:t>
            </a:r>
            <a:r>
              <a:rPr lang="fr-FR" dirty="0"/>
              <a:t> (déplacement)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97B44-ABCC-8810-507B-0BCE8BCD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 err="1"/>
              <a:t>finding</a:t>
            </a:r>
            <a:r>
              <a:rPr lang="fr-FR" dirty="0"/>
              <a:t> dans les déplacements</a:t>
            </a:r>
          </a:p>
          <a:p>
            <a:endParaRPr lang="fr-FR" dirty="0"/>
          </a:p>
          <a:p>
            <a:r>
              <a:rPr lang="fr-FR" dirty="0"/>
              <a:t>Algorithme A* avec distance diagonale euclidienne en heuristique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9DEE8A-042E-3565-8DA8-5851F271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8498"/>
            <a:ext cx="4233863" cy="888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8E7438-0E5A-3D06-F6F3-1C63AE697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649" y="3429000"/>
            <a:ext cx="5786659" cy="332209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A2606C7-2645-0771-6CD4-BB14F7C24F29}"/>
              </a:ext>
            </a:extLst>
          </p:cNvPr>
          <p:cNvSpPr txBox="1"/>
          <p:nvPr/>
        </p:nvSpPr>
        <p:spPr>
          <a:xfrm>
            <a:off x="11641894" y="6488668"/>
            <a:ext cx="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3/7</a:t>
            </a:r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1677C29-9119-CE23-1105-EF250B500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08378"/>
            <a:ext cx="1755652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62737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4E525-240D-66FC-E7AC-278A40D1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State Machine (garde)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49939-2976-6A9D-4427-ED156D84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IA de garde attaquant le joueur en</a:t>
            </a:r>
          </a:p>
          <a:p>
            <a:pPr marL="0" indent="0">
              <a:buNone/>
            </a:pPr>
            <a:r>
              <a:rPr lang="fr-FR" dirty="0"/>
              <a:t> le poursuivant</a:t>
            </a:r>
          </a:p>
          <a:p>
            <a:endParaRPr lang="fr-FR" dirty="0"/>
          </a:p>
          <a:p>
            <a:r>
              <a:rPr lang="fr-FR" dirty="0"/>
              <a:t>3 états :</a:t>
            </a:r>
          </a:p>
          <a:p>
            <a:pPr lvl="1"/>
            <a:r>
              <a:rPr lang="fr-FR" dirty="0" err="1"/>
              <a:t>Wait</a:t>
            </a:r>
            <a:endParaRPr lang="fr-FR" dirty="0"/>
          </a:p>
          <a:p>
            <a:pPr lvl="1"/>
            <a:r>
              <a:rPr lang="fr-FR" dirty="0"/>
              <a:t>Chase</a:t>
            </a:r>
          </a:p>
          <a:p>
            <a:pPr lvl="1"/>
            <a:r>
              <a:rPr lang="fr-FR" dirty="0"/>
              <a:t>Attack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9A2432-BF20-4CCB-BD1A-CA6627DF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94" y="2708077"/>
            <a:ext cx="3632059" cy="283892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0FAB02E-E72B-1576-BD03-F2CA8B5087AA}"/>
              </a:ext>
            </a:extLst>
          </p:cNvPr>
          <p:cNvSpPr txBox="1"/>
          <p:nvPr/>
        </p:nvSpPr>
        <p:spPr>
          <a:xfrm>
            <a:off x="11641894" y="6488668"/>
            <a:ext cx="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4/7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79514B-6A9D-6018-A793-5438A5FE5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57" y="1483751"/>
            <a:ext cx="5273776" cy="5004917"/>
          </a:xfrm>
          <a:prstGeom prst="rect">
            <a:avLst/>
          </a:prstGeom>
        </p:spPr>
      </p:pic>
      <p:pic>
        <p:nvPicPr>
          <p:cNvPr id="13" name="Image 12" descr="Une image contenant dessin humoristique, clipart, art, illustration&#10;&#10;Description générée automatiquement">
            <a:extLst>
              <a:ext uri="{FF2B5EF4-FFF2-40B4-BE49-F238E27FC236}">
                <a16:creationId xmlns:a16="http://schemas.microsoft.com/office/drawing/2014/main" id="{238CE56C-E17C-2E1C-7F05-513A16229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48" y="750738"/>
            <a:ext cx="1259914" cy="1259914"/>
          </a:xfrm>
          <a:prstGeom prst="rect">
            <a:avLst/>
          </a:prstGeom>
        </p:spPr>
      </p:pic>
      <p:pic>
        <p:nvPicPr>
          <p:cNvPr id="11" name="Image 10" descr="Une image contenant dessin humoristique, jouet&#10;&#10;Description générée automatiquement">
            <a:extLst>
              <a:ext uri="{FF2B5EF4-FFF2-40B4-BE49-F238E27FC236}">
                <a16:creationId xmlns:a16="http://schemas.microsoft.com/office/drawing/2014/main" id="{CEA39DBE-1E6C-9EC6-77C0-5A16AD671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262" y="5270493"/>
            <a:ext cx="1353112" cy="135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96725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51329-37B1-5200-CF0F-3CDEFB5D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Flocking</a:t>
            </a:r>
            <a:r>
              <a:rPr lang="fr-FR" dirty="0"/>
              <a:t> (nuée de </a:t>
            </a:r>
            <a:r>
              <a:rPr lang="fr-FR" dirty="0" err="1"/>
              <a:t>boids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E1738-9377-70D3-C89D-F801EC82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Nuée de </a:t>
            </a:r>
            <a:r>
              <a:rPr lang="fr-FR" dirty="0" err="1"/>
              <a:t>boids</a:t>
            </a:r>
            <a:r>
              <a:rPr lang="fr-FR" dirty="0"/>
              <a:t> autour du joueur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D99B24-556B-88D6-7F6D-0387B618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18" y="1641694"/>
            <a:ext cx="4806263" cy="48511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D46E08-C7ED-53BB-99F5-4D126ED1B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220" y="1419132"/>
            <a:ext cx="406493" cy="4064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D5B0ED-A971-C88E-D2FE-EBBDDD0272DF}"/>
              </a:ext>
            </a:extLst>
          </p:cNvPr>
          <p:cNvSpPr txBox="1"/>
          <p:nvPr/>
        </p:nvSpPr>
        <p:spPr>
          <a:xfrm>
            <a:off x="11641894" y="6488668"/>
            <a:ext cx="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2455925848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A744D2-8AD3-71D0-0C73-63F11D84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9F95D6D1-9975-D760-DD49-E41600873839}"/>
              </a:ext>
            </a:extLst>
          </p:cNvPr>
          <p:cNvSpPr txBox="1"/>
          <p:nvPr/>
        </p:nvSpPr>
        <p:spPr>
          <a:xfrm>
            <a:off x="11641894" y="6488668"/>
            <a:ext cx="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848996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1321F-0261-A320-E40D-6A68AED4C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B39A37-2E76-4AB8-162D-30D392D2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Merci de m’avoir écouté</a:t>
            </a:r>
          </a:p>
        </p:txBody>
      </p:sp>
      <p:sp>
        <p:nvSpPr>
          <p:cNvPr id="1045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7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4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56" name="Oval 105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0" name="Freeform: Shape 1059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2" name="Freeform: Shape 1061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Yipee | Running From The Internet Wiki | Fandom">
            <a:extLst>
              <a:ext uri="{FF2B5EF4-FFF2-40B4-BE49-F238E27FC236}">
                <a16:creationId xmlns:a16="http://schemas.microsoft.com/office/drawing/2014/main" id="{29081C76-EBF5-680C-621F-747F2FBE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369" y="152134"/>
            <a:ext cx="1071562" cy="111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6E82716-88C3-2BA4-FFA4-5E1588866393}"/>
              </a:ext>
            </a:extLst>
          </p:cNvPr>
          <p:cNvSpPr txBox="1"/>
          <p:nvPr/>
        </p:nvSpPr>
        <p:spPr>
          <a:xfrm>
            <a:off x="11641894" y="6488668"/>
            <a:ext cx="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879617333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107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Thème Office</vt:lpstr>
      <vt:lpstr>LUA IA</vt:lpstr>
      <vt:lpstr>Contexte</vt:lpstr>
      <vt:lpstr>Path Finding (déplacement)</vt:lpstr>
      <vt:lpstr>State Machine (garde)</vt:lpstr>
      <vt:lpstr>Flocking (nuée de boids)</vt:lpstr>
      <vt:lpstr>DEMO</vt:lpstr>
      <vt:lpstr>Merci de m’avoir écouté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OUKINA Swann</dc:creator>
  <cp:lastModifiedBy>OUKINA Swann</cp:lastModifiedBy>
  <cp:revision>7</cp:revision>
  <dcterms:created xsi:type="dcterms:W3CDTF">2024-10-23T12:20:17Z</dcterms:created>
  <dcterms:modified xsi:type="dcterms:W3CDTF">2024-10-24T08:08:07Z</dcterms:modified>
</cp:coreProperties>
</file>