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58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656995-91BE-46BA-A90D-31357577E8E1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FD9CBA-D58C-41D3-AF52-95B4867CB1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05000"/>
            <a:ext cx="6400800" cy="2667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Welcome to </a:t>
            </a:r>
            <a:r>
              <a:rPr lang="en-US" sz="3200" b="1" dirty="0" smtClean="0"/>
              <a:t>Tech Kumar 360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Q1 : </a:t>
            </a:r>
            <a:r>
              <a:rPr lang="en-US" sz="3600" dirty="0" smtClean="0"/>
              <a:t>Scenario Based questions on selenium windows?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2667000"/>
            <a:ext cx="6781800" cy="2819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You have 3 links on page by clicking that 3 window opens, have to validate something on the each page (title/some content)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Q2 </a:t>
            </a:r>
            <a:r>
              <a:rPr lang="en-US" sz="3600" dirty="0" smtClean="0"/>
              <a:t>: </a:t>
            </a:r>
            <a:r>
              <a:rPr lang="en-US" sz="3600" dirty="0" smtClean="0"/>
              <a:t>Scenario based questions on TestNG?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2667000"/>
            <a:ext cx="6781800" cy="2362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will you skip one test case, if previous test case fails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Q3 </a:t>
            </a:r>
            <a:r>
              <a:rPr lang="en-US" sz="3600" dirty="0" smtClean="0"/>
              <a:t>: </a:t>
            </a:r>
            <a:r>
              <a:rPr lang="en-US" sz="3600" dirty="0" smtClean="0"/>
              <a:t>Scenario based questions on TestNG (Parallel execution)?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2667000"/>
            <a:ext cx="7239000" cy="3429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2800" dirty="0" smtClean="0"/>
              <a:t> How did you implement parallel execution in your project?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dirty="0" smtClean="0"/>
              <a:t> How did you reduce execution time of your test suite?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Q4 </a:t>
            </a:r>
            <a:r>
              <a:rPr lang="en-US" sz="3600" dirty="0" smtClean="0"/>
              <a:t>: </a:t>
            </a:r>
            <a:r>
              <a:rPr lang="en-US" sz="3600" dirty="0" smtClean="0"/>
              <a:t>D</a:t>
            </a:r>
            <a:r>
              <a:rPr lang="en-US" sz="3600" dirty="0" smtClean="0"/>
              <a:t>ifference </a:t>
            </a:r>
            <a:r>
              <a:rPr lang="en-US" sz="3600" dirty="0" smtClean="0"/>
              <a:t>between soft and hard assertions</a:t>
            </a:r>
            <a:r>
              <a:rPr lang="en-US" sz="3600" dirty="0" smtClean="0"/>
              <a:t>?</a:t>
            </a:r>
            <a:endParaRPr lang="en-US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133600"/>
            <a:ext cx="72390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Hard Assert:</a:t>
            </a:r>
          </a:p>
          <a:p>
            <a:r>
              <a:rPr lang="en-US" sz="2000" dirty="0" smtClean="0"/>
              <a:t>	Assert.assertTrue(condition); </a:t>
            </a:r>
            <a:endParaRPr lang="en-US" sz="2400" dirty="0" smtClean="0"/>
          </a:p>
          <a:p>
            <a:r>
              <a:rPr lang="en-US" b="1" dirty="0" smtClean="0"/>
              <a:t>Output</a:t>
            </a:r>
            <a:r>
              <a:rPr lang="en-US" sz="2400" b="1" dirty="0" smtClean="0"/>
              <a:t>: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TC Fail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038600"/>
            <a:ext cx="7391400" cy="236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Soft </a:t>
            </a:r>
            <a:r>
              <a:rPr lang="en-US" b="1" dirty="0" smtClean="0"/>
              <a:t>Assert: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Code Snippet: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SoftAssert </a:t>
            </a:r>
            <a:r>
              <a:rPr lang="en-US" dirty="0" smtClean="0"/>
              <a:t>sa= new SoftAssert();</a:t>
            </a:r>
          </a:p>
          <a:p>
            <a:r>
              <a:rPr lang="en-US" dirty="0" smtClean="0"/>
              <a:t>       sa.assertTrue(2&lt;1);</a:t>
            </a:r>
          </a:p>
          <a:p>
            <a:r>
              <a:rPr lang="en-US" dirty="0" smtClean="0"/>
              <a:t>       System.out.println(“Assertion Failed”);</a:t>
            </a:r>
          </a:p>
          <a:p>
            <a:r>
              <a:rPr lang="en-US" dirty="0" smtClean="0"/>
              <a:t>	   </a:t>
            </a:r>
            <a:endParaRPr lang="en-US" dirty="0" smtClean="0"/>
          </a:p>
          <a:p>
            <a:r>
              <a:rPr lang="en-US" b="1" dirty="0" smtClean="0"/>
              <a:t>Output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       Assertion Failed - </a:t>
            </a:r>
            <a:r>
              <a:rPr lang="en-US" sz="2400" dirty="0" smtClean="0">
                <a:solidFill>
                  <a:srgbClr val="00B050"/>
                </a:solidFill>
              </a:rPr>
              <a:t>TC </a:t>
            </a:r>
            <a:r>
              <a:rPr lang="en-US" sz="2400" dirty="0" smtClean="0">
                <a:solidFill>
                  <a:srgbClr val="00B050"/>
                </a:solidFill>
              </a:rPr>
              <a:t>Pass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556</TotalTime>
  <Words>130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: How many test scripts you will write per day/week/Sprint?</dc:title>
  <dc:creator>senthil</dc:creator>
  <cp:lastModifiedBy>senthil</cp:lastModifiedBy>
  <cp:revision>64</cp:revision>
  <dcterms:created xsi:type="dcterms:W3CDTF">2021-07-12T14:43:55Z</dcterms:created>
  <dcterms:modified xsi:type="dcterms:W3CDTF">2021-07-25T15:38:06Z</dcterms:modified>
</cp:coreProperties>
</file>