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5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656995-91BE-46BA-A90D-31357577E8E1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0FD9CBA-D58C-41D3-AF52-95B4867CB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6995-91BE-46BA-A90D-31357577E8E1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9CBA-D58C-41D3-AF52-95B4867CB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6995-91BE-46BA-A90D-31357577E8E1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9CBA-D58C-41D3-AF52-95B4867CB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656995-91BE-46BA-A90D-31357577E8E1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0FD9CBA-D58C-41D3-AF52-95B4867CB1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656995-91BE-46BA-A90D-31357577E8E1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0FD9CBA-D58C-41D3-AF52-95B4867CB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6995-91BE-46BA-A90D-31357577E8E1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9CBA-D58C-41D3-AF52-95B4867CB1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6995-91BE-46BA-A90D-31357577E8E1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9CBA-D58C-41D3-AF52-95B4867CB1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656995-91BE-46BA-A90D-31357577E8E1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0FD9CBA-D58C-41D3-AF52-95B4867CB1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6995-91BE-46BA-A90D-31357577E8E1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9CBA-D58C-41D3-AF52-95B4867CB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656995-91BE-46BA-A90D-31357577E8E1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0FD9CBA-D58C-41D3-AF52-95B4867CB1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656995-91BE-46BA-A90D-31357577E8E1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0FD9CBA-D58C-41D3-AF52-95B4867CB1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656995-91BE-46BA-A90D-31357577E8E1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0FD9CBA-D58C-41D3-AF52-95B4867CB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../excel/Datadriven.xlsx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905000"/>
            <a:ext cx="6400800" cy="2667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Welcome to </a:t>
            </a:r>
            <a:r>
              <a:rPr lang="en-US" sz="3200" b="1" dirty="0" smtClean="0"/>
              <a:t>Tech Kumar 360</a:t>
            </a:r>
            <a:endParaRPr lang="en-US" sz="3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457200"/>
            <a:ext cx="693420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Q1 : How many test scripts you will write per day/week/Sprint?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21336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Per day (new script + maintenance script)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26670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Only new script (3-5) + maintenance script (1-2)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32004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Week - 5 * 3 = 15, 5 * 1 = 5 =&gt; (15 + 5 = 20)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38100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Sprint ( 2 * 20 = 40)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9200" y="4419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Only automation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19200" y="5029200"/>
            <a:ext cx="664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Don’t give some unrealistic numbers just to impress interviewers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81600" y="594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457201"/>
            <a:ext cx="693420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Q2 : How will you maintain test data/locators </a:t>
            </a:r>
            <a:r>
              <a:rPr lang="en-US" sz="3600" dirty="0" smtClean="0"/>
              <a:t>in your project?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5181600" y="594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3400" y="4267200"/>
            <a:ext cx="1600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0" y="2438400"/>
            <a:ext cx="15240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TestNG + POM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048000" y="4267200"/>
            <a:ext cx="1600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Cucumber + POM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3048000" y="6019800"/>
            <a:ext cx="1600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Keyword driven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6172200" y="1981200"/>
            <a:ext cx="2514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Locator – Page Class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72200" y="2971800"/>
            <a:ext cx="25146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Test data – property file</a:t>
            </a:r>
          </a:p>
          <a:p>
            <a:pPr lvl="0" algn="ctr"/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172200" y="3886200"/>
            <a:ext cx="25146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Locator – Page </a:t>
            </a:r>
            <a:r>
              <a:rPr lang="en-US" dirty="0" smtClean="0"/>
              <a:t>Class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172200" y="4876800"/>
            <a:ext cx="25146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1600" dirty="0" smtClean="0"/>
              <a:t>Test data – Feature file</a:t>
            </a:r>
          </a:p>
          <a:p>
            <a:pPr lvl="0"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72200" y="6019800"/>
            <a:ext cx="1752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hlinkClick r:id="rId2" action="ppaction://hlinkfile"/>
              </a:rPr>
              <a:t>All in excel</a:t>
            </a:r>
            <a:endParaRPr lang="en-US" sz="1600" dirty="0"/>
          </a:p>
        </p:txBody>
      </p:sp>
      <p:cxnSp>
        <p:nvCxnSpPr>
          <p:cNvPr id="69" name="Elbow Connector 68"/>
          <p:cNvCxnSpPr>
            <a:stCxn id="14" idx="3"/>
            <a:endCxn id="17" idx="1"/>
          </p:cNvCxnSpPr>
          <p:nvPr/>
        </p:nvCxnSpPr>
        <p:spPr>
          <a:xfrm flipV="1">
            <a:off x="4572000" y="2286000"/>
            <a:ext cx="1600200" cy="3810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4" idx="3"/>
            <a:endCxn id="22" idx="1"/>
          </p:cNvCxnSpPr>
          <p:nvPr/>
        </p:nvCxnSpPr>
        <p:spPr>
          <a:xfrm>
            <a:off x="4572000" y="2667000"/>
            <a:ext cx="1600200" cy="5715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5" idx="3"/>
            <a:endCxn id="23" idx="1"/>
          </p:cNvCxnSpPr>
          <p:nvPr/>
        </p:nvCxnSpPr>
        <p:spPr>
          <a:xfrm flipV="1">
            <a:off x="4648200" y="4152900"/>
            <a:ext cx="1524000" cy="3429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15" idx="3"/>
            <a:endCxn id="24" idx="1"/>
          </p:cNvCxnSpPr>
          <p:nvPr/>
        </p:nvCxnSpPr>
        <p:spPr>
          <a:xfrm>
            <a:off x="4648200" y="4495800"/>
            <a:ext cx="1524000" cy="647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16" idx="3"/>
            <a:endCxn id="25" idx="1"/>
          </p:cNvCxnSpPr>
          <p:nvPr/>
        </p:nvCxnSpPr>
        <p:spPr>
          <a:xfrm>
            <a:off x="4648200" y="6248400"/>
            <a:ext cx="1524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13" idx="3"/>
            <a:endCxn id="14" idx="1"/>
          </p:cNvCxnSpPr>
          <p:nvPr/>
        </p:nvCxnSpPr>
        <p:spPr>
          <a:xfrm flipV="1">
            <a:off x="2133600" y="2667000"/>
            <a:ext cx="914400" cy="18288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13" idx="3"/>
            <a:endCxn id="15" idx="1"/>
          </p:cNvCxnSpPr>
          <p:nvPr/>
        </p:nvCxnSpPr>
        <p:spPr>
          <a:xfrm>
            <a:off x="2133600" y="4495800"/>
            <a:ext cx="9144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13" idx="3"/>
            <a:endCxn id="16" idx="1"/>
          </p:cNvCxnSpPr>
          <p:nvPr/>
        </p:nvCxnSpPr>
        <p:spPr>
          <a:xfrm>
            <a:off x="2133600" y="4495800"/>
            <a:ext cx="914400" cy="17526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457201"/>
            <a:ext cx="6934200" cy="1200329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Q3 : </a:t>
            </a:r>
            <a:r>
              <a:rPr lang="en-US" sz="3600" dirty="0" smtClean="0"/>
              <a:t>G</a:t>
            </a:r>
            <a:r>
              <a:rPr lang="en-US" sz="3600" dirty="0" smtClean="0"/>
              <a:t>rabbing number from the </a:t>
            </a:r>
            <a:r>
              <a:rPr lang="en-US" sz="3600" dirty="0" smtClean="0"/>
              <a:t>text?</a:t>
            </a:r>
            <a:endParaRPr lang="en-US" sz="3600" dirty="0"/>
          </a:p>
        </p:txBody>
      </p:sp>
      <p:sp>
        <p:nvSpPr>
          <p:cNvPr id="21" name="Rectangle 20"/>
          <p:cNvSpPr/>
          <p:nvPr/>
        </p:nvSpPr>
        <p:spPr>
          <a:xfrm>
            <a:off x="685800" y="2057400"/>
            <a:ext cx="3505200" cy="45720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Scenarios: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09600" y="2895600"/>
            <a:ext cx="7010400" cy="274320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r>
              <a:rPr lang="en-US" dirty="0" smtClean="0"/>
              <a:t>Your phone number </a:t>
            </a:r>
            <a:r>
              <a:rPr lang="en-US" b="1" dirty="0" smtClean="0"/>
              <a:t>123456789 </a:t>
            </a:r>
            <a:r>
              <a:rPr lang="en-US" dirty="0" smtClean="0"/>
              <a:t>added successfully (random phone number)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 smtClean="0"/>
              <a:t>Totally </a:t>
            </a:r>
            <a:r>
              <a:rPr lang="en-US" b="1" dirty="0" smtClean="0"/>
              <a:t>5</a:t>
            </a:r>
            <a:r>
              <a:rPr lang="en-US" dirty="0" smtClean="0"/>
              <a:t> items included. Total price of your product is </a:t>
            </a:r>
            <a:r>
              <a:rPr lang="en-US" b="1" dirty="0" smtClean="0"/>
              <a:t>$10</a:t>
            </a:r>
            <a:r>
              <a:rPr lang="en-US" dirty="0" smtClean="0"/>
              <a:t>. Please use the coupon for discounts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 smtClean="0"/>
              <a:t>your credit card number </a:t>
            </a:r>
            <a:r>
              <a:rPr lang="en-US" b="1" dirty="0" smtClean="0"/>
              <a:t>1234 56789 0123 4567</a:t>
            </a:r>
            <a:r>
              <a:rPr lang="en-US" dirty="0" smtClean="0"/>
              <a:t> registered successfully (random number)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09600" y="6172200"/>
            <a:ext cx="6934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Note: Using split will not work for all this conditions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429000"/>
            <a:ext cx="6781800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4 0.00555 L 0.00417 0.0888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8881 L 0.00417 0.1720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 animBg="1"/>
      <p:bldP spid="27" grpId="0" animBg="1"/>
      <p:bldP spid="6" grpId="0" animBg="1"/>
      <p:bldP spid="6" grpId="1" animBg="1"/>
      <p:bldP spid="6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457201"/>
            <a:ext cx="6934200" cy="1200329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Q4 : What are the challenges you faced in automation?</a:t>
            </a:r>
            <a:endParaRPr lang="en-US" sz="3600" dirty="0"/>
          </a:p>
        </p:txBody>
      </p:sp>
      <p:sp>
        <p:nvSpPr>
          <p:cNvPr id="26" name="Rectangle 25"/>
          <p:cNvSpPr/>
          <p:nvPr/>
        </p:nvSpPr>
        <p:spPr>
          <a:xfrm>
            <a:off x="609600" y="2895600"/>
            <a:ext cx="7010400" cy="274320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 smtClean="0"/>
              <a:t>Sync issues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IE testing - Slowness, Some xpath issues - different xpath engines used by different browser vendor</a:t>
            </a:r>
          </a:p>
          <a:p>
            <a:pPr marL="342900" indent="-342900"/>
            <a:r>
              <a:rPr lang="en-US" sz="2000" dirty="0" smtClean="0"/>
              <a:t>3. Will not support windows popup automation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457201"/>
            <a:ext cx="6934200" cy="1200329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Q5 : How will you debug, when automation scripts fails?</a:t>
            </a:r>
            <a:endParaRPr lang="en-US" sz="3600" dirty="0"/>
          </a:p>
        </p:txBody>
      </p:sp>
      <p:sp>
        <p:nvSpPr>
          <p:cNvPr id="7" name="Right Arrow 6"/>
          <p:cNvSpPr/>
          <p:nvPr/>
        </p:nvSpPr>
        <p:spPr>
          <a:xfrm>
            <a:off x="685800" y="2286000"/>
            <a:ext cx="533400" cy="2286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85800" y="2895600"/>
            <a:ext cx="533400" cy="2286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85800" y="3581400"/>
            <a:ext cx="533400" cy="2286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85800" y="4267200"/>
            <a:ext cx="533400" cy="2286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914400" y="5181600"/>
            <a:ext cx="533400" cy="8382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95400" y="2133600"/>
            <a:ext cx="512064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Screenshot/Exception from report/ Logs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95400" y="2794000"/>
            <a:ext cx="512064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 manually executing scenario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95400" y="3454400"/>
            <a:ext cx="512064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 script - sync issues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95400" y="4114800"/>
            <a:ext cx="512064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 script along with debugger points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676400" y="5334000"/>
            <a:ext cx="54102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Application, Data, Script, Environment issue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716090" y="2967335"/>
            <a:ext cx="64620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WHAT’S NEXT???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508</TotalTime>
  <Words>273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Q1 : How many test scripts you will write per day/week/Sprint?</dc:title>
  <dc:creator>senthil</dc:creator>
  <cp:lastModifiedBy>senthil</cp:lastModifiedBy>
  <cp:revision>56</cp:revision>
  <dcterms:created xsi:type="dcterms:W3CDTF">2021-07-12T14:43:55Z</dcterms:created>
  <dcterms:modified xsi:type="dcterms:W3CDTF">2021-07-18T17:55:15Z</dcterms:modified>
</cp:coreProperties>
</file>