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9" r:id="rId2"/>
  </p:sldMasterIdLst>
  <p:notesMasterIdLst>
    <p:notesMasterId r:id="rId32"/>
  </p:notesMasterIdLst>
  <p:sldIdLst>
    <p:sldId id="289" r:id="rId3"/>
    <p:sldId id="288" r:id="rId4"/>
    <p:sldId id="262" r:id="rId5"/>
    <p:sldId id="266" r:id="rId6"/>
    <p:sldId id="311" r:id="rId7"/>
    <p:sldId id="290" r:id="rId8"/>
    <p:sldId id="291" r:id="rId9"/>
    <p:sldId id="292" r:id="rId10"/>
    <p:sldId id="293" r:id="rId11"/>
    <p:sldId id="312" r:id="rId12"/>
    <p:sldId id="294" r:id="rId13"/>
    <p:sldId id="295" r:id="rId14"/>
    <p:sldId id="296" r:id="rId15"/>
    <p:sldId id="297" r:id="rId16"/>
    <p:sldId id="298" r:id="rId17"/>
    <p:sldId id="313" r:id="rId18"/>
    <p:sldId id="299" r:id="rId19"/>
    <p:sldId id="300" r:id="rId20"/>
    <p:sldId id="301" r:id="rId21"/>
    <p:sldId id="302" r:id="rId22"/>
    <p:sldId id="303" r:id="rId23"/>
    <p:sldId id="304" r:id="rId24"/>
    <p:sldId id="314" r:id="rId25"/>
    <p:sldId id="305" r:id="rId26"/>
    <p:sldId id="306" r:id="rId27"/>
    <p:sldId id="307" r:id="rId28"/>
    <p:sldId id="308" r:id="rId29"/>
    <p:sldId id="258" r:id="rId30"/>
    <p:sldId id="315"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38" autoAdjust="0"/>
    <p:restoredTop sz="96404" autoAdjust="0"/>
  </p:normalViewPr>
  <p:slideViewPr>
    <p:cSldViewPr snapToGrid="0">
      <p:cViewPr varScale="1">
        <p:scale>
          <a:sx n="110" d="100"/>
          <a:sy n="110" d="100"/>
        </p:scale>
        <p:origin x="702" y="96"/>
      </p:cViewPr>
      <p:guideLst>
        <p:guide orient="horz" pos="2160"/>
        <p:guide pos="3840"/>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9.png"/><Relationship Id="rId1" Type="http://schemas.openxmlformats.org/officeDocument/2006/relationships/image" Target="../media/image3.png"/></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image" Target="../media/image9.png"/><Relationship Id="rId1" Type="http://schemas.openxmlformats.org/officeDocument/2006/relationships/image" Target="../media/image3.png"/></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image" Target="../media/image9.png"/><Relationship Id="rId1" Type="http://schemas.openxmlformats.org/officeDocument/2006/relationships/image" Target="../media/image3.png"/></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image" Target="../media/image9.png"/><Relationship Id="rId1" Type="http://schemas.openxmlformats.org/officeDocument/2006/relationships/image" Target="../media/image3.png"/></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CAB8-4918-99DC-E7040AF07807}"/>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CAB8-4918-99DC-E7040AF07807}"/>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CAB8-4918-99DC-E7040AF07807}"/>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CAB8-4918-99DC-E7040AF07807}"/>
              </c:ext>
            </c:extLst>
          </c:dPt>
          <c:dLbls>
            <c:dLbl>
              <c:idx val="1"/>
              <c:layout>
                <c:manualLayout>
                  <c:x val="0.16141801658052654"/>
                  <c:y val="0.24293219601233093"/>
                </c:manualLayout>
              </c:layout>
              <c:tx>
                <c:rich>
                  <a:bodyPr/>
                  <a:lstStyle/>
                  <a:p>
                    <a:r>
                      <a:rPr lang="en-US"/>
                      <a:t>25%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AB8-4918-99DC-E7040AF07807}"/>
                </c:ext>
              </c:extLst>
            </c:dLbl>
            <c:spPr>
              <a:noFill/>
              <a:ln>
                <a:noFill/>
              </a:ln>
              <a:effectLst/>
            </c:spPr>
            <c:txPr>
              <a:bodyPr rot="0" vert="horz"/>
              <a:lstStyle/>
              <a:p>
                <a:pPr>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CAB8-4918-99DC-E7040AF0780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87F0-41BF-895F-5D118939B1BE}"/>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87F0-41BF-895F-5D118939B1BE}"/>
              </c:ext>
            </c:extLst>
          </c:dPt>
          <c:dPt>
            <c:idx val="2"/>
            <c:bubble3D val="0"/>
            <c:spPr>
              <a:solidFill>
                <a:schemeClr val="accent3"/>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87F0-41BF-895F-5D118939B1BE}"/>
              </c:ext>
            </c:extLst>
          </c:dPt>
          <c:dPt>
            <c:idx val="3"/>
            <c:bubble3D val="0"/>
            <c:spPr>
              <a:solidFill>
                <a:schemeClr val="accent4"/>
              </a:solidFill>
              <a:ln w="1905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87F0-41BF-895F-5D118939B1BE}"/>
              </c:ext>
            </c:extLst>
          </c:dPt>
          <c:dLbls>
            <c:dLbl>
              <c:idx val="1"/>
              <c:layout>
                <c:manualLayout>
                  <c:x val="0.23190259807832383"/>
                  <c:y val="-1.0798966810025954E-2"/>
                </c:manualLayout>
              </c:layout>
              <c:tx>
                <c:rich>
                  <a:bodyPr/>
                  <a:lstStyle/>
                  <a:p>
                    <a:r>
                      <a:rPr lang="en-US"/>
                      <a:t>50%</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7F0-41BF-895F-5D118939B1BE}"/>
                </c:ext>
              </c:extLst>
            </c:dLbl>
            <c:spPr>
              <a:noFill/>
              <a:ln>
                <a:noFill/>
              </a:ln>
              <a:effectLst/>
            </c:spPr>
            <c:txPr>
              <a:bodyPr rot="0" vert="horz"/>
              <a:lstStyle/>
              <a:p>
                <a:pPr>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50</c:v>
                </c:pt>
                <c:pt idx="1">
                  <c:v>50</c:v>
                </c:pt>
              </c:numCache>
            </c:numRef>
          </c:val>
          <c:extLst>
            <c:ext xmlns:c16="http://schemas.microsoft.com/office/drawing/2014/chart" uri="{C3380CC4-5D6E-409C-BE32-E72D297353CC}">
              <c16:uniqueId val="{00000008-87F0-41BF-895F-5D118939B1B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16"/>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CE70-425F-A6D1-5B277E199F9A}"/>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CE70-425F-A6D1-5B277E199F9A}"/>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CE70-425F-A6D1-5B277E199F9A}"/>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CE70-425F-A6D1-5B277E199F9A}"/>
              </c:ext>
            </c:extLst>
          </c:dPt>
          <c:dLbls>
            <c:dLbl>
              <c:idx val="1"/>
              <c:layout>
                <c:manualLayout>
                  <c:x val="0.16494224565541643"/>
                  <c:y val="-0.3623625443556982"/>
                </c:manualLayout>
              </c:layout>
              <c:tx>
                <c:rich>
                  <a:bodyPr/>
                  <a:lstStyle/>
                  <a:p>
                    <a:r>
                      <a:rPr lang="en-US"/>
                      <a:t>75%</a:t>
                    </a:r>
                  </a:p>
                </c:rich>
              </c:tx>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E70-425F-A6D1-5B277E199F9A}"/>
                </c:ext>
              </c:extLst>
            </c:dLbl>
            <c:spPr>
              <a:noFill/>
              <a:ln>
                <a:noFill/>
              </a:ln>
              <a:effectLst/>
            </c:spPr>
            <c:txPr>
              <a:bodyPr rot="0" vert="horz"/>
              <a:lstStyle/>
              <a:p>
                <a:pPr>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25</c:v>
                </c:pt>
                <c:pt idx="1">
                  <c:v>75</c:v>
                </c:pt>
              </c:numCache>
            </c:numRef>
          </c:val>
          <c:extLst>
            <c:ext xmlns:c16="http://schemas.microsoft.com/office/drawing/2014/chart" uri="{C3380CC4-5D6E-409C-BE32-E72D297353CC}">
              <c16:uniqueId val="{00000008-CE70-425F-A6D1-5B277E199F9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销售额</c:v>
                </c:pt>
              </c:strCache>
            </c:strRef>
          </c:tx>
          <c:spPr>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dPt>
            <c:idx val="0"/>
            <c:bubble3D val="0"/>
            <c:explosion val="27"/>
            <c:spPr>
              <a:blipFill>
                <a:blip xmlns:r="http://schemas.openxmlformats.org/officeDocument/2006/relationships" r:embed="rId1"/>
                <a:stretch>
                  <a:fillRect/>
                </a:stretch>
              </a:blipFill>
              <a:ln w="19050">
                <a:gradFill flip="none" rotWithShape="1">
                  <a:gsLst>
                    <a:gs pos="0">
                      <a:schemeClr val="bg1">
                        <a:lumMod val="75000"/>
                      </a:schemeClr>
                    </a:gs>
                    <a:gs pos="100000">
                      <a:schemeClr val="bg1"/>
                    </a:gs>
                  </a:gsLst>
                  <a:lin ang="2700000" scaled="1"/>
                  <a:tileRect/>
                </a:gradFill>
              </a:ln>
              <a:effectLst>
                <a:innerShdw blurRad="76200" dist="50800" dir="13500000">
                  <a:prstClr val="black">
                    <a:alpha val="50000"/>
                  </a:prstClr>
                </a:innerShdw>
              </a:effectLst>
            </c:spPr>
            <c:extLst>
              <c:ext xmlns:c16="http://schemas.microsoft.com/office/drawing/2014/chart" uri="{C3380CC4-5D6E-409C-BE32-E72D297353CC}">
                <c16:uniqueId val="{00000001-B308-4C0D-B28B-5D943C9C82DB}"/>
              </c:ext>
            </c:extLst>
          </c:dPt>
          <c:dPt>
            <c:idx val="1"/>
            <c:bubble3D val="0"/>
            <c:spPr>
              <a:blipFill>
                <a:blip xmlns:r="http://schemas.openxmlformats.org/officeDocument/2006/relationships" r:embed="rId2"/>
                <a:stretch>
                  <a:fillRect/>
                </a:stretch>
              </a:blipFill>
              <a:ln w="19050">
                <a:no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3-B308-4C0D-B28B-5D943C9C82DB}"/>
              </c:ext>
            </c:extLst>
          </c:dPt>
          <c:dPt>
            <c:idx val="2"/>
            <c:bubble3D val="0"/>
            <c:spPr>
              <a:solidFill>
                <a:schemeClr val="accent3"/>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5-B308-4C0D-B28B-5D943C9C82DB}"/>
              </c:ext>
            </c:extLst>
          </c:dPt>
          <c:dPt>
            <c:idx val="3"/>
            <c:bubble3D val="0"/>
            <c:spPr>
              <a:solidFill>
                <a:schemeClr val="accent4"/>
              </a:solidFill>
              <a:ln w="25400">
                <a:gradFill flip="none" rotWithShape="1">
                  <a:gsLst>
                    <a:gs pos="0">
                      <a:schemeClr val="bg1">
                        <a:lumMod val="75000"/>
                      </a:schemeClr>
                    </a:gs>
                    <a:gs pos="100000">
                      <a:schemeClr val="bg1"/>
                    </a:gs>
                  </a:gsLst>
                  <a:lin ang="2700000" scaled="1"/>
                  <a:tileRect/>
                </a:gradFill>
              </a:ln>
              <a:effectLst>
                <a:outerShdw blurRad="63500" dist="38100" dir="2700000" algn="tl" rotWithShape="0">
                  <a:prstClr val="black">
                    <a:alpha val="40000"/>
                  </a:prstClr>
                </a:outerShdw>
              </a:effectLst>
            </c:spPr>
            <c:extLst>
              <c:ext xmlns:c16="http://schemas.microsoft.com/office/drawing/2014/chart" uri="{C3380CC4-5D6E-409C-BE32-E72D297353CC}">
                <c16:uniqueId val="{00000007-B308-4C0D-B28B-5D943C9C82DB}"/>
              </c:ext>
            </c:extLst>
          </c:dPt>
          <c:dLbls>
            <c:dLbl>
              <c:idx val="1"/>
              <c:layout>
                <c:manualLayout>
                  <c:x val="0.19489819279198028"/>
                  <c:y val="-0.22691242246149276"/>
                </c:manualLayout>
              </c:layout>
              <c:tx>
                <c:rich>
                  <a:bodyPr/>
                  <a:lstStyle/>
                  <a:p>
                    <a:r>
                      <a:rPr lang="en-US"/>
                      <a:t>90%</a:t>
                    </a:r>
                  </a:p>
                </c:rich>
              </c:tx>
              <c:showLegendKey val="0"/>
              <c:showVal val="1"/>
              <c:showCatName val="0"/>
              <c:showSerName val="0"/>
              <c:showPercent val="0"/>
              <c:showBubbleSize val="0"/>
              <c:extLst>
                <c:ext xmlns:c15="http://schemas.microsoft.com/office/drawing/2012/chart" uri="{CE6537A1-D6FC-4f65-9D91-7224C49458BB}">
                  <c15:layout>
                    <c:manualLayout>
                      <c:w val="0.23853758368309688"/>
                      <c:h val="0.33614230364822811"/>
                    </c:manualLayout>
                  </c15:layout>
                </c:ext>
                <c:ext xmlns:c16="http://schemas.microsoft.com/office/drawing/2014/chart" uri="{C3380CC4-5D6E-409C-BE32-E72D297353CC}">
                  <c16:uniqueId val="{00000003-B308-4C0D-B28B-5D943C9C82DB}"/>
                </c:ext>
              </c:extLst>
            </c:dLbl>
            <c:spPr>
              <a:noFill/>
              <a:ln>
                <a:noFill/>
              </a:ln>
              <a:effectLst/>
            </c:spPr>
            <c:txPr>
              <a:bodyPr rot="0" vert="horz"/>
              <a:lstStyle/>
              <a:p>
                <a:pPr>
                  <a:defRPr/>
                </a:pPr>
                <a:endParaRPr lang="zh-CN"/>
              </a:p>
            </c:txPr>
            <c:showLegendKey val="0"/>
            <c:showVal val="0"/>
            <c:showCatName val="0"/>
            <c:showSerName val="0"/>
            <c:showPercent val="0"/>
            <c:showBubbleSize val="0"/>
            <c:extLst>
              <c:ext xmlns:c15="http://schemas.microsoft.com/office/drawing/2012/chart" uri="{CE6537A1-D6FC-4f65-9D91-7224C49458BB}"/>
            </c:extLst>
          </c:dLbls>
          <c:cat>
            <c:strRef>
              <c:f>Sheet1!$A$2:$A$5</c:f>
              <c:strCache>
                <c:ptCount val="2"/>
                <c:pt idx="0">
                  <c:v>第一季度</c:v>
                </c:pt>
                <c:pt idx="1">
                  <c:v>第二季度</c:v>
                </c:pt>
              </c:strCache>
            </c:strRef>
          </c:cat>
          <c:val>
            <c:numRef>
              <c:f>Sheet1!$B$2:$B$5</c:f>
              <c:numCache>
                <c:formatCode>General</c:formatCode>
                <c:ptCount val="4"/>
                <c:pt idx="0">
                  <c:v>10</c:v>
                </c:pt>
                <c:pt idx="1">
                  <c:v>90</c:v>
                </c:pt>
              </c:numCache>
            </c:numRef>
          </c:val>
          <c:extLst>
            <c:ext xmlns:c16="http://schemas.microsoft.com/office/drawing/2014/chart" uri="{C3380CC4-5D6E-409C-BE32-E72D297353CC}">
              <c16:uniqueId val="{00000008-B308-4C0D-B28B-5D943C9C82D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3">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B160EC-A16E-4C12-99BC-E1B96598F4BF}" type="datetimeFigureOut">
              <a:rPr lang="zh-CN" altLang="en-US" smtClean="0"/>
              <a:t>2018/8/30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6074FE-2915-4871-9AD4-DCC42AE8B7B4}" type="slidenum">
              <a:rPr lang="zh-CN" altLang="en-US" smtClean="0"/>
              <a:t>‹#›</a:t>
            </a:fld>
            <a:endParaRPr lang="zh-CN" altLang="en-US"/>
          </a:p>
        </p:txBody>
      </p:sp>
    </p:spTree>
    <p:extLst>
      <p:ext uri="{BB962C8B-B14F-4D97-AF65-F5344CB8AC3E}">
        <p14:creationId xmlns:p14="http://schemas.microsoft.com/office/powerpoint/2010/main" val="42123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1</a:t>
            </a:fld>
            <a:endParaRPr lang="zh-CN" altLang="en-US"/>
          </a:p>
        </p:txBody>
      </p:sp>
    </p:spTree>
    <p:extLst>
      <p:ext uri="{BB962C8B-B14F-4D97-AF65-F5344CB8AC3E}">
        <p14:creationId xmlns:p14="http://schemas.microsoft.com/office/powerpoint/2010/main" val="36723572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10</a:t>
            </a:fld>
            <a:endParaRPr lang="zh-CN" altLang="en-US"/>
          </a:p>
        </p:txBody>
      </p:sp>
    </p:spTree>
    <p:extLst>
      <p:ext uri="{BB962C8B-B14F-4D97-AF65-F5344CB8AC3E}">
        <p14:creationId xmlns:p14="http://schemas.microsoft.com/office/powerpoint/2010/main" val="401963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11</a:t>
            </a:fld>
            <a:endParaRPr lang="zh-CN" altLang="en-US"/>
          </a:p>
        </p:txBody>
      </p:sp>
    </p:spTree>
    <p:extLst>
      <p:ext uri="{BB962C8B-B14F-4D97-AF65-F5344CB8AC3E}">
        <p14:creationId xmlns:p14="http://schemas.microsoft.com/office/powerpoint/2010/main" val="9082339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12</a:t>
            </a:fld>
            <a:endParaRPr lang="zh-CN" altLang="en-US"/>
          </a:p>
        </p:txBody>
      </p:sp>
    </p:spTree>
    <p:extLst>
      <p:ext uri="{BB962C8B-B14F-4D97-AF65-F5344CB8AC3E}">
        <p14:creationId xmlns:p14="http://schemas.microsoft.com/office/powerpoint/2010/main" val="3796825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13</a:t>
            </a:fld>
            <a:endParaRPr lang="zh-CN" altLang="en-US"/>
          </a:p>
        </p:txBody>
      </p:sp>
    </p:spTree>
    <p:extLst>
      <p:ext uri="{BB962C8B-B14F-4D97-AF65-F5344CB8AC3E}">
        <p14:creationId xmlns:p14="http://schemas.microsoft.com/office/powerpoint/2010/main" val="10604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14</a:t>
            </a:fld>
            <a:endParaRPr lang="zh-CN" altLang="en-US"/>
          </a:p>
        </p:txBody>
      </p:sp>
    </p:spTree>
    <p:extLst>
      <p:ext uri="{BB962C8B-B14F-4D97-AF65-F5344CB8AC3E}">
        <p14:creationId xmlns:p14="http://schemas.microsoft.com/office/powerpoint/2010/main" val="14095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15</a:t>
            </a:fld>
            <a:endParaRPr lang="zh-CN" altLang="en-US"/>
          </a:p>
        </p:txBody>
      </p:sp>
    </p:spTree>
    <p:extLst>
      <p:ext uri="{BB962C8B-B14F-4D97-AF65-F5344CB8AC3E}">
        <p14:creationId xmlns:p14="http://schemas.microsoft.com/office/powerpoint/2010/main" val="1963233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16</a:t>
            </a:fld>
            <a:endParaRPr lang="zh-CN" altLang="en-US"/>
          </a:p>
        </p:txBody>
      </p:sp>
    </p:spTree>
    <p:extLst>
      <p:ext uri="{BB962C8B-B14F-4D97-AF65-F5344CB8AC3E}">
        <p14:creationId xmlns:p14="http://schemas.microsoft.com/office/powerpoint/2010/main" val="2209248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17</a:t>
            </a:fld>
            <a:endParaRPr lang="zh-CN" altLang="en-US"/>
          </a:p>
        </p:txBody>
      </p:sp>
    </p:spTree>
    <p:extLst>
      <p:ext uri="{BB962C8B-B14F-4D97-AF65-F5344CB8AC3E}">
        <p14:creationId xmlns:p14="http://schemas.microsoft.com/office/powerpoint/2010/main" val="4180415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18</a:t>
            </a:fld>
            <a:endParaRPr lang="zh-CN" altLang="en-US"/>
          </a:p>
        </p:txBody>
      </p:sp>
    </p:spTree>
    <p:extLst>
      <p:ext uri="{BB962C8B-B14F-4D97-AF65-F5344CB8AC3E}">
        <p14:creationId xmlns:p14="http://schemas.microsoft.com/office/powerpoint/2010/main" val="784586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19</a:t>
            </a:fld>
            <a:endParaRPr lang="zh-CN" altLang="en-US"/>
          </a:p>
        </p:txBody>
      </p:sp>
    </p:spTree>
    <p:extLst>
      <p:ext uri="{BB962C8B-B14F-4D97-AF65-F5344CB8AC3E}">
        <p14:creationId xmlns:p14="http://schemas.microsoft.com/office/powerpoint/2010/main" val="3931393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2</a:t>
            </a:fld>
            <a:endParaRPr lang="zh-CN" altLang="en-US"/>
          </a:p>
        </p:txBody>
      </p:sp>
    </p:spTree>
    <p:extLst>
      <p:ext uri="{BB962C8B-B14F-4D97-AF65-F5344CB8AC3E}">
        <p14:creationId xmlns:p14="http://schemas.microsoft.com/office/powerpoint/2010/main" val="10129990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20</a:t>
            </a:fld>
            <a:endParaRPr lang="zh-CN" altLang="en-US"/>
          </a:p>
        </p:txBody>
      </p:sp>
    </p:spTree>
    <p:extLst>
      <p:ext uri="{BB962C8B-B14F-4D97-AF65-F5344CB8AC3E}">
        <p14:creationId xmlns:p14="http://schemas.microsoft.com/office/powerpoint/2010/main" val="1842159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4EE0B30-C635-4C7C-98E8-12E41BE490BB}" type="slidenum">
              <a:rPr lang="zh-CN" altLang="en-US" smtClean="0"/>
              <a:t>21</a:t>
            </a:fld>
            <a:endParaRPr lang="zh-CN" altLang="en-US"/>
          </a:p>
        </p:txBody>
      </p:sp>
    </p:spTree>
    <p:extLst>
      <p:ext uri="{BB962C8B-B14F-4D97-AF65-F5344CB8AC3E}">
        <p14:creationId xmlns:p14="http://schemas.microsoft.com/office/powerpoint/2010/main" val="589169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22</a:t>
            </a:fld>
            <a:endParaRPr lang="zh-CN" altLang="en-US"/>
          </a:p>
        </p:txBody>
      </p:sp>
    </p:spTree>
    <p:extLst>
      <p:ext uri="{BB962C8B-B14F-4D97-AF65-F5344CB8AC3E}">
        <p14:creationId xmlns:p14="http://schemas.microsoft.com/office/powerpoint/2010/main" val="20575384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23</a:t>
            </a:fld>
            <a:endParaRPr lang="zh-CN" altLang="en-US"/>
          </a:p>
        </p:txBody>
      </p:sp>
    </p:spTree>
    <p:extLst>
      <p:ext uri="{BB962C8B-B14F-4D97-AF65-F5344CB8AC3E}">
        <p14:creationId xmlns:p14="http://schemas.microsoft.com/office/powerpoint/2010/main" val="24901730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24</a:t>
            </a:fld>
            <a:endParaRPr lang="zh-CN" altLang="en-US"/>
          </a:p>
        </p:txBody>
      </p:sp>
    </p:spTree>
    <p:extLst>
      <p:ext uri="{BB962C8B-B14F-4D97-AF65-F5344CB8AC3E}">
        <p14:creationId xmlns:p14="http://schemas.microsoft.com/office/powerpoint/2010/main" val="19900825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25</a:t>
            </a:fld>
            <a:endParaRPr lang="zh-CN" altLang="en-US"/>
          </a:p>
        </p:txBody>
      </p:sp>
    </p:spTree>
    <p:extLst>
      <p:ext uri="{BB962C8B-B14F-4D97-AF65-F5344CB8AC3E}">
        <p14:creationId xmlns:p14="http://schemas.microsoft.com/office/powerpoint/2010/main" val="3684196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26</a:t>
            </a:fld>
            <a:endParaRPr lang="zh-CN" altLang="en-US"/>
          </a:p>
        </p:txBody>
      </p:sp>
    </p:spTree>
    <p:extLst>
      <p:ext uri="{BB962C8B-B14F-4D97-AF65-F5344CB8AC3E}">
        <p14:creationId xmlns:p14="http://schemas.microsoft.com/office/powerpoint/2010/main" val="38660534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ABE7F8-4892-4B19-BE1A-C1EE4D01A632}" type="slidenum">
              <a:rPr lang="zh-CN" altLang="en-US" smtClean="0"/>
              <a:t>27</a:t>
            </a:fld>
            <a:endParaRPr lang="zh-CN" altLang="en-US"/>
          </a:p>
        </p:txBody>
      </p:sp>
    </p:spTree>
    <p:extLst>
      <p:ext uri="{BB962C8B-B14F-4D97-AF65-F5344CB8AC3E}">
        <p14:creationId xmlns:p14="http://schemas.microsoft.com/office/powerpoint/2010/main" val="4197904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28</a:t>
            </a:fld>
            <a:endParaRPr lang="zh-CN" altLang="en-US"/>
          </a:p>
        </p:txBody>
      </p:sp>
    </p:spTree>
    <p:extLst>
      <p:ext uri="{BB962C8B-B14F-4D97-AF65-F5344CB8AC3E}">
        <p14:creationId xmlns:p14="http://schemas.microsoft.com/office/powerpoint/2010/main" val="414417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76074FE-2915-4871-9AD4-DCC42AE8B7B4}" type="slidenum">
              <a:rPr lang="zh-CN" altLang="en-US" smtClean="0"/>
              <a:t>3</a:t>
            </a:fld>
            <a:endParaRPr lang="zh-CN" altLang="en-US"/>
          </a:p>
        </p:txBody>
      </p:sp>
    </p:spTree>
    <p:extLst>
      <p:ext uri="{BB962C8B-B14F-4D97-AF65-F5344CB8AC3E}">
        <p14:creationId xmlns:p14="http://schemas.microsoft.com/office/powerpoint/2010/main" val="264026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76074FE-2915-4871-9AD4-DCC42AE8B7B4}" type="slidenum">
              <a:rPr lang="zh-CN" altLang="en-US" smtClean="0"/>
              <a:t>4</a:t>
            </a:fld>
            <a:endParaRPr lang="zh-CN" altLang="en-US"/>
          </a:p>
        </p:txBody>
      </p:sp>
    </p:spTree>
    <p:extLst>
      <p:ext uri="{BB962C8B-B14F-4D97-AF65-F5344CB8AC3E}">
        <p14:creationId xmlns:p14="http://schemas.microsoft.com/office/powerpoint/2010/main" val="3602967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C788F8D-94BC-43CD-A0DF-0660451385C5}" type="slidenum">
              <a:rPr lang="zh-CN" altLang="en-US" smtClean="0"/>
              <a:t>5</a:t>
            </a:fld>
            <a:endParaRPr lang="zh-CN" altLang="en-US"/>
          </a:p>
        </p:txBody>
      </p:sp>
    </p:spTree>
    <p:extLst>
      <p:ext uri="{BB962C8B-B14F-4D97-AF65-F5344CB8AC3E}">
        <p14:creationId xmlns:p14="http://schemas.microsoft.com/office/powerpoint/2010/main" val="2744663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6</a:t>
            </a:fld>
            <a:endParaRPr lang="zh-CN" altLang="en-US"/>
          </a:p>
        </p:txBody>
      </p:sp>
    </p:spTree>
    <p:extLst>
      <p:ext uri="{BB962C8B-B14F-4D97-AF65-F5344CB8AC3E}">
        <p14:creationId xmlns:p14="http://schemas.microsoft.com/office/powerpoint/2010/main" val="230302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7</a:t>
            </a:fld>
            <a:endParaRPr lang="zh-CN" altLang="en-US"/>
          </a:p>
        </p:txBody>
      </p:sp>
    </p:spTree>
    <p:extLst>
      <p:ext uri="{BB962C8B-B14F-4D97-AF65-F5344CB8AC3E}">
        <p14:creationId xmlns:p14="http://schemas.microsoft.com/office/powerpoint/2010/main" val="1521581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8</a:t>
            </a:fld>
            <a:endParaRPr lang="zh-CN" altLang="en-US"/>
          </a:p>
        </p:txBody>
      </p:sp>
    </p:spTree>
    <p:extLst>
      <p:ext uri="{BB962C8B-B14F-4D97-AF65-F5344CB8AC3E}">
        <p14:creationId xmlns:p14="http://schemas.microsoft.com/office/powerpoint/2010/main" val="3815818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5560A08-AE14-4601-823B-EEE87F151D61}" type="slidenum">
              <a:rPr lang="zh-CN" altLang="en-US" smtClean="0"/>
              <a:t>9</a:t>
            </a:fld>
            <a:endParaRPr lang="zh-CN" altLang="en-US"/>
          </a:p>
        </p:txBody>
      </p:sp>
    </p:spTree>
    <p:extLst>
      <p:ext uri="{BB962C8B-B14F-4D97-AF65-F5344CB8AC3E}">
        <p14:creationId xmlns:p14="http://schemas.microsoft.com/office/powerpoint/2010/main" val="4288257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0302122"/>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5332290"/>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036058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916873"/>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45030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01512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90885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59496"/>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843740"/>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75481"/>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355505"/>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66683"/>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2" name="圆角矩形 1"/>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3" name="TextBox 2"/>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6" name="直接连接符 5"/>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4482978"/>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619464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2394007"/>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601645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101962"/>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167429"/>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grpSp>
        <p:nvGrpSpPr>
          <p:cNvPr id="4" name="组合 3"/>
          <p:cNvGrpSpPr/>
          <p:nvPr userDrawn="1"/>
        </p:nvGrpSpPr>
        <p:grpSpPr>
          <a:xfrm>
            <a:off x="4691844" y="333450"/>
            <a:ext cx="2808312" cy="576064"/>
            <a:chOff x="406574" y="333450"/>
            <a:chExt cx="2808312" cy="576064"/>
          </a:xfrm>
        </p:grpSpPr>
        <p:sp>
          <p:nvSpPr>
            <p:cNvPr id="5" name="圆角矩形 4"/>
            <p:cNvSpPr/>
            <p:nvPr userDrawn="1"/>
          </p:nvSpPr>
          <p:spPr>
            <a:xfrm>
              <a:off x="406574" y="333450"/>
              <a:ext cx="2808312" cy="576064"/>
            </a:xfrm>
            <a:prstGeom prst="roundRect">
              <a:avLst>
                <a:gd name="adj" fmla="val 12985"/>
              </a:avLst>
            </a:prstGeom>
            <a:solidFill>
              <a:schemeClr val="bg1">
                <a:lumMod val="95000"/>
              </a:schemeClr>
            </a:solidFill>
            <a:ln w="25400">
              <a:gradFill flip="none" rotWithShape="1">
                <a:gsLst>
                  <a:gs pos="0">
                    <a:schemeClr val="bg1">
                      <a:lumMod val="75000"/>
                    </a:schemeClr>
                  </a:gs>
                  <a:gs pos="100000">
                    <a:schemeClr val="bg1"/>
                  </a:gs>
                </a:gsLst>
                <a:lin ang="2700000" scaled="1"/>
                <a:tileRect/>
              </a:gradFill>
            </a:ln>
            <a:effectLst>
              <a:innerShdw blurRad="139700" dist="762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6" name="TextBox 5"/>
            <p:cNvSpPr txBox="1"/>
            <p:nvPr userDrawn="1"/>
          </p:nvSpPr>
          <p:spPr>
            <a:xfrm>
              <a:off x="563500" y="442761"/>
              <a:ext cx="2492990" cy="400110"/>
            </a:xfrm>
            <a:prstGeom prst="rect">
              <a:avLst/>
            </a:prstGeom>
            <a:noFill/>
          </p:spPr>
          <p:txBody>
            <a:bodyPr wrap="none" rtlCol="0">
              <a:spAutoFit/>
            </a:bodyPr>
            <a:lstStyle/>
            <a:p>
              <a:r>
                <a:rPr lang="zh-CN" altLang="en-US" sz="2000" b="1" dirty="0">
                  <a:solidFill>
                    <a:schemeClr val="accent1"/>
                  </a:solidFill>
                  <a:effectLst/>
                  <a:latin typeface="微软雅黑" panose="020B0503020204020204" pitchFamily="34" charset="-122"/>
                  <a:ea typeface="微软雅黑" panose="020B0503020204020204" pitchFamily="34" charset="-122"/>
                </a:rPr>
                <a:t>时尚微立体图表合集</a:t>
              </a:r>
            </a:p>
          </p:txBody>
        </p:sp>
      </p:grpSp>
      <p:cxnSp>
        <p:nvCxnSpPr>
          <p:cNvPr id="9" name="直接连接符 8"/>
          <p:cNvCxnSpPr/>
          <p:nvPr userDrawn="1"/>
        </p:nvCxnSpPr>
        <p:spPr>
          <a:xfrm flipH="1">
            <a:off x="-1270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nvCxnSpPr>
        <p:spPr>
          <a:xfrm flipH="1">
            <a:off x="7505700" y="621482"/>
            <a:ext cx="4775200" cy="0"/>
          </a:xfrm>
          <a:prstGeom prst="line">
            <a:avLst/>
          </a:prstGeom>
          <a:ln w="1270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1964596"/>
      </p:ext>
    </p:extLst>
  </p:cSld>
  <p:clrMapOvr>
    <a:masterClrMapping/>
  </p:clrMapOvr>
  <mc:AlternateContent xmlns:mc="http://schemas.openxmlformats.org/markup-compatibility/2006" xmlns:p14="http://schemas.microsoft.com/office/powerpoint/2010/main">
    <mc:Choice Requires="p14">
      <p:transition p14:dur="250" advTm="0"/>
    </mc:Choice>
    <mc:Fallback xmlns="">
      <p:transition advTm="0"/>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535607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0088553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537620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04119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951464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474938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143265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13526707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25395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823251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6009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B004A44-FA30-41CC-93B2-CBE1BCCB16A2}" type="datetimeFigureOut">
              <a:rPr lang="zh-CN" altLang="en-US" smtClean="0"/>
              <a:t>2018/8/30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80F771-347B-4D1E-BCA0-9CA38B76661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004A44-FA30-41CC-93B2-CBE1BCCB16A2}" type="datetimeFigureOut">
              <a:rPr lang="zh-CN" altLang="en-US" smtClean="0"/>
              <a:t>2018/8/30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80F771-347B-4D1E-BCA0-9CA38B76661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solidFill>
                  <a:prstClr val="black">
                    <a:tint val="75000"/>
                  </a:prstClr>
                </a:solidFill>
              </a:rPr>
              <a:pPr/>
              <a:t>2018/8/30</a:t>
            </a:fld>
            <a:endParaRPr lang="zh-CN" altLang="en-US">
              <a:solidFill>
                <a:prstClr val="black">
                  <a:tint val="75000"/>
                </a:prstClr>
              </a:solidFill>
            </a:endParaRPr>
          </a:p>
        </p:txBody>
      </p:sp>
      <p:sp>
        <p:nvSpPr>
          <p:cNvPr id="5" name="页脚占位符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6298680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9.jpeg"/><Relationship Id="rId7"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e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6.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ziliao/"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20" Type="http://schemas.openxmlformats.org/officeDocument/2006/relationships/image" Target="../media/image28.png"/><Relationship Id="rId1" Type="http://schemas.openxmlformats.org/officeDocument/2006/relationships/slideLayout" Target="../slideLayouts/slideLayout32.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19" Type="http://schemas.openxmlformats.org/officeDocument/2006/relationships/image" Target="../media/image27.png"/><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fanwe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screen">
            <a:extLst>
              <a:ext uri="{28A0092B-C50C-407E-A947-70E740481C1C}">
                <a14:useLocalDpi xmlns:a14="http://schemas.microsoft.com/office/drawing/2010/main"/>
              </a:ext>
            </a:extLst>
          </a:blip>
          <a:srcRect b="18314"/>
          <a:stretch/>
        </p:blipFill>
        <p:spPr>
          <a:xfrm>
            <a:off x="128530" y="2858877"/>
            <a:ext cx="11883528" cy="4011823"/>
          </a:xfrm>
          <a:prstGeom prst="rect">
            <a:avLst/>
          </a:prstGeom>
        </p:spPr>
      </p:pic>
      <p:sp>
        <p:nvSpPr>
          <p:cNvPr id="5" name="文本框 4"/>
          <p:cNvSpPr txBox="1"/>
          <p:nvPr/>
        </p:nvSpPr>
        <p:spPr>
          <a:xfrm>
            <a:off x="806615" y="2083960"/>
            <a:ext cx="6559045" cy="830997"/>
          </a:xfrm>
          <a:prstGeom prst="rect">
            <a:avLst/>
          </a:prstGeom>
          <a:noFill/>
        </p:spPr>
        <p:txBody>
          <a:bodyPr wrap="square" rtlCol="0">
            <a:spAutoFit/>
          </a:bodyPr>
          <a:lstStyle/>
          <a:p>
            <a:r>
              <a:rPr lang="en-US" altLang="zh-CN" sz="4800" dirty="0">
                <a:blipFill>
                  <a:blip r:embed="rId4"/>
                  <a:stretch>
                    <a:fillRect/>
                  </a:stretch>
                </a:blipFill>
                <a:latin typeface="时尚中黑简体" panose="01010104010101010101" pitchFamily="2" charset="-122"/>
                <a:ea typeface="时尚中黑简体" panose="01010104010101010101" pitchFamily="2" charset="-122"/>
                <a:cs typeface="+mn-ea"/>
                <a:sym typeface="+mn-lt"/>
              </a:rPr>
              <a:t>《</a:t>
            </a:r>
            <a:r>
              <a:rPr lang="zh-CN" altLang="en-US" sz="4800" dirty="0">
                <a:blipFill>
                  <a:blip r:embed="rId4"/>
                  <a:stretch>
                    <a:fillRect/>
                  </a:stretch>
                </a:blipFill>
                <a:latin typeface="时尚中黑简体" panose="01010104010101010101" pitchFamily="2" charset="-122"/>
                <a:ea typeface="时尚中黑简体" panose="01010104010101010101" pitchFamily="2" charset="-122"/>
                <a:cs typeface="+mn-ea"/>
                <a:sym typeface="+mn-lt"/>
              </a:rPr>
              <a:t>成瘾</a:t>
            </a:r>
            <a:r>
              <a:rPr lang="en-US" altLang="zh-CN" sz="4800" dirty="0">
                <a:blipFill>
                  <a:blip r:embed="rId4"/>
                  <a:stretch>
                    <a:fillRect/>
                  </a:stretch>
                </a:blipFill>
                <a:latin typeface="时尚中黑简体" panose="01010104010101010101" pitchFamily="2" charset="-122"/>
                <a:ea typeface="时尚中黑简体" panose="01010104010101010101" pitchFamily="2" charset="-122"/>
                <a:cs typeface="+mn-ea"/>
                <a:sym typeface="+mn-lt"/>
              </a:rPr>
              <a:t>》</a:t>
            </a:r>
            <a:r>
              <a:rPr lang="zh-CN" altLang="en-US" sz="4800" dirty="0">
                <a:blipFill>
                  <a:blip r:embed="rId4"/>
                  <a:stretch>
                    <a:fillRect/>
                  </a:stretch>
                </a:blipFill>
                <a:latin typeface="时尚中黑简体" panose="01010104010101010101" pitchFamily="2" charset="-122"/>
                <a:ea typeface="时尚中黑简体" panose="01010104010101010101" pitchFamily="2" charset="-122"/>
                <a:cs typeface="+mn-ea"/>
                <a:sym typeface="+mn-lt"/>
              </a:rPr>
              <a:t>图书分享</a:t>
            </a:r>
          </a:p>
        </p:txBody>
      </p:sp>
      <p:grpSp>
        <p:nvGrpSpPr>
          <p:cNvPr id="11" name="Group 4"/>
          <p:cNvGrpSpPr>
            <a:grpSpLocks noChangeAspect="1"/>
          </p:cNvGrpSpPr>
          <p:nvPr/>
        </p:nvGrpSpPr>
        <p:grpSpPr bwMode="auto">
          <a:xfrm>
            <a:off x="7744604" y="889000"/>
            <a:ext cx="4090415" cy="4778451"/>
            <a:chOff x="3082" y="1214"/>
            <a:chExt cx="1623" cy="1896"/>
          </a:xfrm>
        </p:grpSpPr>
        <p:grpSp>
          <p:nvGrpSpPr>
            <p:cNvPr id="14" name="Group 205"/>
            <p:cNvGrpSpPr/>
            <p:nvPr/>
          </p:nvGrpSpPr>
          <p:grpSpPr bwMode="auto">
            <a:xfrm>
              <a:off x="3082" y="1214"/>
              <a:ext cx="1623" cy="1603"/>
              <a:chOff x="3082" y="1214"/>
              <a:chExt cx="1623" cy="1603"/>
            </a:xfrm>
          </p:grpSpPr>
          <p:sp>
            <p:nvSpPr>
              <p:cNvPr id="265" name="Freeform 5"/>
              <p:cNvSpPr/>
              <p:nvPr/>
            </p:nvSpPr>
            <p:spPr bwMode="auto">
              <a:xfrm>
                <a:off x="3608" y="2103"/>
                <a:ext cx="13" cy="0"/>
              </a:xfrm>
              <a:custGeom>
                <a:avLst/>
                <a:gdLst>
                  <a:gd name="T0" fmla="*/ 0 w 6"/>
                  <a:gd name="T1" fmla="*/ 6 w 6"/>
                  <a:gd name="T2" fmla="*/ 0 w 6"/>
                </a:gdLst>
                <a:ahLst/>
                <a:cxnLst>
                  <a:cxn ang="0">
                    <a:pos x="T0" y="0"/>
                  </a:cxn>
                  <a:cxn ang="0">
                    <a:pos x="T1" y="0"/>
                  </a:cxn>
                  <a:cxn ang="0">
                    <a:pos x="T2" y="0"/>
                  </a:cxn>
                </a:cxnLst>
                <a:rect l="0" t="0" r="r" b="b"/>
                <a:pathLst>
                  <a:path w="6">
                    <a:moveTo>
                      <a:pt x="0" y="0"/>
                    </a:moveTo>
                    <a:cubicBezTo>
                      <a:pt x="1" y="0"/>
                      <a:pt x="3" y="0"/>
                      <a:pt x="6" y="0"/>
                    </a:cubicBezTo>
                    <a:cubicBezTo>
                      <a:pt x="3" y="0"/>
                      <a:pt x="2"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6" name="Freeform 6"/>
              <p:cNvSpPr/>
              <p:nvPr/>
            </p:nvSpPr>
            <p:spPr bwMode="auto">
              <a:xfrm>
                <a:off x="3576" y="1893"/>
                <a:ext cx="5" cy="0"/>
              </a:xfrm>
              <a:custGeom>
                <a:avLst/>
                <a:gdLst>
                  <a:gd name="T0" fmla="*/ 0 w 2"/>
                  <a:gd name="T1" fmla="*/ 0 w 2"/>
                  <a:gd name="T2" fmla="*/ 0 w 2"/>
                  <a:gd name="T3" fmla="*/ 0 w 2"/>
                  <a:gd name="T4" fmla="*/ 2 w 2"/>
                  <a:gd name="T5" fmla="*/ 2 w 2"/>
                  <a:gd name="T6" fmla="*/ 0 w 2"/>
                </a:gdLst>
                <a:ahLst/>
                <a:cxnLst>
                  <a:cxn ang="0">
                    <a:pos x="T0" y="0"/>
                  </a:cxn>
                  <a:cxn ang="0">
                    <a:pos x="T1" y="0"/>
                  </a:cxn>
                  <a:cxn ang="0">
                    <a:pos x="T2" y="0"/>
                  </a:cxn>
                  <a:cxn ang="0">
                    <a:pos x="T3" y="0"/>
                  </a:cxn>
                  <a:cxn ang="0">
                    <a:pos x="T4" y="0"/>
                  </a:cxn>
                  <a:cxn ang="0">
                    <a:pos x="T5" y="0"/>
                  </a:cxn>
                  <a:cxn ang="0">
                    <a:pos x="T6" y="0"/>
                  </a:cxn>
                </a:cxnLst>
                <a:rect l="0" t="0" r="r" b="b"/>
                <a:pathLst>
                  <a:path w="2">
                    <a:moveTo>
                      <a:pt x="0" y="0"/>
                    </a:moveTo>
                    <a:cubicBezTo>
                      <a:pt x="0" y="0"/>
                      <a:pt x="0" y="0"/>
                      <a:pt x="0" y="0"/>
                    </a:cubicBezTo>
                    <a:cubicBezTo>
                      <a:pt x="0" y="0"/>
                      <a:pt x="0" y="0"/>
                      <a:pt x="0" y="0"/>
                    </a:cubicBezTo>
                    <a:cubicBezTo>
                      <a:pt x="0" y="0"/>
                      <a:pt x="0" y="0"/>
                      <a:pt x="0" y="0"/>
                    </a:cubicBezTo>
                    <a:cubicBezTo>
                      <a:pt x="1" y="0"/>
                      <a:pt x="1" y="0"/>
                      <a:pt x="2" y="0"/>
                    </a:cubicBezTo>
                    <a:cubicBezTo>
                      <a:pt x="2" y="0"/>
                      <a:pt x="2" y="0"/>
                      <a:pt x="2"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7" name="Freeform 7"/>
              <p:cNvSpPr/>
              <p:nvPr/>
            </p:nvSpPr>
            <p:spPr bwMode="auto">
              <a:xfrm>
                <a:off x="3615" y="1903"/>
                <a:ext cx="0" cy="5"/>
              </a:xfrm>
              <a:custGeom>
                <a:avLst/>
                <a:gdLst>
                  <a:gd name="T0" fmla="*/ 2 h 2"/>
                  <a:gd name="T1" fmla="*/ 0 h 2"/>
                  <a:gd name="T2" fmla="*/ 2 h 2"/>
                </a:gdLst>
                <a:ahLst/>
                <a:cxnLst>
                  <a:cxn ang="0">
                    <a:pos x="0" y="T0"/>
                  </a:cxn>
                  <a:cxn ang="0">
                    <a:pos x="0" y="T1"/>
                  </a:cxn>
                  <a:cxn ang="0">
                    <a:pos x="0" y="T2"/>
                  </a:cxn>
                </a:cxnLst>
                <a:rect l="0" t="0" r="r" b="b"/>
                <a:pathLst>
                  <a:path h="2">
                    <a:moveTo>
                      <a:pt x="0" y="2"/>
                    </a:moveTo>
                    <a:cubicBezTo>
                      <a:pt x="0" y="1"/>
                      <a:pt x="0" y="0"/>
                      <a:pt x="0"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8" name="Freeform 8"/>
              <p:cNvSpPr/>
              <p:nvPr/>
            </p:nvSpPr>
            <p:spPr bwMode="auto">
              <a:xfrm>
                <a:off x="3566" y="1893"/>
                <a:ext cx="6" cy="0"/>
              </a:xfrm>
              <a:custGeom>
                <a:avLst/>
                <a:gdLst>
                  <a:gd name="T0" fmla="*/ 3 w 3"/>
                  <a:gd name="T1" fmla="*/ 3 w 3"/>
                </a:gdLst>
                <a:ahLst/>
                <a:cxnLst>
                  <a:cxn ang="0">
                    <a:pos x="T0" y="0"/>
                  </a:cxn>
                  <a:cxn ang="0">
                    <a:pos x="T1" y="0"/>
                  </a:cxn>
                </a:cxnLst>
                <a:rect l="0" t="0" r="r" b="b"/>
                <a:pathLst>
                  <a:path w="3">
                    <a:moveTo>
                      <a:pt x="3" y="0"/>
                    </a:moveTo>
                    <a:cubicBezTo>
                      <a:pt x="0" y="0"/>
                      <a:pt x="1"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9" name="Freeform 9"/>
              <p:cNvSpPr/>
              <p:nvPr/>
            </p:nvSpPr>
            <p:spPr bwMode="auto">
              <a:xfrm>
                <a:off x="3820" y="2304"/>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0" name="Freeform 10"/>
              <p:cNvSpPr/>
              <p:nvPr/>
            </p:nvSpPr>
            <p:spPr bwMode="auto">
              <a:xfrm>
                <a:off x="3642" y="2209"/>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1" y="1"/>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1" name="Freeform 11"/>
              <p:cNvSpPr/>
              <p:nvPr/>
            </p:nvSpPr>
            <p:spPr bwMode="auto">
              <a:xfrm>
                <a:off x="3549" y="2154"/>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2" name="Freeform 12"/>
              <p:cNvSpPr/>
              <p:nvPr/>
            </p:nvSpPr>
            <p:spPr bwMode="auto">
              <a:xfrm>
                <a:off x="3610" y="1895"/>
                <a:ext cx="9" cy="8"/>
              </a:xfrm>
              <a:custGeom>
                <a:avLst/>
                <a:gdLst>
                  <a:gd name="T0" fmla="*/ 1 w 4"/>
                  <a:gd name="T1" fmla="*/ 1 h 4"/>
                  <a:gd name="T2" fmla="*/ 1 w 4"/>
                  <a:gd name="T3" fmla="*/ 2 h 4"/>
                  <a:gd name="T4" fmla="*/ 0 w 4"/>
                  <a:gd name="T5" fmla="*/ 2 h 4"/>
                  <a:gd name="T6" fmla="*/ 2 w 4"/>
                  <a:gd name="T7" fmla="*/ 4 h 4"/>
                  <a:gd name="T8" fmla="*/ 2 w 4"/>
                  <a:gd name="T9" fmla="*/ 2 h 4"/>
                  <a:gd name="T10" fmla="*/ 3 w 4"/>
                  <a:gd name="T11" fmla="*/ 1 h 4"/>
                  <a:gd name="T12" fmla="*/ 4 w 4"/>
                  <a:gd name="T13" fmla="*/ 0 h 4"/>
                  <a:gd name="T14" fmla="*/ 4 w 4"/>
                  <a:gd name="T15" fmla="*/ 0 h 4"/>
                  <a:gd name="T16" fmla="*/ 4 w 4"/>
                  <a:gd name="T17" fmla="*/ 0 h 4"/>
                  <a:gd name="T18" fmla="*/ 2 w 4"/>
                  <a:gd name="T19" fmla="*/ 0 h 4"/>
                  <a:gd name="T20" fmla="*/ 2 w 4"/>
                  <a:gd name="T21" fmla="*/ 0 h 4"/>
                  <a:gd name="T22" fmla="*/ 1 w 4"/>
                  <a:gd name="T23"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 h="4">
                    <a:moveTo>
                      <a:pt x="1" y="1"/>
                    </a:moveTo>
                    <a:cubicBezTo>
                      <a:pt x="1" y="2"/>
                      <a:pt x="1" y="2"/>
                      <a:pt x="1" y="2"/>
                    </a:cubicBezTo>
                    <a:cubicBezTo>
                      <a:pt x="1" y="2"/>
                      <a:pt x="0" y="2"/>
                      <a:pt x="0" y="2"/>
                    </a:cubicBezTo>
                    <a:cubicBezTo>
                      <a:pt x="1" y="2"/>
                      <a:pt x="2" y="3"/>
                      <a:pt x="2" y="4"/>
                    </a:cubicBezTo>
                    <a:cubicBezTo>
                      <a:pt x="2" y="3"/>
                      <a:pt x="2" y="3"/>
                      <a:pt x="2" y="2"/>
                    </a:cubicBezTo>
                    <a:cubicBezTo>
                      <a:pt x="3" y="1"/>
                      <a:pt x="3" y="1"/>
                      <a:pt x="3" y="1"/>
                    </a:cubicBezTo>
                    <a:cubicBezTo>
                      <a:pt x="4" y="0"/>
                      <a:pt x="4" y="0"/>
                      <a:pt x="4" y="0"/>
                    </a:cubicBezTo>
                    <a:cubicBezTo>
                      <a:pt x="4" y="0"/>
                      <a:pt x="4" y="0"/>
                      <a:pt x="4" y="0"/>
                    </a:cubicBezTo>
                    <a:cubicBezTo>
                      <a:pt x="4" y="0"/>
                      <a:pt x="4" y="0"/>
                      <a:pt x="4" y="0"/>
                    </a:cubicBezTo>
                    <a:cubicBezTo>
                      <a:pt x="3" y="0"/>
                      <a:pt x="2" y="0"/>
                      <a:pt x="2" y="0"/>
                    </a:cubicBezTo>
                    <a:cubicBezTo>
                      <a:pt x="2" y="0"/>
                      <a:pt x="2" y="0"/>
                      <a:pt x="2" y="0"/>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3" name="Freeform 13"/>
              <p:cNvSpPr/>
              <p:nvPr/>
            </p:nvSpPr>
            <p:spPr bwMode="auto">
              <a:xfrm>
                <a:off x="3926" y="1914"/>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4" name="Freeform 14"/>
              <p:cNvSpPr/>
              <p:nvPr/>
            </p:nvSpPr>
            <p:spPr bwMode="auto">
              <a:xfrm>
                <a:off x="3810" y="1774"/>
                <a:ext cx="2" cy="4"/>
              </a:xfrm>
              <a:custGeom>
                <a:avLst/>
                <a:gdLst>
                  <a:gd name="T0" fmla="*/ 0 w 1"/>
                  <a:gd name="T1" fmla="*/ 0 h 2"/>
                  <a:gd name="T2" fmla="*/ 0 w 1"/>
                  <a:gd name="T3" fmla="*/ 0 h 2"/>
                  <a:gd name="T4" fmla="*/ 1 w 1"/>
                  <a:gd name="T5" fmla="*/ 2 h 2"/>
                  <a:gd name="T6" fmla="*/ 0 w 1"/>
                  <a:gd name="T7" fmla="*/ 0 h 2"/>
                </a:gdLst>
                <a:ahLst/>
                <a:cxnLst>
                  <a:cxn ang="0">
                    <a:pos x="T0" y="T1"/>
                  </a:cxn>
                  <a:cxn ang="0">
                    <a:pos x="T2" y="T3"/>
                  </a:cxn>
                  <a:cxn ang="0">
                    <a:pos x="T4" y="T5"/>
                  </a:cxn>
                  <a:cxn ang="0">
                    <a:pos x="T6" y="T7"/>
                  </a:cxn>
                </a:cxnLst>
                <a:rect l="0" t="0" r="r" b="b"/>
                <a:pathLst>
                  <a:path w="1" h="2">
                    <a:moveTo>
                      <a:pt x="0" y="0"/>
                    </a:moveTo>
                    <a:cubicBezTo>
                      <a:pt x="0" y="0"/>
                      <a:pt x="0" y="0"/>
                      <a:pt x="0" y="0"/>
                    </a:cubicBezTo>
                    <a:cubicBezTo>
                      <a:pt x="0" y="1"/>
                      <a:pt x="0" y="2"/>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5" name="Freeform 15"/>
              <p:cNvSpPr/>
              <p:nvPr/>
            </p:nvSpPr>
            <p:spPr bwMode="auto">
              <a:xfrm>
                <a:off x="3846" y="2474"/>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6" name="Freeform 16"/>
              <p:cNvSpPr/>
              <p:nvPr/>
            </p:nvSpPr>
            <p:spPr bwMode="auto">
              <a:xfrm>
                <a:off x="3943" y="2546"/>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7" name="Freeform 17"/>
              <p:cNvSpPr/>
              <p:nvPr/>
            </p:nvSpPr>
            <p:spPr bwMode="auto">
              <a:xfrm>
                <a:off x="3846" y="2474"/>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8" name="Freeform 18"/>
              <p:cNvSpPr/>
              <p:nvPr/>
            </p:nvSpPr>
            <p:spPr bwMode="auto">
              <a:xfrm>
                <a:off x="4156" y="220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9" name="Freeform 19"/>
              <p:cNvSpPr/>
              <p:nvPr/>
            </p:nvSpPr>
            <p:spPr bwMode="auto">
              <a:xfrm>
                <a:off x="4056" y="2213"/>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0" name="Freeform 20"/>
              <p:cNvSpPr/>
              <p:nvPr/>
            </p:nvSpPr>
            <p:spPr bwMode="auto">
              <a:xfrm>
                <a:off x="3837" y="2470"/>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1" name="Freeform 21"/>
              <p:cNvSpPr/>
              <p:nvPr/>
            </p:nvSpPr>
            <p:spPr bwMode="auto">
              <a:xfrm>
                <a:off x="3954" y="2311"/>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2" name="Freeform 22"/>
              <p:cNvSpPr/>
              <p:nvPr/>
            </p:nvSpPr>
            <p:spPr bwMode="auto">
              <a:xfrm>
                <a:off x="3576" y="18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3" name="Freeform 23"/>
              <p:cNvSpPr/>
              <p:nvPr/>
            </p:nvSpPr>
            <p:spPr bwMode="auto">
              <a:xfrm>
                <a:off x="3281" y="254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4" name="Freeform 24"/>
              <p:cNvSpPr/>
              <p:nvPr/>
            </p:nvSpPr>
            <p:spPr bwMode="auto">
              <a:xfrm>
                <a:off x="3364" y="2470"/>
                <a:ext cx="2" cy="4"/>
              </a:xfrm>
              <a:custGeom>
                <a:avLst/>
                <a:gdLst>
                  <a:gd name="T0" fmla="*/ 1 w 1"/>
                  <a:gd name="T1" fmla="*/ 2 h 2"/>
                  <a:gd name="T2" fmla="*/ 1 w 1"/>
                  <a:gd name="T3" fmla="*/ 1 h 2"/>
                  <a:gd name="T4" fmla="*/ 1 w 1"/>
                  <a:gd name="T5" fmla="*/ 1 h 2"/>
                  <a:gd name="T6" fmla="*/ 1 w 1"/>
                  <a:gd name="T7" fmla="*/ 2 h 2"/>
                </a:gdLst>
                <a:ahLst/>
                <a:cxnLst>
                  <a:cxn ang="0">
                    <a:pos x="T0" y="T1"/>
                  </a:cxn>
                  <a:cxn ang="0">
                    <a:pos x="T2" y="T3"/>
                  </a:cxn>
                  <a:cxn ang="0">
                    <a:pos x="T4" y="T5"/>
                  </a:cxn>
                  <a:cxn ang="0">
                    <a:pos x="T6" y="T7"/>
                  </a:cxn>
                </a:cxnLst>
                <a:rect l="0" t="0" r="r" b="b"/>
                <a:pathLst>
                  <a:path w="1" h="2">
                    <a:moveTo>
                      <a:pt x="1" y="2"/>
                    </a:moveTo>
                    <a:cubicBezTo>
                      <a:pt x="1" y="1"/>
                      <a:pt x="1" y="1"/>
                      <a:pt x="1" y="1"/>
                    </a:cubicBezTo>
                    <a:cubicBezTo>
                      <a:pt x="0" y="0"/>
                      <a:pt x="1" y="1"/>
                      <a:pt x="1" y="1"/>
                    </a:cubicBezTo>
                    <a:cubicBezTo>
                      <a:pt x="1" y="1"/>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5" name="Freeform 25"/>
              <p:cNvSpPr/>
              <p:nvPr/>
            </p:nvSpPr>
            <p:spPr bwMode="auto">
              <a:xfrm>
                <a:off x="3360" y="2470"/>
                <a:ext cx="2"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6" name="Freeform 26"/>
              <p:cNvSpPr/>
              <p:nvPr/>
            </p:nvSpPr>
            <p:spPr bwMode="auto">
              <a:xfrm>
                <a:off x="3353" y="2470"/>
                <a:ext cx="3" cy="4"/>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0"/>
                      <a:pt x="1" y="1"/>
                      <a:pt x="0" y="1"/>
                    </a:cubicBezTo>
                    <a:cubicBezTo>
                      <a:pt x="1" y="1"/>
                      <a:pt x="1"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7" name="Freeform 27"/>
              <p:cNvSpPr/>
              <p:nvPr/>
            </p:nvSpPr>
            <p:spPr bwMode="auto">
              <a:xfrm>
                <a:off x="3392" y="2482"/>
                <a:ext cx="2" cy="5"/>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1"/>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8" name="Freeform 28"/>
              <p:cNvSpPr/>
              <p:nvPr/>
            </p:nvSpPr>
            <p:spPr bwMode="auto">
              <a:xfrm>
                <a:off x="3390" y="2480"/>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0"/>
                      <a:pt x="0" y="0"/>
                      <a:pt x="0" y="0"/>
                    </a:cubicBezTo>
                    <a:cubicBezTo>
                      <a:pt x="0" y="2"/>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9" name="Freeform 29"/>
              <p:cNvSpPr/>
              <p:nvPr/>
            </p:nvSpPr>
            <p:spPr bwMode="auto">
              <a:xfrm>
                <a:off x="3341" y="2474"/>
                <a:ext cx="2" cy="4"/>
              </a:xfrm>
              <a:custGeom>
                <a:avLst/>
                <a:gdLst>
                  <a:gd name="T0" fmla="*/ 1 w 1"/>
                  <a:gd name="T1" fmla="*/ 1 h 2"/>
                  <a:gd name="T2" fmla="*/ 0 w 1"/>
                  <a:gd name="T3" fmla="*/ 0 h 2"/>
                  <a:gd name="T4" fmla="*/ 1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0" y="0"/>
                      <a:pt x="0" y="0"/>
                      <a:pt x="0" y="0"/>
                    </a:cubicBezTo>
                    <a:cubicBezTo>
                      <a:pt x="0" y="1"/>
                      <a:pt x="1" y="1"/>
                      <a:pt x="1" y="2"/>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0" name="Freeform 30"/>
              <p:cNvSpPr/>
              <p:nvPr/>
            </p:nvSpPr>
            <p:spPr bwMode="auto">
              <a:xfrm>
                <a:off x="3822" y="2279"/>
                <a:ext cx="5" cy="4"/>
              </a:xfrm>
              <a:custGeom>
                <a:avLst/>
                <a:gdLst>
                  <a:gd name="T0" fmla="*/ 1 w 2"/>
                  <a:gd name="T1" fmla="*/ 0 h 2"/>
                  <a:gd name="T2" fmla="*/ 0 w 2"/>
                  <a:gd name="T3" fmla="*/ 1 h 2"/>
                  <a:gd name="T4" fmla="*/ 0 w 2"/>
                  <a:gd name="T5" fmla="*/ 2 h 2"/>
                  <a:gd name="T6" fmla="*/ 1 w 2"/>
                  <a:gd name="T7" fmla="*/ 0 h 2"/>
                </a:gdLst>
                <a:ahLst/>
                <a:cxnLst>
                  <a:cxn ang="0">
                    <a:pos x="T0" y="T1"/>
                  </a:cxn>
                  <a:cxn ang="0">
                    <a:pos x="T2" y="T3"/>
                  </a:cxn>
                  <a:cxn ang="0">
                    <a:pos x="T4" y="T5"/>
                  </a:cxn>
                  <a:cxn ang="0">
                    <a:pos x="T6" y="T7"/>
                  </a:cxn>
                </a:cxnLst>
                <a:rect l="0" t="0" r="r" b="b"/>
                <a:pathLst>
                  <a:path w="2" h="2">
                    <a:moveTo>
                      <a:pt x="1" y="0"/>
                    </a:moveTo>
                    <a:cubicBezTo>
                      <a:pt x="1" y="0"/>
                      <a:pt x="0" y="1"/>
                      <a:pt x="0" y="1"/>
                    </a:cubicBezTo>
                    <a:cubicBezTo>
                      <a:pt x="0" y="2"/>
                      <a:pt x="0" y="2"/>
                      <a:pt x="0" y="2"/>
                    </a:cubicBezTo>
                    <a:cubicBezTo>
                      <a:pt x="1" y="1"/>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1" name="Freeform 31"/>
              <p:cNvSpPr/>
              <p:nvPr/>
            </p:nvSpPr>
            <p:spPr bwMode="auto">
              <a:xfrm>
                <a:off x="3292" y="2529"/>
                <a:ext cx="2" cy="2"/>
              </a:xfrm>
              <a:custGeom>
                <a:avLst/>
                <a:gdLst>
                  <a:gd name="T0" fmla="*/ 2 w 2"/>
                  <a:gd name="T1" fmla="*/ 2 h 2"/>
                  <a:gd name="T2" fmla="*/ 0 w 2"/>
                  <a:gd name="T3" fmla="*/ 0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0" y="0"/>
                    </a:lnTo>
                    <a:lnTo>
                      <a:pt x="0" y="0"/>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2" name="Freeform 32"/>
              <p:cNvSpPr/>
              <p:nvPr/>
            </p:nvSpPr>
            <p:spPr bwMode="auto">
              <a:xfrm>
                <a:off x="3699" y="2796"/>
                <a:ext cx="7" cy="5"/>
              </a:xfrm>
              <a:custGeom>
                <a:avLst/>
                <a:gdLst>
                  <a:gd name="T0" fmla="*/ 2 w 3"/>
                  <a:gd name="T1" fmla="*/ 2 h 2"/>
                  <a:gd name="T2" fmla="*/ 2 w 3"/>
                  <a:gd name="T3" fmla="*/ 0 h 2"/>
                  <a:gd name="T4" fmla="*/ 2 w 3"/>
                  <a:gd name="T5" fmla="*/ 2 h 2"/>
                </a:gdLst>
                <a:ahLst/>
                <a:cxnLst>
                  <a:cxn ang="0">
                    <a:pos x="T0" y="T1"/>
                  </a:cxn>
                  <a:cxn ang="0">
                    <a:pos x="T2" y="T3"/>
                  </a:cxn>
                  <a:cxn ang="0">
                    <a:pos x="T4" y="T5"/>
                  </a:cxn>
                </a:cxnLst>
                <a:rect l="0" t="0" r="r" b="b"/>
                <a:pathLst>
                  <a:path w="3" h="2">
                    <a:moveTo>
                      <a:pt x="2" y="2"/>
                    </a:moveTo>
                    <a:cubicBezTo>
                      <a:pt x="3" y="1"/>
                      <a:pt x="2" y="0"/>
                      <a:pt x="2" y="0"/>
                    </a:cubicBezTo>
                    <a:cubicBezTo>
                      <a:pt x="0" y="0"/>
                      <a:pt x="3"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3" name="Freeform 33"/>
              <p:cNvSpPr/>
              <p:nvPr/>
            </p:nvSpPr>
            <p:spPr bwMode="auto">
              <a:xfrm>
                <a:off x="4616" y="1870"/>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0" y="1"/>
                      <a:pt x="0"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4" name="Freeform 34"/>
              <p:cNvSpPr/>
              <p:nvPr/>
            </p:nvSpPr>
            <p:spPr bwMode="auto">
              <a:xfrm>
                <a:off x="3262" y="2567"/>
                <a:ext cx="4" cy="4"/>
              </a:xfrm>
              <a:custGeom>
                <a:avLst/>
                <a:gdLst>
                  <a:gd name="T0" fmla="*/ 0 w 4"/>
                  <a:gd name="T1" fmla="*/ 2 h 4"/>
                  <a:gd name="T2" fmla="*/ 4 w 4"/>
                  <a:gd name="T3" fmla="*/ 4 h 4"/>
                  <a:gd name="T4" fmla="*/ 0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4" y="4"/>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5" name="Freeform 35"/>
              <p:cNvSpPr/>
              <p:nvPr/>
            </p:nvSpPr>
            <p:spPr bwMode="auto">
              <a:xfrm>
                <a:off x="3570" y="1893"/>
                <a:ext cx="6" cy="6"/>
              </a:xfrm>
              <a:custGeom>
                <a:avLst/>
                <a:gdLst>
                  <a:gd name="T0" fmla="*/ 1 w 3"/>
                  <a:gd name="T1" fmla="*/ 0 h 3"/>
                  <a:gd name="T2" fmla="*/ 1 w 3"/>
                  <a:gd name="T3" fmla="*/ 0 h 3"/>
                  <a:gd name="T4" fmla="*/ 1 w 3"/>
                  <a:gd name="T5" fmla="*/ 0 h 3"/>
                  <a:gd name="T6" fmla="*/ 1 w 3"/>
                  <a:gd name="T7" fmla="*/ 0 h 3"/>
                  <a:gd name="T8" fmla="*/ 1 w 3"/>
                  <a:gd name="T9" fmla="*/ 0 h 3"/>
                  <a:gd name="T10" fmla="*/ 2 w 3"/>
                  <a:gd name="T11" fmla="*/ 1 h 3"/>
                  <a:gd name="T12" fmla="*/ 0 w 3"/>
                  <a:gd name="T13" fmla="*/ 2 h 3"/>
                  <a:gd name="T14" fmla="*/ 2 w 3"/>
                  <a:gd name="T15" fmla="*/ 2 h 3"/>
                  <a:gd name="T16" fmla="*/ 3 w 3"/>
                  <a:gd name="T17" fmla="*/ 0 h 3"/>
                  <a:gd name="T18" fmla="*/ 1 w 3"/>
                  <a:gd name="T19"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1" y="0"/>
                    </a:moveTo>
                    <a:cubicBezTo>
                      <a:pt x="1" y="0"/>
                      <a:pt x="1" y="0"/>
                      <a:pt x="1" y="0"/>
                    </a:cubicBezTo>
                    <a:cubicBezTo>
                      <a:pt x="1" y="0"/>
                      <a:pt x="1" y="0"/>
                      <a:pt x="1" y="0"/>
                    </a:cubicBezTo>
                    <a:cubicBezTo>
                      <a:pt x="1" y="0"/>
                      <a:pt x="1" y="0"/>
                      <a:pt x="1" y="0"/>
                    </a:cubicBezTo>
                    <a:cubicBezTo>
                      <a:pt x="1" y="0"/>
                      <a:pt x="1" y="0"/>
                      <a:pt x="1" y="0"/>
                    </a:cubicBezTo>
                    <a:cubicBezTo>
                      <a:pt x="2" y="1"/>
                      <a:pt x="2" y="1"/>
                      <a:pt x="2" y="1"/>
                    </a:cubicBezTo>
                    <a:cubicBezTo>
                      <a:pt x="1" y="2"/>
                      <a:pt x="0" y="0"/>
                      <a:pt x="0" y="2"/>
                    </a:cubicBezTo>
                    <a:cubicBezTo>
                      <a:pt x="0" y="3"/>
                      <a:pt x="1" y="3"/>
                      <a:pt x="2" y="2"/>
                    </a:cubicBezTo>
                    <a:cubicBezTo>
                      <a:pt x="3" y="0"/>
                      <a:pt x="3" y="0"/>
                      <a:pt x="3" y="0"/>
                    </a:cubicBezTo>
                    <a:cubicBezTo>
                      <a:pt x="3"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6" name="Freeform 36"/>
              <p:cNvSpPr/>
              <p:nvPr/>
            </p:nvSpPr>
            <p:spPr bwMode="auto">
              <a:xfrm>
                <a:off x="3207" y="2465"/>
                <a:ext cx="183" cy="174"/>
              </a:xfrm>
              <a:custGeom>
                <a:avLst/>
                <a:gdLst>
                  <a:gd name="T0" fmla="*/ 83 w 86"/>
                  <a:gd name="T1" fmla="*/ 5 h 82"/>
                  <a:gd name="T2" fmla="*/ 80 w 86"/>
                  <a:gd name="T3" fmla="*/ 4 h 82"/>
                  <a:gd name="T4" fmla="*/ 77 w 86"/>
                  <a:gd name="T5" fmla="*/ 8 h 82"/>
                  <a:gd name="T6" fmla="*/ 76 w 86"/>
                  <a:gd name="T7" fmla="*/ 6 h 82"/>
                  <a:gd name="T8" fmla="*/ 72 w 86"/>
                  <a:gd name="T9" fmla="*/ 7 h 82"/>
                  <a:gd name="T10" fmla="*/ 70 w 86"/>
                  <a:gd name="T11" fmla="*/ 4 h 82"/>
                  <a:gd name="T12" fmla="*/ 67 w 86"/>
                  <a:gd name="T13" fmla="*/ 1 h 82"/>
                  <a:gd name="T14" fmla="*/ 68 w 86"/>
                  <a:gd name="T15" fmla="*/ 6 h 82"/>
                  <a:gd name="T16" fmla="*/ 70 w 86"/>
                  <a:gd name="T17" fmla="*/ 10 h 82"/>
                  <a:gd name="T18" fmla="*/ 65 w 86"/>
                  <a:gd name="T19" fmla="*/ 6 h 82"/>
                  <a:gd name="T20" fmla="*/ 65 w 86"/>
                  <a:gd name="T21" fmla="*/ 8 h 82"/>
                  <a:gd name="T22" fmla="*/ 62 w 86"/>
                  <a:gd name="T23" fmla="*/ 6 h 82"/>
                  <a:gd name="T24" fmla="*/ 61 w 86"/>
                  <a:gd name="T25" fmla="*/ 8 h 82"/>
                  <a:gd name="T26" fmla="*/ 59 w 86"/>
                  <a:gd name="T27" fmla="*/ 9 h 82"/>
                  <a:gd name="T28" fmla="*/ 62 w 86"/>
                  <a:gd name="T29" fmla="*/ 15 h 82"/>
                  <a:gd name="T30" fmla="*/ 58 w 86"/>
                  <a:gd name="T31" fmla="*/ 10 h 82"/>
                  <a:gd name="T32" fmla="*/ 57 w 86"/>
                  <a:gd name="T33" fmla="*/ 12 h 82"/>
                  <a:gd name="T34" fmla="*/ 53 w 86"/>
                  <a:gd name="T35" fmla="*/ 17 h 82"/>
                  <a:gd name="T36" fmla="*/ 51 w 86"/>
                  <a:gd name="T37" fmla="*/ 19 h 82"/>
                  <a:gd name="T38" fmla="*/ 48 w 86"/>
                  <a:gd name="T39" fmla="*/ 22 h 82"/>
                  <a:gd name="T40" fmla="*/ 48 w 86"/>
                  <a:gd name="T41" fmla="*/ 24 h 82"/>
                  <a:gd name="T42" fmla="*/ 46 w 86"/>
                  <a:gd name="T43" fmla="*/ 24 h 82"/>
                  <a:gd name="T44" fmla="*/ 45 w 86"/>
                  <a:gd name="T45" fmla="*/ 25 h 82"/>
                  <a:gd name="T46" fmla="*/ 46 w 86"/>
                  <a:gd name="T47" fmla="*/ 27 h 82"/>
                  <a:gd name="T48" fmla="*/ 43 w 86"/>
                  <a:gd name="T49" fmla="*/ 28 h 82"/>
                  <a:gd name="T50" fmla="*/ 40 w 86"/>
                  <a:gd name="T51" fmla="*/ 30 h 82"/>
                  <a:gd name="T52" fmla="*/ 38 w 86"/>
                  <a:gd name="T53" fmla="*/ 32 h 82"/>
                  <a:gd name="T54" fmla="*/ 36 w 86"/>
                  <a:gd name="T55" fmla="*/ 34 h 82"/>
                  <a:gd name="T56" fmla="*/ 36 w 86"/>
                  <a:gd name="T57" fmla="*/ 37 h 82"/>
                  <a:gd name="T58" fmla="*/ 34 w 86"/>
                  <a:gd name="T59" fmla="*/ 36 h 82"/>
                  <a:gd name="T60" fmla="*/ 34 w 86"/>
                  <a:gd name="T61" fmla="*/ 37 h 82"/>
                  <a:gd name="T62" fmla="*/ 31 w 86"/>
                  <a:gd name="T63" fmla="*/ 41 h 82"/>
                  <a:gd name="T64" fmla="*/ 32 w 86"/>
                  <a:gd name="T65" fmla="*/ 45 h 82"/>
                  <a:gd name="T66" fmla="*/ 31 w 86"/>
                  <a:gd name="T67" fmla="*/ 48 h 82"/>
                  <a:gd name="T68" fmla="*/ 28 w 86"/>
                  <a:gd name="T69" fmla="*/ 47 h 82"/>
                  <a:gd name="T70" fmla="*/ 25 w 86"/>
                  <a:gd name="T71" fmla="*/ 53 h 82"/>
                  <a:gd name="T72" fmla="*/ 24 w 86"/>
                  <a:gd name="T73" fmla="*/ 55 h 82"/>
                  <a:gd name="T74" fmla="*/ 18 w 86"/>
                  <a:gd name="T75" fmla="*/ 59 h 82"/>
                  <a:gd name="T76" fmla="*/ 15 w 86"/>
                  <a:gd name="T77" fmla="*/ 59 h 82"/>
                  <a:gd name="T78" fmla="*/ 14 w 86"/>
                  <a:gd name="T79" fmla="*/ 60 h 82"/>
                  <a:gd name="T80" fmla="*/ 11 w 86"/>
                  <a:gd name="T81" fmla="*/ 69 h 82"/>
                  <a:gd name="T82" fmla="*/ 2 w 86"/>
                  <a:gd name="T83" fmla="*/ 75 h 82"/>
                  <a:gd name="T84" fmla="*/ 23 w 86"/>
                  <a:gd name="T85" fmla="*/ 72 h 82"/>
                  <a:gd name="T86" fmla="*/ 28 w 86"/>
                  <a:gd name="T87" fmla="*/ 68 h 82"/>
                  <a:gd name="T88" fmla="*/ 42 w 86"/>
                  <a:gd name="T89" fmla="*/ 48 h 82"/>
                  <a:gd name="T90" fmla="*/ 49 w 86"/>
                  <a:gd name="T91" fmla="*/ 45 h 82"/>
                  <a:gd name="T92" fmla="*/ 55 w 86"/>
                  <a:gd name="T93" fmla="*/ 43 h 82"/>
                  <a:gd name="T94" fmla="*/ 63 w 86"/>
                  <a:gd name="T95" fmla="*/ 35 h 82"/>
                  <a:gd name="T96" fmla="*/ 68 w 86"/>
                  <a:gd name="T97" fmla="*/ 31 h 82"/>
                  <a:gd name="T98" fmla="*/ 74 w 86"/>
                  <a:gd name="T99" fmla="*/ 23 h 82"/>
                  <a:gd name="T100" fmla="*/ 75 w 86"/>
                  <a:gd name="T101" fmla="*/ 16 h 82"/>
                  <a:gd name="T102" fmla="*/ 82 w 86"/>
                  <a:gd name="T103" fmla="*/ 14 h 82"/>
                  <a:gd name="T104" fmla="*/ 84 w 86"/>
                  <a:gd name="T105" fmla="*/ 13 h 82"/>
                  <a:gd name="T106" fmla="*/ 84 w 86"/>
                  <a:gd name="T107" fmla="*/ 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6" h="82">
                    <a:moveTo>
                      <a:pt x="84" y="7"/>
                    </a:moveTo>
                    <a:cubicBezTo>
                      <a:pt x="85" y="8"/>
                      <a:pt x="85" y="9"/>
                      <a:pt x="86" y="10"/>
                    </a:cubicBezTo>
                    <a:cubicBezTo>
                      <a:pt x="85" y="6"/>
                      <a:pt x="85" y="6"/>
                      <a:pt x="85" y="6"/>
                    </a:cubicBezTo>
                    <a:cubicBezTo>
                      <a:pt x="85" y="7"/>
                      <a:pt x="85" y="6"/>
                      <a:pt x="84" y="5"/>
                    </a:cubicBezTo>
                    <a:cubicBezTo>
                      <a:pt x="84" y="6"/>
                      <a:pt x="84" y="6"/>
                      <a:pt x="84" y="6"/>
                    </a:cubicBezTo>
                    <a:cubicBezTo>
                      <a:pt x="83" y="5"/>
                      <a:pt x="83" y="5"/>
                      <a:pt x="83" y="5"/>
                    </a:cubicBezTo>
                    <a:cubicBezTo>
                      <a:pt x="83" y="5"/>
                      <a:pt x="82" y="4"/>
                      <a:pt x="82" y="6"/>
                    </a:cubicBezTo>
                    <a:cubicBezTo>
                      <a:pt x="83" y="7"/>
                      <a:pt x="83" y="7"/>
                      <a:pt x="83" y="7"/>
                    </a:cubicBezTo>
                    <a:cubicBezTo>
                      <a:pt x="83" y="7"/>
                      <a:pt x="84" y="9"/>
                      <a:pt x="83" y="8"/>
                    </a:cubicBezTo>
                    <a:cubicBezTo>
                      <a:pt x="82" y="6"/>
                      <a:pt x="82" y="6"/>
                      <a:pt x="82" y="6"/>
                    </a:cubicBezTo>
                    <a:cubicBezTo>
                      <a:pt x="82" y="6"/>
                      <a:pt x="82" y="6"/>
                      <a:pt x="82" y="6"/>
                    </a:cubicBezTo>
                    <a:cubicBezTo>
                      <a:pt x="80" y="4"/>
                      <a:pt x="80" y="4"/>
                      <a:pt x="80" y="4"/>
                    </a:cubicBezTo>
                    <a:cubicBezTo>
                      <a:pt x="82" y="7"/>
                      <a:pt x="80" y="5"/>
                      <a:pt x="81" y="6"/>
                    </a:cubicBezTo>
                    <a:cubicBezTo>
                      <a:pt x="80" y="6"/>
                      <a:pt x="80" y="6"/>
                      <a:pt x="80" y="6"/>
                    </a:cubicBezTo>
                    <a:cubicBezTo>
                      <a:pt x="79" y="5"/>
                      <a:pt x="81" y="7"/>
                      <a:pt x="81" y="7"/>
                    </a:cubicBezTo>
                    <a:cubicBezTo>
                      <a:pt x="80" y="7"/>
                      <a:pt x="79" y="5"/>
                      <a:pt x="79" y="4"/>
                    </a:cubicBezTo>
                    <a:cubicBezTo>
                      <a:pt x="78" y="4"/>
                      <a:pt x="79" y="6"/>
                      <a:pt x="77" y="5"/>
                    </a:cubicBezTo>
                    <a:cubicBezTo>
                      <a:pt x="77" y="5"/>
                      <a:pt x="77" y="6"/>
                      <a:pt x="77" y="8"/>
                    </a:cubicBezTo>
                    <a:cubicBezTo>
                      <a:pt x="77" y="8"/>
                      <a:pt x="76" y="5"/>
                      <a:pt x="76" y="6"/>
                    </a:cubicBezTo>
                    <a:cubicBezTo>
                      <a:pt x="75" y="5"/>
                      <a:pt x="74" y="3"/>
                      <a:pt x="74" y="2"/>
                    </a:cubicBezTo>
                    <a:cubicBezTo>
                      <a:pt x="74" y="2"/>
                      <a:pt x="73" y="1"/>
                      <a:pt x="73" y="2"/>
                    </a:cubicBezTo>
                    <a:cubicBezTo>
                      <a:pt x="73" y="1"/>
                      <a:pt x="72" y="0"/>
                      <a:pt x="72" y="0"/>
                    </a:cubicBezTo>
                    <a:cubicBezTo>
                      <a:pt x="73" y="1"/>
                      <a:pt x="74" y="3"/>
                      <a:pt x="74" y="3"/>
                    </a:cubicBezTo>
                    <a:cubicBezTo>
                      <a:pt x="76" y="5"/>
                      <a:pt x="74" y="4"/>
                      <a:pt x="76" y="6"/>
                    </a:cubicBezTo>
                    <a:cubicBezTo>
                      <a:pt x="75" y="6"/>
                      <a:pt x="74" y="6"/>
                      <a:pt x="74" y="7"/>
                    </a:cubicBezTo>
                    <a:cubicBezTo>
                      <a:pt x="74" y="7"/>
                      <a:pt x="73" y="5"/>
                      <a:pt x="73" y="4"/>
                    </a:cubicBezTo>
                    <a:cubicBezTo>
                      <a:pt x="73" y="6"/>
                      <a:pt x="73" y="7"/>
                      <a:pt x="73" y="7"/>
                    </a:cubicBezTo>
                    <a:cubicBezTo>
                      <a:pt x="74" y="8"/>
                      <a:pt x="74" y="8"/>
                      <a:pt x="75" y="10"/>
                    </a:cubicBezTo>
                    <a:cubicBezTo>
                      <a:pt x="75" y="10"/>
                      <a:pt x="75" y="11"/>
                      <a:pt x="75" y="11"/>
                    </a:cubicBezTo>
                    <a:cubicBezTo>
                      <a:pt x="74" y="9"/>
                      <a:pt x="72" y="7"/>
                      <a:pt x="72" y="7"/>
                    </a:cubicBezTo>
                    <a:cubicBezTo>
                      <a:pt x="71" y="5"/>
                      <a:pt x="73" y="7"/>
                      <a:pt x="71" y="5"/>
                    </a:cubicBezTo>
                    <a:cubicBezTo>
                      <a:pt x="70" y="3"/>
                      <a:pt x="71" y="2"/>
                      <a:pt x="72" y="3"/>
                    </a:cubicBezTo>
                    <a:cubicBezTo>
                      <a:pt x="71" y="1"/>
                      <a:pt x="71" y="3"/>
                      <a:pt x="70" y="1"/>
                    </a:cubicBezTo>
                    <a:cubicBezTo>
                      <a:pt x="70" y="1"/>
                      <a:pt x="70" y="3"/>
                      <a:pt x="70" y="3"/>
                    </a:cubicBezTo>
                    <a:cubicBezTo>
                      <a:pt x="71" y="4"/>
                      <a:pt x="71" y="4"/>
                      <a:pt x="71" y="5"/>
                    </a:cubicBezTo>
                    <a:cubicBezTo>
                      <a:pt x="72" y="8"/>
                      <a:pt x="70" y="4"/>
                      <a:pt x="70" y="4"/>
                    </a:cubicBezTo>
                    <a:cubicBezTo>
                      <a:pt x="69" y="3"/>
                      <a:pt x="69" y="3"/>
                      <a:pt x="69" y="3"/>
                    </a:cubicBezTo>
                    <a:cubicBezTo>
                      <a:pt x="69" y="3"/>
                      <a:pt x="69" y="4"/>
                      <a:pt x="69" y="4"/>
                    </a:cubicBezTo>
                    <a:cubicBezTo>
                      <a:pt x="67" y="2"/>
                      <a:pt x="69" y="4"/>
                      <a:pt x="68" y="2"/>
                    </a:cubicBezTo>
                    <a:cubicBezTo>
                      <a:pt x="67" y="0"/>
                      <a:pt x="67" y="0"/>
                      <a:pt x="67" y="0"/>
                    </a:cubicBezTo>
                    <a:cubicBezTo>
                      <a:pt x="66" y="0"/>
                      <a:pt x="68" y="2"/>
                      <a:pt x="67" y="2"/>
                    </a:cubicBezTo>
                    <a:cubicBezTo>
                      <a:pt x="67" y="1"/>
                      <a:pt x="67" y="1"/>
                      <a:pt x="67" y="1"/>
                    </a:cubicBezTo>
                    <a:cubicBezTo>
                      <a:pt x="67" y="2"/>
                      <a:pt x="67" y="2"/>
                      <a:pt x="67" y="2"/>
                    </a:cubicBezTo>
                    <a:cubicBezTo>
                      <a:pt x="68" y="3"/>
                      <a:pt x="69" y="4"/>
                      <a:pt x="69" y="4"/>
                    </a:cubicBezTo>
                    <a:cubicBezTo>
                      <a:pt x="70" y="7"/>
                      <a:pt x="69" y="4"/>
                      <a:pt x="69" y="5"/>
                    </a:cubicBezTo>
                    <a:cubicBezTo>
                      <a:pt x="69" y="7"/>
                      <a:pt x="69" y="5"/>
                      <a:pt x="70" y="6"/>
                    </a:cubicBezTo>
                    <a:cubicBezTo>
                      <a:pt x="71" y="8"/>
                      <a:pt x="70" y="8"/>
                      <a:pt x="70" y="8"/>
                    </a:cubicBezTo>
                    <a:cubicBezTo>
                      <a:pt x="70" y="9"/>
                      <a:pt x="69" y="7"/>
                      <a:pt x="68" y="6"/>
                    </a:cubicBezTo>
                    <a:cubicBezTo>
                      <a:pt x="68" y="6"/>
                      <a:pt x="68" y="5"/>
                      <a:pt x="69" y="6"/>
                    </a:cubicBezTo>
                    <a:cubicBezTo>
                      <a:pt x="68" y="4"/>
                      <a:pt x="67" y="3"/>
                      <a:pt x="66" y="2"/>
                    </a:cubicBezTo>
                    <a:cubicBezTo>
                      <a:pt x="65" y="1"/>
                      <a:pt x="67" y="4"/>
                      <a:pt x="67" y="4"/>
                    </a:cubicBezTo>
                    <a:cubicBezTo>
                      <a:pt x="67" y="3"/>
                      <a:pt x="68" y="5"/>
                      <a:pt x="68" y="6"/>
                    </a:cubicBezTo>
                    <a:cubicBezTo>
                      <a:pt x="70" y="10"/>
                      <a:pt x="66" y="3"/>
                      <a:pt x="66" y="4"/>
                    </a:cubicBezTo>
                    <a:cubicBezTo>
                      <a:pt x="68" y="6"/>
                      <a:pt x="67" y="8"/>
                      <a:pt x="70" y="10"/>
                    </a:cubicBezTo>
                    <a:cubicBezTo>
                      <a:pt x="70" y="11"/>
                      <a:pt x="70" y="12"/>
                      <a:pt x="70" y="12"/>
                    </a:cubicBezTo>
                    <a:cubicBezTo>
                      <a:pt x="69" y="10"/>
                      <a:pt x="69" y="10"/>
                      <a:pt x="68" y="8"/>
                    </a:cubicBezTo>
                    <a:cubicBezTo>
                      <a:pt x="68" y="9"/>
                      <a:pt x="68" y="9"/>
                      <a:pt x="68" y="9"/>
                    </a:cubicBezTo>
                    <a:cubicBezTo>
                      <a:pt x="66" y="6"/>
                      <a:pt x="66" y="6"/>
                      <a:pt x="66" y="6"/>
                    </a:cubicBezTo>
                    <a:cubicBezTo>
                      <a:pt x="64" y="3"/>
                      <a:pt x="64" y="3"/>
                      <a:pt x="64" y="3"/>
                    </a:cubicBezTo>
                    <a:cubicBezTo>
                      <a:pt x="64" y="4"/>
                      <a:pt x="65" y="5"/>
                      <a:pt x="65" y="6"/>
                    </a:cubicBezTo>
                    <a:cubicBezTo>
                      <a:pt x="64" y="5"/>
                      <a:pt x="64" y="4"/>
                      <a:pt x="64" y="4"/>
                    </a:cubicBezTo>
                    <a:cubicBezTo>
                      <a:pt x="64" y="5"/>
                      <a:pt x="65" y="7"/>
                      <a:pt x="65" y="7"/>
                    </a:cubicBezTo>
                    <a:cubicBezTo>
                      <a:pt x="65" y="7"/>
                      <a:pt x="64" y="6"/>
                      <a:pt x="63" y="5"/>
                    </a:cubicBezTo>
                    <a:cubicBezTo>
                      <a:pt x="63" y="4"/>
                      <a:pt x="63" y="4"/>
                      <a:pt x="63" y="4"/>
                    </a:cubicBezTo>
                    <a:cubicBezTo>
                      <a:pt x="63" y="5"/>
                      <a:pt x="62" y="3"/>
                      <a:pt x="62" y="4"/>
                    </a:cubicBezTo>
                    <a:cubicBezTo>
                      <a:pt x="63" y="5"/>
                      <a:pt x="64" y="6"/>
                      <a:pt x="65" y="8"/>
                    </a:cubicBezTo>
                    <a:cubicBezTo>
                      <a:pt x="65" y="8"/>
                      <a:pt x="64" y="7"/>
                      <a:pt x="64" y="7"/>
                    </a:cubicBezTo>
                    <a:cubicBezTo>
                      <a:pt x="63" y="6"/>
                      <a:pt x="63" y="6"/>
                      <a:pt x="63" y="6"/>
                    </a:cubicBezTo>
                    <a:cubicBezTo>
                      <a:pt x="63" y="7"/>
                      <a:pt x="62" y="4"/>
                      <a:pt x="62" y="5"/>
                    </a:cubicBezTo>
                    <a:cubicBezTo>
                      <a:pt x="62" y="6"/>
                      <a:pt x="62" y="6"/>
                      <a:pt x="62" y="6"/>
                    </a:cubicBezTo>
                    <a:cubicBezTo>
                      <a:pt x="62" y="6"/>
                      <a:pt x="62" y="5"/>
                      <a:pt x="61" y="5"/>
                    </a:cubicBezTo>
                    <a:cubicBezTo>
                      <a:pt x="62" y="6"/>
                      <a:pt x="62" y="6"/>
                      <a:pt x="62" y="6"/>
                    </a:cubicBezTo>
                    <a:cubicBezTo>
                      <a:pt x="61" y="5"/>
                      <a:pt x="61" y="5"/>
                      <a:pt x="61" y="5"/>
                    </a:cubicBezTo>
                    <a:cubicBezTo>
                      <a:pt x="62" y="6"/>
                      <a:pt x="63" y="8"/>
                      <a:pt x="61" y="6"/>
                    </a:cubicBezTo>
                    <a:cubicBezTo>
                      <a:pt x="63" y="8"/>
                      <a:pt x="61" y="6"/>
                      <a:pt x="62" y="7"/>
                    </a:cubicBezTo>
                    <a:cubicBezTo>
                      <a:pt x="64" y="9"/>
                      <a:pt x="63" y="9"/>
                      <a:pt x="63" y="9"/>
                    </a:cubicBezTo>
                    <a:cubicBezTo>
                      <a:pt x="62" y="7"/>
                      <a:pt x="63" y="9"/>
                      <a:pt x="63" y="9"/>
                    </a:cubicBezTo>
                    <a:cubicBezTo>
                      <a:pt x="61" y="8"/>
                      <a:pt x="61" y="8"/>
                      <a:pt x="61" y="8"/>
                    </a:cubicBezTo>
                    <a:cubicBezTo>
                      <a:pt x="62" y="9"/>
                      <a:pt x="62" y="9"/>
                      <a:pt x="62" y="9"/>
                    </a:cubicBezTo>
                    <a:cubicBezTo>
                      <a:pt x="60" y="6"/>
                      <a:pt x="62" y="10"/>
                      <a:pt x="61" y="10"/>
                    </a:cubicBezTo>
                    <a:cubicBezTo>
                      <a:pt x="61" y="9"/>
                      <a:pt x="60" y="7"/>
                      <a:pt x="60" y="7"/>
                    </a:cubicBezTo>
                    <a:cubicBezTo>
                      <a:pt x="61" y="9"/>
                      <a:pt x="61" y="10"/>
                      <a:pt x="62" y="11"/>
                    </a:cubicBezTo>
                    <a:cubicBezTo>
                      <a:pt x="61" y="11"/>
                      <a:pt x="60" y="9"/>
                      <a:pt x="59" y="7"/>
                    </a:cubicBezTo>
                    <a:cubicBezTo>
                      <a:pt x="60" y="9"/>
                      <a:pt x="58" y="7"/>
                      <a:pt x="59" y="9"/>
                    </a:cubicBezTo>
                    <a:cubicBezTo>
                      <a:pt x="60" y="9"/>
                      <a:pt x="60" y="10"/>
                      <a:pt x="61" y="11"/>
                    </a:cubicBezTo>
                    <a:cubicBezTo>
                      <a:pt x="61" y="11"/>
                      <a:pt x="60" y="10"/>
                      <a:pt x="60" y="10"/>
                    </a:cubicBezTo>
                    <a:cubicBezTo>
                      <a:pt x="60" y="10"/>
                      <a:pt x="61" y="12"/>
                      <a:pt x="61" y="12"/>
                    </a:cubicBezTo>
                    <a:cubicBezTo>
                      <a:pt x="61" y="12"/>
                      <a:pt x="62" y="14"/>
                      <a:pt x="61" y="13"/>
                    </a:cubicBezTo>
                    <a:cubicBezTo>
                      <a:pt x="60" y="12"/>
                      <a:pt x="61" y="12"/>
                      <a:pt x="60" y="11"/>
                    </a:cubicBezTo>
                    <a:cubicBezTo>
                      <a:pt x="60" y="11"/>
                      <a:pt x="62" y="15"/>
                      <a:pt x="62" y="15"/>
                    </a:cubicBezTo>
                    <a:cubicBezTo>
                      <a:pt x="63" y="16"/>
                      <a:pt x="65" y="18"/>
                      <a:pt x="65" y="19"/>
                    </a:cubicBezTo>
                    <a:cubicBezTo>
                      <a:pt x="64" y="19"/>
                      <a:pt x="65" y="18"/>
                      <a:pt x="63" y="17"/>
                    </a:cubicBezTo>
                    <a:cubicBezTo>
                      <a:pt x="63" y="17"/>
                      <a:pt x="63" y="17"/>
                      <a:pt x="63" y="17"/>
                    </a:cubicBezTo>
                    <a:cubicBezTo>
                      <a:pt x="61" y="15"/>
                      <a:pt x="61" y="13"/>
                      <a:pt x="59" y="11"/>
                    </a:cubicBezTo>
                    <a:cubicBezTo>
                      <a:pt x="60" y="12"/>
                      <a:pt x="60" y="12"/>
                      <a:pt x="60" y="12"/>
                    </a:cubicBezTo>
                    <a:cubicBezTo>
                      <a:pt x="59" y="12"/>
                      <a:pt x="58" y="10"/>
                      <a:pt x="58" y="10"/>
                    </a:cubicBezTo>
                    <a:cubicBezTo>
                      <a:pt x="59" y="12"/>
                      <a:pt x="57" y="11"/>
                      <a:pt x="58" y="11"/>
                    </a:cubicBezTo>
                    <a:cubicBezTo>
                      <a:pt x="59" y="12"/>
                      <a:pt x="58" y="11"/>
                      <a:pt x="58" y="12"/>
                    </a:cubicBezTo>
                    <a:cubicBezTo>
                      <a:pt x="58" y="12"/>
                      <a:pt x="60" y="14"/>
                      <a:pt x="59" y="14"/>
                    </a:cubicBezTo>
                    <a:cubicBezTo>
                      <a:pt x="57" y="11"/>
                      <a:pt x="57" y="11"/>
                      <a:pt x="57" y="11"/>
                    </a:cubicBezTo>
                    <a:cubicBezTo>
                      <a:pt x="56" y="11"/>
                      <a:pt x="58" y="13"/>
                      <a:pt x="57" y="12"/>
                    </a:cubicBezTo>
                    <a:cubicBezTo>
                      <a:pt x="57" y="12"/>
                      <a:pt x="57" y="12"/>
                      <a:pt x="57" y="12"/>
                    </a:cubicBezTo>
                    <a:cubicBezTo>
                      <a:pt x="56" y="12"/>
                      <a:pt x="55" y="13"/>
                      <a:pt x="57" y="17"/>
                    </a:cubicBezTo>
                    <a:cubicBezTo>
                      <a:pt x="56" y="16"/>
                      <a:pt x="55" y="16"/>
                      <a:pt x="54" y="15"/>
                    </a:cubicBezTo>
                    <a:cubicBezTo>
                      <a:pt x="55" y="16"/>
                      <a:pt x="55" y="17"/>
                      <a:pt x="55" y="17"/>
                    </a:cubicBezTo>
                    <a:cubicBezTo>
                      <a:pt x="54" y="16"/>
                      <a:pt x="54" y="16"/>
                      <a:pt x="54" y="16"/>
                    </a:cubicBezTo>
                    <a:cubicBezTo>
                      <a:pt x="53" y="15"/>
                      <a:pt x="54" y="17"/>
                      <a:pt x="54" y="18"/>
                    </a:cubicBezTo>
                    <a:cubicBezTo>
                      <a:pt x="53" y="17"/>
                      <a:pt x="53" y="17"/>
                      <a:pt x="53" y="17"/>
                    </a:cubicBezTo>
                    <a:cubicBezTo>
                      <a:pt x="52" y="16"/>
                      <a:pt x="54" y="18"/>
                      <a:pt x="54" y="18"/>
                    </a:cubicBezTo>
                    <a:cubicBezTo>
                      <a:pt x="53" y="17"/>
                      <a:pt x="53" y="17"/>
                      <a:pt x="53" y="17"/>
                    </a:cubicBezTo>
                    <a:cubicBezTo>
                      <a:pt x="54" y="18"/>
                      <a:pt x="54" y="18"/>
                      <a:pt x="54" y="18"/>
                    </a:cubicBezTo>
                    <a:cubicBezTo>
                      <a:pt x="54" y="19"/>
                      <a:pt x="53" y="19"/>
                      <a:pt x="52" y="17"/>
                    </a:cubicBezTo>
                    <a:cubicBezTo>
                      <a:pt x="53" y="18"/>
                      <a:pt x="53" y="18"/>
                      <a:pt x="53" y="18"/>
                    </a:cubicBezTo>
                    <a:cubicBezTo>
                      <a:pt x="52" y="18"/>
                      <a:pt x="51" y="18"/>
                      <a:pt x="51" y="19"/>
                    </a:cubicBezTo>
                    <a:cubicBezTo>
                      <a:pt x="52" y="19"/>
                      <a:pt x="52" y="20"/>
                      <a:pt x="53" y="21"/>
                    </a:cubicBezTo>
                    <a:cubicBezTo>
                      <a:pt x="55" y="22"/>
                      <a:pt x="53" y="20"/>
                      <a:pt x="54" y="22"/>
                    </a:cubicBezTo>
                    <a:cubicBezTo>
                      <a:pt x="53" y="21"/>
                      <a:pt x="52" y="20"/>
                      <a:pt x="52" y="20"/>
                    </a:cubicBezTo>
                    <a:cubicBezTo>
                      <a:pt x="49" y="18"/>
                      <a:pt x="50" y="21"/>
                      <a:pt x="50" y="20"/>
                    </a:cubicBezTo>
                    <a:cubicBezTo>
                      <a:pt x="50" y="21"/>
                      <a:pt x="50" y="21"/>
                      <a:pt x="50" y="21"/>
                    </a:cubicBezTo>
                    <a:cubicBezTo>
                      <a:pt x="48" y="20"/>
                      <a:pt x="50" y="22"/>
                      <a:pt x="48" y="22"/>
                    </a:cubicBezTo>
                    <a:cubicBezTo>
                      <a:pt x="49" y="22"/>
                      <a:pt x="51" y="25"/>
                      <a:pt x="51" y="25"/>
                    </a:cubicBezTo>
                    <a:cubicBezTo>
                      <a:pt x="52" y="26"/>
                      <a:pt x="49" y="23"/>
                      <a:pt x="48" y="22"/>
                    </a:cubicBezTo>
                    <a:cubicBezTo>
                      <a:pt x="48" y="23"/>
                      <a:pt x="48" y="23"/>
                      <a:pt x="48" y="23"/>
                    </a:cubicBezTo>
                    <a:cubicBezTo>
                      <a:pt x="48" y="23"/>
                      <a:pt x="48" y="23"/>
                      <a:pt x="48" y="23"/>
                    </a:cubicBezTo>
                    <a:cubicBezTo>
                      <a:pt x="48" y="24"/>
                      <a:pt x="49" y="25"/>
                      <a:pt x="48" y="24"/>
                    </a:cubicBezTo>
                    <a:cubicBezTo>
                      <a:pt x="48" y="24"/>
                      <a:pt x="48" y="24"/>
                      <a:pt x="48" y="24"/>
                    </a:cubicBezTo>
                    <a:cubicBezTo>
                      <a:pt x="48" y="24"/>
                      <a:pt x="47" y="23"/>
                      <a:pt x="47" y="23"/>
                    </a:cubicBezTo>
                    <a:cubicBezTo>
                      <a:pt x="48" y="25"/>
                      <a:pt x="47" y="24"/>
                      <a:pt x="48" y="25"/>
                    </a:cubicBezTo>
                    <a:cubicBezTo>
                      <a:pt x="47" y="25"/>
                      <a:pt x="47" y="25"/>
                      <a:pt x="47" y="25"/>
                    </a:cubicBezTo>
                    <a:cubicBezTo>
                      <a:pt x="48" y="26"/>
                      <a:pt x="48" y="26"/>
                      <a:pt x="48" y="26"/>
                    </a:cubicBezTo>
                    <a:cubicBezTo>
                      <a:pt x="47" y="26"/>
                      <a:pt x="47" y="26"/>
                      <a:pt x="47" y="26"/>
                    </a:cubicBezTo>
                    <a:cubicBezTo>
                      <a:pt x="46" y="24"/>
                      <a:pt x="46" y="24"/>
                      <a:pt x="46" y="24"/>
                    </a:cubicBezTo>
                    <a:cubicBezTo>
                      <a:pt x="45" y="24"/>
                      <a:pt x="47" y="25"/>
                      <a:pt x="47" y="26"/>
                    </a:cubicBezTo>
                    <a:cubicBezTo>
                      <a:pt x="48" y="27"/>
                      <a:pt x="47" y="26"/>
                      <a:pt x="46" y="26"/>
                    </a:cubicBezTo>
                    <a:cubicBezTo>
                      <a:pt x="46" y="25"/>
                      <a:pt x="47" y="26"/>
                      <a:pt x="47" y="25"/>
                    </a:cubicBezTo>
                    <a:cubicBezTo>
                      <a:pt x="46" y="24"/>
                      <a:pt x="46" y="25"/>
                      <a:pt x="46" y="25"/>
                    </a:cubicBezTo>
                    <a:cubicBezTo>
                      <a:pt x="46" y="25"/>
                      <a:pt x="47" y="26"/>
                      <a:pt x="46" y="26"/>
                    </a:cubicBezTo>
                    <a:cubicBezTo>
                      <a:pt x="46" y="26"/>
                      <a:pt x="46" y="26"/>
                      <a:pt x="45" y="25"/>
                    </a:cubicBezTo>
                    <a:cubicBezTo>
                      <a:pt x="46" y="26"/>
                      <a:pt x="45" y="26"/>
                      <a:pt x="46" y="27"/>
                    </a:cubicBezTo>
                    <a:cubicBezTo>
                      <a:pt x="46" y="27"/>
                      <a:pt x="47" y="27"/>
                      <a:pt x="47" y="28"/>
                    </a:cubicBezTo>
                    <a:cubicBezTo>
                      <a:pt x="47" y="28"/>
                      <a:pt x="47" y="28"/>
                      <a:pt x="47" y="28"/>
                    </a:cubicBezTo>
                    <a:cubicBezTo>
                      <a:pt x="47" y="27"/>
                      <a:pt x="47" y="27"/>
                      <a:pt x="47" y="27"/>
                    </a:cubicBezTo>
                    <a:cubicBezTo>
                      <a:pt x="47" y="28"/>
                      <a:pt x="46" y="28"/>
                      <a:pt x="47" y="29"/>
                    </a:cubicBezTo>
                    <a:cubicBezTo>
                      <a:pt x="46" y="27"/>
                      <a:pt x="46" y="27"/>
                      <a:pt x="46" y="27"/>
                    </a:cubicBezTo>
                    <a:cubicBezTo>
                      <a:pt x="47" y="28"/>
                      <a:pt x="46" y="28"/>
                      <a:pt x="46" y="29"/>
                    </a:cubicBezTo>
                    <a:cubicBezTo>
                      <a:pt x="45" y="27"/>
                      <a:pt x="44" y="26"/>
                      <a:pt x="44" y="26"/>
                    </a:cubicBezTo>
                    <a:cubicBezTo>
                      <a:pt x="44" y="27"/>
                      <a:pt x="44" y="27"/>
                      <a:pt x="44" y="27"/>
                    </a:cubicBezTo>
                    <a:cubicBezTo>
                      <a:pt x="44" y="28"/>
                      <a:pt x="44" y="27"/>
                      <a:pt x="43" y="27"/>
                    </a:cubicBezTo>
                    <a:cubicBezTo>
                      <a:pt x="42" y="26"/>
                      <a:pt x="46" y="31"/>
                      <a:pt x="45" y="30"/>
                    </a:cubicBezTo>
                    <a:cubicBezTo>
                      <a:pt x="44" y="28"/>
                      <a:pt x="43" y="28"/>
                      <a:pt x="43" y="28"/>
                    </a:cubicBezTo>
                    <a:cubicBezTo>
                      <a:pt x="43" y="29"/>
                      <a:pt x="43" y="29"/>
                      <a:pt x="43" y="29"/>
                    </a:cubicBezTo>
                    <a:cubicBezTo>
                      <a:pt x="44" y="29"/>
                      <a:pt x="42" y="28"/>
                      <a:pt x="44" y="28"/>
                    </a:cubicBezTo>
                    <a:cubicBezTo>
                      <a:pt x="44" y="29"/>
                      <a:pt x="44" y="29"/>
                      <a:pt x="44" y="30"/>
                    </a:cubicBezTo>
                    <a:cubicBezTo>
                      <a:pt x="41" y="27"/>
                      <a:pt x="42" y="30"/>
                      <a:pt x="40" y="29"/>
                    </a:cubicBezTo>
                    <a:cubicBezTo>
                      <a:pt x="42" y="30"/>
                      <a:pt x="41" y="29"/>
                      <a:pt x="41" y="30"/>
                    </a:cubicBezTo>
                    <a:cubicBezTo>
                      <a:pt x="39" y="28"/>
                      <a:pt x="41" y="31"/>
                      <a:pt x="40" y="30"/>
                    </a:cubicBezTo>
                    <a:cubicBezTo>
                      <a:pt x="42" y="32"/>
                      <a:pt x="42" y="32"/>
                      <a:pt x="42" y="32"/>
                    </a:cubicBezTo>
                    <a:cubicBezTo>
                      <a:pt x="40" y="31"/>
                      <a:pt x="44" y="35"/>
                      <a:pt x="41" y="33"/>
                    </a:cubicBezTo>
                    <a:cubicBezTo>
                      <a:pt x="40" y="31"/>
                      <a:pt x="40" y="31"/>
                      <a:pt x="40" y="31"/>
                    </a:cubicBezTo>
                    <a:cubicBezTo>
                      <a:pt x="38" y="29"/>
                      <a:pt x="41" y="33"/>
                      <a:pt x="39" y="31"/>
                    </a:cubicBezTo>
                    <a:cubicBezTo>
                      <a:pt x="39" y="32"/>
                      <a:pt x="40" y="33"/>
                      <a:pt x="41" y="34"/>
                    </a:cubicBezTo>
                    <a:cubicBezTo>
                      <a:pt x="40" y="33"/>
                      <a:pt x="39" y="33"/>
                      <a:pt x="38" y="32"/>
                    </a:cubicBezTo>
                    <a:cubicBezTo>
                      <a:pt x="39" y="33"/>
                      <a:pt x="39" y="33"/>
                      <a:pt x="38" y="33"/>
                    </a:cubicBezTo>
                    <a:cubicBezTo>
                      <a:pt x="38" y="32"/>
                      <a:pt x="38" y="32"/>
                      <a:pt x="38" y="32"/>
                    </a:cubicBezTo>
                    <a:cubicBezTo>
                      <a:pt x="37" y="32"/>
                      <a:pt x="38" y="33"/>
                      <a:pt x="38" y="33"/>
                    </a:cubicBezTo>
                    <a:cubicBezTo>
                      <a:pt x="37" y="32"/>
                      <a:pt x="37" y="33"/>
                      <a:pt x="36" y="33"/>
                    </a:cubicBezTo>
                    <a:cubicBezTo>
                      <a:pt x="37" y="35"/>
                      <a:pt x="35" y="32"/>
                      <a:pt x="37" y="35"/>
                    </a:cubicBezTo>
                    <a:cubicBezTo>
                      <a:pt x="36" y="34"/>
                      <a:pt x="36" y="34"/>
                      <a:pt x="36" y="34"/>
                    </a:cubicBezTo>
                    <a:cubicBezTo>
                      <a:pt x="37" y="35"/>
                      <a:pt x="38" y="36"/>
                      <a:pt x="38" y="37"/>
                    </a:cubicBezTo>
                    <a:cubicBezTo>
                      <a:pt x="36" y="35"/>
                      <a:pt x="36" y="35"/>
                      <a:pt x="36" y="35"/>
                    </a:cubicBezTo>
                    <a:cubicBezTo>
                      <a:pt x="35" y="33"/>
                      <a:pt x="36" y="35"/>
                      <a:pt x="35" y="34"/>
                    </a:cubicBezTo>
                    <a:cubicBezTo>
                      <a:pt x="36" y="35"/>
                      <a:pt x="35" y="34"/>
                      <a:pt x="36" y="35"/>
                    </a:cubicBezTo>
                    <a:cubicBezTo>
                      <a:pt x="36" y="36"/>
                      <a:pt x="36" y="36"/>
                      <a:pt x="36" y="36"/>
                    </a:cubicBezTo>
                    <a:cubicBezTo>
                      <a:pt x="36" y="37"/>
                      <a:pt x="36" y="37"/>
                      <a:pt x="36" y="37"/>
                    </a:cubicBezTo>
                    <a:cubicBezTo>
                      <a:pt x="36" y="38"/>
                      <a:pt x="35" y="36"/>
                      <a:pt x="35" y="36"/>
                    </a:cubicBezTo>
                    <a:cubicBezTo>
                      <a:pt x="34" y="35"/>
                      <a:pt x="34" y="36"/>
                      <a:pt x="35" y="36"/>
                    </a:cubicBezTo>
                    <a:cubicBezTo>
                      <a:pt x="35" y="36"/>
                      <a:pt x="35" y="36"/>
                      <a:pt x="35" y="37"/>
                    </a:cubicBezTo>
                    <a:cubicBezTo>
                      <a:pt x="35" y="36"/>
                      <a:pt x="35" y="36"/>
                      <a:pt x="35" y="36"/>
                    </a:cubicBezTo>
                    <a:cubicBezTo>
                      <a:pt x="35" y="36"/>
                      <a:pt x="35" y="36"/>
                      <a:pt x="35" y="37"/>
                    </a:cubicBezTo>
                    <a:cubicBezTo>
                      <a:pt x="35" y="36"/>
                      <a:pt x="35" y="36"/>
                      <a:pt x="34" y="36"/>
                    </a:cubicBezTo>
                    <a:cubicBezTo>
                      <a:pt x="34" y="36"/>
                      <a:pt x="34" y="36"/>
                      <a:pt x="35" y="36"/>
                    </a:cubicBezTo>
                    <a:cubicBezTo>
                      <a:pt x="34" y="36"/>
                      <a:pt x="34" y="36"/>
                      <a:pt x="34" y="36"/>
                    </a:cubicBezTo>
                    <a:cubicBezTo>
                      <a:pt x="34" y="36"/>
                      <a:pt x="34" y="36"/>
                      <a:pt x="34" y="36"/>
                    </a:cubicBezTo>
                    <a:cubicBezTo>
                      <a:pt x="34" y="36"/>
                      <a:pt x="34" y="36"/>
                      <a:pt x="34" y="36"/>
                    </a:cubicBezTo>
                    <a:cubicBezTo>
                      <a:pt x="33" y="35"/>
                      <a:pt x="33" y="35"/>
                      <a:pt x="33" y="35"/>
                    </a:cubicBezTo>
                    <a:cubicBezTo>
                      <a:pt x="33" y="35"/>
                      <a:pt x="33" y="36"/>
                      <a:pt x="34" y="37"/>
                    </a:cubicBezTo>
                    <a:cubicBezTo>
                      <a:pt x="32" y="36"/>
                      <a:pt x="33" y="38"/>
                      <a:pt x="33" y="39"/>
                    </a:cubicBezTo>
                    <a:cubicBezTo>
                      <a:pt x="33" y="39"/>
                      <a:pt x="32" y="38"/>
                      <a:pt x="33" y="38"/>
                    </a:cubicBezTo>
                    <a:cubicBezTo>
                      <a:pt x="33" y="39"/>
                      <a:pt x="33" y="40"/>
                      <a:pt x="33" y="39"/>
                    </a:cubicBezTo>
                    <a:cubicBezTo>
                      <a:pt x="33" y="40"/>
                      <a:pt x="32" y="38"/>
                      <a:pt x="32" y="38"/>
                    </a:cubicBezTo>
                    <a:cubicBezTo>
                      <a:pt x="31" y="38"/>
                      <a:pt x="33" y="40"/>
                      <a:pt x="32" y="40"/>
                    </a:cubicBezTo>
                    <a:cubicBezTo>
                      <a:pt x="30" y="38"/>
                      <a:pt x="33" y="42"/>
                      <a:pt x="31" y="41"/>
                    </a:cubicBezTo>
                    <a:cubicBezTo>
                      <a:pt x="31" y="41"/>
                      <a:pt x="31" y="40"/>
                      <a:pt x="30" y="39"/>
                    </a:cubicBezTo>
                    <a:cubicBezTo>
                      <a:pt x="30" y="40"/>
                      <a:pt x="30" y="41"/>
                      <a:pt x="31" y="43"/>
                    </a:cubicBezTo>
                    <a:cubicBezTo>
                      <a:pt x="30" y="41"/>
                      <a:pt x="30" y="41"/>
                      <a:pt x="30" y="41"/>
                    </a:cubicBezTo>
                    <a:cubicBezTo>
                      <a:pt x="30" y="41"/>
                      <a:pt x="30" y="42"/>
                      <a:pt x="31" y="43"/>
                    </a:cubicBezTo>
                    <a:cubicBezTo>
                      <a:pt x="32" y="44"/>
                      <a:pt x="32" y="45"/>
                      <a:pt x="32" y="45"/>
                    </a:cubicBezTo>
                    <a:cubicBezTo>
                      <a:pt x="32" y="45"/>
                      <a:pt x="32" y="45"/>
                      <a:pt x="32" y="45"/>
                    </a:cubicBezTo>
                    <a:cubicBezTo>
                      <a:pt x="32" y="46"/>
                      <a:pt x="32" y="46"/>
                      <a:pt x="32" y="46"/>
                    </a:cubicBezTo>
                    <a:cubicBezTo>
                      <a:pt x="31" y="45"/>
                      <a:pt x="31" y="45"/>
                      <a:pt x="31" y="45"/>
                    </a:cubicBezTo>
                    <a:cubicBezTo>
                      <a:pt x="29" y="43"/>
                      <a:pt x="29" y="44"/>
                      <a:pt x="29" y="44"/>
                    </a:cubicBezTo>
                    <a:cubicBezTo>
                      <a:pt x="30" y="45"/>
                      <a:pt x="30" y="45"/>
                      <a:pt x="30" y="45"/>
                    </a:cubicBezTo>
                    <a:cubicBezTo>
                      <a:pt x="30" y="46"/>
                      <a:pt x="29" y="44"/>
                      <a:pt x="29" y="44"/>
                    </a:cubicBezTo>
                    <a:cubicBezTo>
                      <a:pt x="31" y="48"/>
                      <a:pt x="31" y="48"/>
                      <a:pt x="31" y="48"/>
                    </a:cubicBezTo>
                    <a:cubicBezTo>
                      <a:pt x="31" y="48"/>
                      <a:pt x="30" y="47"/>
                      <a:pt x="29" y="46"/>
                    </a:cubicBezTo>
                    <a:cubicBezTo>
                      <a:pt x="29" y="46"/>
                      <a:pt x="31" y="49"/>
                      <a:pt x="31" y="50"/>
                    </a:cubicBezTo>
                    <a:cubicBezTo>
                      <a:pt x="31" y="50"/>
                      <a:pt x="31" y="51"/>
                      <a:pt x="31" y="51"/>
                    </a:cubicBezTo>
                    <a:cubicBezTo>
                      <a:pt x="30" y="50"/>
                      <a:pt x="31" y="51"/>
                      <a:pt x="31" y="51"/>
                    </a:cubicBezTo>
                    <a:cubicBezTo>
                      <a:pt x="30" y="50"/>
                      <a:pt x="30" y="50"/>
                      <a:pt x="30" y="50"/>
                    </a:cubicBezTo>
                    <a:cubicBezTo>
                      <a:pt x="30" y="49"/>
                      <a:pt x="28" y="48"/>
                      <a:pt x="28" y="47"/>
                    </a:cubicBezTo>
                    <a:cubicBezTo>
                      <a:pt x="28" y="48"/>
                      <a:pt x="27" y="47"/>
                      <a:pt x="26" y="47"/>
                    </a:cubicBezTo>
                    <a:cubicBezTo>
                      <a:pt x="28" y="49"/>
                      <a:pt x="27" y="49"/>
                      <a:pt x="28" y="51"/>
                    </a:cubicBezTo>
                    <a:cubicBezTo>
                      <a:pt x="28" y="51"/>
                      <a:pt x="27" y="49"/>
                      <a:pt x="26" y="49"/>
                    </a:cubicBezTo>
                    <a:cubicBezTo>
                      <a:pt x="27" y="50"/>
                      <a:pt x="26" y="50"/>
                      <a:pt x="25" y="50"/>
                    </a:cubicBezTo>
                    <a:cubicBezTo>
                      <a:pt x="25" y="50"/>
                      <a:pt x="25" y="50"/>
                      <a:pt x="25" y="50"/>
                    </a:cubicBezTo>
                    <a:cubicBezTo>
                      <a:pt x="25" y="51"/>
                      <a:pt x="24" y="51"/>
                      <a:pt x="25" y="53"/>
                    </a:cubicBezTo>
                    <a:cubicBezTo>
                      <a:pt x="25" y="52"/>
                      <a:pt x="25" y="52"/>
                      <a:pt x="25" y="52"/>
                    </a:cubicBezTo>
                    <a:cubicBezTo>
                      <a:pt x="24" y="51"/>
                      <a:pt x="27" y="54"/>
                      <a:pt x="25" y="53"/>
                    </a:cubicBezTo>
                    <a:cubicBezTo>
                      <a:pt x="25" y="52"/>
                      <a:pt x="25" y="52"/>
                      <a:pt x="25" y="52"/>
                    </a:cubicBezTo>
                    <a:cubicBezTo>
                      <a:pt x="25" y="53"/>
                      <a:pt x="23" y="52"/>
                      <a:pt x="24" y="54"/>
                    </a:cubicBezTo>
                    <a:cubicBezTo>
                      <a:pt x="24" y="53"/>
                      <a:pt x="24" y="53"/>
                      <a:pt x="24" y="53"/>
                    </a:cubicBezTo>
                    <a:cubicBezTo>
                      <a:pt x="24" y="53"/>
                      <a:pt x="23" y="53"/>
                      <a:pt x="24" y="55"/>
                    </a:cubicBezTo>
                    <a:cubicBezTo>
                      <a:pt x="23" y="53"/>
                      <a:pt x="23" y="53"/>
                      <a:pt x="23" y="53"/>
                    </a:cubicBezTo>
                    <a:cubicBezTo>
                      <a:pt x="22" y="52"/>
                      <a:pt x="24" y="55"/>
                      <a:pt x="23" y="55"/>
                    </a:cubicBezTo>
                    <a:cubicBezTo>
                      <a:pt x="23" y="55"/>
                      <a:pt x="22" y="54"/>
                      <a:pt x="22" y="54"/>
                    </a:cubicBezTo>
                    <a:cubicBezTo>
                      <a:pt x="23" y="55"/>
                      <a:pt x="22" y="55"/>
                      <a:pt x="23" y="55"/>
                    </a:cubicBezTo>
                    <a:cubicBezTo>
                      <a:pt x="21" y="54"/>
                      <a:pt x="21" y="54"/>
                      <a:pt x="21" y="54"/>
                    </a:cubicBezTo>
                    <a:cubicBezTo>
                      <a:pt x="20" y="55"/>
                      <a:pt x="18" y="56"/>
                      <a:pt x="18" y="59"/>
                    </a:cubicBezTo>
                    <a:cubicBezTo>
                      <a:pt x="16" y="57"/>
                      <a:pt x="17" y="57"/>
                      <a:pt x="16" y="56"/>
                    </a:cubicBezTo>
                    <a:cubicBezTo>
                      <a:pt x="18" y="58"/>
                      <a:pt x="16" y="57"/>
                      <a:pt x="16" y="58"/>
                    </a:cubicBezTo>
                    <a:cubicBezTo>
                      <a:pt x="16" y="57"/>
                      <a:pt x="16" y="57"/>
                      <a:pt x="16" y="57"/>
                    </a:cubicBezTo>
                    <a:cubicBezTo>
                      <a:pt x="16" y="58"/>
                      <a:pt x="15" y="57"/>
                      <a:pt x="16" y="58"/>
                    </a:cubicBezTo>
                    <a:cubicBezTo>
                      <a:pt x="16" y="58"/>
                      <a:pt x="16" y="58"/>
                      <a:pt x="16" y="58"/>
                    </a:cubicBezTo>
                    <a:cubicBezTo>
                      <a:pt x="17" y="59"/>
                      <a:pt x="14" y="56"/>
                      <a:pt x="15" y="59"/>
                    </a:cubicBezTo>
                    <a:cubicBezTo>
                      <a:pt x="14" y="57"/>
                      <a:pt x="14" y="57"/>
                      <a:pt x="14" y="57"/>
                    </a:cubicBezTo>
                    <a:cubicBezTo>
                      <a:pt x="16" y="60"/>
                      <a:pt x="13" y="57"/>
                      <a:pt x="15" y="59"/>
                    </a:cubicBezTo>
                    <a:cubicBezTo>
                      <a:pt x="14" y="59"/>
                      <a:pt x="14" y="59"/>
                      <a:pt x="14" y="59"/>
                    </a:cubicBezTo>
                    <a:cubicBezTo>
                      <a:pt x="13" y="58"/>
                      <a:pt x="15" y="61"/>
                      <a:pt x="14" y="60"/>
                    </a:cubicBezTo>
                    <a:cubicBezTo>
                      <a:pt x="14" y="60"/>
                      <a:pt x="14" y="61"/>
                      <a:pt x="15" y="63"/>
                    </a:cubicBezTo>
                    <a:cubicBezTo>
                      <a:pt x="14" y="60"/>
                      <a:pt x="14" y="60"/>
                      <a:pt x="14" y="60"/>
                    </a:cubicBezTo>
                    <a:cubicBezTo>
                      <a:pt x="13" y="62"/>
                      <a:pt x="12" y="63"/>
                      <a:pt x="13" y="65"/>
                    </a:cubicBezTo>
                    <a:cubicBezTo>
                      <a:pt x="12" y="65"/>
                      <a:pt x="12" y="65"/>
                      <a:pt x="12" y="65"/>
                    </a:cubicBezTo>
                    <a:cubicBezTo>
                      <a:pt x="13" y="67"/>
                      <a:pt x="9" y="64"/>
                      <a:pt x="12" y="67"/>
                    </a:cubicBezTo>
                    <a:cubicBezTo>
                      <a:pt x="13" y="69"/>
                      <a:pt x="13" y="69"/>
                      <a:pt x="13" y="69"/>
                    </a:cubicBezTo>
                    <a:cubicBezTo>
                      <a:pt x="11" y="67"/>
                      <a:pt x="11" y="67"/>
                      <a:pt x="11" y="67"/>
                    </a:cubicBezTo>
                    <a:cubicBezTo>
                      <a:pt x="11" y="68"/>
                      <a:pt x="10" y="68"/>
                      <a:pt x="11" y="69"/>
                    </a:cubicBezTo>
                    <a:cubicBezTo>
                      <a:pt x="10" y="68"/>
                      <a:pt x="10" y="68"/>
                      <a:pt x="10" y="68"/>
                    </a:cubicBezTo>
                    <a:cubicBezTo>
                      <a:pt x="10" y="68"/>
                      <a:pt x="11" y="70"/>
                      <a:pt x="11" y="70"/>
                    </a:cubicBezTo>
                    <a:cubicBezTo>
                      <a:pt x="10" y="69"/>
                      <a:pt x="10" y="69"/>
                      <a:pt x="10" y="69"/>
                    </a:cubicBezTo>
                    <a:cubicBezTo>
                      <a:pt x="7" y="68"/>
                      <a:pt x="4" y="67"/>
                      <a:pt x="5" y="71"/>
                    </a:cubicBezTo>
                    <a:cubicBezTo>
                      <a:pt x="5" y="72"/>
                      <a:pt x="3" y="70"/>
                      <a:pt x="3" y="70"/>
                    </a:cubicBezTo>
                    <a:cubicBezTo>
                      <a:pt x="5" y="73"/>
                      <a:pt x="0" y="70"/>
                      <a:pt x="2" y="75"/>
                    </a:cubicBezTo>
                    <a:cubicBezTo>
                      <a:pt x="2" y="77"/>
                      <a:pt x="6" y="82"/>
                      <a:pt x="6" y="82"/>
                    </a:cubicBezTo>
                    <a:cubicBezTo>
                      <a:pt x="7" y="78"/>
                      <a:pt x="10" y="79"/>
                      <a:pt x="14" y="80"/>
                    </a:cubicBezTo>
                    <a:cubicBezTo>
                      <a:pt x="14" y="79"/>
                      <a:pt x="14" y="77"/>
                      <a:pt x="15" y="78"/>
                    </a:cubicBezTo>
                    <a:cubicBezTo>
                      <a:pt x="18" y="75"/>
                      <a:pt x="23" y="77"/>
                      <a:pt x="24" y="73"/>
                    </a:cubicBezTo>
                    <a:cubicBezTo>
                      <a:pt x="23" y="73"/>
                      <a:pt x="23" y="72"/>
                      <a:pt x="23" y="71"/>
                    </a:cubicBezTo>
                    <a:cubicBezTo>
                      <a:pt x="23" y="72"/>
                      <a:pt x="23" y="72"/>
                      <a:pt x="23" y="72"/>
                    </a:cubicBezTo>
                    <a:cubicBezTo>
                      <a:pt x="22" y="71"/>
                      <a:pt x="22" y="71"/>
                      <a:pt x="22" y="71"/>
                    </a:cubicBezTo>
                    <a:cubicBezTo>
                      <a:pt x="23" y="70"/>
                      <a:pt x="24" y="72"/>
                      <a:pt x="24" y="72"/>
                    </a:cubicBezTo>
                    <a:cubicBezTo>
                      <a:pt x="25" y="71"/>
                      <a:pt x="25" y="70"/>
                      <a:pt x="26" y="70"/>
                    </a:cubicBezTo>
                    <a:cubicBezTo>
                      <a:pt x="25" y="68"/>
                      <a:pt x="27" y="69"/>
                      <a:pt x="25" y="67"/>
                    </a:cubicBezTo>
                    <a:cubicBezTo>
                      <a:pt x="26" y="68"/>
                      <a:pt x="26" y="68"/>
                      <a:pt x="26" y="68"/>
                    </a:cubicBezTo>
                    <a:cubicBezTo>
                      <a:pt x="26" y="67"/>
                      <a:pt x="26" y="67"/>
                      <a:pt x="28" y="68"/>
                    </a:cubicBezTo>
                    <a:cubicBezTo>
                      <a:pt x="32" y="68"/>
                      <a:pt x="33" y="64"/>
                      <a:pt x="36" y="63"/>
                    </a:cubicBezTo>
                    <a:cubicBezTo>
                      <a:pt x="39" y="60"/>
                      <a:pt x="40" y="57"/>
                      <a:pt x="43" y="54"/>
                    </a:cubicBezTo>
                    <a:cubicBezTo>
                      <a:pt x="41" y="51"/>
                      <a:pt x="42" y="52"/>
                      <a:pt x="41" y="49"/>
                    </a:cubicBezTo>
                    <a:cubicBezTo>
                      <a:pt x="42" y="50"/>
                      <a:pt x="42" y="50"/>
                      <a:pt x="42" y="50"/>
                    </a:cubicBezTo>
                    <a:cubicBezTo>
                      <a:pt x="41" y="48"/>
                      <a:pt x="42" y="49"/>
                      <a:pt x="44" y="50"/>
                    </a:cubicBezTo>
                    <a:cubicBezTo>
                      <a:pt x="43" y="49"/>
                      <a:pt x="44" y="50"/>
                      <a:pt x="42" y="48"/>
                    </a:cubicBezTo>
                    <a:cubicBezTo>
                      <a:pt x="41" y="47"/>
                      <a:pt x="44" y="50"/>
                      <a:pt x="44" y="49"/>
                    </a:cubicBezTo>
                    <a:cubicBezTo>
                      <a:pt x="45" y="50"/>
                      <a:pt x="43" y="48"/>
                      <a:pt x="44" y="49"/>
                    </a:cubicBezTo>
                    <a:cubicBezTo>
                      <a:pt x="43" y="46"/>
                      <a:pt x="44" y="50"/>
                      <a:pt x="47" y="50"/>
                    </a:cubicBezTo>
                    <a:cubicBezTo>
                      <a:pt x="47" y="49"/>
                      <a:pt x="47" y="46"/>
                      <a:pt x="49" y="46"/>
                    </a:cubicBezTo>
                    <a:cubicBezTo>
                      <a:pt x="49" y="46"/>
                      <a:pt x="48" y="45"/>
                      <a:pt x="48" y="45"/>
                    </a:cubicBezTo>
                    <a:cubicBezTo>
                      <a:pt x="50" y="47"/>
                      <a:pt x="48" y="44"/>
                      <a:pt x="49" y="45"/>
                    </a:cubicBezTo>
                    <a:cubicBezTo>
                      <a:pt x="50" y="46"/>
                      <a:pt x="50" y="46"/>
                      <a:pt x="50" y="46"/>
                    </a:cubicBezTo>
                    <a:cubicBezTo>
                      <a:pt x="51" y="46"/>
                      <a:pt x="50" y="45"/>
                      <a:pt x="52" y="45"/>
                    </a:cubicBezTo>
                    <a:cubicBezTo>
                      <a:pt x="51" y="44"/>
                      <a:pt x="54" y="45"/>
                      <a:pt x="53" y="44"/>
                    </a:cubicBezTo>
                    <a:cubicBezTo>
                      <a:pt x="54" y="45"/>
                      <a:pt x="54" y="44"/>
                      <a:pt x="54" y="45"/>
                    </a:cubicBezTo>
                    <a:cubicBezTo>
                      <a:pt x="52" y="42"/>
                      <a:pt x="56" y="45"/>
                      <a:pt x="55" y="43"/>
                    </a:cubicBezTo>
                    <a:cubicBezTo>
                      <a:pt x="55" y="43"/>
                      <a:pt x="55" y="43"/>
                      <a:pt x="55" y="43"/>
                    </a:cubicBezTo>
                    <a:cubicBezTo>
                      <a:pt x="56" y="42"/>
                      <a:pt x="58" y="42"/>
                      <a:pt x="58" y="39"/>
                    </a:cubicBezTo>
                    <a:cubicBezTo>
                      <a:pt x="59" y="38"/>
                      <a:pt x="62" y="40"/>
                      <a:pt x="62" y="38"/>
                    </a:cubicBezTo>
                    <a:cubicBezTo>
                      <a:pt x="61" y="37"/>
                      <a:pt x="61" y="37"/>
                      <a:pt x="61" y="37"/>
                    </a:cubicBezTo>
                    <a:cubicBezTo>
                      <a:pt x="61" y="36"/>
                      <a:pt x="62" y="37"/>
                      <a:pt x="62" y="38"/>
                    </a:cubicBezTo>
                    <a:cubicBezTo>
                      <a:pt x="61" y="36"/>
                      <a:pt x="63" y="37"/>
                      <a:pt x="64" y="37"/>
                    </a:cubicBezTo>
                    <a:cubicBezTo>
                      <a:pt x="63" y="36"/>
                      <a:pt x="63" y="36"/>
                      <a:pt x="63" y="35"/>
                    </a:cubicBezTo>
                    <a:cubicBezTo>
                      <a:pt x="66" y="36"/>
                      <a:pt x="63" y="33"/>
                      <a:pt x="66" y="34"/>
                    </a:cubicBezTo>
                    <a:cubicBezTo>
                      <a:pt x="63" y="32"/>
                      <a:pt x="65" y="33"/>
                      <a:pt x="64" y="32"/>
                    </a:cubicBezTo>
                    <a:cubicBezTo>
                      <a:pt x="64" y="32"/>
                      <a:pt x="65" y="33"/>
                      <a:pt x="65" y="33"/>
                    </a:cubicBezTo>
                    <a:cubicBezTo>
                      <a:pt x="66" y="33"/>
                      <a:pt x="66" y="32"/>
                      <a:pt x="67" y="33"/>
                    </a:cubicBezTo>
                    <a:cubicBezTo>
                      <a:pt x="67" y="32"/>
                      <a:pt x="66" y="31"/>
                      <a:pt x="66" y="31"/>
                    </a:cubicBezTo>
                    <a:cubicBezTo>
                      <a:pt x="68" y="33"/>
                      <a:pt x="67" y="31"/>
                      <a:pt x="68" y="31"/>
                    </a:cubicBezTo>
                    <a:cubicBezTo>
                      <a:pt x="66" y="29"/>
                      <a:pt x="66" y="28"/>
                      <a:pt x="66" y="28"/>
                    </a:cubicBezTo>
                    <a:cubicBezTo>
                      <a:pt x="68" y="31"/>
                      <a:pt x="68" y="31"/>
                      <a:pt x="68" y="31"/>
                    </a:cubicBezTo>
                    <a:cubicBezTo>
                      <a:pt x="68" y="29"/>
                      <a:pt x="71" y="30"/>
                      <a:pt x="70" y="27"/>
                    </a:cubicBezTo>
                    <a:cubicBezTo>
                      <a:pt x="71" y="28"/>
                      <a:pt x="71" y="28"/>
                      <a:pt x="71" y="28"/>
                    </a:cubicBezTo>
                    <a:cubicBezTo>
                      <a:pt x="71" y="25"/>
                      <a:pt x="73" y="26"/>
                      <a:pt x="72" y="23"/>
                    </a:cubicBezTo>
                    <a:cubicBezTo>
                      <a:pt x="73" y="23"/>
                      <a:pt x="73" y="24"/>
                      <a:pt x="74" y="23"/>
                    </a:cubicBezTo>
                    <a:cubicBezTo>
                      <a:pt x="73" y="22"/>
                      <a:pt x="73" y="22"/>
                      <a:pt x="72" y="20"/>
                    </a:cubicBezTo>
                    <a:cubicBezTo>
                      <a:pt x="72" y="20"/>
                      <a:pt x="73" y="21"/>
                      <a:pt x="74" y="21"/>
                    </a:cubicBezTo>
                    <a:cubicBezTo>
                      <a:pt x="74" y="21"/>
                      <a:pt x="76" y="23"/>
                      <a:pt x="75" y="20"/>
                    </a:cubicBezTo>
                    <a:cubicBezTo>
                      <a:pt x="76" y="21"/>
                      <a:pt x="76" y="21"/>
                      <a:pt x="76" y="21"/>
                    </a:cubicBezTo>
                    <a:cubicBezTo>
                      <a:pt x="76" y="20"/>
                      <a:pt x="75" y="18"/>
                      <a:pt x="76" y="19"/>
                    </a:cubicBezTo>
                    <a:cubicBezTo>
                      <a:pt x="76" y="18"/>
                      <a:pt x="76" y="17"/>
                      <a:pt x="75" y="16"/>
                    </a:cubicBezTo>
                    <a:cubicBezTo>
                      <a:pt x="75" y="16"/>
                      <a:pt x="76" y="18"/>
                      <a:pt x="76" y="17"/>
                    </a:cubicBezTo>
                    <a:cubicBezTo>
                      <a:pt x="77" y="19"/>
                      <a:pt x="77" y="19"/>
                      <a:pt x="77" y="19"/>
                    </a:cubicBezTo>
                    <a:cubicBezTo>
                      <a:pt x="78" y="18"/>
                      <a:pt x="78" y="17"/>
                      <a:pt x="79" y="15"/>
                    </a:cubicBezTo>
                    <a:cubicBezTo>
                      <a:pt x="80" y="17"/>
                      <a:pt x="80" y="15"/>
                      <a:pt x="81" y="15"/>
                    </a:cubicBezTo>
                    <a:cubicBezTo>
                      <a:pt x="81" y="14"/>
                      <a:pt x="82" y="15"/>
                      <a:pt x="81" y="13"/>
                    </a:cubicBezTo>
                    <a:cubicBezTo>
                      <a:pt x="82" y="14"/>
                      <a:pt x="82" y="14"/>
                      <a:pt x="82" y="14"/>
                    </a:cubicBezTo>
                    <a:cubicBezTo>
                      <a:pt x="82" y="14"/>
                      <a:pt x="83" y="13"/>
                      <a:pt x="84" y="14"/>
                    </a:cubicBezTo>
                    <a:cubicBezTo>
                      <a:pt x="84" y="14"/>
                      <a:pt x="83" y="12"/>
                      <a:pt x="83" y="11"/>
                    </a:cubicBezTo>
                    <a:cubicBezTo>
                      <a:pt x="84" y="12"/>
                      <a:pt x="84" y="12"/>
                      <a:pt x="84" y="12"/>
                    </a:cubicBezTo>
                    <a:cubicBezTo>
                      <a:pt x="84" y="11"/>
                      <a:pt x="83" y="10"/>
                      <a:pt x="82" y="8"/>
                    </a:cubicBezTo>
                    <a:cubicBezTo>
                      <a:pt x="83" y="9"/>
                      <a:pt x="82" y="8"/>
                      <a:pt x="83" y="9"/>
                    </a:cubicBezTo>
                    <a:cubicBezTo>
                      <a:pt x="83" y="10"/>
                      <a:pt x="84" y="11"/>
                      <a:pt x="84" y="13"/>
                    </a:cubicBezTo>
                    <a:cubicBezTo>
                      <a:pt x="85" y="13"/>
                      <a:pt x="84" y="10"/>
                      <a:pt x="85" y="11"/>
                    </a:cubicBezTo>
                    <a:cubicBezTo>
                      <a:pt x="86" y="12"/>
                      <a:pt x="86" y="11"/>
                      <a:pt x="85" y="9"/>
                    </a:cubicBezTo>
                    <a:cubicBezTo>
                      <a:pt x="85" y="10"/>
                      <a:pt x="85" y="10"/>
                      <a:pt x="86" y="11"/>
                    </a:cubicBezTo>
                    <a:cubicBezTo>
                      <a:pt x="86" y="11"/>
                      <a:pt x="86" y="11"/>
                      <a:pt x="86" y="10"/>
                    </a:cubicBezTo>
                    <a:cubicBezTo>
                      <a:pt x="86" y="10"/>
                      <a:pt x="85" y="10"/>
                      <a:pt x="85" y="10"/>
                    </a:cubicBezTo>
                    <a:cubicBezTo>
                      <a:pt x="85" y="9"/>
                      <a:pt x="85" y="8"/>
                      <a:pt x="84" y="7"/>
                    </a:cubicBezTo>
                    <a:cubicBezTo>
                      <a:pt x="84" y="7"/>
                      <a:pt x="84" y="7"/>
                      <a:pt x="84" y="7"/>
                    </a:cubicBezTo>
                    <a:cubicBezTo>
                      <a:pt x="83" y="6"/>
                      <a:pt x="84" y="5"/>
                      <a:pt x="84"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7" name="Freeform 37"/>
              <p:cNvSpPr/>
              <p:nvPr/>
            </p:nvSpPr>
            <p:spPr bwMode="auto">
              <a:xfrm>
                <a:off x="3725" y="226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8" name="Freeform 38"/>
              <p:cNvSpPr/>
              <p:nvPr/>
            </p:nvSpPr>
            <p:spPr bwMode="auto">
              <a:xfrm>
                <a:off x="3474"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9" name="Freeform 39"/>
              <p:cNvSpPr/>
              <p:nvPr/>
            </p:nvSpPr>
            <p:spPr bwMode="auto">
              <a:xfrm>
                <a:off x="3799" y="2608"/>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0" name="Freeform 40"/>
              <p:cNvSpPr/>
              <p:nvPr/>
            </p:nvSpPr>
            <p:spPr bwMode="auto">
              <a:xfrm>
                <a:off x="3470" y="2079"/>
                <a:ext cx="2" cy="3"/>
              </a:xfrm>
              <a:custGeom>
                <a:avLst/>
                <a:gdLst>
                  <a:gd name="T0" fmla="*/ 0 w 1"/>
                  <a:gd name="T1" fmla="*/ 1 h 1"/>
                  <a:gd name="T2" fmla="*/ 1 w 1"/>
                  <a:gd name="T3" fmla="*/ 0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1" y="0"/>
                      <a:pt x="1" y="0"/>
                    </a:cubicBezTo>
                    <a:cubicBezTo>
                      <a:pt x="1" y="0"/>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1" name="Freeform 41"/>
              <p:cNvSpPr/>
              <p:nvPr/>
            </p:nvSpPr>
            <p:spPr bwMode="auto">
              <a:xfrm>
                <a:off x="3825" y="27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2" name="Freeform 42"/>
              <p:cNvSpPr/>
              <p:nvPr/>
            </p:nvSpPr>
            <p:spPr bwMode="auto">
              <a:xfrm>
                <a:off x="3466" y="215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3" name="Freeform 43"/>
              <p:cNvSpPr/>
              <p:nvPr/>
            </p:nvSpPr>
            <p:spPr bwMode="auto">
              <a:xfrm>
                <a:off x="3916" y="2582"/>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4" name="Freeform 44"/>
              <p:cNvSpPr/>
              <p:nvPr/>
            </p:nvSpPr>
            <p:spPr bwMode="auto">
              <a:xfrm>
                <a:off x="3899" y="278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5" name="Freeform 45"/>
              <p:cNvSpPr/>
              <p:nvPr/>
            </p:nvSpPr>
            <p:spPr bwMode="auto">
              <a:xfrm>
                <a:off x="3926" y="2582"/>
                <a:ext cx="3" cy="2"/>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1"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6" name="Freeform 46"/>
              <p:cNvSpPr/>
              <p:nvPr/>
            </p:nvSpPr>
            <p:spPr bwMode="auto">
              <a:xfrm>
                <a:off x="3850" y="2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7" name="Freeform 47"/>
              <p:cNvSpPr/>
              <p:nvPr/>
            </p:nvSpPr>
            <p:spPr bwMode="auto">
              <a:xfrm>
                <a:off x="3926" y="25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8" name="Freeform 48"/>
              <p:cNvSpPr/>
              <p:nvPr/>
            </p:nvSpPr>
            <p:spPr bwMode="auto">
              <a:xfrm>
                <a:off x="3810" y="27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9" name="Freeform 49"/>
              <p:cNvSpPr/>
              <p:nvPr/>
            </p:nvSpPr>
            <p:spPr bwMode="auto">
              <a:xfrm>
                <a:off x="3827" y="227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0" name="Freeform 50"/>
              <p:cNvSpPr/>
              <p:nvPr/>
            </p:nvSpPr>
            <p:spPr bwMode="auto">
              <a:xfrm>
                <a:off x="3470" y="208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1" name="Freeform 51"/>
              <p:cNvSpPr/>
              <p:nvPr/>
            </p:nvSpPr>
            <p:spPr bwMode="auto">
              <a:xfrm>
                <a:off x="4497" y="2332"/>
                <a:ext cx="2" cy="4"/>
              </a:xfrm>
              <a:custGeom>
                <a:avLst/>
                <a:gdLst>
                  <a:gd name="T0" fmla="*/ 0 w 1"/>
                  <a:gd name="T1" fmla="*/ 2 h 2"/>
                  <a:gd name="T2" fmla="*/ 0 w 1"/>
                  <a:gd name="T3" fmla="*/ 1 h 2"/>
                  <a:gd name="T4" fmla="*/ 0 w 1"/>
                  <a:gd name="T5" fmla="*/ 2 h 2"/>
                </a:gdLst>
                <a:ahLst/>
                <a:cxnLst>
                  <a:cxn ang="0">
                    <a:pos x="T0" y="T1"/>
                  </a:cxn>
                  <a:cxn ang="0">
                    <a:pos x="T2" y="T3"/>
                  </a:cxn>
                  <a:cxn ang="0">
                    <a:pos x="T4" y="T5"/>
                  </a:cxn>
                </a:cxnLst>
                <a:rect l="0" t="0" r="r" b="b"/>
                <a:pathLst>
                  <a:path w="1" h="2">
                    <a:moveTo>
                      <a:pt x="0" y="2"/>
                    </a:moveTo>
                    <a:cubicBezTo>
                      <a:pt x="0" y="2"/>
                      <a:pt x="1" y="0"/>
                      <a:pt x="0" y="1"/>
                    </a:cubicBezTo>
                    <a:cubicBezTo>
                      <a:pt x="1"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2" name="Freeform 52"/>
              <p:cNvSpPr/>
              <p:nvPr/>
            </p:nvSpPr>
            <p:spPr bwMode="auto">
              <a:xfrm>
                <a:off x="4468" y="2319"/>
                <a:ext cx="2" cy="2"/>
              </a:xfrm>
              <a:custGeom>
                <a:avLst/>
                <a:gdLst>
                  <a:gd name="T0" fmla="*/ 2 w 2"/>
                  <a:gd name="T1" fmla="*/ 2 h 2"/>
                  <a:gd name="T2" fmla="*/ 2 w 2"/>
                  <a:gd name="T3" fmla="*/ 0 h 2"/>
                  <a:gd name="T4" fmla="*/ 0 w 2"/>
                  <a:gd name="T5" fmla="*/ 2 h 2"/>
                  <a:gd name="T6" fmla="*/ 2 w 2"/>
                  <a:gd name="T7" fmla="*/ 2 h 2"/>
                </a:gdLst>
                <a:ahLst/>
                <a:cxnLst>
                  <a:cxn ang="0">
                    <a:pos x="T0" y="T1"/>
                  </a:cxn>
                  <a:cxn ang="0">
                    <a:pos x="T2" y="T3"/>
                  </a:cxn>
                  <a:cxn ang="0">
                    <a:pos x="T4" y="T5"/>
                  </a:cxn>
                  <a:cxn ang="0">
                    <a:pos x="T6" y="T7"/>
                  </a:cxn>
                </a:cxnLst>
                <a:rect l="0" t="0" r="r" b="b"/>
                <a:pathLst>
                  <a:path w="2" h="2">
                    <a:moveTo>
                      <a:pt x="2" y="2"/>
                    </a:moveTo>
                    <a:lnTo>
                      <a:pt x="2" y="0"/>
                    </a:lnTo>
                    <a:lnTo>
                      <a:pt x="0" y="2"/>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3" name="Freeform 53"/>
              <p:cNvSpPr/>
              <p:nvPr/>
            </p:nvSpPr>
            <p:spPr bwMode="auto">
              <a:xfrm>
                <a:off x="4451" y="22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4" name="Freeform 54"/>
              <p:cNvSpPr/>
              <p:nvPr/>
            </p:nvSpPr>
            <p:spPr bwMode="auto">
              <a:xfrm>
                <a:off x="4385" y="2289"/>
                <a:ext cx="0" cy="3"/>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5" name="Freeform 55"/>
              <p:cNvSpPr/>
              <p:nvPr/>
            </p:nvSpPr>
            <p:spPr bwMode="auto">
              <a:xfrm>
                <a:off x="4381" y="2277"/>
                <a:ext cx="4" cy="2"/>
              </a:xfrm>
              <a:custGeom>
                <a:avLst/>
                <a:gdLst>
                  <a:gd name="T0" fmla="*/ 1 w 2"/>
                  <a:gd name="T1" fmla="*/ 1 h 1"/>
                  <a:gd name="T2" fmla="*/ 1 w 2"/>
                  <a:gd name="T3" fmla="*/ 1 h 1"/>
                  <a:gd name="T4" fmla="*/ 1 w 2"/>
                  <a:gd name="T5" fmla="*/ 0 h 1"/>
                  <a:gd name="T6" fmla="*/ 1 w 2"/>
                  <a:gd name="T7" fmla="*/ 1 h 1"/>
                </a:gdLst>
                <a:ahLst/>
                <a:cxnLst>
                  <a:cxn ang="0">
                    <a:pos x="T0" y="T1"/>
                  </a:cxn>
                  <a:cxn ang="0">
                    <a:pos x="T2" y="T3"/>
                  </a:cxn>
                  <a:cxn ang="0">
                    <a:pos x="T4" y="T5"/>
                  </a:cxn>
                  <a:cxn ang="0">
                    <a:pos x="T6" y="T7"/>
                  </a:cxn>
                </a:cxnLst>
                <a:rect l="0" t="0" r="r" b="b"/>
                <a:pathLst>
                  <a:path w="2" h="1">
                    <a:moveTo>
                      <a:pt x="1" y="1"/>
                    </a:moveTo>
                    <a:cubicBezTo>
                      <a:pt x="0" y="1"/>
                      <a:pt x="1" y="1"/>
                      <a:pt x="1" y="1"/>
                    </a:cubicBezTo>
                    <a:cubicBezTo>
                      <a:pt x="1" y="0"/>
                      <a:pt x="2" y="0"/>
                      <a:pt x="1" y="0"/>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6" name="Freeform 56"/>
              <p:cNvSpPr/>
              <p:nvPr/>
            </p:nvSpPr>
            <p:spPr bwMode="auto">
              <a:xfrm>
                <a:off x="4383" y="2281"/>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7" name="Freeform 57"/>
              <p:cNvSpPr/>
              <p:nvPr/>
            </p:nvSpPr>
            <p:spPr bwMode="auto">
              <a:xfrm>
                <a:off x="4504" y="232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8" name="Freeform 58"/>
              <p:cNvSpPr/>
              <p:nvPr/>
            </p:nvSpPr>
            <p:spPr bwMode="auto">
              <a:xfrm>
                <a:off x="3602" y="1893"/>
                <a:ext cx="27" cy="2"/>
              </a:xfrm>
              <a:custGeom>
                <a:avLst/>
                <a:gdLst>
                  <a:gd name="T0" fmla="*/ 4 w 13"/>
                  <a:gd name="T1" fmla="*/ 1 h 1"/>
                  <a:gd name="T2" fmla="*/ 6 w 13"/>
                  <a:gd name="T3" fmla="*/ 1 h 1"/>
                  <a:gd name="T4" fmla="*/ 6 w 13"/>
                  <a:gd name="T5" fmla="*/ 1 h 1"/>
                  <a:gd name="T6" fmla="*/ 6 w 13"/>
                  <a:gd name="T7" fmla="*/ 1 h 1"/>
                  <a:gd name="T8" fmla="*/ 6 w 13"/>
                  <a:gd name="T9" fmla="*/ 1 h 1"/>
                  <a:gd name="T10" fmla="*/ 6 w 13"/>
                  <a:gd name="T11" fmla="*/ 1 h 1"/>
                  <a:gd name="T12" fmla="*/ 6 w 13"/>
                  <a:gd name="T13" fmla="*/ 1 h 1"/>
                  <a:gd name="T14" fmla="*/ 6 w 13"/>
                  <a:gd name="T15" fmla="*/ 1 h 1"/>
                  <a:gd name="T16" fmla="*/ 4 w 13"/>
                  <a:gd name="T17" fmla="*/ 1 h 1"/>
                  <a:gd name="T18" fmla="*/ 4 w 13"/>
                  <a:gd name="T19" fmla="*/ 1 h 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
                    <a:moveTo>
                      <a:pt x="4" y="1"/>
                    </a:moveTo>
                    <a:cubicBezTo>
                      <a:pt x="4" y="1"/>
                      <a:pt x="5"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6" y="1"/>
                      <a:pt x="6" y="1"/>
                      <a:pt x="6" y="1"/>
                    </a:cubicBezTo>
                    <a:cubicBezTo>
                      <a:pt x="0" y="0"/>
                      <a:pt x="13" y="1"/>
                      <a:pt x="4" y="1"/>
                    </a:cubicBezTo>
                    <a:cubicBezTo>
                      <a:pt x="4" y="1"/>
                      <a:pt x="4" y="1"/>
                      <a:pt x="4"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9" name="Freeform 59"/>
              <p:cNvSpPr/>
              <p:nvPr/>
            </p:nvSpPr>
            <p:spPr bwMode="auto">
              <a:xfrm>
                <a:off x="4495" y="2332"/>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0" name="Freeform 60"/>
              <p:cNvSpPr/>
              <p:nvPr/>
            </p:nvSpPr>
            <p:spPr bwMode="auto">
              <a:xfrm>
                <a:off x="4381" y="2277"/>
                <a:ext cx="4" cy="8"/>
              </a:xfrm>
              <a:custGeom>
                <a:avLst/>
                <a:gdLst>
                  <a:gd name="T0" fmla="*/ 2 w 2"/>
                  <a:gd name="T1" fmla="*/ 1 h 4"/>
                  <a:gd name="T2" fmla="*/ 2 w 2"/>
                  <a:gd name="T3" fmla="*/ 0 h 4"/>
                  <a:gd name="T4" fmla="*/ 1 w 2"/>
                  <a:gd name="T5" fmla="*/ 2 h 4"/>
                  <a:gd name="T6" fmla="*/ 1 w 2"/>
                  <a:gd name="T7" fmla="*/ 2 h 4"/>
                  <a:gd name="T8" fmla="*/ 0 w 2"/>
                  <a:gd name="T9" fmla="*/ 4 h 4"/>
                  <a:gd name="T10" fmla="*/ 2 w 2"/>
                  <a:gd name="T11" fmla="*/ 1 h 4"/>
                </a:gdLst>
                <a:ahLst/>
                <a:cxnLst>
                  <a:cxn ang="0">
                    <a:pos x="T0" y="T1"/>
                  </a:cxn>
                  <a:cxn ang="0">
                    <a:pos x="T2" y="T3"/>
                  </a:cxn>
                  <a:cxn ang="0">
                    <a:pos x="T4" y="T5"/>
                  </a:cxn>
                  <a:cxn ang="0">
                    <a:pos x="T6" y="T7"/>
                  </a:cxn>
                  <a:cxn ang="0">
                    <a:pos x="T8" y="T9"/>
                  </a:cxn>
                  <a:cxn ang="0">
                    <a:pos x="T10" y="T11"/>
                  </a:cxn>
                </a:cxnLst>
                <a:rect l="0" t="0" r="r" b="b"/>
                <a:pathLst>
                  <a:path w="2" h="4">
                    <a:moveTo>
                      <a:pt x="2" y="1"/>
                    </a:moveTo>
                    <a:cubicBezTo>
                      <a:pt x="2" y="1"/>
                      <a:pt x="2" y="0"/>
                      <a:pt x="2" y="0"/>
                    </a:cubicBezTo>
                    <a:cubicBezTo>
                      <a:pt x="1" y="1"/>
                      <a:pt x="1" y="1"/>
                      <a:pt x="1" y="2"/>
                    </a:cubicBezTo>
                    <a:cubicBezTo>
                      <a:pt x="1" y="2"/>
                      <a:pt x="0" y="3"/>
                      <a:pt x="1" y="2"/>
                    </a:cubicBezTo>
                    <a:cubicBezTo>
                      <a:pt x="0" y="3"/>
                      <a:pt x="0" y="4"/>
                      <a:pt x="0" y="4"/>
                    </a:cubicBezTo>
                    <a:cubicBezTo>
                      <a:pt x="1" y="3"/>
                      <a:pt x="1"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1" name="Freeform 61"/>
              <p:cNvSpPr/>
              <p:nvPr/>
            </p:nvSpPr>
            <p:spPr bwMode="auto">
              <a:xfrm>
                <a:off x="4519" y="2328"/>
                <a:ext cx="2" cy="2"/>
              </a:xfrm>
              <a:custGeom>
                <a:avLst/>
                <a:gdLst>
                  <a:gd name="T0" fmla="*/ 0 w 2"/>
                  <a:gd name="T1" fmla="*/ 2 h 2"/>
                  <a:gd name="T2" fmla="*/ 0 w 2"/>
                  <a:gd name="T3" fmla="*/ 2 h 2"/>
                  <a:gd name="T4" fmla="*/ 2 w 2"/>
                  <a:gd name="T5" fmla="*/ 0 h 2"/>
                  <a:gd name="T6" fmla="*/ 0 w 2"/>
                  <a:gd name="T7" fmla="*/ 2 h 2"/>
                </a:gdLst>
                <a:ahLst/>
                <a:cxnLst>
                  <a:cxn ang="0">
                    <a:pos x="T0" y="T1"/>
                  </a:cxn>
                  <a:cxn ang="0">
                    <a:pos x="T2" y="T3"/>
                  </a:cxn>
                  <a:cxn ang="0">
                    <a:pos x="T4" y="T5"/>
                  </a:cxn>
                  <a:cxn ang="0">
                    <a:pos x="T6" y="T7"/>
                  </a:cxn>
                </a:cxnLst>
                <a:rect l="0" t="0" r="r" b="b"/>
                <a:pathLst>
                  <a:path w="2" h="2">
                    <a:moveTo>
                      <a:pt x="0" y="2"/>
                    </a:moveTo>
                    <a:lnTo>
                      <a:pt x="0" y="2"/>
                    </a:lnTo>
                    <a:lnTo>
                      <a:pt x="2"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2" name="Freeform 62"/>
              <p:cNvSpPr/>
              <p:nvPr/>
            </p:nvSpPr>
            <p:spPr bwMode="auto">
              <a:xfrm>
                <a:off x="4504" y="2325"/>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3" name="Freeform 63"/>
              <p:cNvSpPr/>
              <p:nvPr/>
            </p:nvSpPr>
            <p:spPr bwMode="auto">
              <a:xfrm>
                <a:off x="4391" y="2294"/>
                <a:ext cx="4" cy="4"/>
              </a:xfrm>
              <a:custGeom>
                <a:avLst/>
                <a:gdLst>
                  <a:gd name="T0" fmla="*/ 1 w 2"/>
                  <a:gd name="T1" fmla="*/ 1 h 2"/>
                  <a:gd name="T2" fmla="*/ 1 w 2"/>
                  <a:gd name="T3" fmla="*/ 1 h 2"/>
                  <a:gd name="T4" fmla="*/ 1 w 2"/>
                  <a:gd name="T5" fmla="*/ 1 h 2"/>
                </a:gdLst>
                <a:ahLst/>
                <a:cxnLst>
                  <a:cxn ang="0">
                    <a:pos x="T0" y="T1"/>
                  </a:cxn>
                  <a:cxn ang="0">
                    <a:pos x="T2" y="T3"/>
                  </a:cxn>
                  <a:cxn ang="0">
                    <a:pos x="T4" y="T5"/>
                  </a:cxn>
                </a:cxnLst>
                <a:rect l="0" t="0" r="r" b="b"/>
                <a:pathLst>
                  <a:path w="2" h="2">
                    <a:moveTo>
                      <a:pt x="1" y="1"/>
                    </a:moveTo>
                    <a:cubicBezTo>
                      <a:pt x="0" y="2"/>
                      <a:pt x="1" y="1"/>
                      <a:pt x="1" y="1"/>
                    </a:cubicBezTo>
                    <a:cubicBezTo>
                      <a:pt x="2" y="0"/>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4" name="Freeform 64"/>
              <p:cNvSpPr/>
              <p:nvPr/>
            </p:nvSpPr>
            <p:spPr bwMode="auto">
              <a:xfrm>
                <a:off x="4381" y="2281"/>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5" name="Freeform 65"/>
              <p:cNvSpPr/>
              <p:nvPr/>
            </p:nvSpPr>
            <p:spPr bwMode="auto">
              <a:xfrm>
                <a:off x="3332" y="1903"/>
                <a:ext cx="2" cy="7"/>
              </a:xfrm>
              <a:custGeom>
                <a:avLst/>
                <a:gdLst>
                  <a:gd name="T0" fmla="*/ 0 w 1"/>
                  <a:gd name="T1" fmla="*/ 3 h 3"/>
                  <a:gd name="T2" fmla="*/ 1 w 1"/>
                  <a:gd name="T3" fmla="*/ 3 h 3"/>
                  <a:gd name="T4" fmla="*/ 1 w 1"/>
                  <a:gd name="T5" fmla="*/ 0 h 3"/>
                  <a:gd name="T6" fmla="*/ 0 w 1"/>
                  <a:gd name="T7" fmla="*/ 3 h 3"/>
                </a:gdLst>
                <a:ahLst/>
                <a:cxnLst>
                  <a:cxn ang="0">
                    <a:pos x="T0" y="T1"/>
                  </a:cxn>
                  <a:cxn ang="0">
                    <a:pos x="T2" y="T3"/>
                  </a:cxn>
                  <a:cxn ang="0">
                    <a:pos x="T4" y="T5"/>
                  </a:cxn>
                  <a:cxn ang="0">
                    <a:pos x="T6" y="T7"/>
                  </a:cxn>
                </a:cxnLst>
                <a:rect l="0" t="0" r="r" b="b"/>
                <a:pathLst>
                  <a:path w="1" h="3">
                    <a:moveTo>
                      <a:pt x="0" y="3"/>
                    </a:moveTo>
                    <a:cubicBezTo>
                      <a:pt x="0" y="3"/>
                      <a:pt x="0" y="3"/>
                      <a:pt x="1" y="3"/>
                    </a:cubicBezTo>
                    <a:cubicBezTo>
                      <a:pt x="1" y="2"/>
                      <a:pt x="1" y="1"/>
                      <a:pt x="1" y="0"/>
                    </a:cubicBezTo>
                    <a:lnTo>
                      <a:pt x="0" y="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6" name="Freeform 66"/>
              <p:cNvSpPr/>
              <p:nvPr/>
            </p:nvSpPr>
            <p:spPr bwMode="auto">
              <a:xfrm>
                <a:off x="3566" y="2372"/>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7" name="Freeform 67"/>
              <p:cNvSpPr/>
              <p:nvPr/>
            </p:nvSpPr>
            <p:spPr bwMode="auto">
              <a:xfrm>
                <a:off x="3474" y="207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8" name="Freeform 68"/>
              <p:cNvSpPr/>
              <p:nvPr/>
            </p:nvSpPr>
            <p:spPr bwMode="auto">
              <a:xfrm>
                <a:off x="4060" y="1568"/>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9" name="Freeform 69"/>
              <p:cNvSpPr/>
              <p:nvPr/>
            </p:nvSpPr>
            <p:spPr bwMode="auto">
              <a:xfrm>
                <a:off x="3472" y="2073"/>
                <a:ext cx="2" cy="0"/>
              </a:xfrm>
              <a:custGeom>
                <a:avLst/>
                <a:gdLst>
                  <a:gd name="T0" fmla="*/ 1 w 1"/>
                  <a:gd name="T1" fmla="*/ 0 w 1"/>
                  <a:gd name="T2" fmla="*/ 0 w 1"/>
                  <a:gd name="T3" fmla="*/ 1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0" y="0"/>
                      <a:pt x="0" y="0"/>
                    </a:cubicBezTo>
                    <a:cubicBezTo>
                      <a:pt x="0" y="0"/>
                      <a:pt x="0" y="0"/>
                      <a:pt x="0" y="0"/>
                    </a:cubicBezTo>
                    <a:cubicBezTo>
                      <a:pt x="0" y="0"/>
                      <a:pt x="0"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0" name="Freeform 70"/>
              <p:cNvSpPr/>
              <p:nvPr/>
            </p:nvSpPr>
            <p:spPr bwMode="auto">
              <a:xfrm>
                <a:off x="3474" y="2073"/>
                <a:ext cx="0" cy="2"/>
              </a:xfrm>
              <a:custGeom>
                <a:avLst/>
                <a:gdLst>
                  <a:gd name="T0" fmla="*/ 0 h 1"/>
                  <a:gd name="T1" fmla="*/ 1 h 1"/>
                  <a:gd name="T2" fmla="*/ 1 h 1"/>
                  <a:gd name="T3" fmla="*/ 1 h 1"/>
                  <a:gd name="T4" fmla="*/ 1 h 1"/>
                  <a:gd name="T5" fmla="*/ 1 h 1"/>
                  <a:gd name="T6" fmla="*/ 0 h 1"/>
                  <a:gd name="T7" fmla="*/ 0 h 1"/>
                </a:gdLst>
                <a:ahLst/>
                <a:cxnLst>
                  <a:cxn ang="0">
                    <a:pos x="0" y="T0"/>
                  </a:cxn>
                  <a:cxn ang="0">
                    <a:pos x="0" y="T1"/>
                  </a:cxn>
                  <a:cxn ang="0">
                    <a:pos x="0" y="T2"/>
                  </a:cxn>
                  <a:cxn ang="0">
                    <a:pos x="0" y="T3"/>
                  </a:cxn>
                  <a:cxn ang="0">
                    <a:pos x="0" y="T4"/>
                  </a:cxn>
                  <a:cxn ang="0">
                    <a:pos x="0" y="T5"/>
                  </a:cxn>
                  <a:cxn ang="0">
                    <a:pos x="0" y="T6"/>
                  </a:cxn>
                  <a:cxn ang="0">
                    <a:pos x="0" y="T7"/>
                  </a:cxn>
                </a:cxnLst>
                <a:rect l="0" t="0" r="r" b="b"/>
                <a:pathLst>
                  <a:path h="1">
                    <a:moveTo>
                      <a:pt x="0" y="0"/>
                    </a:moveTo>
                    <a:cubicBezTo>
                      <a:pt x="0" y="1"/>
                      <a:pt x="0" y="1"/>
                      <a:pt x="0" y="1"/>
                    </a:cubicBezTo>
                    <a:cubicBezTo>
                      <a:pt x="0" y="1"/>
                      <a:pt x="0" y="1"/>
                      <a:pt x="0" y="1"/>
                    </a:cubicBezTo>
                    <a:cubicBezTo>
                      <a:pt x="0" y="1"/>
                      <a:pt x="0" y="1"/>
                      <a:pt x="0" y="1"/>
                    </a:cubicBezTo>
                    <a:cubicBezTo>
                      <a:pt x="0" y="1"/>
                      <a:pt x="0" y="1"/>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1" name="Freeform 71"/>
              <p:cNvSpPr/>
              <p:nvPr/>
            </p:nvSpPr>
            <p:spPr bwMode="auto">
              <a:xfrm>
                <a:off x="3702" y="1530"/>
                <a:ext cx="4" cy="2"/>
              </a:xfrm>
              <a:custGeom>
                <a:avLst/>
                <a:gdLst>
                  <a:gd name="T0" fmla="*/ 0 w 2"/>
                  <a:gd name="T1" fmla="*/ 1 h 1"/>
                  <a:gd name="T2" fmla="*/ 0 w 2"/>
                  <a:gd name="T3" fmla="*/ 1 h 1"/>
                  <a:gd name="T4" fmla="*/ 2 w 2"/>
                  <a:gd name="T5" fmla="*/ 0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1"/>
                      <a:pt x="0" y="1"/>
                    </a:cubicBezTo>
                    <a:cubicBezTo>
                      <a:pt x="0" y="1"/>
                      <a:pt x="1" y="0"/>
                      <a:pt x="2"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2" name="Freeform 72"/>
              <p:cNvSpPr/>
              <p:nvPr/>
            </p:nvSpPr>
            <p:spPr bwMode="auto">
              <a:xfrm>
                <a:off x="3421" y="2084"/>
                <a:ext cx="17" cy="15"/>
              </a:xfrm>
              <a:custGeom>
                <a:avLst/>
                <a:gdLst>
                  <a:gd name="T0" fmla="*/ 2 w 8"/>
                  <a:gd name="T1" fmla="*/ 5 h 7"/>
                  <a:gd name="T2" fmla="*/ 4 w 8"/>
                  <a:gd name="T3" fmla="*/ 2 h 7"/>
                  <a:gd name="T4" fmla="*/ 2 w 8"/>
                  <a:gd name="T5" fmla="*/ 5 h 7"/>
                </a:gdLst>
                <a:ahLst/>
                <a:cxnLst>
                  <a:cxn ang="0">
                    <a:pos x="T0" y="T1"/>
                  </a:cxn>
                  <a:cxn ang="0">
                    <a:pos x="T2" y="T3"/>
                  </a:cxn>
                  <a:cxn ang="0">
                    <a:pos x="T4" y="T5"/>
                  </a:cxn>
                </a:cxnLst>
                <a:rect l="0" t="0" r="r" b="b"/>
                <a:pathLst>
                  <a:path w="8" h="7">
                    <a:moveTo>
                      <a:pt x="2" y="5"/>
                    </a:moveTo>
                    <a:cubicBezTo>
                      <a:pt x="8" y="0"/>
                      <a:pt x="0" y="7"/>
                      <a:pt x="4" y="2"/>
                    </a:cubicBezTo>
                    <a:cubicBezTo>
                      <a:pt x="2" y="3"/>
                      <a:pt x="2" y="4"/>
                      <a:pt x="2"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3" name="Freeform 73"/>
              <p:cNvSpPr/>
              <p:nvPr/>
            </p:nvSpPr>
            <p:spPr bwMode="auto">
              <a:xfrm>
                <a:off x="4381" y="2247"/>
                <a:ext cx="2" cy="4"/>
              </a:xfrm>
              <a:custGeom>
                <a:avLst/>
                <a:gdLst>
                  <a:gd name="T0" fmla="*/ 0 w 1"/>
                  <a:gd name="T1" fmla="*/ 1 h 2"/>
                  <a:gd name="T2" fmla="*/ 1 w 1"/>
                  <a:gd name="T3" fmla="*/ 0 h 2"/>
                  <a:gd name="T4" fmla="*/ 0 w 1"/>
                  <a:gd name="T5" fmla="*/ 1 h 2"/>
                </a:gdLst>
                <a:ahLst/>
                <a:cxnLst>
                  <a:cxn ang="0">
                    <a:pos x="T0" y="T1"/>
                  </a:cxn>
                  <a:cxn ang="0">
                    <a:pos x="T2" y="T3"/>
                  </a:cxn>
                  <a:cxn ang="0">
                    <a:pos x="T4" y="T5"/>
                  </a:cxn>
                </a:cxnLst>
                <a:rect l="0" t="0" r="r" b="b"/>
                <a:pathLst>
                  <a:path w="1" h="2">
                    <a:moveTo>
                      <a:pt x="0" y="1"/>
                    </a:moveTo>
                    <a:cubicBezTo>
                      <a:pt x="0" y="2"/>
                      <a:pt x="0" y="0"/>
                      <a:pt x="1" y="0"/>
                    </a:cubicBezTo>
                    <a:cubicBezTo>
                      <a:pt x="1" y="0"/>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4" name="Freeform 74"/>
              <p:cNvSpPr/>
              <p:nvPr/>
            </p:nvSpPr>
            <p:spPr bwMode="auto">
              <a:xfrm>
                <a:off x="4381" y="2247"/>
                <a:ext cx="2" cy="6"/>
              </a:xfrm>
              <a:custGeom>
                <a:avLst/>
                <a:gdLst>
                  <a:gd name="T0" fmla="*/ 1 w 1"/>
                  <a:gd name="T1" fmla="*/ 0 h 3"/>
                  <a:gd name="T2" fmla="*/ 0 w 1"/>
                  <a:gd name="T3" fmla="*/ 3 h 3"/>
                  <a:gd name="T4" fmla="*/ 1 w 1"/>
                  <a:gd name="T5" fmla="*/ 0 h 3"/>
                </a:gdLst>
                <a:ahLst/>
                <a:cxnLst>
                  <a:cxn ang="0">
                    <a:pos x="T0" y="T1"/>
                  </a:cxn>
                  <a:cxn ang="0">
                    <a:pos x="T2" y="T3"/>
                  </a:cxn>
                  <a:cxn ang="0">
                    <a:pos x="T4" y="T5"/>
                  </a:cxn>
                </a:cxnLst>
                <a:rect l="0" t="0" r="r" b="b"/>
                <a:pathLst>
                  <a:path w="1" h="3">
                    <a:moveTo>
                      <a:pt x="1" y="0"/>
                    </a:moveTo>
                    <a:cubicBezTo>
                      <a:pt x="0" y="3"/>
                      <a:pt x="0" y="3"/>
                      <a:pt x="0" y="3"/>
                    </a:cubicBezTo>
                    <a:cubicBezTo>
                      <a:pt x="1"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5" name="Freeform 75"/>
              <p:cNvSpPr/>
              <p:nvPr/>
            </p:nvSpPr>
            <p:spPr bwMode="auto">
              <a:xfrm>
                <a:off x="3914" y="15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6" name="Freeform 76"/>
              <p:cNvSpPr/>
              <p:nvPr/>
            </p:nvSpPr>
            <p:spPr bwMode="auto">
              <a:xfrm>
                <a:off x="3317" y="1492"/>
                <a:ext cx="1064" cy="1219"/>
              </a:xfrm>
              <a:custGeom>
                <a:avLst/>
                <a:gdLst>
                  <a:gd name="T0" fmla="*/ 307 w 501"/>
                  <a:gd name="T1" fmla="*/ 7 h 575"/>
                  <a:gd name="T2" fmla="*/ 204 w 501"/>
                  <a:gd name="T3" fmla="*/ 13 h 575"/>
                  <a:gd name="T4" fmla="*/ 130 w 501"/>
                  <a:gd name="T5" fmla="*/ 42 h 575"/>
                  <a:gd name="T6" fmla="*/ 23 w 501"/>
                  <a:gd name="T7" fmla="*/ 152 h 575"/>
                  <a:gd name="T8" fmla="*/ 0 w 501"/>
                  <a:gd name="T9" fmla="*/ 247 h 575"/>
                  <a:gd name="T10" fmla="*/ 50 w 501"/>
                  <a:gd name="T11" fmla="*/ 385 h 575"/>
                  <a:gd name="T12" fmla="*/ 111 w 501"/>
                  <a:gd name="T13" fmla="*/ 430 h 575"/>
                  <a:gd name="T14" fmla="*/ 184 w 501"/>
                  <a:gd name="T15" fmla="*/ 490 h 575"/>
                  <a:gd name="T16" fmla="*/ 202 w 501"/>
                  <a:gd name="T17" fmla="*/ 528 h 575"/>
                  <a:gd name="T18" fmla="*/ 213 w 501"/>
                  <a:gd name="T19" fmla="*/ 562 h 575"/>
                  <a:gd name="T20" fmla="*/ 214 w 501"/>
                  <a:gd name="T21" fmla="*/ 567 h 575"/>
                  <a:gd name="T22" fmla="*/ 211 w 501"/>
                  <a:gd name="T23" fmla="*/ 536 h 575"/>
                  <a:gd name="T24" fmla="*/ 199 w 501"/>
                  <a:gd name="T25" fmla="*/ 494 h 575"/>
                  <a:gd name="T26" fmla="*/ 165 w 501"/>
                  <a:gd name="T27" fmla="*/ 454 h 575"/>
                  <a:gd name="T28" fmla="*/ 164 w 501"/>
                  <a:gd name="T29" fmla="*/ 451 h 575"/>
                  <a:gd name="T30" fmla="*/ 135 w 501"/>
                  <a:gd name="T31" fmla="*/ 430 h 575"/>
                  <a:gd name="T32" fmla="*/ 134 w 501"/>
                  <a:gd name="T33" fmla="*/ 428 h 575"/>
                  <a:gd name="T34" fmla="*/ 125 w 501"/>
                  <a:gd name="T35" fmla="*/ 419 h 575"/>
                  <a:gd name="T36" fmla="*/ 97 w 501"/>
                  <a:gd name="T37" fmla="*/ 407 h 575"/>
                  <a:gd name="T38" fmla="*/ 85 w 501"/>
                  <a:gd name="T39" fmla="*/ 394 h 575"/>
                  <a:gd name="T40" fmla="*/ 77 w 501"/>
                  <a:gd name="T41" fmla="*/ 384 h 575"/>
                  <a:gd name="T42" fmla="*/ 63 w 501"/>
                  <a:gd name="T43" fmla="*/ 368 h 575"/>
                  <a:gd name="T44" fmla="*/ 49 w 501"/>
                  <a:gd name="T45" fmla="*/ 353 h 575"/>
                  <a:gd name="T46" fmla="*/ 40 w 501"/>
                  <a:gd name="T47" fmla="*/ 338 h 575"/>
                  <a:gd name="T48" fmla="*/ 25 w 501"/>
                  <a:gd name="T49" fmla="*/ 323 h 575"/>
                  <a:gd name="T50" fmla="*/ 29 w 501"/>
                  <a:gd name="T51" fmla="*/ 315 h 575"/>
                  <a:gd name="T52" fmla="*/ 21 w 501"/>
                  <a:gd name="T53" fmla="*/ 247 h 575"/>
                  <a:gd name="T54" fmla="*/ 23 w 501"/>
                  <a:gd name="T55" fmla="*/ 221 h 575"/>
                  <a:gd name="T56" fmla="*/ 26 w 501"/>
                  <a:gd name="T57" fmla="*/ 191 h 575"/>
                  <a:gd name="T58" fmla="*/ 56 w 501"/>
                  <a:gd name="T59" fmla="*/ 133 h 575"/>
                  <a:gd name="T60" fmla="*/ 74 w 501"/>
                  <a:gd name="T61" fmla="*/ 107 h 575"/>
                  <a:gd name="T62" fmla="*/ 84 w 501"/>
                  <a:gd name="T63" fmla="*/ 99 h 575"/>
                  <a:gd name="T64" fmla="*/ 90 w 501"/>
                  <a:gd name="T65" fmla="*/ 91 h 575"/>
                  <a:gd name="T66" fmla="*/ 110 w 501"/>
                  <a:gd name="T67" fmla="*/ 80 h 575"/>
                  <a:gd name="T68" fmla="*/ 129 w 501"/>
                  <a:gd name="T69" fmla="*/ 65 h 575"/>
                  <a:gd name="T70" fmla="*/ 182 w 501"/>
                  <a:gd name="T71" fmla="*/ 36 h 575"/>
                  <a:gd name="T72" fmla="*/ 211 w 501"/>
                  <a:gd name="T73" fmla="*/ 29 h 575"/>
                  <a:gd name="T74" fmla="*/ 253 w 501"/>
                  <a:gd name="T75" fmla="*/ 19 h 575"/>
                  <a:gd name="T76" fmla="*/ 281 w 501"/>
                  <a:gd name="T77" fmla="*/ 19 h 575"/>
                  <a:gd name="T78" fmla="*/ 284 w 501"/>
                  <a:gd name="T79" fmla="*/ 19 h 575"/>
                  <a:gd name="T80" fmla="*/ 320 w 501"/>
                  <a:gd name="T81" fmla="*/ 24 h 575"/>
                  <a:gd name="T82" fmla="*/ 369 w 501"/>
                  <a:gd name="T83" fmla="*/ 42 h 575"/>
                  <a:gd name="T84" fmla="*/ 388 w 501"/>
                  <a:gd name="T85" fmla="*/ 53 h 575"/>
                  <a:gd name="T86" fmla="*/ 407 w 501"/>
                  <a:gd name="T87" fmla="*/ 71 h 575"/>
                  <a:gd name="T88" fmla="*/ 435 w 501"/>
                  <a:gd name="T89" fmla="*/ 107 h 575"/>
                  <a:gd name="T90" fmla="*/ 462 w 501"/>
                  <a:gd name="T91" fmla="*/ 154 h 575"/>
                  <a:gd name="T92" fmla="*/ 471 w 501"/>
                  <a:gd name="T93" fmla="*/ 184 h 575"/>
                  <a:gd name="T94" fmla="*/ 464 w 501"/>
                  <a:gd name="T95" fmla="*/ 279 h 575"/>
                  <a:gd name="T96" fmla="*/ 451 w 501"/>
                  <a:gd name="T97" fmla="*/ 307 h 575"/>
                  <a:gd name="T98" fmla="*/ 395 w 501"/>
                  <a:gd name="T99" fmla="*/ 377 h 575"/>
                  <a:gd name="T100" fmla="*/ 368 w 501"/>
                  <a:gd name="T101" fmla="*/ 412 h 575"/>
                  <a:gd name="T102" fmla="*/ 363 w 501"/>
                  <a:gd name="T103" fmla="*/ 573 h 575"/>
                  <a:gd name="T104" fmla="*/ 446 w 501"/>
                  <a:gd name="T105" fmla="*/ 342 h 575"/>
                  <a:gd name="T106" fmla="*/ 463 w 501"/>
                  <a:gd name="T107" fmla="*/ 118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01" h="575">
                    <a:moveTo>
                      <a:pt x="463" y="118"/>
                    </a:moveTo>
                    <a:cubicBezTo>
                      <a:pt x="439" y="74"/>
                      <a:pt x="402" y="38"/>
                      <a:pt x="355" y="17"/>
                    </a:cubicBezTo>
                    <a:cubicBezTo>
                      <a:pt x="347" y="17"/>
                      <a:pt x="337" y="12"/>
                      <a:pt x="328" y="12"/>
                    </a:cubicBezTo>
                    <a:cubicBezTo>
                      <a:pt x="328" y="11"/>
                      <a:pt x="328" y="11"/>
                      <a:pt x="328" y="11"/>
                    </a:cubicBezTo>
                    <a:cubicBezTo>
                      <a:pt x="320" y="11"/>
                      <a:pt x="319" y="8"/>
                      <a:pt x="310" y="5"/>
                    </a:cubicBezTo>
                    <a:cubicBezTo>
                      <a:pt x="309" y="7"/>
                      <a:pt x="306" y="5"/>
                      <a:pt x="307" y="7"/>
                    </a:cubicBezTo>
                    <a:cubicBezTo>
                      <a:pt x="303" y="8"/>
                      <a:pt x="301" y="3"/>
                      <a:pt x="296" y="4"/>
                    </a:cubicBezTo>
                    <a:cubicBezTo>
                      <a:pt x="296" y="3"/>
                      <a:pt x="296" y="5"/>
                      <a:pt x="295" y="4"/>
                    </a:cubicBezTo>
                    <a:cubicBezTo>
                      <a:pt x="282" y="5"/>
                      <a:pt x="298" y="3"/>
                      <a:pt x="282" y="0"/>
                    </a:cubicBezTo>
                    <a:cubicBezTo>
                      <a:pt x="259" y="0"/>
                      <a:pt x="236" y="5"/>
                      <a:pt x="215" y="9"/>
                    </a:cubicBezTo>
                    <a:cubicBezTo>
                      <a:pt x="216" y="9"/>
                      <a:pt x="217" y="10"/>
                      <a:pt x="215" y="11"/>
                    </a:cubicBezTo>
                    <a:cubicBezTo>
                      <a:pt x="212" y="8"/>
                      <a:pt x="208" y="13"/>
                      <a:pt x="204" y="13"/>
                    </a:cubicBezTo>
                    <a:cubicBezTo>
                      <a:pt x="204" y="12"/>
                      <a:pt x="206" y="12"/>
                      <a:pt x="207" y="11"/>
                    </a:cubicBezTo>
                    <a:cubicBezTo>
                      <a:pt x="197" y="13"/>
                      <a:pt x="190" y="17"/>
                      <a:pt x="181" y="19"/>
                    </a:cubicBezTo>
                    <a:cubicBezTo>
                      <a:pt x="173" y="24"/>
                      <a:pt x="163" y="25"/>
                      <a:pt x="158" y="29"/>
                    </a:cubicBezTo>
                    <a:cubicBezTo>
                      <a:pt x="159" y="27"/>
                      <a:pt x="154" y="30"/>
                      <a:pt x="152" y="30"/>
                    </a:cubicBezTo>
                    <a:cubicBezTo>
                      <a:pt x="148" y="37"/>
                      <a:pt x="136" y="37"/>
                      <a:pt x="131" y="43"/>
                    </a:cubicBezTo>
                    <a:cubicBezTo>
                      <a:pt x="130" y="42"/>
                      <a:pt x="130" y="42"/>
                      <a:pt x="130" y="42"/>
                    </a:cubicBezTo>
                    <a:cubicBezTo>
                      <a:pt x="110" y="54"/>
                      <a:pt x="88" y="68"/>
                      <a:pt x="70" y="87"/>
                    </a:cubicBezTo>
                    <a:cubicBezTo>
                      <a:pt x="59" y="96"/>
                      <a:pt x="48" y="108"/>
                      <a:pt x="39" y="121"/>
                    </a:cubicBezTo>
                    <a:cubicBezTo>
                      <a:pt x="38" y="123"/>
                      <a:pt x="40" y="122"/>
                      <a:pt x="39" y="124"/>
                    </a:cubicBezTo>
                    <a:cubicBezTo>
                      <a:pt x="37" y="127"/>
                      <a:pt x="38" y="123"/>
                      <a:pt x="37" y="124"/>
                    </a:cubicBezTo>
                    <a:cubicBezTo>
                      <a:pt x="34" y="132"/>
                      <a:pt x="28" y="140"/>
                      <a:pt x="23" y="148"/>
                    </a:cubicBezTo>
                    <a:cubicBezTo>
                      <a:pt x="23" y="150"/>
                      <a:pt x="22" y="152"/>
                      <a:pt x="23" y="152"/>
                    </a:cubicBezTo>
                    <a:cubicBezTo>
                      <a:pt x="17" y="161"/>
                      <a:pt x="14" y="176"/>
                      <a:pt x="9" y="185"/>
                    </a:cubicBezTo>
                    <a:cubicBezTo>
                      <a:pt x="14" y="183"/>
                      <a:pt x="10" y="192"/>
                      <a:pt x="10" y="196"/>
                    </a:cubicBezTo>
                    <a:cubicBezTo>
                      <a:pt x="9" y="198"/>
                      <a:pt x="8" y="198"/>
                      <a:pt x="8" y="197"/>
                    </a:cubicBezTo>
                    <a:cubicBezTo>
                      <a:pt x="6" y="205"/>
                      <a:pt x="5" y="209"/>
                      <a:pt x="3" y="219"/>
                    </a:cubicBezTo>
                    <a:cubicBezTo>
                      <a:pt x="2" y="223"/>
                      <a:pt x="4" y="225"/>
                      <a:pt x="3" y="230"/>
                    </a:cubicBezTo>
                    <a:cubicBezTo>
                      <a:pt x="0" y="233"/>
                      <a:pt x="1" y="241"/>
                      <a:pt x="0" y="247"/>
                    </a:cubicBezTo>
                    <a:cubicBezTo>
                      <a:pt x="2" y="245"/>
                      <a:pt x="4" y="252"/>
                      <a:pt x="3" y="257"/>
                    </a:cubicBezTo>
                    <a:cubicBezTo>
                      <a:pt x="0" y="256"/>
                      <a:pt x="0" y="256"/>
                      <a:pt x="0" y="256"/>
                    </a:cubicBezTo>
                    <a:cubicBezTo>
                      <a:pt x="1" y="272"/>
                      <a:pt x="0" y="297"/>
                      <a:pt x="9" y="316"/>
                    </a:cubicBezTo>
                    <a:cubicBezTo>
                      <a:pt x="8" y="318"/>
                      <a:pt x="8" y="318"/>
                      <a:pt x="8" y="318"/>
                    </a:cubicBezTo>
                    <a:cubicBezTo>
                      <a:pt x="17" y="337"/>
                      <a:pt x="25" y="356"/>
                      <a:pt x="39" y="370"/>
                    </a:cubicBezTo>
                    <a:cubicBezTo>
                      <a:pt x="42" y="375"/>
                      <a:pt x="47" y="381"/>
                      <a:pt x="50" y="385"/>
                    </a:cubicBezTo>
                    <a:cubicBezTo>
                      <a:pt x="56" y="390"/>
                      <a:pt x="58" y="391"/>
                      <a:pt x="63" y="393"/>
                    </a:cubicBezTo>
                    <a:cubicBezTo>
                      <a:pt x="65" y="395"/>
                      <a:pt x="65" y="397"/>
                      <a:pt x="65" y="398"/>
                    </a:cubicBezTo>
                    <a:cubicBezTo>
                      <a:pt x="71" y="405"/>
                      <a:pt x="76" y="411"/>
                      <a:pt x="83" y="414"/>
                    </a:cubicBezTo>
                    <a:cubicBezTo>
                      <a:pt x="83" y="415"/>
                      <a:pt x="83" y="415"/>
                      <a:pt x="83" y="415"/>
                    </a:cubicBezTo>
                    <a:cubicBezTo>
                      <a:pt x="89" y="419"/>
                      <a:pt x="98" y="423"/>
                      <a:pt x="104" y="429"/>
                    </a:cubicBezTo>
                    <a:cubicBezTo>
                      <a:pt x="106" y="429"/>
                      <a:pt x="113" y="433"/>
                      <a:pt x="111" y="430"/>
                    </a:cubicBezTo>
                    <a:cubicBezTo>
                      <a:pt x="114" y="431"/>
                      <a:pt x="111" y="433"/>
                      <a:pt x="115" y="433"/>
                    </a:cubicBezTo>
                    <a:cubicBezTo>
                      <a:pt x="111" y="433"/>
                      <a:pt x="111" y="433"/>
                      <a:pt x="111" y="433"/>
                    </a:cubicBezTo>
                    <a:cubicBezTo>
                      <a:pt x="125" y="443"/>
                      <a:pt x="138" y="450"/>
                      <a:pt x="152" y="459"/>
                    </a:cubicBezTo>
                    <a:cubicBezTo>
                      <a:pt x="154" y="464"/>
                      <a:pt x="165" y="469"/>
                      <a:pt x="170" y="476"/>
                    </a:cubicBezTo>
                    <a:cubicBezTo>
                      <a:pt x="175" y="479"/>
                      <a:pt x="180" y="487"/>
                      <a:pt x="185" y="489"/>
                    </a:cubicBezTo>
                    <a:cubicBezTo>
                      <a:pt x="184" y="490"/>
                      <a:pt x="184" y="490"/>
                      <a:pt x="184" y="490"/>
                    </a:cubicBezTo>
                    <a:cubicBezTo>
                      <a:pt x="188" y="495"/>
                      <a:pt x="194" y="503"/>
                      <a:pt x="196" y="512"/>
                    </a:cubicBezTo>
                    <a:cubicBezTo>
                      <a:pt x="198" y="518"/>
                      <a:pt x="200" y="517"/>
                      <a:pt x="202" y="521"/>
                    </a:cubicBezTo>
                    <a:cubicBezTo>
                      <a:pt x="201" y="521"/>
                      <a:pt x="201" y="521"/>
                      <a:pt x="201" y="521"/>
                    </a:cubicBezTo>
                    <a:cubicBezTo>
                      <a:pt x="203" y="525"/>
                      <a:pt x="206" y="526"/>
                      <a:pt x="207" y="528"/>
                    </a:cubicBezTo>
                    <a:cubicBezTo>
                      <a:pt x="207" y="532"/>
                      <a:pt x="208" y="532"/>
                      <a:pt x="208" y="536"/>
                    </a:cubicBezTo>
                    <a:cubicBezTo>
                      <a:pt x="207" y="532"/>
                      <a:pt x="205" y="530"/>
                      <a:pt x="202" y="528"/>
                    </a:cubicBezTo>
                    <a:cubicBezTo>
                      <a:pt x="203" y="534"/>
                      <a:pt x="207" y="539"/>
                      <a:pt x="206" y="543"/>
                    </a:cubicBezTo>
                    <a:cubicBezTo>
                      <a:pt x="207" y="547"/>
                      <a:pt x="207" y="551"/>
                      <a:pt x="209" y="551"/>
                    </a:cubicBezTo>
                    <a:cubicBezTo>
                      <a:pt x="209" y="552"/>
                      <a:pt x="208" y="555"/>
                      <a:pt x="207" y="552"/>
                    </a:cubicBezTo>
                    <a:cubicBezTo>
                      <a:pt x="208" y="556"/>
                      <a:pt x="208" y="558"/>
                      <a:pt x="209" y="560"/>
                    </a:cubicBezTo>
                    <a:cubicBezTo>
                      <a:pt x="209" y="560"/>
                      <a:pt x="209" y="559"/>
                      <a:pt x="209" y="558"/>
                    </a:cubicBezTo>
                    <a:cubicBezTo>
                      <a:pt x="211" y="560"/>
                      <a:pt x="211" y="563"/>
                      <a:pt x="213" y="562"/>
                    </a:cubicBezTo>
                    <a:cubicBezTo>
                      <a:pt x="212" y="561"/>
                      <a:pt x="212" y="560"/>
                      <a:pt x="212" y="558"/>
                    </a:cubicBezTo>
                    <a:cubicBezTo>
                      <a:pt x="213" y="559"/>
                      <a:pt x="214" y="565"/>
                      <a:pt x="213" y="567"/>
                    </a:cubicBezTo>
                    <a:cubicBezTo>
                      <a:pt x="212" y="569"/>
                      <a:pt x="210" y="563"/>
                      <a:pt x="210" y="566"/>
                    </a:cubicBezTo>
                    <a:cubicBezTo>
                      <a:pt x="213" y="575"/>
                      <a:pt x="213" y="575"/>
                      <a:pt x="213" y="575"/>
                    </a:cubicBezTo>
                    <a:cubicBezTo>
                      <a:pt x="213" y="573"/>
                      <a:pt x="214" y="570"/>
                      <a:pt x="215" y="571"/>
                    </a:cubicBezTo>
                    <a:cubicBezTo>
                      <a:pt x="214" y="567"/>
                      <a:pt x="214" y="567"/>
                      <a:pt x="214" y="567"/>
                    </a:cubicBezTo>
                    <a:cubicBezTo>
                      <a:pt x="215" y="567"/>
                      <a:pt x="215" y="567"/>
                      <a:pt x="215" y="567"/>
                    </a:cubicBezTo>
                    <a:cubicBezTo>
                      <a:pt x="214" y="560"/>
                      <a:pt x="215" y="555"/>
                      <a:pt x="214" y="548"/>
                    </a:cubicBezTo>
                    <a:cubicBezTo>
                      <a:pt x="212" y="551"/>
                      <a:pt x="212" y="551"/>
                      <a:pt x="212" y="551"/>
                    </a:cubicBezTo>
                    <a:cubicBezTo>
                      <a:pt x="212" y="547"/>
                      <a:pt x="209" y="543"/>
                      <a:pt x="210" y="539"/>
                    </a:cubicBezTo>
                    <a:cubicBezTo>
                      <a:pt x="211" y="541"/>
                      <a:pt x="211" y="539"/>
                      <a:pt x="212" y="539"/>
                    </a:cubicBezTo>
                    <a:cubicBezTo>
                      <a:pt x="212" y="538"/>
                      <a:pt x="211" y="537"/>
                      <a:pt x="211" y="536"/>
                    </a:cubicBezTo>
                    <a:cubicBezTo>
                      <a:pt x="214" y="538"/>
                      <a:pt x="214" y="538"/>
                      <a:pt x="214" y="538"/>
                    </a:cubicBezTo>
                    <a:cubicBezTo>
                      <a:pt x="210" y="536"/>
                      <a:pt x="210" y="526"/>
                      <a:pt x="210" y="525"/>
                    </a:cubicBezTo>
                    <a:cubicBezTo>
                      <a:pt x="210" y="525"/>
                      <a:pt x="210" y="525"/>
                      <a:pt x="210" y="525"/>
                    </a:cubicBezTo>
                    <a:cubicBezTo>
                      <a:pt x="209" y="519"/>
                      <a:pt x="209" y="527"/>
                      <a:pt x="208" y="523"/>
                    </a:cubicBezTo>
                    <a:cubicBezTo>
                      <a:pt x="207" y="519"/>
                      <a:pt x="210" y="520"/>
                      <a:pt x="210" y="517"/>
                    </a:cubicBezTo>
                    <a:cubicBezTo>
                      <a:pt x="207" y="511"/>
                      <a:pt x="202" y="501"/>
                      <a:pt x="199" y="494"/>
                    </a:cubicBezTo>
                    <a:cubicBezTo>
                      <a:pt x="196" y="489"/>
                      <a:pt x="191" y="484"/>
                      <a:pt x="186" y="481"/>
                    </a:cubicBezTo>
                    <a:cubicBezTo>
                      <a:pt x="183" y="477"/>
                      <a:pt x="189" y="480"/>
                      <a:pt x="184" y="476"/>
                    </a:cubicBezTo>
                    <a:cubicBezTo>
                      <a:pt x="186" y="476"/>
                      <a:pt x="186" y="475"/>
                      <a:pt x="186" y="474"/>
                    </a:cubicBezTo>
                    <a:cubicBezTo>
                      <a:pt x="185" y="474"/>
                      <a:pt x="179" y="467"/>
                      <a:pt x="181" y="471"/>
                    </a:cubicBezTo>
                    <a:cubicBezTo>
                      <a:pt x="176" y="466"/>
                      <a:pt x="169" y="460"/>
                      <a:pt x="163" y="455"/>
                    </a:cubicBezTo>
                    <a:cubicBezTo>
                      <a:pt x="165" y="457"/>
                      <a:pt x="167" y="456"/>
                      <a:pt x="165" y="454"/>
                    </a:cubicBezTo>
                    <a:cubicBezTo>
                      <a:pt x="162" y="453"/>
                      <a:pt x="156" y="450"/>
                      <a:pt x="151" y="445"/>
                    </a:cubicBezTo>
                    <a:cubicBezTo>
                      <a:pt x="150" y="447"/>
                      <a:pt x="152" y="448"/>
                      <a:pt x="150" y="449"/>
                    </a:cubicBezTo>
                    <a:cubicBezTo>
                      <a:pt x="149" y="449"/>
                      <a:pt x="147" y="449"/>
                      <a:pt x="146" y="447"/>
                    </a:cubicBezTo>
                    <a:cubicBezTo>
                      <a:pt x="147" y="445"/>
                      <a:pt x="148" y="443"/>
                      <a:pt x="144" y="440"/>
                    </a:cubicBezTo>
                    <a:cubicBezTo>
                      <a:pt x="146" y="438"/>
                      <a:pt x="152" y="446"/>
                      <a:pt x="151" y="442"/>
                    </a:cubicBezTo>
                    <a:cubicBezTo>
                      <a:pt x="154" y="442"/>
                      <a:pt x="163" y="448"/>
                      <a:pt x="164" y="451"/>
                    </a:cubicBezTo>
                    <a:cubicBezTo>
                      <a:pt x="170" y="452"/>
                      <a:pt x="161" y="448"/>
                      <a:pt x="163" y="447"/>
                    </a:cubicBezTo>
                    <a:cubicBezTo>
                      <a:pt x="159" y="444"/>
                      <a:pt x="157" y="444"/>
                      <a:pt x="151" y="440"/>
                    </a:cubicBezTo>
                    <a:cubicBezTo>
                      <a:pt x="150" y="440"/>
                      <a:pt x="152" y="442"/>
                      <a:pt x="148" y="441"/>
                    </a:cubicBezTo>
                    <a:cubicBezTo>
                      <a:pt x="142" y="439"/>
                      <a:pt x="143" y="435"/>
                      <a:pt x="141" y="434"/>
                    </a:cubicBezTo>
                    <a:cubicBezTo>
                      <a:pt x="144" y="435"/>
                      <a:pt x="144" y="435"/>
                      <a:pt x="144" y="435"/>
                    </a:cubicBezTo>
                    <a:cubicBezTo>
                      <a:pt x="141" y="432"/>
                      <a:pt x="139" y="432"/>
                      <a:pt x="135" y="430"/>
                    </a:cubicBezTo>
                    <a:cubicBezTo>
                      <a:pt x="136" y="426"/>
                      <a:pt x="142" y="434"/>
                      <a:pt x="144" y="433"/>
                    </a:cubicBezTo>
                    <a:cubicBezTo>
                      <a:pt x="143" y="429"/>
                      <a:pt x="143" y="429"/>
                      <a:pt x="143" y="429"/>
                    </a:cubicBezTo>
                    <a:cubicBezTo>
                      <a:pt x="137" y="425"/>
                      <a:pt x="140" y="430"/>
                      <a:pt x="134" y="425"/>
                    </a:cubicBezTo>
                    <a:cubicBezTo>
                      <a:pt x="135" y="425"/>
                      <a:pt x="135" y="425"/>
                      <a:pt x="135" y="425"/>
                    </a:cubicBezTo>
                    <a:cubicBezTo>
                      <a:pt x="131" y="423"/>
                      <a:pt x="131" y="423"/>
                      <a:pt x="131" y="423"/>
                    </a:cubicBezTo>
                    <a:cubicBezTo>
                      <a:pt x="131" y="424"/>
                      <a:pt x="130" y="426"/>
                      <a:pt x="134" y="428"/>
                    </a:cubicBezTo>
                    <a:cubicBezTo>
                      <a:pt x="130" y="429"/>
                      <a:pt x="131" y="427"/>
                      <a:pt x="125" y="424"/>
                    </a:cubicBezTo>
                    <a:cubicBezTo>
                      <a:pt x="122" y="424"/>
                      <a:pt x="127" y="425"/>
                      <a:pt x="126" y="427"/>
                    </a:cubicBezTo>
                    <a:cubicBezTo>
                      <a:pt x="126" y="428"/>
                      <a:pt x="123" y="426"/>
                      <a:pt x="120" y="425"/>
                    </a:cubicBezTo>
                    <a:cubicBezTo>
                      <a:pt x="116" y="422"/>
                      <a:pt x="119" y="421"/>
                      <a:pt x="118" y="419"/>
                    </a:cubicBezTo>
                    <a:cubicBezTo>
                      <a:pt x="119" y="420"/>
                      <a:pt x="122" y="422"/>
                      <a:pt x="121" y="422"/>
                    </a:cubicBezTo>
                    <a:cubicBezTo>
                      <a:pt x="127" y="424"/>
                      <a:pt x="121" y="418"/>
                      <a:pt x="125" y="419"/>
                    </a:cubicBezTo>
                    <a:cubicBezTo>
                      <a:pt x="122" y="415"/>
                      <a:pt x="121" y="417"/>
                      <a:pt x="118" y="416"/>
                    </a:cubicBezTo>
                    <a:cubicBezTo>
                      <a:pt x="119" y="417"/>
                      <a:pt x="117" y="418"/>
                      <a:pt x="117" y="419"/>
                    </a:cubicBezTo>
                    <a:cubicBezTo>
                      <a:pt x="108" y="418"/>
                      <a:pt x="115" y="413"/>
                      <a:pt x="108" y="409"/>
                    </a:cubicBezTo>
                    <a:cubicBezTo>
                      <a:pt x="108" y="413"/>
                      <a:pt x="98" y="407"/>
                      <a:pt x="100" y="413"/>
                    </a:cubicBezTo>
                    <a:cubicBezTo>
                      <a:pt x="98" y="412"/>
                      <a:pt x="96" y="411"/>
                      <a:pt x="95" y="410"/>
                    </a:cubicBezTo>
                    <a:cubicBezTo>
                      <a:pt x="98" y="409"/>
                      <a:pt x="93" y="407"/>
                      <a:pt x="97" y="407"/>
                    </a:cubicBezTo>
                    <a:cubicBezTo>
                      <a:pt x="95" y="405"/>
                      <a:pt x="95" y="405"/>
                      <a:pt x="95" y="405"/>
                    </a:cubicBezTo>
                    <a:cubicBezTo>
                      <a:pt x="100" y="406"/>
                      <a:pt x="100" y="406"/>
                      <a:pt x="100" y="406"/>
                    </a:cubicBezTo>
                    <a:cubicBezTo>
                      <a:pt x="98" y="403"/>
                      <a:pt x="95" y="399"/>
                      <a:pt x="94" y="397"/>
                    </a:cubicBezTo>
                    <a:cubicBezTo>
                      <a:pt x="91" y="395"/>
                      <a:pt x="94" y="399"/>
                      <a:pt x="90" y="397"/>
                    </a:cubicBezTo>
                    <a:cubicBezTo>
                      <a:pt x="92" y="397"/>
                      <a:pt x="91" y="394"/>
                      <a:pt x="89" y="393"/>
                    </a:cubicBezTo>
                    <a:cubicBezTo>
                      <a:pt x="92" y="396"/>
                      <a:pt x="87" y="395"/>
                      <a:pt x="85" y="394"/>
                    </a:cubicBezTo>
                    <a:cubicBezTo>
                      <a:pt x="82" y="392"/>
                      <a:pt x="81" y="388"/>
                      <a:pt x="81" y="388"/>
                    </a:cubicBezTo>
                    <a:cubicBezTo>
                      <a:pt x="86" y="389"/>
                      <a:pt x="86" y="389"/>
                      <a:pt x="86" y="389"/>
                    </a:cubicBezTo>
                    <a:cubicBezTo>
                      <a:pt x="82" y="388"/>
                      <a:pt x="85" y="388"/>
                      <a:pt x="82" y="386"/>
                    </a:cubicBezTo>
                    <a:cubicBezTo>
                      <a:pt x="81" y="386"/>
                      <a:pt x="78" y="386"/>
                      <a:pt x="77" y="387"/>
                    </a:cubicBezTo>
                    <a:cubicBezTo>
                      <a:pt x="75" y="385"/>
                      <a:pt x="74" y="383"/>
                      <a:pt x="73" y="383"/>
                    </a:cubicBezTo>
                    <a:cubicBezTo>
                      <a:pt x="77" y="384"/>
                      <a:pt x="77" y="384"/>
                      <a:pt x="77" y="384"/>
                    </a:cubicBezTo>
                    <a:cubicBezTo>
                      <a:pt x="73" y="381"/>
                      <a:pt x="79" y="381"/>
                      <a:pt x="74" y="378"/>
                    </a:cubicBezTo>
                    <a:cubicBezTo>
                      <a:pt x="72" y="378"/>
                      <a:pt x="72" y="378"/>
                      <a:pt x="72" y="378"/>
                    </a:cubicBezTo>
                    <a:cubicBezTo>
                      <a:pt x="72" y="377"/>
                      <a:pt x="72" y="376"/>
                      <a:pt x="73" y="377"/>
                    </a:cubicBezTo>
                    <a:cubicBezTo>
                      <a:pt x="71" y="377"/>
                      <a:pt x="69" y="375"/>
                      <a:pt x="68" y="374"/>
                    </a:cubicBezTo>
                    <a:cubicBezTo>
                      <a:pt x="69" y="373"/>
                      <a:pt x="69" y="373"/>
                      <a:pt x="69" y="373"/>
                    </a:cubicBezTo>
                    <a:cubicBezTo>
                      <a:pt x="67" y="372"/>
                      <a:pt x="63" y="371"/>
                      <a:pt x="63" y="368"/>
                    </a:cubicBezTo>
                    <a:cubicBezTo>
                      <a:pt x="62" y="371"/>
                      <a:pt x="65" y="370"/>
                      <a:pt x="66" y="373"/>
                    </a:cubicBezTo>
                    <a:cubicBezTo>
                      <a:pt x="66" y="377"/>
                      <a:pt x="62" y="372"/>
                      <a:pt x="62" y="371"/>
                    </a:cubicBezTo>
                    <a:cubicBezTo>
                      <a:pt x="64" y="370"/>
                      <a:pt x="58" y="367"/>
                      <a:pt x="56" y="364"/>
                    </a:cubicBezTo>
                    <a:cubicBezTo>
                      <a:pt x="56" y="363"/>
                      <a:pt x="55" y="361"/>
                      <a:pt x="55" y="360"/>
                    </a:cubicBezTo>
                    <a:cubicBezTo>
                      <a:pt x="53" y="360"/>
                      <a:pt x="53" y="360"/>
                      <a:pt x="53" y="360"/>
                    </a:cubicBezTo>
                    <a:cubicBezTo>
                      <a:pt x="56" y="357"/>
                      <a:pt x="49" y="356"/>
                      <a:pt x="49" y="353"/>
                    </a:cubicBezTo>
                    <a:cubicBezTo>
                      <a:pt x="50" y="354"/>
                      <a:pt x="51" y="353"/>
                      <a:pt x="51" y="351"/>
                    </a:cubicBezTo>
                    <a:cubicBezTo>
                      <a:pt x="50" y="355"/>
                      <a:pt x="45" y="349"/>
                      <a:pt x="44" y="350"/>
                    </a:cubicBezTo>
                    <a:cubicBezTo>
                      <a:pt x="42" y="345"/>
                      <a:pt x="48" y="349"/>
                      <a:pt x="48" y="347"/>
                    </a:cubicBezTo>
                    <a:cubicBezTo>
                      <a:pt x="45" y="346"/>
                      <a:pt x="46" y="341"/>
                      <a:pt x="43" y="341"/>
                    </a:cubicBezTo>
                    <a:cubicBezTo>
                      <a:pt x="44" y="345"/>
                      <a:pt x="41" y="341"/>
                      <a:pt x="40" y="341"/>
                    </a:cubicBezTo>
                    <a:cubicBezTo>
                      <a:pt x="38" y="337"/>
                      <a:pt x="41" y="341"/>
                      <a:pt x="40" y="338"/>
                    </a:cubicBezTo>
                    <a:cubicBezTo>
                      <a:pt x="39" y="336"/>
                      <a:pt x="36" y="335"/>
                      <a:pt x="37" y="338"/>
                    </a:cubicBezTo>
                    <a:cubicBezTo>
                      <a:pt x="36" y="335"/>
                      <a:pt x="32" y="333"/>
                      <a:pt x="32" y="330"/>
                    </a:cubicBezTo>
                    <a:cubicBezTo>
                      <a:pt x="33" y="328"/>
                      <a:pt x="36" y="335"/>
                      <a:pt x="36" y="333"/>
                    </a:cubicBezTo>
                    <a:cubicBezTo>
                      <a:pt x="32" y="326"/>
                      <a:pt x="30" y="331"/>
                      <a:pt x="27" y="325"/>
                    </a:cubicBezTo>
                    <a:cubicBezTo>
                      <a:pt x="27" y="328"/>
                      <a:pt x="24" y="327"/>
                      <a:pt x="22" y="324"/>
                    </a:cubicBezTo>
                    <a:cubicBezTo>
                      <a:pt x="19" y="317"/>
                      <a:pt x="24" y="327"/>
                      <a:pt x="25" y="323"/>
                    </a:cubicBezTo>
                    <a:cubicBezTo>
                      <a:pt x="23" y="321"/>
                      <a:pt x="23" y="321"/>
                      <a:pt x="23" y="321"/>
                    </a:cubicBezTo>
                    <a:cubicBezTo>
                      <a:pt x="25" y="316"/>
                      <a:pt x="31" y="327"/>
                      <a:pt x="32" y="322"/>
                    </a:cubicBezTo>
                    <a:cubicBezTo>
                      <a:pt x="30" y="320"/>
                      <a:pt x="30" y="320"/>
                      <a:pt x="30" y="320"/>
                    </a:cubicBezTo>
                    <a:cubicBezTo>
                      <a:pt x="31" y="320"/>
                      <a:pt x="32" y="321"/>
                      <a:pt x="33" y="319"/>
                    </a:cubicBezTo>
                    <a:cubicBezTo>
                      <a:pt x="30" y="319"/>
                      <a:pt x="30" y="313"/>
                      <a:pt x="29" y="312"/>
                    </a:cubicBezTo>
                    <a:cubicBezTo>
                      <a:pt x="27" y="312"/>
                      <a:pt x="30" y="315"/>
                      <a:pt x="29" y="315"/>
                    </a:cubicBezTo>
                    <a:cubicBezTo>
                      <a:pt x="27" y="312"/>
                      <a:pt x="24" y="311"/>
                      <a:pt x="24" y="306"/>
                    </a:cubicBezTo>
                    <a:cubicBezTo>
                      <a:pt x="26" y="308"/>
                      <a:pt x="26" y="304"/>
                      <a:pt x="27" y="305"/>
                    </a:cubicBezTo>
                    <a:cubicBezTo>
                      <a:pt x="27" y="303"/>
                      <a:pt x="25" y="305"/>
                      <a:pt x="25" y="301"/>
                    </a:cubicBezTo>
                    <a:cubicBezTo>
                      <a:pt x="26" y="301"/>
                      <a:pt x="26" y="301"/>
                      <a:pt x="26" y="301"/>
                    </a:cubicBezTo>
                    <a:cubicBezTo>
                      <a:pt x="23" y="289"/>
                      <a:pt x="22" y="272"/>
                      <a:pt x="18" y="260"/>
                    </a:cubicBezTo>
                    <a:cubicBezTo>
                      <a:pt x="20" y="258"/>
                      <a:pt x="20" y="254"/>
                      <a:pt x="21" y="247"/>
                    </a:cubicBezTo>
                    <a:cubicBezTo>
                      <a:pt x="21" y="250"/>
                      <a:pt x="19" y="247"/>
                      <a:pt x="19" y="246"/>
                    </a:cubicBezTo>
                    <a:cubicBezTo>
                      <a:pt x="21" y="242"/>
                      <a:pt x="21" y="242"/>
                      <a:pt x="21" y="242"/>
                    </a:cubicBezTo>
                    <a:cubicBezTo>
                      <a:pt x="23" y="239"/>
                      <a:pt x="22" y="233"/>
                      <a:pt x="21" y="230"/>
                    </a:cubicBezTo>
                    <a:cubicBezTo>
                      <a:pt x="22" y="229"/>
                      <a:pt x="22" y="229"/>
                      <a:pt x="23" y="229"/>
                    </a:cubicBezTo>
                    <a:cubicBezTo>
                      <a:pt x="24" y="225"/>
                      <a:pt x="22" y="225"/>
                      <a:pt x="22" y="224"/>
                    </a:cubicBezTo>
                    <a:cubicBezTo>
                      <a:pt x="23" y="221"/>
                      <a:pt x="23" y="221"/>
                      <a:pt x="23" y="221"/>
                    </a:cubicBezTo>
                    <a:cubicBezTo>
                      <a:pt x="22" y="221"/>
                      <a:pt x="22" y="221"/>
                      <a:pt x="22" y="221"/>
                    </a:cubicBezTo>
                    <a:cubicBezTo>
                      <a:pt x="22" y="217"/>
                      <a:pt x="23" y="213"/>
                      <a:pt x="25" y="213"/>
                    </a:cubicBezTo>
                    <a:cubicBezTo>
                      <a:pt x="25" y="212"/>
                      <a:pt x="25" y="211"/>
                      <a:pt x="24" y="212"/>
                    </a:cubicBezTo>
                    <a:cubicBezTo>
                      <a:pt x="26" y="209"/>
                      <a:pt x="28" y="200"/>
                      <a:pt x="29" y="193"/>
                    </a:cubicBezTo>
                    <a:cubicBezTo>
                      <a:pt x="28" y="196"/>
                      <a:pt x="27" y="196"/>
                      <a:pt x="26" y="196"/>
                    </a:cubicBezTo>
                    <a:cubicBezTo>
                      <a:pt x="24" y="194"/>
                      <a:pt x="27" y="194"/>
                      <a:pt x="26" y="191"/>
                    </a:cubicBezTo>
                    <a:cubicBezTo>
                      <a:pt x="27" y="192"/>
                      <a:pt x="28" y="189"/>
                      <a:pt x="28" y="192"/>
                    </a:cubicBezTo>
                    <a:cubicBezTo>
                      <a:pt x="33" y="185"/>
                      <a:pt x="36" y="173"/>
                      <a:pt x="40" y="164"/>
                    </a:cubicBezTo>
                    <a:cubicBezTo>
                      <a:pt x="40" y="162"/>
                      <a:pt x="40" y="162"/>
                      <a:pt x="39" y="161"/>
                    </a:cubicBezTo>
                    <a:cubicBezTo>
                      <a:pt x="45" y="156"/>
                      <a:pt x="47" y="148"/>
                      <a:pt x="51" y="142"/>
                    </a:cubicBezTo>
                    <a:cubicBezTo>
                      <a:pt x="49" y="143"/>
                      <a:pt x="48" y="139"/>
                      <a:pt x="50" y="136"/>
                    </a:cubicBezTo>
                    <a:cubicBezTo>
                      <a:pt x="51" y="131"/>
                      <a:pt x="53" y="136"/>
                      <a:pt x="56" y="133"/>
                    </a:cubicBezTo>
                    <a:cubicBezTo>
                      <a:pt x="57" y="131"/>
                      <a:pt x="59" y="128"/>
                      <a:pt x="60" y="127"/>
                    </a:cubicBezTo>
                    <a:cubicBezTo>
                      <a:pt x="60" y="127"/>
                      <a:pt x="60" y="127"/>
                      <a:pt x="60" y="127"/>
                    </a:cubicBezTo>
                    <a:cubicBezTo>
                      <a:pt x="61" y="125"/>
                      <a:pt x="63" y="121"/>
                      <a:pt x="65" y="120"/>
                    </a:cubicBezTo>
                    <a:cubicBezTo>
                      <a:pt x="65" y="120"/>
                      <a:pt x="65" y="120"/>
                      <a:pt x="65" y="120"/>
                    </a:cubicBezTo>
                    <a:cubicBezTo>
                      <a:pt x="67" y="118"/>
                      <a:pt x="69" y="117"/>
                      <a:pt x="71" y="115"/>
                    </a:cubicBezTo>
                    <a:cubicBezTo>
                      <a:pt x="70" y="113"/>
                      <a:pt x="75" y="109"/>
                      <a:pt x="74" y="107"/>
                    </a:cubicBezTo>
                    <a:cubicBezTo>
                      <a:pt x="75" y="107"/>
                      <a:pt x="74" y="107"/>
                      <a:pt x="75" y="107"/>
                    </a:cubicBezTo>
                    <a:cubicBezTo>
                      <a:pt x="74" y="106"/>
                      <a:pt x="74" y="106"/>
                      <a:pt x="74" y="106"/>
                    </a:cubicBezTo>
                    <a:cubicBezTo>
                      <a:pt x="78" y="103"/>
                      <a:pt x="78" y="103"/>
                      <a:pt x="78" y="103"/>
                    </a:cubicBezTo>
                    <a:cubicBezTo>
                      <a:pt x="78" y="104"/>
                      <a:pt x="78" y="105"/>
                      <a:pt x="78" y="106"/>
                    </a:cubicBezTo>
                    <a:cubicBezTo>
                      <a:pt x="82" y="103"/>
                      <a:pt x="78" y="104"/>
                      <a:pt x="79" y="101"/>
                    </a:cubicBezTo>
                    <a:cubicBezTo>
                      <a:pt x="81" y="98"/>
                      <a:pt x="82" y="99"/>
                      <a:pt x="84" y="99"/>
                    </a:cubicBezTo>
                    <a:cubicBezTo>
                      <a:pt x="84" y="100"/>
                      <a:pt x="82" y="100"/>
                      <a:pt x="81" y="101"/>
                    </a:cubicBezTo>
                    <a:cubicBezTo>
                      <a:pt x="81" y="103"/>
                      <a:pt x="83" y="100"/>
                      <a:pt x="84" y="101"/>
                    </a:cubicBezTo>
                    <a:cubicBezTo>
                      <a:pt x="85" y="100"/>
                      <a:pt x="84" y="98"/>
                      <a:pt x="86" y="97"/>
                    </a:cubicBezTo>
                    <a:cubicBezTo>
                      <a:pt x="88" y="96"/>
                      <a:pt x="92" y="92"/>
                      <a:pt x="92" y="93"/>
                    </a:cubicBezTo>
                    <a:cubicBezTo>
                      <a:pt x="93" y="91"/>
                      <a:pt x="95" y="90"/>
                      <a:pt x="96" y="88"/>
                    </a:cubicBezTo>
                    <a:cubicBezTo>
                      <a:pt x="94" y="89"/>
                      <a:pt x="91" y="91"/>
                      <a:pt x="90" y="91"/>
                    </a:cubicBezTo>
                    <a:cubicBezTo>
                      <a:pt x="91" y="90"/>
                      <a:pt x="94" y="87"/>
                      <a:pt x="94" y="87"/>
                    </a:cubicBezTo>
                    <a:cubicBezTo>
                      <a:pt x="94" y="88"/>
                      <a:pt x="94" y="88"/>
                      <a:pt x="94" y="88"/>
                    </a:cubicBezTo>
                    <a:cubicBezTo>
                      <a:pt x="94" y="87"/>
                      <a:pt x="99" y="84"/>
                      <a:pt x="96" y="85"/>
                    </a:cubicBezTo>
                    <a:cubicBezTo>
                      <a:pt x="100" y="84"/>
                      <a:pt x="100" y="84"/>
                      <a:pt x="100" y="84"/>
                    </a:cubicBezTo>
                    <a:cubicBezTo>
                      <a:pt x="100" y="82"/>
                      <a:pt x="103" y="80"/>
                      <a:pt x="105" y="78"/>
                    </a:cubicBezTo>
                    <a:cubicBezTo>
                      <a:pt x="106" y="80"/>
                      <a:pt x="106" y="82"/>
                      <a:pt x="110" y="80"/>
                    </a:cubicBezTo>
                    <a:cubicBezTo>
                      <a:pt x="113" y="76"/>
                      <a:pt x="113" y="76"/>
                      <a:pt x="113" y="76"/>
                    </a:cubicBezTo>
                    <a:cubicBezTo>
                      <a:pt x="115" y="74"/>
                      <a:pt x="116" y="74"/>
                      <a:pt x="116" y="75"/>
                    </a:cubicBezTo>
                    <a:cubicBezTo>
                      <a:pt x="124" y="71"/>
                      <a:pt x="121" y="66"/>
                      <a:pt x="128" y="64"/>
                    </a:cubicBezTo>
                    <a:cubicBezTo>
                      <a:pt x="126" y="67"/>
                      <a:pt x="129" y="66"/>
                      <a:pt x="132" y="65"/>
                    </a:cubicBezTo>
                    <a:cubicBezTo>
                      <a:pt x="131" y="65"/>
                      <a:pt x="131" y="64"/>
                      <a:pt x="132" y="63"/>
                    </a:cubicBezTo>
                    <a:cubicBezTo>
                      <a:pt x="131" y="63"/>
                      <a:pt x="132" y="65"/>
                      <a:pt x="129" y="65"/>
                    </a:cubicBezTo>
                    <a:cubicBezTo>
                      <a:pt x="128" y="65"/>
                      <a:pt x="131" y="63"/>
                      <a:pt x="132" y="62"/>
                    </a:cubicBezTo>
                    <a:cubicBezTo>
                      <a:pt x="139" y="63"/>
                      <a:pt x="150" y="53"/>
                      <a:pt x="160" y="50"/>
                    </a:cubicBezTo>
                    <a:cubicBezTo>
                      <a:pt x="158" y="48"/>
                      <a:pt x="163" y="48"/>
                      <a:pt x="164" y="46"/>
                    </a:cubicBezTo>
                    <a:cubicBezTo>
                      <a:pt x="165" y="49"/>
                      <a:pt x="169" y="43"/>
                      <a:pt x="172" y="44"/>
                    </a:cubicBezTo>
                    <a:cubicBezTo>
                      <a:pt x="170" y="42"/>
                      <a:pt x="170" y="42"/>
                      <a:pt x="170" y="42"/>
                    </a:cubicBezTo>
                    <a:cubicBezTo>
                      <a:pt x="176" y="41"/>
                      <a:pt x="177" y="34"/>
                      <a:pt x="182" y="36"/>
                    </a:cubicBezTo>
                    <a:cubicBezTo>
                      <a:pt x="185" y="35"/>
                      <a:pt x="182" y="38"/>
                      <a:pt x="181" y="39"/>
                    </a:cubicBezTo>
                    <a:cubicBezTo>
                      <a:pt x="186" y="40"/>
                      <a:pt x="191" y="32"/>
                      <a:pt x="196" y="34"/>
                    </a:cubicBezTo>
                    <a:cubicBezTo>
                      <a:pt x="196" y="33"/>
                      <a:pt x="194" y="32"/>
                      <a:pt x="197" y="30"/>
                    </a:cubicBezTo>
                    <a:cubicBezTo>
                      <a:pt x="201" y="30"/>
                      <a:pt x="207" y="29"/>
                      <a:pt x="207" y="29"/>
                    </a:cubicBezTo>
                    <a:cubicBezTo>
                      <a:pt x="209" y="28"/>
                      <a:pt x="210" y="27"/>
                      <a:pt x="213" y="27"/>
                    </a:cubicBezTo>
                    <a:cubicBezTo>
                      <a:pt x="213" y="28"/>
                      <a:pt x="212" y="28"/>
                      <a:pt x="211" y="29"/>
                    </a:cubicBezTo>
                    <a:cubicBezTo>
                      <a:pt x="215" y="28"/>
                      <a:pt x="219" y="26"/>
                      <a:pt x="222" y="24"/>
                    </a:cubicBezTo>
                    <a:cubicBezTo>
                      <a:pt x="225" y="26"/>
                      <a:pt x="233" y="23"/>
                      <a:pt x="238" y="23"/>
                    </a:cubicBezTo>
                    <a:cubicBezTo>
                      <a:pt x="241" y="20"/>
                      <a:pt x="247" y="23"/>
                      <a:pt x="247" y="20"/>
                    </a:cubicBezTo>
                    <a:cubicBezTo>
                      <a:pt x="247" y="20"/>
                      <a:pt x="247" y="20"/>
                      <a:pt x="248" y="21"/>
                    </a:cubicBezTo>
                    <a:cubicBezTo>
                      <a:pt x="249" y="19"/>
                      <a:pt x="251" y="17"/>
                      <a:pt x="253" y="17"/>
                    </a:cubicBezTo>
                    <a:cubicBezTo>
                      <a:pt x="253" y="19"/>
                      <a:pt x="253" y="19"/>
                      <a:pt x="253" y="19"/>
                    </a:cubicBezTo>
                    <a:cubicBezTo>
                      <a:pt x="252" y="22"/>
                      <a:pt x="260" y="19"/>
                      <a:pt x="261" y="20"/>
                    </a:cubicBezTo>
                    <a:cubicBezTo>
                      <a:pt x="258" y="19"/>
                      <a:pt x="263" y="20"/>
                      <a:pt x="263" y="18"/>
                    </a:cubicBezTo>
                    <a:cubicBezTo>
                      <a:pt x="266" y="18"/>
                      <a:pt x="266" y="18"/>
                      <a:pt x="266" y="18"/>
                    </a:cubicBezTo>
                    <a:cubicBezTo>
                      <a:pt x="271" y="17"/>
                      <a:pt x="267" y="17"/>
                      <a:pt x="273" y="16"/>
                    </a:cubicBezTo>
                    <a:cubicBezTo>
                      <a:pt x="276" y="16"/>
                      <a:pt x="274" y="19"/>
                      <a:pt x="273" y="19"/>
                    </a:cubicBezTo>
                    <a:cubicBezTo>
                      <a:pt x="275" y="20"/>
                      <a:pt x="278" y="19"/>
                      <a:pt x="281" y="19"/>
                    </a:cubicBezTo>
                    <a:cubicBezTo>
                      <a:pt x="280" y="18"/>
                      <a:pt x="280" y="18"/>
                      <a:pt x="281" y="18"/>
                    </a:cubicBezTo>
                    <a:cubicBezTo>
                      <a:pt x="281" y="18"/>
                      <a:pt x="281" y="18"/>
                      <a:pt x="281" y="19"/>
                    </a:cubicBezTo>
                    <a:cubicBezTo>
                      <a:pt x="282" y="18"/>
                      <a:pt x="283" y="18"/>
                      <a:pt x="285" y="18"/>
                    </a:cubicBezTo>
                    <a:cubicBezTo>
                      <a:pt x="285" y="19"/>
                      <a:pt x="285" y="19"/>
                      <a:pt x="285" y="19"/>
                    </a:cubicBezTo>
                    <a:cubicBezTo>
                      <a:pt x="283" y="19"/>
                      <a:pt x="282" y="19"/>
                      <a:pt x="281" y="19"/>
                    </a:cubicBezTo>
                    <a:cubicBezTo>
                      <a:pt x="282" y="19"/>
                      <a:pt x="283" y="19"/>
                      <a:pt x="284" y="19"/>
                    </a:cubicBezTo>
                    <a:cubicBezTo>
                      <a:pt x="285" y="19"/>
                      <a:pt x="285" y="19"/>
                      <a:pt x="285" y="19"/>
                    </a:cubicBezTo>
                    <a:cubicBezTo>
                      <a:pt x="286" y="19"/>
                      <a:pt x="287" y="19"/>
                      <a:pt x="288" y="20"/>
                    </a:cubicBezTo>
                    <a:cubicBezTo>
                      <a:pt x="287" y="21"/>
                      <a:pt x="287" y="21"/>
                      <a:pt x="287" y="21"/>
                    </a:cubicBezTo>
                    <a:cubicBezTo>
                      <a:pt x="289" y="22"/>
                      <a:pt x="294" y="20"/>
                      <a:pt x="294" y="20"/>
                    </a:cubicBezTo>
                    <a:cubicBezTo>
                      <a:pt x="303" y="22"/>
                      <a:pt x="318" y="23"/>
                      <a:pt x="322" y="24"/>
                    </a:cubicBezTo>
                    <a:cubicBezTo>
                      <a:pt x="319" y="23"/>
                      <a:pt x="318" y="24"/>
                      <a:pt x="320" y="24"/>
                    </a:cubicBezTo>
                    <a:cubicBezTo>
                      <a:pt x="323" y="25"/>
                      <a:pt x="326" y="24"/>
                      <a:pt x="326" y="25"/>
                    </a:cubicBezTo>
                    <a:cubicBezTo>
                      <a:pt x="329" y="25"/>
                      <a:pt x="328" y="27"/>
                      <a:pt x="332" y="28"/>
                    </a:cubicBezTo>
                    <a:cubicBezTo>
                      <a:pt x="332" y="29"/>
                      <a:pt x="333" y="27"/>
                      <a:pt x="332" y="27"/>
                    </a:cubicBezTo>
                    <a:cubicBezTo>
                      <a:pt x="337" y="31"/>
                      <a:pt x="347" y="31"/>
                      <a:pt x="354" y="36"/>
                    </a:cubicBezTo>
                    <a:cubicBezTo>
                      <a:pt x="353" y="36"/>
                      <a:pt x="352" y="36"/>
                      <a:pt x="351" y="37"/>
                    </a:cubicBezTo>
                    <a:cubicBezTo>
                      <a:pt x="357" y="38"/>
                      <a:pt x="363" y="41"/>
                      <a:pt x="369" y="42"/>
                    </a:cubicBezTo>
                    <a:cubicBezTo>
                      <a:pt x="368" y="42"/>
                      <a:pt x="368" y="43"/>
                      <a:pt x="366" y="43"/>
                    </a:cubicBezTo>
                    <a:cubicBezTo>
                      <a:pt x="369" y="44"/>
                      <a:pt x="372" y="46"/>
                      <a:pt x="375" y="47"/>
                    </a:cubicBezTo>
                    <a:cubicBezTo>
                      <a:pt x="375" y="47"/>
                      <a:pt x="375" y="47"/>
                      <a:pt x="375" y="47"/>
                    </a:cubicBezTo>
                    <a:cubicBezTo>
                      <a:pt x="373" y="44"/>
                      <a:pt x="378" y="46"/>
                      <a:pt x="381" y="48"/>
                    </a:cubicBezTo>
                    <a:cubicBezTo>
                      <a:pt x="380" y="48"/>
                      <a:pt x="380" y="48"/>
                      <a:pt x="380" y="48"/>
                    </a:cubicBezTo>
                    <a:cubicBezTo>
                      <a:pt x="384" y="51"/>
                      <a:pt x="385" y="50"/>
                      <a:pt x="388" y="53"/>
                    </a:cubicBezTo>
                    <a:cubicBezTo>
                      <a:pt x="390" y="55"/>
                      <a:pt x="386" y="52"/>
                      <a:pt x="386" y="53"/>
                    </a:cubicBezTo>
                    <a:cubicBezTo>
                      <a:pt x="386" y="56"/>
                      <a:pt x="393" y="61"/>
                      <a:pt x="394" y="62"/>
                    </a:cubicBezTo>
                    <a:cubicBezTo>
                      <a:pt x="395" y="62"/>
                      <a:pt x="396" y="63"/>
                      <a:pt x="397" y="62"/>
                    </a:cubicBezTo>
                    <a:cubicBezTo>
                      <a:pt x="400" y="64"/>
                      <a:pt x="397" y="64"/>
                      <a:pt x="399" y="66"/>
                    </a:cubicBezTo>
                    <a:cubicBezTo>
                      <a:pt x="409" y="69"/>
                      <a:pt x="409" y="69"/>
                      <a:pt x="409" y="69"/>
                    </a:cubicBezTo>
                    <a:cubicBezTo>
                      <a:pt x="408" y="69"/>
                      <a:pt x="410" y="73"/>
                      <a:pt x="407" y="71"/>
                    </a:cubicBezTo>
                    <a:cubicBezTo>
                      <a:pt x="412" y="76"/>
                      <a:pt x="417" y="77"/>
                      <a:pt x="422" y="80"/>
                    </a:cubicBezTo>
                    <a:cubicBezTo>
                      <a:pt x="423" y="82"/>
                      <a:pt x="428" y="87"/>
                      <a:pt x="430" y="89"/>
                    </a:cubicBezTo>
                    <a:cubicBezTo>
                      <a:pt x="429" y="90"/>
                      <a:pt x="428" y="87"/>
                      <a:pt x="427" y="87"/>
                    </a:cubicBezTo>
                    <a:cubicBezTo>
                      <a:pt x="428" y="91"/>
                      <a:pt x="428" y="91"/>
                      <a:pt x="428" y="91"/>
                    </a:cubicBezTo>
                    <a:cubicBezTo>
                      <a:pt x="425" y="87"/>
                      <a:pt x="427" y="93"/>
                      <a:pt x="424" y="91"/>
                    </a:cubicBezTo>
                    <a:cubicBezTo>
                      <a:pt x="428" y="94"/>
                      <a:pt x="432" y="102"/>
                      <a:pt x="435" y="107"/>
                    </a:cubicBezTo>
                    <a:cubicBezTo>
                      <a:pt x="435" y="102"/>
                      <a:pt x="440" y="113"/>
                      <a:pt x="443" y="111"/>
                    </a:cubicBezTo>
                    <a:cubicBezTo>
                      <a:pt x="447" y="117"/>
                      <a:pt x="443" y="115"/>
                      <a:pt x="443" y="118"/>
                    </a:cubicBezTo>
                    <a:cubicBezTo>
                      <a:pt x="448" y="124"/>
                      <a:pt x="451" y="130"/>
                      <a:pt x="453" y="136"/>
                    </a:cubicBezTo>
                    <a:cubicBezTo>
                      <a:pt x="453" y="136"/>
                      <a:pt x="453" y="136"/>
                      <a:pt x="453" y="136"/>
                    </a:cubicBezTo>
                    <a:cubicBezTo>
                      <a:pt x="456" y="141"/>
                      <a:pt x="459" y="150"/>
                      <a:pt x="464" y="155"/>
                    </a:cubicBezTo>
                    <a:cubicBezTo>
                      <a:pt x="463" y="154"/>
                      <a:pt x="463" y="155"/>
                      <a:pt x="462" y="154"/>
                    </a:cubicBezTo>
                    <a:cubicBezTo>
                      <a:pt x="463" y="160"/>
                      <a:pt x="465" y="154"/>
                      <a:pt x="466" y="161"/>
                    </a:cubicBezTo>
                    <a:cubicBezTo>
                      <a:pt x="465" y="160"/>
                      <a:pt x="465" y="160"/>
                      <a:pt x="465" y="160"/>
                    </a:cubicBezTo>
                    <a:cubicBezTo>
                      <a:pt x="467" y="164"/>
                      <a:pt x="467" y="169"/>
                      <a:pt x="470" y="173"/>
                    </a:cubicBezTo>
                    <a:cubicBezTo>
                      <a:pt x="469" y="174"/>
                      <a:pt x="469" y="173"/>
                      <a:pt x="468" y="172"/>
                    </a:cubicBezTo>
                    <a:cubicBezTo>
                      <a:pt x="470" y="177"/>
                      <a:pt x="471" y="182"/>
                      <a:pt x="474" y="186"/>
                    </a:cubicBezTo>
                    <a:cubicBezTo>
                      <a:pt x="473" y="186"/>
                      <a:pt x="472" y="186"/>
                      <a:pt x="471" y="184"/>
                    </a:cubicBezTo>
                    <a:cubicBezTo>
                      <a:pt x="471" y="189"/>
                      <a:pt x="474" y="189"/>
                      <a:pt x="474" y="193"/>
                    </a:cubicBezTo>
                    <a:cubicBezTo>
                      <a:pt x="475" y="194"/>
                      <a:pt x="474" y="197"/>
                      <a:pt x="474" y="196"/>
                    </a:cubicBezTo>
                    <a:cubicBezTo>
                      <a:pt x="475" y="198"/>
                      <a:pt x="476" y="205"/>
                      <a:pt x="477" y="207"/>
                    </a:cubicBezTo>
                    <a:cubicBezTo>
                      <a:pt x="476" y="208"/>
                      <a:pt x="476" y="209"/>
                      <a:pt x="475" y="212"/>
                    </a:cubicBezTo>
                    <a:cubicBezTo>
                      <a:pt x="478" y="236"/>
                      <a:pt x="473" y="260"/>
                      <a:pt x="467" y="283"/>
                    </a:cubicBezTo>
                    <a:cubicBezTo>
                      <a:pt x="463" y="286"/>
                      <a:pt x="467" y="277"/>
                      <a:pt x="464" y="279"/>
                    </a:cubicBezTo>
                    <a:cubicBezTo>
                      <a:pt x="467" y="280"/>
                      <a:pt x="464" y="283"/>
                      <a:pt x="461" y="290"/>
                    </a:cubicBezTo>
                    <a:cubicBezTo>
                      <a:pt x="461" y="290"/>
                      <a:pt x="461" y="290"/>
                      <a:pt x="461" y="290"/>
                    </a:cubicBezTo>
                    <a:cubicBezTo>
                      <a:pt x="460" y="293"/>
                      <a:pt x="458" y="294"/>
                      <a:pt x="457" y="297"/>
                    </a:cubicBezTo>
                    <a:cubicBezTo>
                      <a:pt x="458" y="297"/>
                      <a:pt x="458" y="297"/>
                      <a:pt x="458" y="297"/>
                    </a:cubicBezTo>
                    <a:cubicBezTo>
                      <a:pt x="458" y="301"/>
                      <a:pt x="452" y="303"/>
                      <a:pt x="453" y="306"/>
                    </a:cubicBezTo>
                    <a:cubicBezTo>
                      <a:pt x="451" y="307"/>
                      <a:pt x="451" y="307"/>
                      <a:pt x="451" y="307"/>
                    </a:cubicBezTo>
                    <a:cubicBezTo>
                      <a:pt x="451" y="312"/>
                      <a:pt x="447" y="312"/>
                      <a:pt x="447" y="316"/>
                    </a:cubicBezTo>
                    <a:cubicBezTo>
                      <a:pt x="447" y="316"/>
                      <a:pt x="447" y="316"/>
                      <a:pt x="447" y="316"/>
                    </a:cubicBezTo>
                    <a:cubicBezTo>
                      <a:pt x="443" y="320"/>
                      <a:pt x="442" y="327"/>
                      <a:pt x="439" y="328"/>
                    </a:cubicBezTo>
                    <a:cubicBezTo>
                      <a:pt x="437" y="332"/>
                      <a:pt x="434" y="337"/>
                      <a:pt x="435" y="339"/>
                    </a:cubicBezTo>
                    <a:cubicBezTo>
                      <a:pt x="433" y="339"/>
                      <a:pt x="433" y="338"/>
                      <a:pt x="433" y="337"/>
                    </a:cubicBezTo>
                    <a:cubicBezTo>
                      <a:pt x="422" y="352"/>
                      <a:pt x="406" y="365"/>
                      <a:pt x="395" y="377"/>
                    </a:cubicBezTo>
                    <a:cubicBezTo>
                      <a:pt x="394" y="378"/>
                      <a:pt x="395" y="377"/>
                      <a:pt x="395" y="376"/>
                    </a:cubicBezTo>
                    <a:cubicBezTo>
                      <a:pt x="389" y="385"/>
                      <a:pt x="378" y="390"/>
                      <a:pt x="378" y="398"/>
                    </a:cubicBezTo>
                    <a:cubicBezTo>
                      <a:pt x="377" y="402"/>
                      <a:pt x="377" y="402"/>
                      <a:pt x="377" y="402"/>
                    </a:cubicBezTo>
                    <a:cubicBezTo>
                      <a:pt x="375" y="403"/>
                      <a:pt x="375" y="402"/>
                      <a:pt x="373" y="403"/>
                    </a:cubicBezTo>
                    <a:cubicBezTo>
                      <a:pt x="373" y="406"/>
                      <a:pt x="368" y="411"/>
                      <a:pt x="369" y="413"/>
                    </a:cubicBezTo>
                    <a:cubicBezTo>
                      <a:pt x="368" y="414"/>
                      <a:pt x="369" y="412"/>
                      <a:pt x="368" y="412"/>
                    </a:cubicBezTo>
                    <a:cubicBezTo>
                      <a:pt x="365" y="416"/>
                      <a:pt x="365" y="422"/>
                      <a:pt x="363" y="426"/>
                    </a:cubicBezTo>
                    <a:cubicBezTo>
                      <a:pt x="363" y="424"/>
                      <a:pt x="363" y="424"/>
                      <a:pt x="363" y="424"/>
                    </a:cubicBezTo>
                    <a:cubicBezTo>
                      <a:pt x="349" y="443"/>
                      <a:pt x="340" y="473"/>
                      <a:pt x="342" y="493"/>
                    </a:cubicBezTo>
                    <a:cubicBezTo>
                      <a:pt x="343" y="498"/>
                      <a:pt x="340" y="495"/>
                      <a:pt x="340" y="497"/>
                    </a:cubicBezTo>
                    <a:cubicBezTo>
                      <a:pt x="342" y="517"/>
                      <a:pt x="338" y="542"/>
                      <a:pt x="349" y="558"/>
                    </a:cubicBezTo>
                    <a:cubicBezTo>
                      <a:pt x="355" y="570"/>
                      <a:pt x="363" y="573"/>
                      <a:pt x="363" y="573"/>
                    </a:cubicBezTo>
                    <a:cubicBezTo>
                      <a:pt x="346" y="542"/>
                      <a:pt x="349" y="513"/>
                      <a:pt x="356" y="481"/>
                    </a:cubicBezTo>
                    <a:cubicBezTo>
                      <a:pt x="356" y="470"/>
                      <a:pt x="359" y="457"/>
                      <a:pt x="363" y="448"/>
                    </a:cubicBezTo>
                    <a:cubicBezTo>
                      <a:pt x="376" y="404"/>
                      <a:pt x="410" y="388"/>
                      <a:pt x="444" y="349"/>
                    </a:cubicBezTo>
                    <a:cubicBezTo>
                      <a:pt x="442" y="350"/>
                      <a:pt x="443" y="348"/>
                      <a:pt x="444" y="346"/>
                    </a:cubicBezTo>
                    <a:cubicBezTo>
                      <a:pt x="445" y="345"/>
                      <a:pt x="445" y="345"/>
                      <a:pt x="445" y="345"/>
                    </a:cubicBezTo>
                    <a:cubicBezTo>
                      <a:pt x="446" y="342"/>
                      <a:pt x="446" y="342"/>
                      <a:pt x="446" y="342"/>
                    </a:cubicBezTo>
                    <a:cubicBezTo>
                      <a:pt x="448" y="339"/>
                      <a:pt x="449" y="341"/>
                      <a:pt x="447" y="344"/>
                    </a:cubicBezTo>
                    <a:cubicBezTo>
                      <a:pt x="459" y="329"/>
                      <a:pt x="467" y="314"/>
                      <a:pt x="475" y="297"/>
                    </a:cubicBezTo>
                    <a:cubicBezTo>
                      <a:pt x="474" y="295"/>
                      <a:pt x="479" y="288"/>
                      <a:pt x="477" y="286"/>
                    </a:cubicBezTo>
                    <a:cubicBezTo>
                      <a:pt x="478" y="286"/>
                      <a:pt x="478" y="286"/>
                      <a:pt x="478" y="287"/>
                    </a:cubicBezTo>
                    <a:cubicBezTo>
                      <a:pt x="481" y="274"/>
                      <a:pt x="482" y="274"/>
                      <a:pt x="487" y="263"/>
                    </a:cubicBezTo>
                    <a:cubicBezTo>
                      <a:pt x="501" y="211"/>
                      <a:pt x="485" y="161"/>
                      <a:pt x="463" y="11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7" name="Rectangle 77"/>
              <p:cNvSpPr>
                <a:spLocks noChangeArrowheads="1"/>
              </p:cNvSpPr>
              <p:nvPr/>
            </p:nvSpPr>
            <p:spPr bwMode="auto">
              <a:xfrm>
                <a:off x="4586" y="1893"/>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8" name="Freeform 78"/>
              <p:cNvSpPr/>
              <p:nvPr/>
            </p:nvSpPr>
            <p:spPr bwMode="auto">
              <a:xfrm>
                <a:off x="3937" y="2817"/>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1"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9" name="Freeform 79"/>
              <p:cNvSpPr/>
              <p:nvPr/>
            </p:nvSpPr>
            <p:spPr bwMode="auto">
              <a:xfrm>
                <a:off x="4629" y="1859"/>
                <a:ext cx="2" cy="2"/>
              </a:xfrm>
              <a:custGeom>
                <a:avLst/>
                <a:gdLst>
                  <a:gd name="T0" fmla="*/ 2 w 2"/>
                  <a:gd name="T1" fmla="*/ 2 h 2"/>
                  <a:gd name="T2" fmla="*/ 2 w 2"/>
                  <a:gd name="T3" fmla="*/ 2 h 2"/>
                  <a:gd name="T4" fmla="*/ 0 w 2"/>
                  <a:gd name="T5" fmla="*/ 0 h 2"/>
                  <a:gd name="T6" fmla="*/ 2 w 2"/>
                  <a:gd name="T7" fmla="*/ 2 h 2"/>
                </a:gdLst>
                <a:ahLst/>
                <a:cxnLst>
                  <a:cxn ang="0">
                    <a:pos x="T0" y="T1"/>
                  </a:cxn>
                  <a:cxn ang="0">
                    <a:pos x="T2" y="T3"/>
                  </a:cxn>
                  <a:cxn ang="0">
                    <a:pos x="T4" y="T5"/>
                  </a:cxn>
                  <a:cxn ang="0">
                    <a:pos x="T6" y="T7"/>
                  </a:cxn>
                </a:cxnLst>
                <a:rect l="0" t="0" r="r" b="b"/>
                <a:pathLst>
                  <a:path w="2" h="2">
                    <a:moveTo>
                      <a:pt x="2" y="2"/>
                    </a:moveTo>
                    <a:lnTo>
                      <a:pt x="2" y="2"/>
                    </a:lnTo>
                    <a:lnTo>
                      <a:pt x="0" y="0"/>
                    </a:lnTo>
                    <a:lnTo>
                      <a:pt x="2"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0" name="Freeform 80"/>
              <p:cNvSpPr/>
              <p:nvPr/>
            </p:nvSpPr>
            <p:spPr bwMode="auto">
              <a:xfrm>
                <a:off x="3967" y="281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1" name="Freeform 81"/>
              <p:cNvSpPr/>
              <p:nvPr/>
            </p:nvSpPr>
            <p:spPr bwMode="auto">
              <a:xfrm>
                <a:off x="4618" y="1878"/>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0" y="0"/>
                      <a:pt x="1" y="2"/>
                      <a:pt x="1" y="2"/>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2" name="Freeform 82"/>
              <p:cNvSpPr/>
              <p:nvPr/>
            </p:nvSpPr>
            <p:spPr bwMode="auto">
              <a:xfrm>
                <a:off x="3814" y="226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3" name="Freeform 83"/>
              <p:cNvSpPr/>
              <p:nvPr/>
            </p:nvSpPr>
            <p:spPr bwMode="auto">
              <a:xfrm>
                <a:off x="3876" y="24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4" name="Freeform 84"/>
              <p:cNvSpPr/>
              <p:nvPr/>
            </p:nvSpPr>
            <p:spPr bwMode="auto">
              <a:xfrm>
                <a:off x="4618" y="18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5" name="Freeform 85"/>
              <p:cNvSpPr/>
              <p:nvPr/>
            </p:nvSpPr>
            <p:spPr bwMode="auto">
              <a:xfrm>
                <a:off x="3801" y="2272"/>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6" name="Freeform 86"/>
              <p:cNvSpPr/>
              <p:nvPr/>
            </p:nvSpPr>
            <p:spPr bwMode="auto">
              <a:xfrm>
                <a:off x="3808" y="2266"/>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0" y="0"/>
                    </a:cubicBezTo>
                    <a:cubicBezTo>
                      <a:pt x="1" y="0"/>
                      <a:pt x="1" y="1"/>
                      <a:pt x="1"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7" name="Freeform 87"/>
              <p:cNvSpPr/>
              <p:nvPr/>
            </p:nvSpPr>
            <p:spPr bwMode="auto">
              <a:xfrm>
                <a:off x="3878" y="2393"/>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8" name="Freeform 88"/>
              <p:cNvSpPr/>
              <p:nvPr/>
            </p:nvSpPr>
            <p:spPr bwMode="auto">
              <a:xfrm>
                <a:off x="3810" y="2266"/>
                <a:ext cx="6" cy="0"/>
              </a:xfrm>
              <a:custGeom>
                <a:avLst/>
                <a:gdLst>
                  <a:gd name="T0" fmla="*/ 1 w 3"/>
                  <a:gd name="T1" fmla="*/ 0 w 3"/>
                  <a:gd name="T2" fmla="*/ 1 w 3"/>
                </a:gdLst>
                <a:ahLst/>
                <a:cxnLst>
                  <a:cxn ang="0">
                    <a:pos x="T0" y="0"/>
                  </a:cxn>
                  <a:cxn ang="0">
                    <a:pos x="T1" y="0"/>
                  </a:cxn>
                  <a:cxn ang="0">
                    <a:pos x="T2" y="0"/>
                  </a:cxn>
                </a:cxnLst>
                <a:rect l="0" t="0" r="r" b="b"/>
                <a:pathLst>
                  <a:path w="3">
                    <a:moveTo>
                      <a:pt x="1" y="0"/>
                    </a:moveTo>
                    <a:cubicBezTo>
                      <a:pt x="0" y="0"/>
                      <a:pt x="0" y="0"/>
                      <a:pt x="0" y="0"/>
                    </a:cubicBezTo>
                    <a:cubicBezTo>
                      <a:pt x="3"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9" name="Freeform 89"/>
              <p:cNvSpPr/>
              <p:nvPr/>
            </p:nvSpPr>
            <p:spPr bwMode="auto">
              <a:xfrm>
                <a:off x="3935" y="224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0" name="Freeform 90"/>
              <p:cNvSpPr/>
              <p:nvPr/>
            </p:nvSpPr>
            <p:spPr bwMode="auto">
              <a:xfrm>
                <a:off x="3876" y="2213"/>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1" name="Oval 91"/>
              <p:cNvSpPr>
                <a:spLocks noChangeArrowheads="1"/>
              </p:cNvSpPr>
              <p:nvPr/>
            </p:nvSpPr>
            <p:spPr bwMode="auto">
              <a:xfrm>
                <a:off x="3814" y="2266"/>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2" name="Freeform 92"/>
              <p:cNvSpPr/>
              <p:nvPr/>
            </p:nvSpPr>
            <p:spPr bwMode="auto">
              <a:xfrm>
                <a:off x="3801" y="2007"/>
                <a:ext cx="5" cy="7"/>
              </a:xfrm>
              <a:custGeom>
                <a:avLst/>
                <a:gdLst>
                  <a:gd name="T0" fmla="*/ 1 w 2"/>
                  <a:gd name="T1" fmla="*/ 0 h 3"/>
                  <a:gd name="T2" fmla="*/ 2 w 2"/>
                  <a:gd name="T3" fmla="*/ 3 h 3"/>
                  <a:gd name="T4" fmla="*/ 1 w 2"/>
                  <a:gd name="T5" fmla="*/ 2 h 3"/>
                  <a:gd name="T6" fmla="*/ 1 w 2"/>
                  <a:gd name="T7" fmla="*/ 0 h 3"/>
                </a:gdLst>
                <a:ahLst/>
                <a:cxnLst>
                  <a:cxn ang="0">
                    <a:pos x="T0" y="T1"/>
                  </a:cxn>
                  <a:cxn ang="0">
                    <a:pos x="T2" y="T3"/>
                  </a:cxn>
                  <a:cxn ang="0">
                    <a:pos x="T4" y="T5"/>
                  </a:cxn>
                  <a:cxn ang="0">
                    <a:pos x="T6" y="T7"/>
                  </a:cxn>
                </a:cxnLst>
                <a:rect l="0" t="0" r="r" b="b"/>
                <a:pathLst>
                  <a:path w="2" h="3">
                    <a:moveTo>
                      <a:pt x="1" y="0"/>
                    </a:moveTo>
                    <a:cubicBezTo>
                      <a:pt x="0" y="0"/>
                      <a:pt x="0" y="1"/>
                      <a:pt x="2" y="3"/>
                    </a:cubicBezTo>
                    <a:cubicBezTo>
                      <a:pt x="1" y="2"/>
                      <a:pt x="1" y="2"/>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3" name="Freeform 93"/>
              <p:cNvSpPr/>
              <p:nvPr/>
            </p:nvSpPr>
            <p:spPr bwMode="auto">
              <a:xfrm>
                <a:off x="3837" y="24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4" name="Freeform 94"/>
              <p:cNvSpPr/>
              <p:nvPr/>
            </p:nvSpPr>
            <p:spPr bwMode="auto">
              <a:xfrm>
                <a:off x="4398" y="2296"/>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5" name="Freeform 95"/>
              <p:cNvSpPr/>
              <p:nvPr/>
            </p:nvSpPr>
            <p:spPr bwMode="auto">
              <a:xfrm>
                <a:off x="4376" y="2249"/>
                <a:ext cx="227" cy="119"/>
              </a:xfrm>
              <a:custGeom>
                <a:avLst/>
                <a:gdLst>
                  <a:gd name="T0" fmla="*/ 90 w 107"/>
                  <a:gd name="T1" fmla="*/ 34 h 56"/>
                  <a:gd name="T2" fmla="*/ 75 w 107"/>
                  <a:gd name="T3" fmla="*/ 23 h 56"/>
                  <a:gd name="T4" fmla="*/ 59 w 107"/>
                  <a:gd name="T5" fmla="*/ 22 h 56"/>
                  <a:gd name="T6" fmla="*/ 54 w 107"/>
                  <a:gd name="T7" fmla="*/ 18 h 56"/>
                  <a:gd name="T8" fmla="*/ 44 w 107"/>
                  <a:gd name="T9" fmla="*/ 13 h 56"/>
                  <a:gd name="T10" fmla="*/ 37 w 107"/>
                  <a:gd name="T11" fmla="*/ 9 h 56"/>
                  <a:gd name="T12" fmla="*/ 30 w 107"/>
                  <a:gd name="T13" fmla="*/ 11 h 56"/>
                  <a:gd name="T14" fmla="*/ 20 w 107"/>
                  <a:gd name="T15" fmla="*/ 8 h 56"/>
                  <a:gd name="T16" fmla="*/ 15 w 107"/>
                  <a:gd name="T17" fmla="*/ 6 h 56"/>
                  <a:gd name="T18" fmla="*/ 9 w 107"/>
                  <a:gd name="T19" fmla="*/ 1 h 56"/>
                  <a:gd name="T20" fmla="*/ 6 w 107"/>
                  <a:gd name="T21" fmla="*/ 1 h 56"/>
                  <a:gd name="T22" fmla="*/ 3 w 107"/>
                  <a:gd name="T23" fmla="*/ 3 h 56"/>
                  <a:gd name="T24" fmla="*/ 0 w 107"/>
                  <a:gd name="T25" fmla="*/ 5 h 56"/>
                  <a:gd name="T26" fmla="*/ 1 w 107"/>
                  <a:gd name="T27" fmla="*/ 8 h 56"/>
                  <a:gd name="T28" fmla="*/ 6 w 107"/>
                  <a:gd name="T29" fmla="*/ 9 h 56"/>
                  <a:gd name="T30" fmla="*/ 8 w 107"/>
                  <a:gd name="T31" fmla="*/ 14 h 56"/>
                  <a:gd name="T32" fmla="*/ 3 w 107"/>
                  <a:gd name="T33" fmla="*/ 19 h 56"/>
                  <a:gd name="T34" fmla="*/ 5 w 107"/>
                  <a:gd name="T35" fmla="*/ 20 h 56"/>
                  <a:gd name="T36" fmla="*/ 8 w 107"/>
                  <a:gd name="T37" fmla="*/ 18 h 56"/>
                  <a:gd name="T38" fmla="*/ 8 w 107"/>
                  <a:gd name="T39" fmla="*/ 20 h 56"/>
                  <a:gd name="T40" fmla="*/ 12 w 107"/>
                  <a:gd name="T41" fmla="*/ 17 h 56"/>
                  <a:gd name="T42" fmla="*/ 11 w 107"/>
                  <a:gd name="T43" fmla="*/ 22 h 56"/>
                  <a:gd name="T44" fmla="*/ 11 w 107"/>
                  <a:gd name="T45" fmla="*/ 25 h 56"/>
                  <a:gd name="T46" fmla="*/ 13 w 107"/>
                  <a:gd name="T47" fmla="*/ 23 h 56"/>
                  <a:gd name="T48" fmla="*/ 14 w 107"/>
                  <a:gd name="T49" fmla="*/ 25 h 56"/>
                  <a:gd name="T50" fmla="*/ 17 w 107"/>
                  <a:gd name="T51" fmla="*/ 22 h 56"/>
                  <a:gd name="T52" fmla="*/ 21 w 107"/>
                  <a:gd name="T53" fmla="*/ 18 h 56"/>
                  <a:gd name="T54" fmla="*/ 20 w 107"/>
                  <a:gd name="T55" fmla="*/ 23 h 56"/>
                  <a:gd name="T56" fmla="*/ 24 w 107"/>
                  <a:gd name="T57" fmla="*/ 26 h 56"/>
                  <a:gd name="T58" fmla="*/ 26 w 107"/>
                  <a:gd name="T59" fmla="*/ 27 h 56"/>
                  <a:gd name="T60" fmla="*/ 28 w 107"/>
                  <a:gd name="T61" fmla="*/ 27 h 56"/>
                  <a:gd name="T62" fmla="*/ 33 w 107"/>
                  <a:gd name="T63" fmla="*/ 29 h 56"/>
                  <a:gd name="T64" fmla="*/ 35 w 107"/>
                  <a:gd name="T65" fmla="*/ 30 h 56"/>
                  <a:gd name="T66" fmla="*/ 36 w 107"/>
                  <a:gd name="T67" fmla="*/ 30 h 56"/>
                  <a:gd name="T68" fmla="*/ 38 w 107"/>
                  <a:gd name="T69" fmla="*/ 28 h 56"/>
                  <a:gd name="T70" fmla="*/ 39 w 107"/>
                  <a:gd name="T71" fmla="*/ 31 h 56"/>
                  <a:gd name="T72" fmla="*/ 41 w 107"/>
                  <a:gd name="T73" fmla="*/ 30 h 56"/>
                  <a:gd name="T74" fmla="*/ 44 w 107"/>
                  <a:gd name="T75" fmla="*/ 33 h 56"/>
                  <a:gd name="T76" fmla="*/ 48 w 107"/>
                  <a:gd name="T77" fmla="*/ 34 h 56"/>
                  <a:gd name="T78" fmla="*/ 50 w 107"/>
                  <a:gd name="T79" fmla="*/ 37 h 56"/>
                  <a:gd name="T80" fmla="*/ 52 w 107"/>
                  <a:gd name="T81" fmla="*/ 36 h 56"/>
                  <a:gd name="T82" fmla="*/ 52 w 107"/>
                  <a:gd name="T83" fmla="*/ 37 h 56"/>
                  <a:gd name="T84" fmla="*/ 55 w 107"/>
                  <a:gd name="T85" fmla="*/ 37 h 56"/>
                  <a:gd name="T86" fmla="*/ 58 w 107"/>
                  <a:gd name="T87" fmla="*/ 38 h 56"/>
                  <a:gd name="T88" fmla="*/ 61 w 107"/>
                  <a:gd name="T89" fmla="*/ 38 h 56"/>
                  <a:gd name="T90" fmla="*/ 67 w 107"/>
                  <a:gd name="T91" fmla="*/ 33 h 56"/>
                  <a:gd name="T92" fmla="*/ 67 w 107"/>
                  <a:gd name="T93" fmla="*/ 38 h 56"/>
                  <a:gd name="T94" fmla="*/ 71 w 107"/>
                  <a:gd name="T95" fmla="*/ 39 h 56"/>
                  <a:gd name="T96" fmla="*/ 73 w 107"/>
                  <a:gd name="T97" fmla="*/ 40 h 56"/>
                  <a:gd name="T98" fmla="*/ 79 w 107"/>
                  <a:gd name="T99" fmla="*/ 44 h 56"/>
                  <a:gd name="T100" fmla="*/ 81 w 107"/>
                  <a:gd name="T101" fmla="*/ 46 h 56"/>
                  <a:gd name="T102" fmla="*/ 90 w 107"/>
                  <a:gd name="T103" fmla="*/ 46 h 56"/>
                  <a:gd name="T104" fmla="*/ 93 w 107"/>
                  <a:gd name="T105" fmla="*/ 47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7" h="56">
                    <a:moveTo>
                      <a:pt x="102" y="41"/>
                    </a:moveTo>
                    <a:cubicBezTo>
                      <a:pt x="101" y="41"/>
                      <a:pt x="100" y="41"/>
                      <a:pt x="100" y="40"/>
                    </a:cubicBezTo>
                    <a:cubicBezTo>
                      <a:pt x="96" y="38"/>
                      <a:pt x="96" y="32"/>
                      <a:pt x="92" y="32"/>
                    </a:cubicBezTo>
                    <a:cubicBezTo>
                      <a:pt x="91" y="33"/>
                      <a:pt x="91" y="34"/>
                      <a:pt x="90" y="34"/>
                    </a:cubicBezTo>
                    <a:cubicBezTo>
                      <a:pt x="91" y="33"/>
                      <a:pt x="91" y="33"/>
                      <a:pt x="91" y="33"/>
                    </a:cubicBezTo>
                    <a:cubicBezTo>
                      <a:pt x="90" y="34"/>
                      <a:pt x="90" y="34"/>
                      <a:pt x="90" y="34"/>
                    </a:cubicBezTo>
                    <a:cubicBezTo>
                      <a:pt x="89" y="34"/>
                      <a:pt x="90" y="33"/>
                      <a:pt x="91" y="33"/>
                    </a:cubicBezTo>
                    <a:cubicBezTo>
                      <a:pt x="89" y="32"/>
                      <a:pt x="88" y="32"/>
                      <a:pt x="87" y="31"/>
                    </a:cubicBezTo>
                    <a:cubicBezTo>
                      <a:pt x="86" y="32"/>
                      <a:pt x="86" y="30"/>
                      <a:pt x="85" y="32"/>
                    </a:cubicBezTo>
                    <a:cubicBezTo>
                      <a:pt x="86" y="31"/>
                      <a:pt x="86" y="31"/>
                      <a:pt x="86" y="31"/>
                    </a:cubicBezTo>
                    <a:cubicBezTo>
                      <a:pt x="84" y="32"/>
                      <a:pt x="84" y="32"/>
                      <a:pt x="85" y="29"/>
                    </a:cubicBezTo>
                    <a:cubicBezTo>
                      <a:pt x="82" y="25"/>
                      <a:pt x="78" y="26"/>
                      <a:pt x="75" y="23"/>
                    </a:cubicBezTo>
                    <a:cubicBezTo>
                      <a:pt x="72" y="22"/>
                      <a:pt x="68" y="22"/>
                      <a:pt x="64" y="21"/>
                    </a:cubicBezTo>
                    <a:cubicBezTo>
                      <a:pt x="62" y="24"/>
                      <a:pt x="62" y="23"/>
                      <a:pt x="60" y="25"/>
                    </a:cubicBezTo>
                    <a:cubicBezTo>
                      <a:pt x="61" y="24"/>
                      <a:pt x="61" y="24"/>
                      <a:pt x="61" y="24"/>
                    </a:cubicBezTo>
                    <a:cubicBezTo>
                      <a:pt x="60" y="25"/>
                      <a:pt x="60" y="24"/>
                      <a:pt x="60" y="22"/>
                    </a:cubicBezTo>
                    <a:cubicBezTo>
                      <a:pt x="60" y="23"/>
                      <a:pt x="60" y="22"/>
                      <a:pt x="59" y="24"/>
                    </a:cubicBezTo>
                    <a:cubicBezTo>
                      <a:pt x="58" y="26"/>
                      <a:pt x="60" y="21"/>
                      <a:pt x="59" y="22"/>
                    </a:cubicBezTo>
                    <a:cubicBezTo>
                      <a:pt x="60" y="21"/>
                      <a:pt x="59" y="23"/>
                      <a:pt x="59" y="22"/>
                    </a:cubicBezTo>
                    <a:cubicBezTo>
                      <a:pt x="57" y="24"/>
                      <a:pt x="60" y="22"/>
                      <a:pt x="59" y="19"/>
                    </a:cubicBezTo>
                    <a:cubicBezTo>
                      <a:pt x="57" y="19"/>
                      <a:pt x="55" y="20"/>
                      <a:pt x="54" y="19"/>
                    </a:cubicBezTo>
                    <a:cubicBezTo>
                      <a:pt x="54" y="19"/>
                      <a:pt x="54" y="20"/>
                      <a:pt x="54" y="20"/>
                    </a:cubicBezTo>
                    <a:cubicBezTo>
                      <a:pt x="55" y="17"/>
                      <a:pt x="53" y="21"/>
                      <a:pt x="53" y="19"/>
                    </a:cubicBezTo>
                    <a:cubicBezTo>
                      <a:pt x="53" y="19"/>
                      <a:pt x="53" y="19"/>
                      <a:pt x="54" y="18"/>
                    </a:cubicBezTo>
                    <a:cubicBezTo>
                      <a:pt x="54" y="17"/>
                      <a:pt x="52" y="18"/>
                      <a:pt x="52" y="17"/>
                    </a:cubicBezTo>
                    <a:cubicBezTo>
                      <a:pt x="51" y="18"/>
                      <a:pt x="52" y="15"/>
                      <a:pt x="51" y="16"/>
                    </a:cubicBezTo>
                    <a:cubicBezTo>
                      <a:pt x="51" y="15"/>
                      <a:pt x="51" y="15"/>
                      <a:pt x="51" y="15"/>
                    </a:cubicBezTo>
                    <a:cubicBezTo>
                      <a:pt x="49" y="18"/>
                      <a:pt x="50" y="13"/>
                      <a:pt x="49" y="15"/>
                    </a:cubicBezTo>
                    <a:cubicBezTo>
                      <a:pt x="49" y="14"/>
                      <a:pt x="49" y="14"/>
                      <a:pt x="49" y="14"/>
                    </a:cubicBezTo>
                    <a:cubicBezTo>
                      <a:pt x="47" y="14"/>
                      <a:pt x="46" y="12"/>
                      <a:pt x="44" y="13"/>
                    </a:cubicBezTo>
                    <a:cubicBezTo>
                      <a:pt x="43" y="13"/>
                      <a:pt x="43" y="10"/>
                      <a:pt x="41" y="11"/>
                    </a:cubicBezTo>
                    <a:cubicBezTo>
                      <a:pt x="40" y="12"/>
                      <a:pt x="40" y="12"/>
                      <a:pt x="40" y="12"/>
                    </a:cubicBezTo>
                    <a:cubicBezTo>
                      <a:pt x="40" y="12"/>
                      <a:pt x="41" y="11"/>
                      <a:pt x="41" y="11"/>
                    </a:cubicBezTo>
                    <a:cubicBezTo>
                      <a:pt x="40" y="12"/>
                      <a:pt x="40" y="10"/>
                      <a:pt x="39" y="10"/>
                    </a:cubicBezTo>
                    <a:cubicBezTo>
                      <a:pt x="39" y="10"/>
                      <a:pt x="39" y="10"/>
                      <a:pt x="39" y="11"/>
                    </a:cubicBezTo>
                    <a:cubicBezTo>
                      <a:pt x="39" y="9"/>
                      <a:pt x="37" y="11"/>
                      <a:pt x="37" y="9"/>
                    </a:cubicBezTo>
                    <a:cubicBezTo>
                      <a:pt x="35" y="12"/>
                      <a:pt x="35" y="11"/>
                      <a:pt x="35" y="11"/>
                    </a:cubicBezTo>
                    <a:cubicBezTo>
                      <a:pt x="35" y="11"/>
                      <a:pt x="35" y="10"/>
                      <a:pt x="35" y="10"/>
                    </a:cubicBezTo>
                    <a:cubicBezTo>
                      <a:pt x="35" y="10"/>
                      <a:pt x="34" y="10"/>
                      <a:pt x="34" y="9"/>
                    </a:cubicBezTo>
                    <a:cubicBezTo>
                      <a:pt x="34" y="9"/>
                      <a:pt x="33" y="11"/>
                      <a:pt x="33" y="10"/>
                    </a:cubicBezTo>
                    <a:cubicBezTo>
                      <a:pt x="34" y="8"/>
                      <a:pt x="32" y="10"/>
                      <a:pt x="32" y="9"/>
                    </a:cubicBezTo>
                    <a:cubicBezTo>
                      <a:pt x="31" y="10"/>
                      <a:pt x="30" y="12"/>
                      <a:pt x="30" y="11"/>
                    </a:cubicBezTo>
                    <a:cubicBezTo>
                      <a:pt x="32" y="8"/>
                      <a:pt x="32" y="8"/>
                      <a:pt x="32" y="8"/>
                    </a:cubicBezTo>
                    <a:cubicBezTo>
                      <a:pt x="30" y="9"/>
                      <a:pt x="30" y="6"/>
                      <a:pt x="27" y="8"/>
                    </a:cubicBezTo>
                    <a:cubicBezTo>
                      <a:pt x="28" y="7"/>
                      <a:pt x="28" y="7"/>
                      <a:pt x="28" y="7"/>
                    </a:cubicBezTo>
                    <a:cubicBezTo>
                      <a:pt x="26" y="8"/>
                      <a:pt x="25" y="5"/>
                      <a:pt x="23" y="7"/>
                    </a:cubicBezTo>
                    <a:cubicBezTo>
                      <a:pt x="23" y="6"/>
                      <a:pt x="23" y="6"/>
                      <a:pt x="22" y="5"/>
                    </a:cubicBezTo>
                    <a:cubicBezTo>
                      <a:pt x="21" y="7"/>
                      <a:pt x="21" y="6"/>
                      <a:pt x="20" y="8"/>
                    </a:cubicBezTo>
                    <a:cubicBezTo>
                      <a:pt x="19" y="8"/>
                      <a:pt x="20" y="7"/>
                      <a:pt x="20" y="6"/>
                    </a:cubicBezTo>
                    <a:cubicBezTo>
                      <a:pt x="20" y="6"/>
                      <a:pt x="21" y="3"/>
                      <a:pt x="19" y="5"/>
                    </a:cubicBezTo>
                    <a:cubicBezTo>
                      <a:pt x="20" y="4"/>
                      <a:pt x="20" y="4"/>
                      <a:pt x="20" y="4"/>
                    </a:cubicBezTo>
                    <a:cubicBezTo>
                      <a:pt x="18" y="5"/>
                      <a:pt x="17" y="6"/>
                      <a:pt x="17" y="5"/>
                    </a:cubicBezTo>
                    <a:cubicBezTo>
                      <a:pt x="16" y="6"/>
                      <a:pt x="16" y="6"/>
                      <a:pt x="15" y="7"/>
                    </a:cubicBezTo>
                    <a:cubicBezTo>
                      <a:pt x="15" y="7"/>
                      <a:pt x="16" y="5"/>
                      <a:pt x="15" y="6"/>
                    </a:cubicBezTo>
                    <a:cubicBezTo>
                      <a:pt x="16" y="5"/>
                      <a:pt x="16" y="5"/>
                      <a:pt x="16" y="5"/>
                    </a:cubicBezTo>
                    <a:cubicBezTo>
                      <a:pt x="16" y="4"/>
                      <a:pt x="14" y="4"/>
                      <a:pt x="13" y="4"/>
                    </a:cubicBezTo>
                    <a:cubicBezTo>
                      <a:pt x="14" y="2"/>
                      <a:pt x="11" y="4"/>
                      <a:pt x="12" y="2"/>
                    </a:cubicBezTo>
                    <a:cubicBezTo>
                      <a:pt x="11" y="3"/>
                      <a:pt x="11" y="1"/>
                      <a:pt x="9" y="4"/>
                    </a:cubicBezTo>
                    <a:cubicBezTo>
                      <a:pt x="10" y="3"/>
                      <a:pt x="10" y="3"/>
                      <a:pt x="10" y="3"/>
                    </a:cubicBezTo>
                    <a:cubicBezTo>
                      <a:pt x="9" y="2"/>
                      <a:pt x="9" y="2"/>
                      <a:pt x="9" y="1"/>
                    </a:cubicBezTo>
                    <a:cubicBezTo>
                      <a:pt x="8" y="0"/>
                      <a:pt x="7" y="2"/>
                      <a:pt x="7" y="3"/>
                    </a:cubicBezTo>
                    <a:cubicBezTo>
                      <a:pt x="7" y="1"/>
                      <a:pt x="7" y="1"/>
                      <a:pt x="7" y="1"/>
                    </a:cubicBezTo>
                    <a:cubicBezTo>
                      <a:pt x="7" y="2"/>
                      <a:pt x="5" y="4"/>
                      <a:pt x="4" y="5"/>
                    </a:cubicBezTo>
                    <a:cubicBezTo>
                      <a:pt x="5" y="4"/>
                      <a:pt x="4" y="5"/>
                      <a:pt x="4" y="4"/>
                    </a:cubicBezTo>
                    <a:cubicBezTo>
                      <a:pt x="5" y="3"/>
                      <a:pt x="6" y="2"/>
                      <a:pt x="7" y="1"/>
                    </a:cubicBezTo>
                    <a:cubicBezTo>
                      <a:pt x="7" y="0"/>
                      <a:pt x="5" y="3"/>
                      <a:pt x="6" y="1"/>
                    </a:cubicBezTo>
                    <a:cubicBezTo>
                      <a:pt x="6" y="0"/>
                      <a:pt x="5" y="0"/>
                      <a:pt x="4" y="2"/>
                    </a:cubicBezTo>
                    <a:cubicBezTo>
                      <a:pt x="5" y="1"/>
                      <a:pt x="5" y="1"/>
                      <a:pt x="5" y="0"/>
                    </a:cubicBezTo>
                    <a:cubicBezTo>
                      <a:pt x="5" y="0"/>
                      <a:pt x="5" y="0"/>
                      <a:pt x="4" y="1"/>
                    </a:cubicBezTo>
                    <a:cubicBezTo>
                      <a:pt x="4" y="1"/>
                      <a:pt x="4" y="1"/>
                      <a:pt x="4" y="1"/>
                    </a:cubicBezTo>
                    <a:cubicBezTo>
                      <a:pt x="3" y="2"/>
                      <a:pt x="3" y="2"/>
                      <a:pt x="2" y="4"/>
                    </a:cubicBezTo>
                    <a:cubicBezTo>
                      <a:pt x="2" y="3"/>
                      <a:pt x="3" y="3"/>
                      <a:pt x="3" y="3"/>
                    </a:cubicBezTo>
                    <a:cubicBezTo>
                      <a:pt x="2" y="4"/>
                      <a:pt x="1" y="5"/>
                      <a:pt x="2" y="3"/>
                    </a:cubicBezTo>
                    <a:cubicBezTo>
                      <a:pt x="2" y="2"/>
                      <a:pt x="3" y="2"/>
                      <a:pt x="4" y="1"/>
                    </a:cubicBezTo>
                    <a:cubicBezTo>
                      <a:pt x="1" y="3"/>
                      <a:pt x="1" y="3"/>
                      <a:pt x="1" y="3"/>
                    </a:cubicBezTo>
                    <a:cubicBezTo>
                      <a:pt x="2" y="2"/>
                      <a:pt x="1" y="3"/>
                      <a:pt x="0" y="5"/>
                    </a:cubicBezTo>
                    <a:cubicBezTo>
                      <a:pt x="1" y="4"/>
                      <a:pt x="1" y="4"/>
                      <a:pt x="1" y="4"/>
                    </a:cubicBezTo>
                    <a:cubicBezTo>
                      <a:pt x="0" y="5"/>
                      <a:pt x="0" y="5"/>
                      <a:pt x="0" y="5"/>
                    </a:cubicBezTo>
                    <a:cubicBezTo>
                      <a:pt x="1" y="5"/>
                      <a:pt x="0" y="6"/>
                      <a:pt x="2" y="6"/>
                    </a:cubicBezTo>
                    <a:cubicBezTo>
                      <a:pt x="2" y="4"/>
                      <a:pt x="2" y="4"/>
                      <a:pt x="2" y="4"/>
                    </a:cubicBezTo>
                    <a:cubicBezTo>
                      <a:pt x="3" y="4"/>
                      <a:pt x="4" y="3"/>
                      <a:pt x="3" y="4"/>
                    </a:cubicBezTo>
                    <a:cubicBezTo>
                      <a:pt x="2" y="6"/>
                      <a:pt x="2" y="6"/>
                      <a:pt x="2" y="6"/>
                    </a:cubicBezTo>
                    <a:cubicBezTo>
                      <a:pt x="2" y="6"/>
                      <a:pt x="3" y="6"/>
                      <a:pt x="3" y="6"/>
                    </a:cubicBezTo>
                    <a:cubicBezTo>
                      <a:pt x="1" y="8"/>
                      <a:pt x="1" y="8"/>
                      <a:pt x="1" y="8"/>
                    </a:cubicBezTo>
                    <a:cubicBezTo>
                      <a:pt x="3" y="5"/>
                      <a:pt x="3" y="7"/>
                      <a:pt x="3" y="7"/>
                    </a:cubicBezTo>
                    <a:cubicBezTo>
                      <a:pt x="3" y="7"/>
                      <a:pt x="3" y="7"/>
                      <a:pt x="3" y="7"/>
                    </a:cubicBezTo>
                    <a:cubicBezTo>
                      <a:pt x="2" y="9"/>
                      <a:pt x="3" y="6"/>
                      <a:pt x="4" y="6"/>
                    </a:cubicBezTo>
                    <a:cubicBezTo>
                      <a:pt x="4" y="7"/>
                      <a:pt x="2" y="9"/>
                      <a:pt x="2" y="10"/>
                    </a:cubicBezTo>
                    <a:cubicBezTo>
                      <a:pt x="2" y="10"/>
                      <a:pt x="4" y="9"/>
                      <a:pt x="3" y="11"/>
                    </a:cubicBezTo>
                    <a:cubicBezTo>
                      <a:pt x="4" y="10"/>
                      <a:pt x="5" y="10"/>
                      <a:pt x="6" y="9"/>
                    </a:cubicBezTo>
                    <a:cubicBezTo>
                      <a:pt x="6" y="9"/>
                      <a:pt x="4" y="11"/>
                      <a:pt x="5" y="11"/>
                    </a:cubicBezTo>
                    <a:cubicBezTo>
                      <a:pt x="5" y="11"/>
                      <a:pt x="4" y="12"/>
                      <a:pt x="4" y="13"/>
                    </a:cubicBezTo>
                    <a:cubicBezTo>
                      <a:pt x="5" y="12"/>
                      <a:pt x="4" y="13"/>
                      <a:pt x="5" y="11"/>
                    </a:cubicBezTo>
                    <a:cubicBezTo>
                      <a:pt x="6" y="12"/>
                      <a:pt x="6" y="13"/>
                      <a:pt x="7" y="12"/>
                    </a:cubicBezTo>
                    <a:cubicBezTo>
                      <a:pt x="7" y="12"/>
                      <a:pt x="6" y="14"/>
                      <a:pt x="5" y="15"/>
                    </a:cubicBezTo>
                    <a:cubicBezTo>
                      <a:pt x="6" y="13"/>
                      <a:pt x="7" y="13"/>
                      <a:pt x="8" y="14"/>
                    </a:cubicBezTo>
                    <a:cubicBezTo>
                      <a:pt x="9" y="12"/>
                      <a:pt x="8" y="12"/>
                      <a:pt x="9" y="11"/>
                    </a:cubicBezTo>
                    <a:cubicBezTo>
                      <a:pt x="10" y="10"/>
                      <a:pt x="10" y="10"/>
                      <a:pt x="10" y="10"/>
                    </a:cubicBezTo>
                    <a:cubicBezTo>
                      <a:pt x="9" y="11"/>
                      <a:pt x="8" y="14"/>
                      <a:pt x="8" y="14"/>
                    </a:cubicBezTo>
                    <a:cubicBezTo>
                      <a:pt x="6" y="16"/>
                      <a:pt x="8" y="13"/>
                      <a:pt x="6" y="16"/>
                    </a:cubicBezTo>
                    <a:cubicBezTo>
                      <a:pt x="5" y="18"/>
                      <a:pt x="4" y="17"/>
                      <a:pt x="5" y="16"/>
                    </a:cubicBezTo>
                    <a:cubicBezTo>
                      <a:pt x="3" y="18"/>
                      <a:pt x="5" y="17"/>
                      <a:pt x="3" y="19"/>
                    </a:cubicBezTo>
                    <a:cubicBezTo>
                      <a:pt x="4" y="19"/>
                      <a:pt x="5" y="18"/>
                      <a:pt x="5" y="18"/>
                    </a:cubicBezTo>
                    <a:cubicBezTo>
                      <a:pt x="6" y="17"/>
                      <a:pt x="6" y="16"/>
                      <a:pt x="7" y="16"/>
                    </a:cubicBezTo>
                    <a:cubicBezTo>
                      <a:pt x="8" y="14"/>
                      <a:pt x="6" y="17"/>
                      <a:pt x="6" y="18"/>
                    </a:cubicBezTo>
                    <a:cubicBezTo>
                      <a:pt x="6" y="18"/>
                      <a:pt x="6" y="18"/>
                      <a:pt x="6" y="18"/>
                    </a:cubicBezTo>
                    <a:cubicBezTo>
                      <a:pt x="6" y="19"/>
                      <a:pt x="7" y="18"/>
                      <a:pt x="7" y="18"/>
                    </a:cubicBezTo>
                    <a:cubicBezTo>
                      <a:pt x="5" y="21"/>
                      <a:pt x="6" y="18"/>
                      <a:pt x="5" y="20"/>
                    </a:cubicBezTo>
                    <a:cubicBezTo>
                      <a:pt x="4" y="22"/>
                      <a:pt x="4" y="22"/>
                      <a:pt x="4" y="22"/>
                    </a:cubicBezTo>
                    <a:cubicBezTo>
                      <a:pt x="4" y="22"/>
                      <a:pt x="6" y="19"/>
                      <a:pt x="6" y="20"/>
                    </a:cubicBezTo>
                    <a:cubicBezTo>
                      <a:pt x="5" y="21"/>
                      <a:pt x="5" y="21"/>
                      <a:pt x="5" y="21"/>
                    </a:cubicBezTo>
                    <a:cubicBezTo>
                      <a:pt x="6" y="21"/>
                      <a:pt x="6" y="21"/>
                      <a:pt x="6" y="21"/>
                    </a:cubicBezTo>
                    <a:cubicBezTo>
                      <a:pt x="6" y="20"/>
                      <a:pt x="7" y="18"/>
                      <a:pt x="7" y="18"/>
                    </a:cubicBezTo>
                    <a:cubicBezTo>
                      <a:pt x="9" y="16"/>
                      <a:pt x="7" y="18"/>
                      <a:pt x="8" y="18"/>
                    </a:cubicBezTo>
                    <a:cubicBezTo>
                      <a:pt x="9" y="16"/>
                      <a:pt x="8" y="18"/>
                      <a:pt x="9" y="16"/>
                    </a:cubicBezTo>
                    <a:cubicBezTo>
                      <a:pt x="9" y="15"/>
                      <a:pt x="10" y="15"/>
                      <a:pt x="10" y="15"/>
                    </a:cubicBezTo>
                    <a:cubicBezTo>
                      <a:pt x="10" y="15"/>
                      <a:pt x="9" y="17"/>
                      <a:pt x="9" y="18"/>
                    </a:cubicBezTo>
                    <a:cubicBezTo>
                      <a:pt x="9" y="18"/>
                      <a:pt x="8" y="18"/>
                      <a:pt x="9" y="17"/>
                    </a:cubicBezTo>
                    <a:cubicBezTo>
                      <a:pt x="7" y="19"/>
                      <a:pt x="7" y="21"/>
                      <a:pt x="6" y="21"/>
                    </a:cubicBezTo>
                    <a:cubicBezTo>
                      <a:pt x="6" y="23"/>
                      <a:pt x="7" y="20"/>
                      <a:pt x="8" y="20"/>
                    </a:cubicBezTo>
                    <a:cubicBezTo>
                      <a:pt x="7" y="21"/>
                      <a:pt x="8" y="19"/>
                      <a:pt x="9" y="18"/>
                    </a:cubicBezTo>
                    <a:cubicBezTo>
                      <a:pt x="12" y="14"/>
                      <a:pt x="7" y="21"/>
                      <a:pt x="8" y="21"/>
                    </a:cubicBezTo>
                    <a:cubicBezTo>
                      <a:pt x="10" y="18"/>
                      <a:pt x="11" y="18"/>
                      <a:pt x="12" y="15"/>
                    </a:cubicBezTo>
                    <a:cubicBezTo>
                      <a:pt x="13" y="14"/>
                      <a:pt x="13" y="14"/>
                      <a:pt x="13" y="14"/>
                    </a:cubicBezTo>
                    <a:cubicBezTo>
                      <a:pt x="12" y="16"/>
                      <a:pt x="13" y="16"/>
                      <a:pt x="11" y="17"/>
                    </a:cubicBezTo>
                    <a:cubicBezTo>
                      <a:pt x="12" y="17"/>
                      <a:pt x="12" y="17"/>
                      <a:pt x="12" y="17"/>
                    </a:cubicBezTo>
                    <a:cubicBezTo>
                      <a:pt x="10" y="19"/>
                      <a:pt x="10" y="19"/>
                      <a:pt x="10" y="19"/>
                    </a:cubicBezTo>
                    <a:cubicBezTo>
                      <a:pt x="10" y="21"/>
                      <a:pt x="9" y="22"/>
                      <a:pt x="9" y="23"/>
                    </a:cubicBezTo>
                    <a:cubicBezTo>
                      <a:pt x="10" y="22"/>
                      <a:pt x="10" y="21"/>
                      <a:pt x="10" y="21"/>
                    </a:cubicBezTo>
                    <a:cubicBezTo>
                      <a:pt x="10" y="22"/>
                      <a:pt x="9" y="23"/>
                      <a:pt x="10" y="23"/>
                    </a:cubicBezTo>
                    <a:cubicBezTo>
                      <a:pt x="10" y="22"/>
                      <a:pt x="11" y="20"/>
                      <a:pt x="11" y="20"/>
                    </a:cubicBezTo>
                    <a:cubicBezTo>
                      <a:pt x="12" y="20"/>
                      <a:pt x="11" y="22"/>
                      <a:pt x="11" y="22"/>
                    </a:cubicBezTo>
                    <a:cubicBezTo>
                      <a:pt x="10" y="24"/>
                      <a:pt x="10" y="24"/>
                      <a:pt x="10" y="24"/>
                    </a:cubicBezTo>
                    <a:cubicBezTo>
                      <a:pt x="11" y="23"/>
                      <a:pt x="9" y="24"/>
                      <a:pt x="10" y="24"/>
                    </a:cubicBezTo>
                    <a:cubicBezTo>
                      <a:pt x="12" y="20"/>
                      <a:pt x="12" y="20"/>
                      <a:pt x="12" y="20"/>
                    </a:cubicBezTo>
                    <a:cubicBezTo>
                      <a:pt x="13" y="20"/>
                      <a:pt x="12" y="21"/>
                      <a:pt x="12" y="21"/>
                    </a:cubicBezTo>
                    <a:cubicBezTo>
                      <a:pt x="11" y="22"/>
                      <a:pt x="11" y="22"/>
                      <a:pt x="11" y="22"/>
                    </a:cubicBezTo>
                    <a:cubicBezTo>
                      <a:pt x="12" y="22"/>
                      <a:pt x="10" y="25"/>
                      <a:pt x="11" y="25"/>
                    </a:cubicBezTo>
                    <a:cubicBezTo>
                      <a:pt x="12" y="23"/>
                      <a:pt x="12" y="23"/>
                      <a:pt x="12" y="23"/>
                    </a:cubicBezTo>
                    <a:cubicBezTo>
                      <a:pt x="11" y="25"/>
                      <a:pt x="11" y="25"/>
                      <a:pt x="11" y="25"/>
                    </a:cubicBezTo>
                    <a:cubicBezTo>
                      <a:pt x="11" y="24"/>
                      <a:pt x="12" y="24"/>
                      <a:pt x="12" y="24"/>
                    </a:cubicBezTo>
                    <a:cubicBezTo>
                      <a:pt x="11" y="25"/>
                      <a:pt x="11" y="25"/>
                      <a:pt x="11" y="25"/>
                    </a:cubicBezTo>
                    <a:cubicBezTo>
                      <a:pt x="12" y="24"/>
                      <a:pt x="13" y="22"/>
                      <a:pt x="12" y="24"/>
                    </a:cubicBezTo>
                    <a:cubicBezTo>
                      <a:pt x="14" y="22"/>
                      <a:pt x="12" y="24"/>
                      <a:pt x="13" y="23"/>
                    </a:cubicBezTo>
                    <a:cubicBezTo>
                      <a:pt x="13" y="21"/>
                      <a:pt x="14" y="21"/>
                      <a:pt x="14" y="21"/>
                    </a:cubicBezTo>
                    <a:cubicBezTo>
                      <a:pt x="13" y="24"/>
                      <a:pt x="14" y="22"/>
                      <a:pt x="14" y="22"/>
                    </a:cubicBezTo>
                    <a:cubicBezTo>
                      <a:pt x="14" y="23"/>
                      <a:pt x="14" y="23"/>
                      <a:pt x="14" y="24"/>
                    </a:cubicBezTo>
                    <a:cubicBezTo>
                      <a:pt x="15" y="22"/>
                      <a:pt x="15" y="22"/>
                      <a:pt x="15" y="22"/>
                    </a:cubicBezTo>
                    <a:cubicBezTo>
                      <a:pt x="13" y="25"/>
                      <a:pt x="15" y="22"/>
                      <a:pt x="15" y="23"/>
                    </a:cubicBezTo>
                    <a:cubicBezTo>
                      <a:pt x="14" y="24"/>
                      <a:pt x="14" y="25"/>
                      <a:pt x="14" y="25"/>
                    </a:cubicBezTo>
                    <a:cubicBezTo>
                      <a:pt x="15" y="23"/>
                      <a:pt x="16" y="23"/>
                      <a:pt x="16" y="21"/>
                    </a:cubicBezTo>
                    <a:cubicBezTo>
                      <a:pt x="16" y="22"/>
                      <a:pt x="15" y="24"/>
                      <a:pt x="14" y="26"/>
                    </a:cubicBezTo>
                    <a:cubicBezTo>
                      <a:pt x="15" y="24"/>
                      <a:pt x="14" y="27"/>
                      <a:pt x="15" y="25"/>
                    </a:cubicBezTo>
                    <a:cubicBezTo>
                      <a:pt x="15" y="24"/>
                      <a:pt x="16" y="23"/>
                      <a:pt x="17" y="22"/>
                    </a:cubicBezTo>
                    <a:cubicBezTo>
                      <a:pt x="17" y="23"/>
                      <a:pt x="16" y="23"/>
                      <a:pt x="16" y="24"/>
                    </a:cubicBezTo>
                    <a:cubicBezTo>
                      <a:pt x="16" y="24"/>
                      <a:pt x="17" y="23"/>
                      <a:pt x="17" y="22"/>
                    </a:cubicBezTo>
                    <a:cubicBezTo>
                      <a:pt x="17" y="22"/>
                      <a:pt x="19" y="20"/>
                      <a:pt x="18" y="22"/>
                    </a:cubicBezTo>
                    <a:cubicBezTo>
                      <a:pt x="18" y="23"/>
                      <a:pt x="17" y="22"/>
                      <a:pt x="17" y="23"/>
                    </a:cubicBezTo>
                    <a:cubicBezTo>
                      <a:pt x="17" y="24"/>
                      <a:pt x="19" y="20"/>
                      <a:pt x="20" y="20"/>
                    </a:cubicBezTo>
                    <a:cubicBezTo>
                      <a:pt x="20" y="19"/>
                      <a:pt x="22" y="16"/>
                      <a:pt x="22" y="15"/>
                    </a:cubicBezTo>
                    <a:cubicBezTo>
                      <a:pt x="23" y="16"/>
                      <a:pt x="22" y="16"/>
                      <a:pt x="21" y="18"/>
                    </a:cubicBezTo>
                    <a:cubicBezTo>
                      <a:pt x="21" y="18"/>
                      <a:pt x="21" y="18"/>
                      <a:pt x="21" y="18"/>
                    </a:cubicBezTo>
                    <a:cubicBezTo>
                      <a:pt x="20" y="21"/>
                      <a:pt x="18" y="22"/>
                      <a:pt x="18" y="24"/>
                    </a:cubicBezTo>
                    <a:cubicBezTo>
                      <a:pt x="18" y="23"/>
                      <a:pt x="18" y="23"/>
                      <a:pt x="18" y="23"/>
                    </a:cubicBezTo>
                    <a:cubicBezTo>
                      <a:pt x="17" y="26"/>
                      <a:pt x="17" y="26"/>
                      <a:pt x="17" y="26"/>
                    </a:cubicBezTo>
                    <a:cubicBezTo>
                      <a:pt x="18" y="24"/>
                      <a:pt x="18" y="26"/>
                      <a:pt x="18" y="26"/>
                    </a:cubicBezTo>
                    <a:cubicBezTo>
                      <a:pt x="19" y="24"/>
                      <a:pt x="17" y="26"/>
                      <a:pt x="18" y="25"/>
                    </a:cubicBezTo>
                    <a:cubicBezTo>
                      <a:pt x="19" y="25"/>
                      <a:pt x="20" y="22"/>
                      <a:pt x="20" y="23"/>
                    </a:cubicBezTo>
                    <a:cubicBezTo>
                      <a:pt x="18" y="26"/>
                      <a:pt x="18" y="26"/>
                      <a:pt x="18" y="26"/>
                    </a:cubicBezTo>
                    <a:cubicBezTo>
                      <a:pt x="18" y="27"/>
                      <a:pt x="19" y="24"/>
                      <a:pt x="19" y="25"/>
                    </a:cubicBezTo>
                    <a:cubicBezTo>
                      <a:pt x="19" y="26"/>
                      <a:pt x="19" y="26"/>
                      <a:pt x="19" y="26"/>
                    </a:cubicBezTo>
                    <a:cubicBezTo>
                      <a:pt x="19" y="27"/>
                      <a:pt x="21" y="28"/>
                      <a:pt x="23" y="24"/>
                    </a:cubicBezTo>
                    <a:cubicBezTo>
                      <a:pt x="23" y="26"/>
                      <a:pt x="23" y="26"/>
                      <a:pt x="23" y="27"/>
                    </a:cubicBezTo>
                    <a:cubicBezTo>
                      <a:pt x="23" y="27"/>
                      <a:pt x="24" y="26"/>
                      <a:pt x="24" y="26"/>
                    </a:cubicBezTo>
                    <a:cubicBezTo>
                      <a:pt x="23" y="28"/>
                      <a:pt x="23" y="28"/>
                      <a:pt x="23" y="28"/>
                    </a:cubicBezTo>
                    <a:cubicBezTo>
                      <a:pt x="23" y="29"/>
                      <a:pt x="24" y="27"/>
                      <a:pt x="25" y="26"/>
                    </a:cubicBezTo>
                    <a:cubicBezTo>
                      <a:pt x="25" y="28"/>
                      <a:pt x="25" y="28"/>
                      <a:pt x="25" y="28"/>
                    </a:cubicBezTo>
                    <a:cubicBezTo>
                      <a:pt x="24" y="29"/>
                      <a:pt x="25" y="27"/>
                      <a:pt x="26" y="26"/>
                    </a:cubicBezTo>
                    <a:cubicBezTo>
                      <a:pt x="25" y="28"/>
                      <a:pt x="25" y="28"/>
                      <a:pt x="25" y="28"/>
                    </a:cubicBezTo>
                    <a:cubicBezTo>
                      <a:pt x="26" y="27"/>
                      <a:pt x="26" y="27"/>
                      <a:pt x="26" y="27"/>
                    </a:cubicBezTo>
                    <a:cubicBezTo>
                      <a:pt x="26" y="26"/>
                      <a:pt x="27" y="26"/>
                      <a:pt x="26" y="28"/>
                    </a:cubicBezTo>
                    <a:cubicBezTo>
                      <a:pt x="26" y="27"/>
                      <a:pt x="26" y="27"/>
                      <a:pt x="26" y="27"/>
                    </a:cubicBezTo>
                    <a:cubicBezTo>
                      <a:pt x="26" y="28"/>
                      <a:pt x="27" y="29"/>
                      <a:pt x="27" y="28"/>
                    </a:cubicBezTo>
                    <a:cubicBezTo>
                      <a:pt x="28" y="28"/>
                      <a:pt x="28" y="27"/>
                      <a:pt x="28" y="26"/>
                    </a:cubicBezTo>
                    <a:cubicBezTo>
                      <a:pt x="29" y="24"/>
                      <a:pt x="28" y="26"/>
                      <a:pt x="29" y="25"/>
                    </a:cubicBezTo>
                    <a:cubicBezTo>
                      <a:pt x="28" y="27"/>
                      <a:pt x="28" y="27"/>
                      <a:pt x="28" y="27"/>
                    </a:cubicBezTo>
                    <a:cubicBezTo>
                      <a:pt x="27" y="30"/>
                      <a:pt x="29" y="28"/>
                      <a:pt x="30" y="29"/>
                    </a:cubicBezTo>
                    <a:cubicBezTo>
                      <a:pt x="31" y="28"/>
                      <a:pt x="31" y="28"/>
                      <a:pt x="31" y="28"/>
                    </a:cubicBezTo>
                    <a:cubicBezTo>
                      <a:pt x="30" y="30"/>
                      <a:pt x="32" y="28"/>
                      <a:pt x="32" y="30"/>
                    </a:cubicBezTo>
                    <a:cubicBezTo>
                      <a:pt x="32" y="29"/>
                      <a:pt x="33" y="26"/>
                      <a:pt x="34" y="26"/>
                    </a:cubicBezTo>
                    <a:cubicBezTo>
                      <a:pt x="35" y="25"/>
                      <a:pt x="33" y="29"/>
                      <a:pt x="32" y="30"/>
                    </a:cubicBezTo>
                    <a:cubicBezTo>
                      <a:pt x="33" y="29"/>
                      <a:pt x="33" y="29"/>
                      <a:pt x="33" y="29"/>
                    </a:cubicBezTo>
                    <a:cubicBezTo>
                      <a:pt x="33" y="30"/>
                      <a:pt x="33" y="30"/>
                      <a:pt x="33" y="30"/>
                    </a:cubicBezTo>
                    <a:cubicBezTo>
                      <a:pt x="34" y="29"/>
                      <a:pt x="34" y="28"/>
                      <a:pt x="34" y="29"/>
                    </a:cubicBezTo>
                    <a:cubicBezTo>
                      <a:pt x="34" y="29"/>
                      <a:pt x="34" y="29"/>
                      <a:pt x="34" y="29"/>
                    </a:cubicBezTo>
                    <a:cubicBezTo>
                      <a:pt x="34" y="30"/>
                      <a:pt x="34" y="31"/>
                      <a:pt x="34" y="31"/>
                    </a:cubicBezTo>
                    <a:cubicBezTo>
                      <a:pt x="35" y="29"/>
                      <a:pt x="35" y="30"/>
                      <a:pt x="36" y="29"/>
                    </a:cubicBezTo>
                    <a:cubicBezTo>
                      <a:pt x="35" y="30"/>
                      <a:pt x="35" y="30"/>
                      <a:pt x="35" y="30"/>
                    </a:cubicBezTo>
                    <a:cubicBezTo>
                      <a:pt x="36" y="28"/>
                      <a:pt x="36" y="28"/>
                      <a:pt x="36" y="28"/>
                    </a:cubicBezTo>
                    <a:cubicBezTo>
                      <a:pt x="36" y="29"/>
                      <a:pt x="36" y="29"/>
                      <a:pt x="36" y="29"/>
                    </a:cubicBezTo>
                    <a:cubicBezTo>
                      <a:pt x="35" y="31"/>
                      <a:pt x="35" y="31"/>
                      <a:pt x="35" y="31"/>
                    </a:cubicBezTo>
                    <a:cubicBezTo>
                      <a:pt x="35" y="32"/>
                      <a:pt x="36" y="29"/>
                      <a:pt x="36" y="29"/>
                    </a:cubicBezTo>
                    <a:cubicBezTo>
                      <a:pt x="37" y="28"/>
                      <a:pt x="37" y="29"/>
                      <a:pt x="36" y="30"/>
                    </a:cubicBezTo>
                    <a:cubicBezTo>
                      <a:pt x="36" y="30"/>
                      <a:pt x="36" y="29"/>
                      <a:pt x="36" y="30"/>
                    </a:cubicBezTo>
                    <a:cubicBezTo>
                      <a:pt x="35" y="31"/>
                      <a:pt x="36" y="30"/>
                      <a:pt x="36" y="31"/>
                    </a:cubicBezTo>
                    <a:cubicBezTo>
                      <a:pt x="36" y="31"/>
                      <a:pt x="37" y="29"/>
                      <a:pt x="37" y="30"/>
                    </a:cubicBezTo>
                    <a:cubicBezTo>
                      <a:pt x="37" y="30"/>
                      <a:pt x="37" y="30"/>
                      <a:pt x="37" y="31"/>
                    </a:cubicBezTo>
                    <a:cubicBezTo>
                      <a:pt x="37" y="30"/>
                      <a:pt x="37" y="31"/>
                      <a:pt x="38" y="30"/>
                    </a:cubicBezTo>
                    <a:cubicBezTo>
                      <a:pt x="38" y="30"/>
                      <a:pt x="38" y="29"/>
                      <a:pt x="38" y="28"/>
                    </a:cubicBezTo>
                    <a:cubicBezTo>
                      <a:pt x="38" y="28"/>
                      <a:pt x="39" y="28"/>
                      <a:pt x="38" y="28"/>
                    </a:cubicBezTo>
                    <a:cubicBezTo>
                      <a:pt x="38" y="29"/>
                      <a:pt x="38" y="29"/>
                      <a:pt x="38" y="29"/>
                    </a:cubicBezTo>
                    <a:cubicBezTo>
                      <a:pt x="38" y="28"/>
                      <a:pt x="38" y="29"/>
                      <a:pt x="39" y="28"/>
                    </a:cubicBezTo>
                    <a:cubicBezTo>
                      <a:pt x="38" y="30"/>
                      <a:pt x="38" y="30"/>
                      <a:pt x="38" y="30"/>
                    </a:cubicBezTo>
                    <a:cubicBezTo>
                      <a:pt x="39" y="29"/>
                      <a:pt x="39" y="29"/>
                      <a:pt x="39" y="29"/>
                    </a:cubicBezTo>
                    <a:cubicBezTo>
                      <a:pt x="39" y="30"/>
                      <a:pt x="38" y="32"/>
                      <a:pt x="38" y="32"/>
                    </a:cubicBezTo>
                    <a:cubicBezTo>
                      <a:pt x="39" y="31"/>
                      <a:pt x="39" y="31"/>
                      <a:pt x="39" y="31"/>
                    </a:cubicBezTo>
                    <a:cubicBezTo>
                      <a:pt x="39" y="31"/>
                      <a:pt x="39" y="31"/>
                      <a:pt x="39" y="32"/>
                    </a:cubicBezTo>
                    <a:cubicBezTo>
                      <a:pt x="39" y="33"/>
                      <a:pt x="41" y="28"/>
                      <a:pt x="41" y="30"/>
                    </a:cubicBezTo>
                    <a:cubicBezTo>
                      <a:pt x="40" y="31"/>
                      <a:pt x="40" y="32"/>
                      <a:pt x="40" y="32"/>
                    </a:cubicBezTo>
                    <a:cubicBezTo>
                      <a:pt x="40" y="32"/>
                      <a:pt x="41" y="31"/>
                      <a:pt x="41" y="31"/>
                    </a:cubicBezTo>
                    <a:cubicBezTo>
                      <a:pt x="41" y="31"/>
                      <a:pt x="40" y="33"/>
                      <a:pt x="40" y="31"/>
                    </a:cubicBezTo>
                    <a:cubicBezTo>
                      <a:pt x="41" y="30"/>
                      <a:pt x="41" y="31"/>
                      <a:pt x="41" y="30"/>
                    </a:cubicBezTo>
                    <a:cubicBezTo>
                      <a:pt x="40" y="35"/>
                      <a:pt x="42" y="32"/>
                      <a:pt x="42" y="34"/>
                    </a:cubicBezTo>
                    <a:cubicBezTo>
                      <a:pt x="43" y="32"/>
                      <a:pt x="43" y="34"/>
                      <a:pt x="43" y="33"/>
                    </a:cubicBezTo>
                    <a:cubicBezTo>
                      <a:pt x="42" y="35"/>
                      <a:pt x="44" y="33"/>
                      <a:pt x="43" y="34"/>
                    </a:cubicBezTo>
                    <a:cubicBezTo>
                      <a:pt x="44" y="32"/>
                      <a:pt x="44" y="32"/>
                      <a:pt x="44" y="32"/>
                    </a:cubicBezTo>
                    <a:cubicBezTo>
                      <a:pt x="44" y="33"/>
                      <a:pt x="46" y="29"/>
                      <a:pt x="45" y="31"/>
                    </a:cubicBezTo>
                    <a:cubicBezTo>
                      <a:pt x="45" y="32"/>
                      <a:pt x="45" y="33"/>
                      <a:pt x="44" y="33"/>
                    </a:cubicBezTo>
                    <a:cubicBezTo>
                      <a:pt x="44" y="36"/>
                      <a:pt x="46" y="32"/>
                      <a:pt x="45" y="35"/>
                    </a:cubicBezTo>
                    <a:cubicBezTo>
                      <a:pt x="46" y="34"/>
                      <a:pt x="46" y="32"/>
                      <a:pt x="47" y="31"/>
                    </a:cubicBezTo>
                    <a:cubicBezTo>
                      <a:pt x="47" y="33"/>
                      <a:pt x="47" y="34"/>
                      <a:pt x="46" y="34"/>
                    </a:cubicBezTo>
                    <a:cubicBezTo>
                      <a:pt x="47" y="34"/>
                      <a:pt x="47" y="33"/>
                      <a:pt x="47" y="34"/>
                    </a:cubicBezTo>
                    <a:cubicBezTo>
                      <a:pt x="47" y="35"/>
                      <a:pt x="47" y="35"/>
                      <a:pt x="46" y="35"/>
                    </a:cubicBezTo>
                    <a:cubicBezTo>
                      <a:pt x="46" y="36"/>
                      <a:pt x="47" y="35"/>
                      <a:pt x="48" y="34"/>
                    </a:cubicBezTo>
                    <a:cubicBezTo>
                      <a:pt x="47" y="36"/>
                      <a:pt x="48" y="35"/>
                      <a:pt x="48" y="37"/>
                    </a:cubicBezTo>
                    <a:cubicBezTo>
                      <a:pt x="49" y="35"/>
                      <a:pt x="48" y="38"/>
                      <a:pt x="49" y="35"/>
                    </a:cubicBezTo>
                    <a:cubicBezTo>
                      <a:pt x="49" y="36"/>
                      <a:pt x="49" y="36"/>
                      <a:pt x="49" y="36"/>
                    </a:cubicBezTo>
                    <a:cubicBezTo>
                      <a:pt x="50" y="35"/>
                      <a:pt x="51" y="33"/>
                      <a:pt x="51" y="33"/>
                    </a:cubicBezTo>
                    <a:cubicBezTo>
                      <a:pt x="50" y="35"/>
                      <a:pt x="50" y="35"/>
                      <a:pt x="50" y="35"/>
                    </a:cubicBezTo>
                    <a:cubicBezTo>
                      <a:pt x="49" y="37"/>
                      <a:pt x="50" y="36"/>
                      <a:pt x="50" y="37"/>
                    </a:cubicBezTo>
                    <a:cubicBezTo>
                      <a:pt x="50" y="35"/>
                      <a:pt x="50" y="37"/>
                      <a:pt x="51" y="36"/>
                    </a:cubicBezTo>
                    <a:cubicBezTo>
                      <a:pt x="51" y="35"/>
                      <a:pt x="51" y="35"/>
                      <a:pt x="51" y="35"/>
                    </a:cubicBezTo>
                    <a:cubicBezTo>
                      <a:pt x="52" y="35"/>
                      <a:pt x="52" y="34"/>
                      <a:pt x="52" y="34"/>
                    </a:cubicBezTo>
                    <a:cubicBezTo>
                      <a:pt x="52" y="34"/>
                      <a:pt x="51" y="36"/>
                      <a:pt x="51" y="36"/>
                    </a:cubicBezTo>
                    <a:cubicBezTo>
                      <a:pt x="51" y="37"/>
                      <a:pt x="51" y="37"/>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2" y="37"/>
                      <a:pt x="52" y="37"/>
                      <a:pt x="52" y="37"/>
                    </a:cubicBezTo>
                    <a:cubicBezTo>
                      <a:pt x="52" y="37"/>
                      <a:pt x="52" y="37"/>
                      <a:pt x="52" y="37"/>
                    </a:cubicBezTo>
                    <a:cubicBezTo>
                      <a:pt x="52" y="37"/>
                      <a:pt x="52" y="37"/>
                      <a:pt x="52" y="37"/>
                    </a:cubicBezTo>
                    <a:cubicBezTo>
                      <a:pt x="51" y="39"/>
                      <a:pt x="51" y="39"/>
                      <a:pt x="51" y="39"/>
                    </a:cubicBezTo>
                    <a:cubicBezTo>
                      <a:pt x="51" y="39"/>
                      <a:pt x="52" y="37"/>
                      <a:pt x="53" y="37"/>
                    </a:cubicBezTo>
                    <a:cubicBezTo>
                      <a:pt x="53" y="38"/>
                      <a:pt x="54" y="37"/>
                      <a:pt x="55" y="37"/>
                    </a:cubicBezTo>
                    <a:cubicBezTo>
                      <a:pt x="55" y="37"/>
                      <a:pt x="54" y="38"/>
                      <a:pt x="55" y="37"/>
                    </a:cubicBezTo>
                    <a:cubicBezTo>
                      <a:pt x="55" y="37"/>
                      <a:pt x="56" y="36"/>
                      <a:pt x="55" y="37"/>
                    </a:cubicBezTo>
                    <a:cubicBezTo>
                      <a:pt x="56" y="36"/>
                      <a:pt x="55" y="38"/>
                      <a:pt x="55" y="38"/>
                    </a:cubicBezTo>
                    <a:cubicBezTo>
                      <a:pt x="55" y="38"/>
                      <a:pt x="56" y="37"/>
                      <a:pt x="56" y="37"/>
                    </a:cubicBezTo>
                    <a:cubicBezTo>
                      <a:pt x="55" y="39"/>
                      <a:pt x="58" y="36"/>
                      <a:pt x="57" y="38"/>
                    </a:cubicBezTo>
                    <a:cubicBezTo>
                      <a:pt x="58" y="37"/>
                      <a:pt x="57" y="38"/>
                      <a:pt x="57" y="39"/>
                    </a:cubicBezTo>
                    <a:cubicBezTo>
                      <a:pt x="57" y="38"/>
                      <a:pt x="58" y="38"/>
                      <a:pt x="59" y="36"/>
                    </a:cubicBezTo>
                    <a:cubicBezTo>
                      <a:pt x="58" y="38"/>
                      <a:pt x="58" y="38"/>
                      <a:pt x="58" y="38"/>
                    </a:cubicBezTo>
                    <a:cubicBezTo>
                      <a:pt x="59" y="38"/>
                      <a:pt x="59" y="38"/>
                      <a:pt x="60" y="37"/>
                    </a:cubicBezTo>
                    <a:cubicBezTo>
                      <a:pt x="60" y="36"/>
                      <a:pt x="61" y="35"/>
                      <a:pt x="61" y="35"/>
                    </a:cubicBezTo>
                    <a:cubicBezTo>
                      <a:pt x="61" y="35"/>
                      <a:pt x="61" y="35"/>
                      <a:pt x="61" y="35"/>
                    </a:cubicBezTo>
                    <a:cubicBezTo>
                      <a:pt x="61" y="36"/>
                      <a:pt x="62" y="35"/>
                      <a:pt x="62" y="35"/>
                    </a:cubicBezTo>
                    <a:cubicBezTo>
                      <a:pt x="62" y="36"/>
                      <a:pt x="62" y="35"/>
                      <a:pt x="61" y="36"/>
                    </a:cubicBezTo>
                    <a:cubicBezTo>
                      <a:pt x="60" y="39"/>
                      <a:pt x="61" y="38"/>
                      <a:pt x="61" y="38"/>
                    </a:cubicBezTo>
                    <a:cubicBezTo>
                      <a:pt x="62" y="37"/>
                      <a:pt x="62" y="37"/>
                      <a:pt x="62" y="37"/>
                    </a:cubicBezTo>
                    <a:cubicBezTo>
                      <a:pt x="63" y="36"/>
                      <a:pt x="61" y="38"/>
                      <a:pt x="62" y="38"/>
                    </a:cubicBezTo>
                    <a:cubicBezTo>
                      <a:pt x="64" y="34"/>
                      <a:pt x="64" y="34"/>
                      <a:pt x="64" y="34"/>
                    </a:cubicBezTo>
                    <a:cubicBezTo>
                      <a:pt x="64" y="34"/>
                      <a:pt x="64" y="36"/>
                      <a:pt x="63" y="37"/>
                    </a:cubicBezTo>
                    <a:cubicBezTo>
                      <a:pt x="64" y="37"/>
                      <a:pt x="65" y="34"/>
                      <a:pt x="66" y="33"/>
                    </a:cubicBezTo>
                    <a:cubicBezTo>
                      <a:pt x="66" y="34"/>
                      <a:pt x="67" y="33"/>
                      <a:pt x="67" y="33"/>
                    </a:cubicBezTo>
                    <a:cubicBezTo>
                      <a:pt x="67" y="34"/>
                      <a:pt x="67" y="33"/>
                      <a:pt x="67" y="34"/>
                    </a:cubicBezTo>
                    <a:cubicBezTo>
                      <a:pt x="66" y="35"/>
                      <a:pt x="66" y="35"/>
                      <a:pt x="66" y="35"/>
                    </a:cubicBezTo>
                    <a:cubicBezTo>
                      <a:pt x="66" y="35"/>
                      <a:pt x="65" y="37"/>
                      <a:pt x="65" y="38"/>
                    </a:cubicBezTo>
                    <a:cubicBezTo>
                      <a:pt x="65" y="37"/>
                      <a:pt x="66" y="39"/>
                      <a:pt x="66" y="39"/>
                    </a:cubicBezTo>
                    <a:cubicBezTo>
                      <a:pt x="67" y="36"/>
                      <a:pt x="67" y="38"/>
                      <a:pt x="68" y="36"/>
                    </a:cubicBezTo>
                    <a:cubicBezTo>
                      <a:pt x="69" y="36"/>
                      <a:pt x="67" y="38"/>
                      <a:pt x="67" y="38"/>
                    </a:cubicBezTo>
                    <a:cubicBezTo>
                      <a:pt x="68" y="38"/>
                      <a:pt x="68" y="39"/>
                      <a:pt x="69" y="39"/>
                    </a:cubicBezTo>
                    <a:cubicBezTo>
                      <a:pt x="69" y="39"/>
                      <a:pt x="69" y="39"/>
                      <a:pt x="69" y="39"/>
                    </a:cubicBezTo>
                    <a:cubicBezTo>
                      <a:pt x="69" y="38"/>
                      <a:pt x="70" y="39"/>
                      <a:pt x="71" y="38"/>
                    </a:cubicBezTo>
                    <a:cubicBezTo>
                      <a:pt x="70" y="39"/>
                      <a:pt x="70" y="39"/>
                      <a:pt x="70" y="39"/>
                    </a:cubicBezTo>
                    <a:cubicBezTo>
                      <a:pt x="70" y="40"/>
                      <a:pt x="72" y="36"/>
                      <a:pt x="72" y="37"/>
                    </a:cubicBezTo>
                    <a:cubicBezTo>
                      <a:pt x="71" y="39"/>
                      <a:pt x="71" y="39"/>
                      <a:pt x="71" y="39"/>
                    </a:cubicBezTo>
                    <a:cubicBezTo>
                      <a:pt x="72" y="38"/>
                      <a:pt x="71" y="40"/>
                      <a:pt x="72" y="38"/>
                    </a:cubicBezTo>
                    <a:cubicBezTo>
                      <a:pt x="72" y="39"/>
                      <a:pt x="72" y="39"/>
                      <a:pt x="72" y="39"/>
                    </a:cubicBezTo>
                    <a:cubicBezTo>
                      <a:pt x="72" y="39"/>
                      <a:pt x="73" y="39"/>
                      <a:pt x="74" y="38"/>
                    </a:cubicBezTo>
                    <a:cubicBezTo>
                      <a:pt x="73" y="40"/>
                      <a:pt x="73" y="40"/>
                      <a:pt x="73" y="40"/>
                    </a:cubicBezTo>
                    <a:cubicBezTo>
                      <a:pt x="72" y="41"/>
                      <a:pt x="74" y="38"/>
                      <a:pt x="74" y="39"/>
                    </a:cubicBezTo>
                    <a:cubicBezTo>
                      <a:pt x="74" y="39"/>
                      <a:pt x="74" y="40"/>
                      <a:pt x="73" y="40"/>
                    </a:cubicBezTo>
                    <a:cubicBezTo>
                      <a:pt x="74" y="39"/>
                      <a:pt x="75" y="39"/>
                      <a:pt x="75" y="39"/>
                    </a:cubicBezTo>
                    <a:cubicBezTo>
                      <a:pt x="74" y="41"/>
                      <a:pt x="74" y="41"/>
                      <a:pt x="74" y="41"/>
                    </a:cubicBezTo>
                    <a:cubicBezTo>
                      <a:pt x="76" y="42"/>
                      <a:pt x="77" y="43"/>
                      <a:pt x="80" y="42"/>
                    </a:cubicBezTo>
                    <a:cubicBezTo>
                      <a:pt x="79" y="44"/>
                      <a:pt x="79" y="43"/>
                      <a:pt x="78" y="45"/>
                    </a:cubicBezTo>
                    <a:cubicBezTo>
                      <a:pt x="79" y="43"/>
                      <a:pt x="79" y="44"/>
                      <a:pt x="79" y="44"/>
                    </a:cubicBezTo>
                    <a:cubicBezTo>
                      <a:pt x="79" y="44"/>
                      <a:pt x="79" y="44"/>
                      <a:pt x="79" y="44"/>
                    </a:cubicBezTo>
                    <a:cubicBezTo>
                      <a:pt x="80" y="44"/>
                      <a:pt x="79" y="45"/>
                      <a:pt x="80" y="45"/>
                    </a:cubicBezTo>
                    <a:cubicBezTo>
                      <a:pt x="80" y="44"/>
                      <a:pt x="80" y="44"/>
                      <a:pt x="80" y="44"/>
                    </a:cubicBezTo>
                    <a:cubicBezTo>
                      <a:pt x="81" y="43"/>
                      <a:pt x="79" y="47"/>
                      <a:pt x="81" y="45"/>
                    </a:cubicBezTo>
                    <a:cubicBezTo>
                      <a:pt x="80" y="46"/>
                      <a:pt x="80" y="46"/>
                      <a:pt x="80" y="46"/>
                    </a:cubicBezTo>
                    <a:cubicBezTo>
                      <a:pt x="81" y="44"/>
                      <a:pt x="80" y="47"/>
                      <a:pt x="81" y="46"/>
                    </a:cubicBezTo>
                    <a:cubicBezTo>
                      <a:pt x="81" y="46"/>
                      <a:pt x="81" y="46"/>
                      <a:pt x="81" y="46"/>
                    </a:cubicBezTo>
                    <a:cubicBezTo>
                      <a:pt x="81" y="47"/>
                      <a:pt x="83" y="44"/>
                      <a:pt x="82" y="46"/>
                    </a:cubicBezTo>
                    <a:cubicBezTo>
                      <a:pt x="83" y="46"/>
                      <a:pt x="83" y="46"/>
                      <a:pt x="84" y="44"/>
                    </a:cubicBezTo>
                    <a:cubicBezTo>
                      <a:pt x="83" y="46"/>
                      <a:pt x="83" y="46"/>
                      <a:pt x="83" y="46"/>
                    </a:cubicBezTo>
                    <a:cubicBezTo>
                      <a:pt x="85" y="46"/>
                      <a:pt x="86" y="47"/>
                      <a:pt x="88" y="46"/>
                    </a:cubicBezTo>
                    <a:cubicBezTo>
                      <a:pt x="87" y="47"/>
                      <a:pt x="87" y="47"/>
                      <a:pt x="87" y="47"/>
                    </a:cubicBezTo>
                    <a:cubicBezTo>
                      <a:pt x="89" y="45"/>
                      <a:pt x="87" y="49"/>
                      <a:pt x="90" y="46"/>
                    </a:cubicBezTo>
                    <a:cubicBezTo>
                      <a:pt x="92" y="45"/>
                      <a:pt x="92" y="45"/>
                      <a:pt x="92" y="45"/>
                    </a:cubicBezTo>
                    <a:cubicBezTo>
                      <a:pt x="90" y="47"/>
                      <a:pt x="90" y="47"/>
                      <a:pt x="90" y="47"/>
                    </a:cubicBezTo>
                    <a:cubicBezTo>
                      <a:pt x="91" y="46"/>
                      <a:pt x="91" y="47"/>
                      <a:pt x="92" y="46"/>
                    </a:cubicBezTo>
                    <a:cubicBezTo>
                      <a:pt x="91" y="47"/>
                      <a:pt x="91" y="47"/>
                      <a:pt x="91" y="47"/>
                    </a:cubicBezTo>
                    <a:cubicBezTo>
                      <a:pt x="91" y="47"/>
                      <a:pt x="93" y="45"/>
                      <a:pt x="93" y="46"/>
                    </a:cubicBezTo>
                    <a:cubicBezTo>
                      <a:pt x="93" y="47"/>
                      <a:pt x="93" y="47"/>
                      <a:pt x="93" y="47"/>
                    </a:cubicBezTo>
                    <a:cubicBezTo>
                      <a:pt x="92" y="50"/>
                      <a:pt x="93" y="54"/>
                      <a:pt x="96" y="51"/>
                    </a:cubicBezTo>
                    <a:cubicBezTo>
                      <a:pt x="97" y="51"/>
                      <a:pt x="95" y="53"/>
                      <a:pt x="95" y="53"/>
                    </a:cubicBezTo>
                    <a:cubicBezTo>
                      <a:pt x="99" y="51"/>
                      <a:pt x="97" y="56"/>
                      <a:pt x="101" y="53"/>
                    </a:cubicBezTo>
                    <a:cubicBezTo>
                      <a:pt x="103" y="52"/>
                      <a:pt x="107" y="48"/>
                      <a:pt x="107" y="48"/>
                    </a:cubicBezTo>
                    <a:cubicBezTo>
                      <a:pt x="103" y="48"/>
                      <a:pt x="103" y="45"/>
                      <a:pt x="102"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6" name="Freeform 96"/>
              <p:cNvSpPr/>
              <p:nvPr/>
            </p:nvSpPr>
            <p:spPr bwMode="auto">
              <a:xfrm>
                <a:off x="4117" y="22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7" name="Freeform 97"/>
              <p:cNvSpPr/>
              <p:nvPr/>
            </p:nvSpPr>
            <p:spPr bwMode="auto">
              <a:xfrm>
                <a:off x="4487" y="23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8" name="Freeform 98"/>
              <p:cNvSpPr/>
              <p:nvPr/>
            </p:nvSpPr>
            <p:spPr bwMode="auto">
              <a:xfrm>
                <a:off x="4387" y="2285"/>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1"/>
                      <a:pt x="0"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9" name="Freeform 99"/>
              <p:cNvSpPr/>
              <p:nvPr/>
            </p:nvSpPr>
            <p:spPr bwMode="auto">
              <a:xfrm>
                <a:off x="4508" y="193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0" name="Freeform 100"/>
              <p:cNvSpPr/>
              <p:nvPr/>
            </p:nvSpPr>
            <p:spPr bwMode="auto">
              <a:xfrm>
                <a:off x="4487" y="2285"/>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1" name="Freeform 101"/>
              <p:cNvSpPr/>
              <p:nvPr/>
            </p:nvSpPr>
            <p:spPr bwMode="auto">
              <a:xfrm>
                <a:off x="4514" y="1929"/>
                <a:ext cx="0" cy="4"/>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2" name="Freeform 102"/>
              <p:cNvSpPr/>
              <p:nvPr/>
            </p:nvSpPr>
            <p:spPr bwMode="auto">
              <a:xfrm>
                <a:off x="4506" y="1927"/>
                <a:ext cx="0" cy="4"/>
              </a:xfrm>
              <a:custGeom>
                <a:avLst/>
                <a:gdLst>
                  <a:gd name="T0" fmla="*/ 1 h 2"/>
                  <a:gd name="T1" fmla="*/ 0 h 2"/>
                  <a:gd name="T2" fmla="*/ 1 h 2"/>
                </a:gdLst>
                <a:ahLst/>
                <a:cxnLst>
                  <a:cxn ang="0">
                    <a:pos x="0" y="T0"/>
                  </a:cxn>
                  <a:cxn ang="0">
                    <a:pos x="0" y="T1"/>
                  </a:cxn>
                  <a:cxn ang="0">
                    <a:pos x="0" y="T2"/>
                  </a:cxn>
                </a:cxnLst>
                <a:rect l="0" t="0" r="r" b="b"/>
                <a:pathLst>
                  <a:path h="2">
                    <a:moveTo>
                      <a:pt x="0" y="1"/>
                    </a:moveTo>
                    <a:cubicBezTo>
                      <a:pt x="0" y="1"/>
                      <a:pt x="0" y="0"/>
                      <a:pt x="0" y="0"/>
                    </a:cubicBezTo>
                    <a:cubicBezTo>
                      <a:pt x="0" y="2"/>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3" name="Freeform 103"/>
              <p:cNvSpPr/>
              <p:nvPr/>
            </p:nvSpPr>
            <p:spPr bwMode="auto">
              <a:xfrm>
                <a:off x="4516" y="192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4" name="Freeform 104"/>
              <p:cNvSpPr/>
              <p:nvPr/>
            </p:nvSpPr>
            <p:spPr bwMode="auto">
              <a:xfrm>
                <a:off x="4495" y="1925"/>
                <a:ext cx="2" cy="4"/>
              </a:xfrm>
              <a:custGeom>
                <a:avLst/>
                <a:gdLst>
                  <a:gd name="T0" fmla="*/ 1 w 1"/>
                  <a:gd name="T1" fmla="*/ 1 h 2"/>
                  <a:gd name="T2" fmla="*/ 0 w 1"/>
                  <a:gd name="T3" fmla="*/ 0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0" y="0"/>
                      <a:pt x="0" y="0"/>
                    </a:cubicBezTo>
                    <a:cubicBezTo>
                      <a:pt x="1" y="1"/>
                      <a:pt x="1" y="1"/>
                      <a:pt x="1"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5" name="Freeform 105"/>
              <p:cNvSpPr/>
              <p:nvPr/>
            </p:nvSpPr>
            <p:spPr bwMode="auto">
              <a:xfrm>
                <a:off x="3201" y="2162"/>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6" name="Freeform 106"/>
              <p:cNvSpPr/>
              <p:nvPr/>
            </p:nvSpPr>
            <p:spPr bwMode="auto">
              <a:xfrm>
                <a:off x="3544" y="1543"/>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7" name="Freeform 107"/>
              <p:cNvSpPr/>
              <p:nvPr/>
            </p:nvSpPr>
            <p:spPr bwMode="auto">
              <a:xfrm>
                <a:off x="3914" y="1418"/>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8" name="Freeform 108"/>
              <p:cNvSpPr/>
              <p:nvPr/>
            </p:nvSpPr>
            <p:spPr bwMode="auto">
              <a:xfrm>
                <a:off x="3916" y="1409"/>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2" y="1"/>
                      <a:pt x="0" y="1"/>
                      <a:pt x="1" y="0"/>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9" name="Freeform 109"/>
              <p:cNvSpPr/>
              <p:nvPr/>
            </p:nvSpPr>
            <p:spPr bwMode="auto">
              <a:xfrm>
                <a:off x="3893" y="1441"/>
                <a:ext cx="4" cy="4"/>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2" y="0"/>
                      <a:pt x="1" y="1"/>
                      <a:pt x="1" y="1"/>
                    </a:cubicBezTo>
                    <a:cubicBezTo>
                      <a:pt x="0" y="2"/>
                      <a:pt x="1" y="1"/>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0" name="Freeform 110"/>
              <p:cNvSpPr/>
              <p:nvPr/>
            </p:nvSpPr>
            <p:spPr bwMode="auto">
              <a:xfrm>
                <a:off x="3893" y="1437"/>
                <a:ext cx="6" cy="6"/>
              </a:xfrm>
              <a:custGeom>
                <a:avLst/>
                <a:gdLst>
                  <a:gd name="T0" fmla="*/ 0 w 3"/>
                  <a:gd name="T1" fmla="*/ 3 h 3"/>
                  <a:gd name="T2" fmla="*/ 3 w 3"/>
                  <a:gd name="T3" fmla="*/ 0 h 3"/>
                  <a:gd name="T4" fmla="*/ 0 w 3"/>
                  <a:gd name="T5" fmla="*/ 3 h 3"/>
                </a:gdLst>
                <a:ahLst/>
                <a:cxnLst>
                  <a:cxn ang="0">
                    <a:pos x="T0" y="T1"/>
                  </a:cxn>
                  <a:cxn ang="0">
                    <a:pos x="T2" y="T3"/>
                  </a:cxn>
                  <a:cxn ang="0">
                    <a:pos x="T4" y="T5"/>
                  </a:cxn>
                </a:cxnLst>
                <a:rect l="0" t="0" r="r" b="b"/>
                <a:pathLst>
                  <a:path w="3" h="3">
                    <a:moveTo>
                      <a:pt x="0" y="3"/>
                    </a:moveTo>
                    <a:cubicBezTo>
                      <a:pt x="3" y="0"/>
                      <a:pt x="3" y="0"/>
                      <a:pt x="3" y="0"/>
                    </a:cubicBezTo>
                    <a:cubicBezTo>
                      <a:pt x="1" y="1"/>
                      <a:pt x="1"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1" name="Freeform 111"/>
              <p:cNvSpPr/>
              <p:nvPr/>
            </p:nvSpPr>
            <p:spPr bwMode="auto">
              <a:xfrm>
                <a:off x="3909" y="1418"/>
                <a:ext cx="5" cy="0"/>
              </a:xfrm>
              <a:custGeom>
                <a:avLst/>
                <a:gdLst>
                  <a:gd name="T0" fmla="*/ 0 w 2"/>
                  <a:gd name="T1" fmla="*/ 2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2" name="Freeform 112"/>
              <p:cNvSpPr/>
              <p:nvPr/>
            </p:nvSpPr>
            <p:spPr bwMode="auto">
              <a:xfrm>
                <a:off x="3912" y="1416"/>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3" name="Freeform 113"/>
              <p:cNvSpPr/>
              <p:nvPr/>
            </p:nvSpPr>
            <p:spPr bwMode="auto">
              <a:xfrm>
                <a:off x="4472" y="1804"/>
                <a:ext cx="233" cy="133"/>
              </a:xfrm>
              <a:custGeom>
                <a:avLst/>
                <a:gdLst>
                  <a:gd name="T0" fmla="*/ 86 w 110"/>
                  <a:gd name="T1" fmla="*/ 5 h 63"/>
                  <a:gd name="T2" fmla="*/ 79 w 110"/>
                  <a:gd name="T3" fmla="*/ 7 h 63"/>
                  <a:gd name="T4" fmla="*/ 58 w 110"/>
                  <a:gd name="T5" fmla="*/ 24 h 63"/>
                  <a:gd name="T6" fmla="*/ 50 w 110"/>
                  <a:gd name="T7" fmla="*/ 26 h 63"/>
                  <a:gd name="T8" fmla="*/ 44 w 110"/>
                  <a:gd name="T9" fmla="*/ 26 h 63"/>
                  <a:gd name="T10" fmla="*/ 34 w 110"/>
                  <a:gd name="T11" fmla="*/ 31 h 63"/>
                  <a:gd name="T12" fmla="*/ 28 w 110"/>
                  <a:gd name="T13" fmla="*/ 33 h 63"/>
                  <a:gd name="T14" fmla="*/ 17 w 110"/>
                  <a:gd name="T15" fmla="*/ 38 h 63"/>
                  <a:gd name="T16" fmla="*/ 13 w 110"/>
                  <a:gd name="T17" fmla="*/ 45 h 63"/>
                  <a:gd name="T18" fmla="*/ 5 w 110"/>
                  <a:gd name="T19" fmla="*/ 47 h 63"/>
                  <a:gd name="T20" fmla="*/ 1 w 110"/>
                  <a:gd name="T21" fmla="*/ 50 h 63"/>
                  <a:gd name="T22" fmla="*/ 3 w 110"/>
                  <a:gd name="T23" fmla="*/ 55 h 63"/>
                  <a:gd name="T24" fmla="*/ 3 w 110"/>
                  <a:gd name="T25" fmla="*/ 56 h 63"/>
                  <a:gd name="T26" fmla="*/ 5 w 110"/>
                  <a:gd name="T27" fmla="*/ 55 h 63"/>
                  <a:gd name="T28" fmla="*/ 9 w 110"/>
                  <a:gd name="T29" fmla="*/ 56 h 63"/>
                  <a:gd name="T30" fmla="*/ 12 w 110"/>
                  <a:gd name="T31" fmla="*/ 58 h 63"/>
                  <a:gd name="T32" fmla="*/ 12 w 110"/>
                  <a:gd name="T33" fmla="*/ 51 h 63"/>
                  <a:gd name="T34" fmla="*/ 15 w 110"/>
                  <a:gd name="T35" fmla="*/ 57 h 63"/>
                  <a:gd name="T36" fmla="*/ 18 w 110"/>
                  <a:gd name="T37" fmla="*/ 61 h 63"/>
                  <a:gd name="T38" fmla="*/ 16 w 110"/>
                  <a:gd name="T39" fmla="*/ 54 h 63"/>
                  <a:gd name="T40" fmla="*/ 19 w 110"/>
                  <a:gd name="T41" fmla="*/ 59 h 63"/>
                  <a:gd name="T42" fmla="*/ 21 w 110"/>
                  <a:gd name="T43" fmla="*/ 60 h 63"/>
                  <a:gd name="T44" fmla="*/ 22 w 110"/>
                  <a:gd name="T45" fmla="*/ 60 h 63"/>
                  <a:gd name="T46" fmla="*/ 23 w 110"/>
                  <a:gd name="T47" fmla="*/ 60 h 63"/>
                  <a:gd name="T48" fmla="*/ 23 w 110"/>
                  <a:gd name="T49" fmla="*/ 55 h 63"/>
                  <a:gd name="T50" fmla="*/ 26 w 110"/>
                  <a:gd name="T51" fmla="*/ 58 h 63"/>
                  <a:gd name="T52" fmla="*/ 26 w 110"/>
                  <a:gd name="T53" fmla="*/ 54 h 63"/>
                  <a:gd name="T54" fmla="*/ 27 w 110"/>
                  <a:gd name="T55" fmla="*/ 54 h 63"/>
                  <a:gd name="T56" fmla="*/ 29 w 110"/>
                  <a:gd name="T57" fmla="*/ 54 h 63"/>
                  <a:gd name="T58" fmla="*/ 34 w 110"/>
                  <a:gd name="T59" fmla="*/ 51 h 63"/>
                  <a:gd name="T60" fmla="*/ 36 w 110"/>
                  <a:gd name="T61" fmla="*/ 51 h 63"/>
                  <a:gd name="T62" fmla="*/ 40 w 110"/>
                  <a:gd name="T63" fmla="*/ 49 h 63"/>
                  <a:gd name="T64" fmla="*/ 44 w 110"/>
                  <a:gd name="T65" fmla="*/ 47 h 63"/>
                  <a:gd name="T66" fmla="*/ 45 w 110"/>
                  <a:gd name="T67" fmla="*/ 45 h 63"/>
                  <a:gd name="T68" fmla="*/ 46 w 110"/>
                  <a:gd name="T69" fmla="*/ 45 h 63"/>
                  <a:gd name="T70" fmla="*/ 46 w 110"/>
                  <a:gd name="T71" fmla="*/ 42 h 63"/>
                  <a:gd name="T72" fmla="*/ 49 w 110"/>
                  <a:gd name="T73" fmla="*/ 42 h 63"/>
                  <a:gd name="T74" fmla="*/ 53 w 110"/>
                  <a:gd name="T75" fmla="*/ 42 h 63"/>
                  <a:gd name="T76" fmla="*/ 55 w 110"/>
                  <a:gd name="T77" fmla="*/ 39 h 63"/>
                  <a:gd name="T78" fmla="*/ 60 w 110"/>
                  <a:gd name="T79" fmla="*/ 39 h 63"/>
                  <a:gd name="T80" fmla="*/ 61 w 110"/>
                  <a:gd name="T81" fmla="*/ 38 h 63"/>
                  <a:gd name="T82" fmla="*/ 62 w 110"/>
                  <a:gd name="T83" fmla="*/ 38 h 63"/>
                  <a:gd name="T84" fmla="*/ 64 w 110"/>
                  <a:gd name="T85" fmla="*/ 40 h 63"/>
                  <a:gd name="T86" fmla="*/ 66 w 110"/>
                  <a:gd name="T87" fmla="*/ 35 h 63"/>
                  <a:gd name="T88" fmla="*/ 68 w 110"/>
                  <a:gd name="T89" fmla="*/ 30 h 63"/>
                  <a:gd name="T90" fmla="*/ 71 w 110"/>
                  <a:gd name="T91" fmla="*/ 31 h 63"/>
                  <a:gd name="T92" fmla="*/ 72 w 110"/>
                  <a:gd name="T93" fmla="*/ 26 h 63"/>
                  <a:gd name="T94" fmla="*/ 76 w 110"/>
                  <a:gd name="T95" fmla="*/ 26 h 63"/>
                  <a:gd name="T96" fmla="*/ 79 w 110"/>
                  <a:gd name="T97" fmla="*/ 24 h 63"/>
                  <a:gd name="T98" fmla="*/ 82 w 110"/>
                  <a:gd name="T99" fmla="*/ 23 h 63"/>
                  <a:gd name="T100" fmla="*/ 88 w 110"/>
                  <a:gd name="T101" fmla="*/ 20 h 63"/>
                  <a:gd name="T102" fmla="*/ 91 w 110"/>
                  <a:gd name="T103" fmla="*/ 16 h 63"/>
                  <a:gd name="T104" fmla="*/ 97 w 110"/>
                  <a:gd name="T105" fmla="*/ 13 h 63"/>
                  <a:gd name="T106" fmla="*/ 105 w 110"/>
                  <a:gd name="T107" fmla="*/ 1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0" h="63">
                    <a:moveTo>
                      <a:pt x="108" y="1"/>
                    </a:moveTo>
                    <a:cubicBezTo>
                      <a:pt x="106" y="4"/>
                      <a:pt x="103" y="2"/>
                      <a:pt x="100" y="0"/>
                    </a:cubicBezTo>
                    <a:cubicBezTo>
                      <a:pt x="99" y="1"/>
                      <a:pt x="98" y="2"/>
                      <a:pt x="97" y="1"/>
                    </a:cubicBezTo>
                    <a:cubicBezTo>
                      <a:pt x="94" y="3"/>
                      <a:pt x="88" y="0"/>
                      <a:pt x="85" y="3"/>
                    </a:cubicBezTo>
                    <a:cubicBezTo>
                      <a:pt x="86" y="4"/>
                      <a:pt x="86" y="5"/>
                      <a:pt x="86" y="5"/>
                    </a:cubicBezTo>
                    <a:cubicBezTo>
                      <a:pt x="86" y="5"/>
                      <a:pt x="86" y="5"/>
                      <a:pt x="86" y="5"/>
                    </a:cubicBezTo>
                    <a:cubicBezTo>
                      <a:pt x="86" y="6"/>
                      <a:pt x="86" y="6"/>
                      <a:pt x="86" y="6"/>
                    </a:cubicBezTo>
                    <a:cubicBezTo>
                      <a:pt x="86" y="7"/>
                      <a:pt x="85" y="5"/>
                      <a:pt x="85" y="5"/>
                    </a:cubicBezTo>
                    <a:cubicBezTo>
                      <a:pt x="84" y="5"/>
                      <a:pt x="83" y="6"/>
                      <a:pt x="82" y="6"/>
                    </a:cubicBezTo>
                    <a:cubicBezTo>
                      <a:pt x="82" y="8"/>
                      <a:pt x="81" y="7"/>
                      <a:pt x="82" y="9"/>
                    </a:cubicBezTo>
                    <a:cubicBezTo>
                      <a:pt x="81" y="8"/>
                      <a:pt x="81" y="8"/>
                      <a:pt x="81" y="8"/>
                    </a:cubicBezTo>
                    <a:cubicBezTo>
                      <a:pt x="81" y="10"/>
                      <a:pt x="81" y="10"/>
                      <a:pt x="79" y="7"/>
                    </a:cubicBezTo>
                    <a:cubicBezTo>
                      <a:pt x="75" y="7"/>
                      <a:pt x="72" y="10"/>
                      <a:pt x="68" y="11"/>
                    </a:cubicBezTo>
                    <a:cubicBezTo>
                      <a:pt x="65" y="13"/>
                      <a:pt x="63" y="16"/>
                      <a:pt x="60" y="19"/>
                    </a:cubicBezTo>
                    <a:cubicBezTo>
                      <a:pt x="60" y="22"/>
                      <a:pt x="59" y="21"/>
                      <a:pt x="60" y="24"/>
                    </a:cubicBezTo>
                    <a:cubicBezTo>
                      <a:pt x="59" y="23"/>
                      <a:pt x="59" y="23"/>
                      <a:pt x="59" y="23"/>
                    </a:cubicBezTo>
                    <a:cubicBezTo>
                      <a:pt x="59" y="24"/>
                      <a:pt x="59" y="23"/>
                      <a:pt x="57" y="22"/>
                    </a:cubicBezTo>
                    <a:cubicBezTo>
                      <a:pt x="58" y="23"/>
                      <a:pt x="57" y="22"/>
                      <a:pt x="58" y="24"/>
                    </a:cubicBezTo>
                    <a:cubicBezTo>
                      <a:pt x="59" y="26"/>
                      <a:pt x="57" y="22"/>
                      <a:pt x="57" y="23"/>
                    </a:cubicBezTo>
                    <a:cubicBezTo>
                      <a:pt x="56" y="22"/>
                      <a:pt x="57" y="24"/>
                      <a:pt x="57" y="23"/>
                    </a:cubicBezTo>
                    <a:cubicBezTo>
                      <a:pt x="57" y="26"/>
                      <a:pt x="56" y="22"/>
                      <a:pt x="55" y="21"/>
                    </a:cubicBezTo>
                    <a:cubicBezTo>
                      <a:pt x="53" y="22"/>
                      <a:pt x="53" y="25"/>
                      <a:pt x="51" y="25"/>
                    </a:cubicBezTo>
                    <a:cubicBezTo>
                      <a:pt x="51" y="24"/>
                      <a:pt x="51" y="26"/>
                      <a:pt x="51" y="26"/>
                    </a:cubicBezTo>
                    <a:cubicBezTo>
                      <a:pt x="50" y="23"/>
                      <a:pt x="51" y="27"/>
                      <a:pt x="50" y="26"/>
                    </a:cubicBezTo>
                    <a:cubicBezTo>
                      <a:pt x="50" y="25"/>
                      <a:pt x="50" y="25"/>
                      <a:pt x="50" y="25"/>
                    </a:cubicBezTo>
                    <a:cubicBezTo>
                      <a:pt x="49" y="24"/>
                      <a:pt x="49" y="26"/>
                      <a:pt x="48" y="25"/>
                    </a:cubicBezTo>
                    <a:cubicBezTo>
                      <a:pt x="48" y="26"/>
                      <a:pt x="46" y="24"/>
                      <a:pt x="46" y="26"/>
                    </a:cubicBezTo>
                    <a:cubicBezTo>
                      <a:pt x="46" y="24"/>
                      <a:pt x="46" y="25"/>
                      <a:pt x="45" y="24"/>
                    </a:cubicBezTo>
                    <a:cubicBezTo>
                      <a:pt x="46" y="28"/>
                      <a:pt x="44" y="24"/>
                      <a:pt x="44" y="26"/>
                    </a:cubicBezTo>
                    <a:cubicBezTo>
                      <a:pt x="44" y="26"/>
                      <a:pt x="44" y="26"/>
                      <a:pt x="44" y="26"/>
                    </a:cubicBezTo>
                    <a:cubicBezTo>
                      <a:pt x="42" y="26"/>
                      <a:pt x="40" y="26"/>
                      <a:pt x="39" y="29"/>
                    </a:cubicBezTo>
                    <a:cubicBezTo>
                      <a:pt x="39" y="29"/>
                      <a:pt x="36" y="27"/>
                      <a:pt x="36" y="29"/>
                    </a:cubicBezTo>
                    <a:cubicBezTo>
                      <a:pt x="36" y="30"/>
                      <a:pt x="36" y="30"/>
                      <a:pt x="36" y="30"/>
                    </a:cubicBezTo>
                    <a:cubicBezTo>
                      <a:pt x="36" y="30"/>
                      <a:pt x="36" y="29"/>
                      <a:pt x="36" y="29"/>
                    </a:cubicBezTo>
                    <a:cubicBezTo>
                      <a:pt x="36" y="30"/>
                      <a:pt x="34" y="29"/>
                      <a:pt x="34" y="29"/>
                    </a:cubicBezTo>
                    <a:cubicBezTo>
                      <a:pt x="34" y="30"/>
                      <a:pt x="34" y="30"/>
                      <a:pt x="34" y="31"/>
                    </a:cubicBezTo>
                    <a:cubicBezTo>
                      <a:pt x="32" y="29"/>
                      <a:pt x="33" y="33"/>
                      <a:pt x="31" y="31"/>
                    </a:cubicBezTo>
                    <a:cubicBezTo>
                      <a:pt x="32" y="34"/>
                      <a:pt x="32" y="33"/>
                      <a:pt x="32" y="34"/>
                    </a:cubicBezTo>
                    <a:cubicBezTo>
                      <a:pt x="32" y="33"/>
                      <a:pt x="31" y="33"/>
                      <a:pt x="31" y="32"/>
                    </a:cubicBezTo>
                    <a:cubicBezTo>
                      <a:pt x="31" y="32"/>
                      <a:pt x="30" y="33"/>
                      <a:pt x="30" y="32"/>
                    </a:cubicBezTo>
                    <a:cubicBezTo>
                      <a:pt x="29" y="32"/>
                      <a:pt x="30" y="34"/>
                      <a:pt x="29" y="34"/>
                    </a:cubicBezTo>
                    <a:cubicBezTo>
                      <a:pt x="28" y="32"/>
                      <a:pt x="28" y="34"/>
                      <a:pt x="28" y="33"/>
                    </a:cubicBezTo>
                    <a:cubicBezTo>
                      <a:pt x="28" y="35"/>
                      <a:pt x="28" y="37"/>
                      <a:pt x="28" y="36"/>
                    </a:cubicBezTo>
                    <a:cubicBezTo>
                      <a:pt x="27" y="33"/>
                      <a:pt x="27" y="33"/>
                      <a:pt x="27" y="33"/>
                    </a:cubicBezTo>
                    <a:cubicBezTo>
                      <a:pt x="26" y="35"/>
                      <a:pt x="24" y="32"/>
                      <a:pt x="23" y="36"/>
                    </a:cubicBezTo>
                    <a:cubicBezTo>
                      <a:pt x="23" y="35"/>
                      <a:pt x="23" y="35"/>
                      <a:pt x="23" y="35"/>
                    </a:cubicBezTo>
                    <a:cubicBezTo>
                      <a:pt x="22" y="37"/>
                      <a:pt x="20" y="36"/>
                      <a:pt x="19" y="39"/>
                    </a:cubicBezTo>
                    <a:cubicBezTo>
                      <a:pt x="18" y="38"/>
                      <a:pt x="18" y="38"/>
                      <a:pt x="17" y="38"/>
                    </a:cubicBezTo>
                    <a:cubicBezTo>
                      <a:pt x="17" y="40"/>
                      <a:pt x="17" y="40"/>
                      <a:pt x="17" y="42"/>
                    </a:cubicBezTo>
                    <a:cubicBezTo>
                      <a:pt x="17" y="42"/>
                      <a:pt x="16" y="41"/>
                      <a:pt x="16" y="40"/>
                    </a:cubicBezTo>
                    <a:cubicBezTo>
                      <a:pt x="15" y="40"/>
                      <a:pt x="14" y="38"/>
                      <a:pt x="14" y="41"/>
                    </a:cubicBezTo>
                    <a:cubicBezTo>
                      <a:pt x="14" y="39"/>
                      <a:pt x="14" y="39"/>
                      <a:pt x="14" y="39"/>
                    </a:cubicBezTo>
                    <a:cubicBezTo>
                      <a:pt x="14" y="41"/>
                      <a:pt x="13" y="43"/>
                      <a:pt x="12" y="42"/>
                    </a:cubicBezTo>
                    <a:cubicBezTo>
                      <a:pt x="13" y="43"/>
                      <a:pt x="12" y="44"/>
                      <a:pt x="13" y="45"/>
                    </a:cubicBezTo>
                    <a:cubicBezTo>
                      <a:pt x="13" y="45"/>
                      <a:pt x="12" y="43"/>
                      <a:pt x="12" y="44"/>
                    </a:cubicBezTo>
                    <a:cubicBezTo>
                      <a:pt x="12" y="42"/>
                      <a:pt x="12" y="42"/>
                      <a:pt x="12" y="42"/>
                    </a:cubicBezTo>
                    <a:cubicBezTo>
                      <a:pt x="10" y="43"/>
                      <a:pt x="9" y="44"/>
                      <a:pt x="8" y="46"/>
                    </a:cubicBezTo>
                    <a:cubicBezTo>
                      <a:pt x="7" y="44"/>
                      <a:pt x="7" y="46"/>
                      <a:pt x="6" y="45"/>
                    </a:cubicBezTo>
                    <a:cubicBezTo>
                      <a:pt x="6" y="47"/>
                      <a:pt x="4" y="46"/>
                      <a:pt x="6" y="48"/>
                    </a:cubicBezTo>
                    <a:cubicBezTo>
                      <a:pt x="5" y="47"/>
                      <a:pt x="5" y="47"/>
                      <a:pt x="5" y="47"/>
                    </a:cubicBezTo>
                    <a:cubicBezTo>
                      <a:pt x="4" y="47"/>
                      <a:pt x="4" y="48"/>
                      <a:pt x="2" y="48"/>
                    </a:cubicBezTo>
                    <a:cubicBezTo>
                      <a:pt x="2" y="48"/>
                      <a:pt x="3" y="50"/>
                      <a:pt x="3" y="51"/>
                    </a:cubicBezTo>
                    <a:cubicBezTo>
                      <a:pt x="2" y="50"/>
                      <a:pt x="2" y="50"/>
                      <a:pt x="2" y="50"/>
                    </a:cubicBezTo>
                    <a:cubicBezTo>
                      <a:pt x="2" y="51"/>
                      <a:pt x="4" y="52"/>
                      <a:pt x="5" y="53"/>
                    </a:cubicBezTo>
                    <a:cubicBezTo>
                      <a:pt x="4" y="53"/>
                      <a:pt x="4" y="54"/>
                      <a:pt x="4" y="53"/>
                    </a:cubicBezTo>
                    <a:cubicBezTo>
                      <a:pt x="3" y="52"/>
                      <a:pt x="2" y="51"/>
                      <a:pt x="1" y="50"/>
                    </a:cubicBezTo>
                    <a:cubicBezTo>
                      <a:pt x="0" y="50"/>
                      <a:pt x="2" y="53"/>
                      <a:pt x="1" y="51"/>
                    </a:cubicBezTo>
                    <a:cubicBezTo>
                      <a:pt x="0" y="51"/>
                      <a:pt x="0" y="52"/>
                      <a:pt x="1" y="53"/>
                    </a:cubicBezTo>
                    <a:cubicBezTo>
                      <a:pt x="1" y="53"/>
                      <a:pt x="0" y="53"/>
                      <a:pt x="0" y="52"/>
                    </a:cubicBezTo>
                    <a:cubicBezTo>
                      <a:pt x="0" y="52"/>
                      <a:pt x="0" y="53"/>
                      <a:pt x="0" y="53"/>
                    </a:cubicBezTo>
                    <a:cubicBezTo>
                      <a:pt x="0" y="53"/>
                      <a:pt x="0" y="53"/>
                      <a:pt x="0" y="53"/>
                    </a:cubicBezTo>
                    <a:cubicBezTo>
                      <a:pt x="1" y="54"/>
                      <a:pt x="1" y="54"/>
                      <a:pt x="3" y="55"/>
                    </a:cubicBezTo>
                    <a:cubicBezTo>
                      <a:pt x="3" y="55"/>
                      <a:pt x="2" y="55"/>
                      <a:pt x="3" y="55"/>
                    </a:cubicBezTo>
                    <a:cubicBezTo>
                      <a:pt x="4" y="56"/>
                      <a:pt x="4" y="56"/>
                      <a:pt x="3" y="56"/>
                    </a:cubicBezTo>
                    <a:cubicBezTo>
                      <a:pt x="1" y="55"/>
                      <a:pt x="1" y="54"/>
                      <a:pt x="0" y="54"/>
                    </a:cubicBezTo>
                    <a:cubicBezTo>
                      <a:pt x="2" y="56"/>
                      <a:pt x="2" y="56"/>
                      <a:pt x="2" y="56"/>
                    </a:cubicBezTo>
                    <a:cubicBezTo>
                      <a:pt x="2" y="56"/>
                      <a:pt x="3" y="56"/>
                      <a:pt x="4" y="57"/>
                    </a:cubicBezTo>
                    <a:cubicBezTo>
                      <a:pt x="3" y="56"/>
                      <a:pt x="3" y="56"/>
                      <a:pt x="3" y="56"/>
                    </a:cubicBezTo>
                    <a:cubicBezTo>
                      <a:pt x="4" y="57"/>
                      <a:pt x="4" y="57"/>
                      <a:pt x="4" y="57"/>
                    </a:cubicBezTo>
                    <a:cubicBezTo>
                      <a:pt x="4" y="56"/>
                      <a:pt x="6" y="57"/>
                      <a:pt x="5" y="56"/>
                    </a:cubicBezTo>
                    <a:cubicBezTo>
                      <a:pt x="4" y="55"/>
                      <a:pt x="4" y="55"/>
                      <a:pt x="4" y="55"/>
                    </a:cubicBezTo>
                    <a:cubicBezTo>
                      <a:pt x="4" y="55"/>
                      <a:pt x="3" y="53"/>
                      <a:pt x="4" y="54"/>
                    </a:cubicBezTo>
                    <a:cubicBezTo>
                      <a:pt x="6" y="56"/>
                      <a:pt x="6" y="56"/>
                      <a:pt x="6" y="56"/>
                    </a:cubicBezTo>
                    <a:cubicBezTo>
                      <a:pt x="6" y="56"/>
                      <a:pt x="5" y="55"/>
                      <a:pt x="5" y="55"/>
                    </a:cubicBezTo>
                    <a:cubicBezTo>
                      <a:pt x="7" y="57"/>
                      <a:pt x="7" y="57"/>
                      <a:pt x="7" y="57"/>
                    </a:cubicBezTo>
                    <a:cubicBezTo>
                      <a:pt x="5" y="55"/>
                      <a:pt x="7" y="56"/>
                      <a:pt x="7" y="55"/>
                    </a:cubicBezTo>
                    <a:cubicBezTo>
                      <a:pt x="7" y="56"/>
                      <a:pt x="7" y="56"/>
                      <a:pt x="7" y="56"/>
                    </a:cubicBezTo>
                    <a:cubicBezTo>
                      <a:pt x="8" y="56"/>
                      <a:pt x="6" y="55"/>
                      <a:pt x="6" y="54"/>
                    </a:cubicBezTo>
                    <a:cubicBezTo>
                      <a:pt x="6" y="55"/>
                      <a:pt x="8" y="56"/>
                      <a:pt x="9" y="57"/>
                    </a:cubicBezTo>
                    <a:cubicBezTo>
                      <a:pt x="9" y="57"/>
                      <a:pt x="8" y="55"/>
                      <a:pt x="9" y="56"/>
                    </a:cubicBezTo>
                    <a:cubicBezTo>
                      <a:pt x="9" y="56"/>
                      <a:pt x="9" y="55"/>
                      <a:pt x="9" y="53"/>
                    </a:cubicBezTo>
                    <a:cubicBezTo>
                      <a:pt x="9" y="53"/>
                      <a:pt x="10" y="56"/>
                      <a:pt x="10" y="55"/>
                    </a:cubicBezTo>
                    <a:cubicBezTo>
                      <a:pt x="11" y="56"/>
                      <a:pt x="12" y="58"/>
                      <a:pt x="12" y="59"/>
                    </a:cubicBezTo>
                    <a:cubicBezTo>
                      <a:pt x="13" y="59"/>
                      <a:pt x="14" y="60"/>
                      <a:pt x="13" y="60"/>
                    </a:cubicBezTo>
                    <a:cubicBezTo>
                      <a:pt x="13" y="60"/>
                      <a:pt x="14" y="61"/>
                      <a:pt x="14" y="61"/>
                    </a:cubicBezTo>
                    <a:cubicBezTo>
                      <a:pt x="14" y="60"/>
                      <a:pt x="12" y="58"/>
                      <a:pt x="12" y="58"/>
                    </a:cubicBezTo>
                    <a:cubicBezTo>
                      <a:pt x="11" y="56"/>
                      <a:pt x="12" y="57"/>
                      <a:pt x="11" y="55"/>
                    </a:cubicBezTo>
                    <a:cubicBezTo>
                      <a:pt x="11" y="55"/>
                      <a:pt x="12" y="55"/>
                      <a:pt x="12" y="55"/>
                    </a:cubicBezTo>
                    <a:cubicBezTo>
                      <a:pt x="12" y="55"/>
                      <a:pt x="13" y="56"/>
                      <a:pt x="14" y="57"/>
                    </a:cubicBezTo>
                    <a:cubicBezTo>
                      <a:pt x="13" y="56"/>
                      <a:pt x="13" y="55"/>
                      <a:pt x="14" y="55"/>
                    </a:cubicBezTo>
                    <a:cubicBezTo>
                      <a:pt x="13" y="53"/>
                      <a:pt x="13" y="53"/>
                      <a:pt x="12" y="52"/>
                    </a:cubicBezTo>
                    <a:cubicBezTo>
                      <a:pt x="12" y="51"/>
                      <a:pt x="12" y="51"/>
                      <a:pt x="12" y="51"/>
                    </a:cubicBezTo>
                    <a:cubicBezTo>
                      <a:pt x="13" y="52"/>
                      <a:pt x="14" y="55"/>
                      <a:pt x="14" y="55"/>
                    </a:cubicBezTo>
                    <a:cubicBezTo>
                      <a:pt x="15" y="57"/>
                      <a:pt x="14" y="55"/>
                      <a:pt x="15" y="57"/>
                    </a:cubicBezTo>
                    <a:cubicBezTo>
                      <a:pt x="16" y="59"/>
                      <a:pt x="15" y="60"/>
                      <a:pt x="14" y="58"/>
                    </a:cubicBezTo>
                    <a:cubicBezTo>
                      <a:pt x="15" y="61"/>
                      <a:pt x="15" y="59"/>
                      <a:pt x="16" y="61"/>
                    </a:cubicBezTo>
                    <a:cubicBezTo>
                      <a:pt x="16" y="61"/>
                      <a:pt x="15" y="59"/>
                      <a:pt x="16" y="59"/>
                    </a:cubicBezTo>
                    <a:cubicBezTo>
                      <a:pt x="15" y="58"/>
                      <a:pt x="15" y="58"/>
                      <a:pt x="15" y="57"/>
                    </a:cubicBezTo>
                    <a:cubicBezTo>
                      <a:pt x="14" y="54"/>
                      <a:pt x="16" y="58"/>
                      <a:pt x="16" y="58"/>
                    </a:cubicBezTo>
                    <a:cubicBezTo>
                      <a:pt x="16" y="59"/>
                      <a:pt x="16" y="59"/>
                      <a:pt x="16" y="59"/>
                    </a:cubicBezTo>
                    <a:cubicBezTo>
                      <a:pt x="17" y="60"/>
                      <a:pt x="16" y="58"/>
                      <a:pt x="17" y="58"/>
                    </a:cubicBezTo>
                    <a:cubicBezTo>
                      <a:pt x="18" y="61"/>
                      <a:pt x="16" y="58"/>
                      <a:pt x="17" y="60"/>
                    </a:cubicBezTo>
                    <a:cubicBezTo>
                      <a:pt x="18" y="62"/>
                      <a:pt x="18" y="62"/>
                      <a:pt x="18" y="62"/>
                    </a:cubicBezTo>
                    <a:cubicBezTo>
                      <a:pt x="19" y="63"/>
                      <a:pt x="17" y="60"/>
                      <a:pt x="18" y="61"/>
                    </a:cubicBezTo>
                    <a:cubicBezTo>
                      <a:pt x="18" y="62"/>
                      <a:pt x="18" y="62"/>
                      <a:pt x="18" y="62"/>
                    </a:cubicBezTo>
                    <a:cubicBezTo>
                      <a:pt x="18" y="61"/>
                      <a:pt x="18" y="61"/>
                      <a:pt x="18" y="61"/>
                    </a:cubicBezTo>
                    <a:cubicBezTo>
                      <a:pt x="18" y="60"/>
                      <a:pt x="17" y="58"/>
                      <a:pt x="17" y="58"/>
                    </a:cubicBezTo>
                    <a:cubicBezTo>
                      <a:pt x="16" y="55"/>
                      <a:pt x="17" y="58"/>
                      <a:pt x="17" y="57"/>
                    </a:cubicBezTo>
                    <a:cubicBezTo>
                      <a:pt x="16" y="55"/>
                      <a:pt x="17" y="57"/>
                      <a:pt x="16" y="56"/>
                    </a:cubicBezTo>
                    <a:cubicBezTo>
                      <a:pt x="16" y="54"/>
                      <a:pt x="16" y="54"/>
                      <a:pt x="16" y="54"/>
                    </a:cubicBezTo>
                    <a:cubicBezTo>
                      <a:pt x="16" y="54"/>
                      <a:pt x="17" y="55"/>
                      <a:pt x="17" y="57"/>
                    </a:cubicBezTo>
                    <a:cubicBezTo>
                      <a:pt x="17" y="57"/>
                      <a:pt x="17" y="57"/>
                      <a:pt x="17" y="56"/>
                    </a:cubicBezTo>
                    <a:cubicBezTo>
                      <a:pt x="17" y="58"/>
                      <a:pt x="18" y="60"/>
                      <a:pt x="19" y="61"/>
                    </a:cubicBezTo>
                    <a:cubicBezTo>
                      <a:pt x="19" y="62"/>
                      <a:pt x="18" y="60"/>
                      <a:pt x="18" y="59"/>
                    </a:cubicBezTo>
                    <a:cubicBezTo>
                      <a:pt x="18" y="59"/>
                      <a:pt x="18" y="57"/>
                      <a:pt x="18" y="57"/>
                    </a:cubicBezTo>
                    <a:cubicBezTo>
                      <a:pt x="16" y="52"/>
                      <a:pt x="19" y="60"/>
                      <a:pt x="19" y="59"/>
                    </a:cubicBezTo>
                    <a:cubicBezTo>
                      <a:pt x="18" y="56"/>
                      <a:pt x="18" y="55"/>
                      <a:pt x="17" y="52"/>
                    </a:cubicBezTo>
                    <a:cubicBezTo>
                      <a:pt x="17" y="51"/>
                      <a:pt x="17" y="50"/>
                      <a:pt x="17" y="51"/>
                    </a:cubicBezTo>
                    <a:cubicBezTo>
                      <a:pt x="18" y="53"/>
                      <a:pt x="18" y="52"/>
                      <a:pt x="18" y="54"/>
                    </a:cubicBezTo>
                    <a:cubicBezTo>
                      <a:pt x="18" y="54"/>
                      <a:pt x="18" y="54"/>
                      <a:pt x="18" y="54"/>
                    </a:cubicBezTo>
                    <a:cubicBezTo>
                      <a:pt x="19" y="56"/>
                      <a:pt x="19" y="56"/>
                      <a:pt x="19" y="56"/>
                    </a:cubicBezTo>
                    <a:cubicBezTo>
                      <a:pt x="21" y="60"/>
                      <a:pt x="21" y="60"/>
                      <a:pt x="21" y="60"/>
                    </a:cubicBezTo>
                    <a:cubicBezTo>
                      <a:pt x="21" y="59"/>
                      <a:pt x="20" y="58"/>
                      <a:pt x="20" y="57"/>
                    </a:cubicBezTo>
                    <a:cubicBezTo>
                      <a:pt x="20" y="58"/>
                      <a:pt x="21" y="59"/>
                      <a:pt x="21" y="59"/>
                    </a:cubicBezTo>
                    <a:cubicBezTo>
                      <a:pt x="20" y="59"/>
                      <a:pt x="20" y="56"/>
                      <a:pt x="20" y="56"/>
                    </a:cubicBezTo>
                    <a:cubicBezTo>
                      <a:pt x="20" y="56"/>
                      <a:pt x="21" y="58"/>
                      <a:pt x="21" y="58"/>
                    </a:cubicBezTo>
                    <a:cubicBezTo>
                      <a:pt x="22" y="60"/>
                      <a:pt x="22" y="60"/>
                      <a:pt x="22" y="60"/>
                    </a:cubicBezTo>
                    <a:cubicBezTo>
                      <a:pt x="21" y="58"/>
                      <a:pt x="22" y="61"/>
                      <a:pt x="22" y="60"/>
                    </a:cubicBezTo>
                    <a:cubicBezTo>
                      <a:pt x="22" y="59"/>
                      <a:pt x="21" y="57"/>
                      <a:pt x="21" y="56"/>
                    </a:cubicBezTo>
                    <a:cubicBezTo>
                      <a:pt x="21" y="55"/>
                      <a:pt x="22" y="56"/>
                      <a:pt x="22" y="56"/>
                    </a:cubicBezTo>
                    <a:cubicBezTo>
                      <a:pt x="22" y="57"/>
                      <a:pt x="22" y="57"/>
                      <a:pt x="22" y="57"/>
                    </a:cubicBezTo>
                    <a:cubicBezTo>
                      <a:pt x="22" y="57"/>
                      <a:pt x="23" y="61"/>
                      <a:pt x="23" y="60"/>
                    </a:cubicBezTo>
                    <a:cubicBezTo>
                      <a:pt x="22" y="58"/>
                      <a:pt x="22" y="58"/>
                      <a:pt x="22" y="58"/>
                    </a:cubicBezTo>
                    <a:cubicBezTo>
                      <a:pt x="23" y="58"/>
                      <a:pt x="23" y="59"/>
                      <a:pt x="23" y="60"/>
                    </a:cubicBezTo>
                    <a:cubicBezTo>
                      <a:pt x="23" y="58"/>
                      <a:pt x="23" y="59"/>
                      <a:pt x="23" y="58"/>
                    </a:cubicBezTo>
                    <a:cubicBezTo>
                      <a:pt x="23" y="59"/>
                      <a:pt x="23" y="59"/>
                      <a:pt x="23" y="59"/>
                    </a:cubicBezTo>
                    <a:cubicBezTo>
                      <a:pt x="23" y="58"/>
                      <a:pt x="23" y="56"/>
                      <a:pt x="24" y="58"/>
                    </a:cubicBezTo>
                    <a:cubicBezTo>
                      <a:pt x="23" y="56"/>
                      <a:pt x="23" y="58"/>
                      <a:pt x="23" y="57"/>
                    </a:cubicBezTo>
                    <a:cubicBezTo>
                      <a:pt x="22" y="55"/>
                      <a:pt x="22" y="55"/>
                      <a:pt x="22" y="55"/>
                    </a:cubicBezTo>
                    <a:cubicBezTo>
                      <a:pt x="23" y="58"/>
                      <a:pt x="23" y="55"/>
                      <a:pt x="23" y="55"/>
                    </a:cubicBezTo>
                    <a:cubicBezTo>
                      <a:pt x="24" y="56"/>
                      <a:pt x="24" y="56"/>
                      <a:pt x="24" y="57"/>
                    </a:cubicBezTo>
                    <a:cubicBezTo>
                      <a:pt x="24" y="55"/>
                      <a:pt x="24" y="55"/>
                      <a:pt x="24" y="55"/>
                    </a:cubicBezTo>
                    <a:cubicBezTo>
                      <a:pt x="25" y="59"/>
                      <a:pt x="24" y="54"/>
                      <a:pt x="24" y="55"/>
                    </a:cubicBezTo>
                    <a:cubicBezTo>
                      <a:pt x="25" y="56"/>
                      <a:pt x="25" y="58"/>
                      <a:pt x="25" y="58"/>
                    </a:cubicBezTo>
                    <a:cubicBezTo>
                      <a:pt x="24" y="56"/>
                      <a:pt x="25" y="55"/>
                      <a:pt x="24" y="53"/>
                    </a:cubicBezTo>
                    <a:cubicBezTo>
                      <a:pt x="25" y="54"/>
                      <a:pt x="25" y="56"/>
                      <a:pt x="26" y="58"/>
                    </a:cubicBezTo>
                    <a:cubicBezTo>
                      <a:pt x="25" y="56"/>
                      <a:pt x="26" y="59"/>
                      <a:pt x="26" y="57"/>
                    </a:cubicBezTo>
                    <a:cubicBezTo>
                      <a:pt x="25" y="56"/>
                      <a:pt x="25" y="55"/>
                      <a:pt x="25" y="54"/>
                    </a:cubicBezTo>
                    <a:cubicBezTo>
                      <a:pt x="26" y="54"/>
                      <a:pt x="25" y="55"/>
                      <a:pt x="26" y="56"/>
                    </a:cubicBezTo>
                    <a:cubicBezTo>
                      <a:pt x="26" y="56"/>
                      <a:pt x="26" y="54"/>
                      <a:pt x="25" y="53"/>
                    </a:cubicBezTo>
                    <a:cubicBezTo>
                      <a:pt x="26" y="53"/>
                      <a:pt x="25" y="51"/>
                      <a:pt x="26" y="52"/>
                    </a:cubicBezTo>
                    <a:cubicBezTo>
                      <a:pt x="26" y="54"/>
                      <a:pt x="26" y="53"/>
                      <a:pt x="26" y="54"/>
                    </a:cubicBezTo>
                    <a:cubicBezTo>
                      <a:pt x="27" y="54"/>
                      <a:pt x="25" y="50"/>
                      <a:pt x="26" y="50"/>
                    </a:cubicBezTo>
                    <a:cubicBezTo>
                      <a:pt x="25" y="49"/>
                      <a:pt x="25" y="46"/>
                      <a:pt x="25" y="45"/>
                    </a:cubicBezTo>
                    <a:cubicBezTo>
                      <a:pt x="25" y="45"/>
                      <a:pt x="25" y="46"/>
                      <a:pt x="25" y="48"/>
                    </a:cubicBezTo>
                    <a:cubicBezTo>
                      <a:pt x="25" y="48"/>
                      <a:pt x="25" y="48"/>
                      <a:pt x="25" y="48"/>
                    </a:cubicBezTo>
                    <a:cubicBezTo>
                      <a:pt x="27" y="50"/>
                      <a:pt x="26" y="52"/>
                      <a:pt x="27" y="55"/>
                    </a:cubicBezTo>
                    <a:cubicBezTo>
                      <a:pt x="27" y="54"/>
                      <a:pt x="27" y="54"/>
                      <a:pt x="27" y="54"/>
                    </a:cubicBezTo>
                    <a:cubicBezTo>
                      <a:pt x="28" y="57"/>
                      <a:pt x="28" y="57"/>
                      <a:pt x="28" y="57"/>
                    </a:cubicBezTo>
                    <a:cubicBezTo>
                      <a:pt x="27" y="55"/>
                      <a:pt x="28" y="56"/>
                      <a:pt x="28" y="55"/>
                    </a:cubicBezTo>
                    <a:cubicBezTo>
                      <a:pt x="28" y="54"/>
                      <a:pt x="28" y="56"/>
                      <a:pt x="28" y="55"/>
                    </a:cubicBezTo>
                    <a:cubicBezTo>
                      <a:pt x="28" y="54"/>
                      <a:pt x="27" y="51"/>
                      <a:pt x="28" y="52"/>
                    </a:cubicBezTo>
                    <a:cubicBezTo>
                      <a:pt x="29" y="55"/>
                      <a:pt x="29" y="55"/>
                      <a:pt x="29" y="55"/>
                    </a:cubicBezTo>
                    <a:cubicBezTo>
                      <a:pt x="29" y="56"/>
                      <a:pt x="28" y="53"/>
                      <a:pt x="29" y="54"/>
                    </a:cubicBezTo>
                    <a:cubicBezTo>
                      <a:pt x="29" y="55"/>
                      <a:pt x="29" y="55"/>
                      <a:pt x="29" y="55"/>
                    </a:cubicBezTo>
                    <a:cubicBezTo>
                      <a:pt x="30" y="55"/>
                      <a:pt x="32" y="55"/>
                      <a:pt x="31" y="51"/>
                    </a:cubicBezTo>
                    <a:cubicBezTo>
                      <a:pt x="32" y="52"/>
                      <a:pt x="32" y="52"/>
                      <a:pt x="33" y="53"/>
                    </a:cubicBezTo>
                    <a:cubicBezTo>
                      <a:pt x="33" y="53"/>
                      <a:pt x="33" y="51"/>
                      <a:pt x="33" y="51"/>
                    </a:cubicBezTo>
                    <a:cubicBezTo>
                      <a:pt x="34" y="53"/>
                      <a:pt x="34" y="53"/>
                      <a:pt x="34" y="53"/>
                    </a:cubicBezTo>
                    <a:cubicBezTo>
                      <a:pt x="34" y="54"/>
                      <a:pt x="34" y="52"/>
                      <a:pt x="34" y="51"/>
                    </a:cubicBezTo>
                    <a:cubicBezTo>
                      <a:pt x="35" y="52"/>
                      <a:pt x="35" y="52"/>
                      <a:pt x="35" y="52"/>
                    </a:cubicBezTo>
                    <a:cubicBezTo>
                      <a:pt x="35" y="54"/>
                      <a:pt x="35" y="51"/>
                      <a:pt x="35" y="51"/>
                    </a:cubicBezTo>
                    <a:cubicBezTo>
                      <a:pt x="35" y="52"/>
                      <a:pt x="35" y="52"/>
                      <a:pt x="35" y="52"/>
                    </a:cubicBezTo>
                    <a:cubicBezTo>
                      <a:pt x="35" y="51"/>
                      <a:pt x="35" y="51"/>
                      <a:pt x="35" y="51"/>
                    </a:cubicBezTo>
                    <a:cubicBezTo>
                      <a:pt x="35" y="50"/>
                      <a:pt x="35" y="50"/>
                      <a:pt x="36" y="52"/>
                    </a:cubicBezTo>
                    <a:cubicBezTo>
                      <a:pt x="36" y="51"/>
                      <a:pt x="36" y="51"/>
                      <a:pt x="36" y="51"/>
                    </a:cubicBezTo>
                    <a:cubicBezTo>
                      <a:pt x="37" y="52"/>
                      <a:pt x="37" y="52"/>
                      <a:pt x="38" y="51"/>
                    </a:cubicBezTo>
                    <a:cubicBezTo>
                      <a:pt x="37" y="51"/>
                      <a:pt x="37" y="50"/>
                      <a:pt x="37" y="49"/>
                    </a:cubicBezTo>
                    <a:cubicBezTo>
                      <a:pt x="36" y="46"/>
                      <a:pt x="37" y="49"/>
                      <a:pt x="37" y="47"/>
                    </a:cubicBezTo>
                    <a:cubicBezTo>
                      <a:pt x="37" y="48"/>
                      <a:pt x="38" y="49"/>
                      <a:pt x="38" y="50"/>
                    </a:cubicBezTo>
                    <a:cubicBezTo>
                      <a:pt x="39" y="52"/>
                      <a:pt x="39" y="50"/>
                      <a:pt x="40" y="50"/>
                    </a:cubicBezTo>
                    <a:cubicBezTo>
                      <a:pt x="40" y="49"/>
                      <a:pt x="40" y="49"/>
                      <a:pt x="40" y="49"/>
                    </a:cubicBezTo>
                    <a:cubicBezTo>
                      <a:pt x="42" y="51"/>
                      <a:pt x="41" y="48"/>
                      <a:pt x="42" y="49"/>
                    </a:cubicBezTo>
                    <a:cubicBezTo>
                      <a:pt x="42" y="48"/>
                      <a:pt x="41" y="45"/>
                      <a:pt x="41" y="45"/>
                    </a:cubicBezTo>
                    <a:cubicBezTo>
                      <a:pt x="41" y="43"/>
                      <a:pt x="42" y="47"/>
                      <a:pt x="43" y="48"/>
                    </a:cubicBezTo>
                    <a:cubicBezTo>
                      <a:pt x="43" y="48"/>
                      <a:pt x="43" y="47"/>
                      <a:pt x="43" y="47"/>
                    </a:cubicBezTo>
                    <a:cubicBezTo>
                      <a:pt x="43" y="48"/>
                      <a:pt x="43" y="48"/>
                      <a:pt x="43" y="48"/>
                    </a:cubicBezTo>
                    <a:cubicBezTo>
                      <a:pt x="43" y="47"/>
                      <a:pt x="43" y="46"/>
                      <a:pt x="44" y="47"/>
                    </a:cubicBezTo>
                    <a:cubicBezTo>
                      <a:pt x="44" y="47"/>
                      <a:pt x="44" y="47"/>
                      <a:pt x="44" y="47"/>
                    </a:cubicBezTo>
                    <a:cubicBezTo>
                      <a:pt x="44" y="47"/>
                      <a:pt x="45" y="48"/>
                      <a:pt x="45" y="48"/>
                    </a:cubicBezTo>
                    <a:cubicBezTo>
                      <a:pt x="44" y="46"/>
                      <a:pt x="45" y="47"/>
                      <a:pt x="45" y="45"/>
                    </a:cubicBezTo>
                    <a:cubicBezTo>
                      <a:pt x="45" y="46"/>
                      <a:pt x="45" y="46"/>
                      <a:pt x="45" y="46"/>
                    </a:cubicBezTo>
                    <a:cubicBezTo>
                      <a:pt x="45" y="44"/>
                      <a:pt x="45" y="44"/>
                      <a:pt x="45" y="44"/>
                    </a:cubicBezTo>
                    <a:cubicBezTo>
                      <a:pt x="45" y="45"/>
                      <a:pt x="45" y="45"/>
                      <a:pt x="45" y="45"/>
                    </a:cubicBezTo>
                    <a:cubicBezTo>
                      <a:pt x="46" y="47"/>
                      <a:pt x="46" y="47"/>
                      <a:pt x="46" y="47"/>
                    </a:cubicBezTo>
                    <a:cubicBezTo>
                      <a:pt x="46" y="48"/>
                      <a:pt x="45" y="45"/>
                      <a:pt x="45" y="45"/>
                    </a:cubicBezTo>
                    <a:cubicBezTo>
                      <a:pt x="45" y="43"/>
                      <a:pt x="46" y="45"/>
                      <a:pt x="46" y="45"/>
                    </a:cubicBezTo>
                    <a:cubicBezTo>
                      <a:pt x="46" y="46"/>
                      <a:pt x="46" y="45"/>
                      <a:pt x="46" y="45"/>
                    </a:cubicBezTo>
                    <a:cubicBezTo>
                      <a:pt x="46" y="47"/>
                      <a:pt x="46" y="46"/>
                      <a:pt x="46" y="47"/>
                    </a:cubicBezTo>
                    <a:cubicBezTo>
                      <a:pt x="46" y="47"/>
                      <a:pt x="46" y="45"/>
                      <a:pt x="46" y="45"/>
                    </a:cubicBezTo>
                    <a:cubicBezTo>
                      <a:pt x="46" y="45"/>
                      <a:pt x="47" y="45"/>
                      <a:pt x="47" y="46"/>
                    </a:cubicBezTo>
                    <a:cubicBezTo>
                      <a:pt x="47" y="45"/>
                      <a:pt x="47" y="45"/>
                      <a:pt x="47" y="45"/>
                    </a:cubicBezTo>
                    <a:cubicBezTo>
                      <a:pt x="47" y="44"/>
                      <a:pt x="46" y="44"/>
                      <a:pt x="46" y="43"/>
                    </a:cubicBezTo>
                    <a:cubicBezTo>
                      <a:pt x="46" y="43"/>
                      <a:pt x="46" y="42"/>
                      <a:pt x="46" y="43"/>
                    </a:cubicBezTo>
                    <a:cubicBezTo>
                      <a:pt x="46" y="43"/>
                      <a:pt x="46" y="43"/>
                      <a:pt x="46" y="43"/>
                    </a:cubicBezTo>
                    <a:cubicBezTo>
                      <a:pt x="46" y="43"/>
                      <a:pt x="47" y="43"/>
                      <a:pt x="46" y="42"/>
                    </a:cubicBezTo>
                    <a:cubicBezTo>
                      <a:pt x="47" y="44"/>
                      <a:pt x="47" y="44"/>
                      <a:pt x="47" y="44"/>
                    </a:cubicBezTo>
                    <a:cubicBezTo>
                      <a:pt x="47" y="43"/>
                      <a:pt x="47" y="43"/>
                      <a:pt x="47" y="42"/>
                    </a:cubicBezTo>
                    <a:cubicBezTo>
                      <a:pt x="48" y="44"/>
                      <a:pt x="49" y="46"/>
                      <a:pt x="49" y="46"/>
                    </a:cubicBezTo>
                    <a:cubicBezTo>
                      <a:pt x="49" y="44"/>
                      <a:pt x="49" y="44"/>
                      <a:pt x="49" y="44"/>
                    </a:cubicBezTo>
                    <a:cubicBezTo>
                      <a:pt x="49" y="44"/>
                      <a:pt x="49" y="44"/>
                      <a:pt x="50" y="45"/>
                    </a:cubicBezTo>
                    <a:cubicBezTo>
                      <a:pt x="51" y="46"/>
                      <a:pt x="48" y="40"/>
                      <a:pt x="49" y="42"/>
                    </a:cubicBezTo>
                    <a:cubicBezTo>
                      <a:pt x="50" y="44"/>
                      <a:pt x="50" y="44"/>
                      <a:pt x="51" y="44"/>
                    </a:cubicBezTo>
                    <a:cubicBezTo>
                      <a:pt x="50" y="43"/>
                      <a:pt x="50" y="43"/>
                      <a:pt x="50" y="43"/>
                    </a:cubicBezTo>
                    <a:cubicBezTo>
                      <a:pt x="50" y="42"/>
                      <a:pt x="51" y="45"/>
                      <a:pt x="50" y="43"/>
                    </a:cubicBezTo>
                    <a:cubicBezTo>
                      <a:pt x="50" y="42"/>
                      <a:pt x="50" y="42"/>
                      <a:pt x="50" y="42"/>
                    </a:cubicBezTo>
                    <a:cubicBezTo>
                      <a:pt x="52" y="46"/>
                      <a:pt x="52" y="42"/>
                      <a:pt x="54" y="44"/>
                    </a:cubicBezTo>
                    <a:cubicBezTo>
                      <a:pt x="52" y="42"/>
                      <a:pt x="54" y="43"/>
                      <a:pt x="53" y="42"/>
                    </a:cubicBezTo>
                    <a:cubicBezTo>
                      <a:pt x="54" y="45"/>
                      <a:pt x="54" y="42"/>
                      <a:pt x="54" y="43"/>
                    </a:cubicBezTo>
                    <a:cubicBezTo>
                      <a:pt x="53" y="41"/>
                      <a:pt x="53" y="41"/>
                      <a:pt x="53" y="41"/>
                    </a:cubicBezTo>
                    <a:cubicBezTo>
                      <a:pt x="54" y="42"/>
                      <a:pt x="53" y="37"/>
                      <a:pt x="54" y="40"/>
                    </a:cubicBezTo>
                    <a:cubicBezTo>
                      <a:pt x="55" y="40"/>
                      <a:pt x="55" y="41"/>
                      <a:pt x="55" y="42"/>
                    </a:cubicBezTo>
                    <a:cubicBezTo>
                      <a:pt x="56" y="44"/>
                      <a:pt x="55" y="39"/>
                      <a:pt x="56" y="42"/>
                    </a:cubicBezTo>
                    <a:cubicBezTo>
                      <a:pt x="56" y="41"/>
                      <a:pt x="55" y="40"/>
                      <a:pt x="55" y="39"/>
                    </a:cubicBezTo>
                    <a:cubicBezTo>
                      <a:pt x="56" y="40"/>
                      <a:pt x="57" y="41"/>
                      <a:pt x="57" y="41"/>
                    </a:cubicBezTo>
                    <a:cubicBezTo>
                      <a:pt x="57" y="41"/>
                      <a:pt x="57" y="40"/>
                      <a:pt x="57" y="40"/>
                    </a:cubicBezTo>
                    <a:cubicBezTo>
                      <a:pt x="57" y="41"/>
                      <a:pt x="57" y="41"/>
                      <a:pt x="57" y="42"/>
                    </a:cubicBezTo>
                    <a:cubicBezTo>
                      <a:pt x="58" y="42"/>
                      <a:pt x="58" y="41"/>
                      <a:pt x="58" y="40"/>
                    </a:cubicBezTo>
                    <a:cubicBezTo>
                      <a:pt x="59" y="41"/>
                      <a:pt x="59" y="40"/>
                      <a:pt x="60" y="41"/>
                    </a:cubicBezTo>
                    <a:cubicBezTo>
                      <a:pt x="59" y="39"/>
                      <a:pt x="61" y="42"/>
                      <a:pt x="60" y="39"/>
                    </a:cubicBezTo>
                    <a:cubicBezTo>
                      <a:pt x="60" y="40"/>
                      <a:pt x="60" y="40"/>
                      <a:pt x="60" y="40"/>
                    </a:cubicBezTo>
                    <a:cubicBezTo>
                      <a:pt x="60" y="39"/>
                      <a:pt x="59" y="37"/>
                      <a:pt x="59" y="37"/>
                    </a:cubicBezTo>
                    <a:cubicBezTo>
                      <a:pt x="60" y="39"/>
                      <a:pt x="60" y="39"/>
                      <a:pt x="60" y="39"/>
                    </a:cubicBezTo>
                    <a:cubicBezTo>
                      <a:pt x="61" y="41"/>
                      <a:pt x="61" y="39"/>
                      <a:pt x="61" y="40"/>
                    </a:cubicBezTo>
                    <a:cubicBezTo>
                      <a:pt x="60" y="38"/>
                      <a:pt x="62" y="40"/>
                      <a:pt x="61" y="38"/>
                    </a:cubicBezTo>
                    <a:cubicBezTo>
                      <a:pt x="61" y="38"/>
                      <a:pt x="61" y="38"/>
                      <a:pt x="61" y="38"/>
                    </a:cubicBezTo>
                    <a:cubicBezTo>
                      <a:pt x="61" y="37"/>
                      <a:pt x="60" y="37"/>
                      <a:pt x="61" y="36"/>
                    </a:cubicBezTo>
                    <a:cubicBezTo>
                      <a:pt x="61" y="36"/>
                      <a:pt x="62" y="38"/>
                      <a:pt x="62" y="38"/>
                    </a:cubicBezTo>
                    <a:cubicBezTo>
                      <a:pt x="62" y="39"/>
                      <a:pt x="62" y="38"/>
                      <a:pt x="62" y="38"/>
                    </a:cubicBezTo>
                    <a:cubicBezTo>
                      <a:pt x="62" y="38"/>
                      <a:pt x="62" y="38"/>
                      <a:pt x="62" y="37"/>
                    </a:cubicBezTo>
                    <a:cubicBezTo>
                      <a:pt x="62" y="38"/>
                      <a:pt x="62" y="38"/>
                      <a:pt x="62" y="38"/>
                    </a:cubicBezTo>
                    <a:cubicBezTo>
                      <a:pt x="62" y="38"/>
                      <a:pt x="62" y="38"/>
                      <a:pt x="62" y="38"/>
                    </a:cubicBezTo>
                    <a:cubicBezTo>
                      <a:pt x="62" y="38"/>
                      <a:pt x="62" y="38"/>
                      <a:pt x="62" y="38"/>
                    </a:cubicBezTo>
                    <a:cubicBezTo>
                      <a:pt x="62" y="38"/>
                      <a:pt x="62" y="38"/>
                      <a:pt x="62" y="38"/>
                    </a:cubicBezTo>
                    <a:cubicBezTo>
                      <a:pt x="62" y="38"/>
                      <a:pt x="63" y="38"/>
                      <a:pt x="63" y="38"/>
                    </a:cubicBezTo>
                    <a:cubicBezTo>
                      <a:pt x="63" y="38"/>
                      <a:pt x="63" y="38"/>
                      <a:pt x="63" y="38"/>
                    </a:cubicBezTo>
                    <a:cubicBezTo>
                      <a:pt x="63" y="38"/>
                      <a:pt x="63" y="38"/>
                      <a:pt x="63" y="38"/>
                    </a:cubicBezTo>
                    <a:cubicBezTo>
                      <a:pt x="64" y="40"/>
                      <a:pt x="64" y="40"/>
                      <a:pt x="64" y="40"/>
                    </a:cubicBezTo>
                    <a:cubicBezTo>
                      <a:pt x="64" y="40"/>
                      <a:pt x="64" y="38"/>
                      <a:pt x="63" y="37"/>
                    </a:cubicBezTo>
                    <a:cubicBezTo>
                      <a:pt x="64" y="38"/>
                      <a:pt x="65" y="36"/>
                      <a:pt x="65" y="36"/>
                    </a:cubicBezTo>
                    <a:cubicBezTo>
                      <a:pt x="65" y="36"/>
                      <a:pt x="65" y="37"/>
                      <a:pt x="65" y="36"/>
                    </a:cubicBezTo>
                    <a:cubicBezTo>
                      <a:pt x="65" y="36"/>
                      <a:pt x="65" y="34"/>
                      <a:pt x="65" y="35"/>
                    </a:cubicBezTo>
                    <a:cubicBezTo>
                      <a:pt x="65" y="35"/>
                      <a:pt x="66" y="36"/>
                      <a:pt x="66" y="36"/>
                    </a:cubicBezTo>
                    <a:cubicBezTo>
                      <a:pt x="66" y="37"/>
                      <a:pt x="66" y="35"/>
                      <a:pt x="66" y="35"/>
                    </a:cubicBezTo>
                    <a:cubicBezTo>
                      <a:pt x="67" y="37"/>
                      <a:pt x="66" y="33"/>
                      <a:pt x="67" y="34"/>
                    </a:cubicBezTo>
                    <a:cubicBezTo>
                      <a:pt x="67" y="34"/>
                      <a:pt x="68" y="35"/>
                      <a:pt x="68" y="36"/>
                    </a:cubicBezTo>
                    <a:cubicBezTo>
                      <a:pt x="68" y="35"/>
                      <a:pt x="68" y="34"/>
                      <a:pt x="68" y="32"/>
                    </a:cubicBezTo>
                    <a:cubicBezTo>
                      <a:pt x="68" y="34"/>
                      <a:pt x="68" y="34"/>
                      <a:pt x="68" y="34"/>
                    </a:cubicBezTo>
                    <a:cubicBezTo>
                      <a:pt x="69" y="34"/>
                      <a:pt x="69" y="33"/>
                      <a:pt x="69" y="32"/>
                    </a:cubicBezTo>
                    <a:cubicBezTo>
                      <a:pt x="68" y="31"/>
                      <a:pt x="68" y="30"/>
                      <a:pt x="68" y="30"/>
                    </a:cubicBezTo>
                    <a:cubicBezTo>
                      <a:pt x="68" y="30"/>
                      <a:pt x="68" y="30"/>
                      <a:pt x="68" y="30"/>
                    </a:cubicBezTo>
                    <a:cubicBezTo>
                      <a:pt x="68" y="29"/>
                      <a:pt x="68" y="29"/>
                      <a:pt x="68" y="29"/>
                    </a:cubicBezTo>
                    <a:cubicBezTo>
                      <a:pt x="69" y="30"/>
                      <a:pt x="68" y="30"/>
                      <a:pt x="69" y="30"/>
                    </a:cubicBezTo>
                    <a:cubicBezTo>
                      <a:pt x="70" y="33"/>
                      <a:pt x="70" y="31"/>
                      <a:pt x="70" y="32"/>
                    </a:cubicBezTo>
                    <a:cubicBezTo>
                      <a:pt x="70" y="30"/>
                      <a:pt x="70" y="30"/>
                      <a:pt x="70" y="30"/>
                    </a:cubicBezTo>
                    <a:cubicBezTo>
                      <a:pt x="70" y="29"/>
                      <a:pt x="71" y="31"/>
                      <a:pt x="71" y="31"/>
                    </a:cubicBezTo>
                    <a:cubicBezTo>
                      <a:pt x="69" y="26"/>
                      <a:pt x="69" y="26"/>
                      <a:pt x="69" y="26"/>
                    </a:cubicBezTo>
                    <a:cubicBezTo>
                      <a:pt x="69" y="27"/>
                      <a:pt x="71" y="28"/>
                      <a:pt x="71" y="29"/>
                    </a:cubicBezTo>
                    <a:cubicBezTo>
                      <a:pt x="71" y="29"/>
                      <a:pt x="70" y="26"/>
                      <a:pt x="70" y="24"/>
                    </a:cubicBezTo>
                    <a:cubicBezTo>
                      <a:pt x="70" y="25"/>
                      <a:pt x="70" y="24"/>
                      <a:pt x="70" y="23"/>
                    </a:cubicBezTo>
                    <a:cubicBezTo>
                      <a:pt x="71" y="25"/>
                      <a:pt x="70" y="23"/>
                      <a:pt x="71" y="24"/>
                    </a:cubicBezTo>
                    <a:cubicBezTo>
                      <a:pt x="72" y="26"/>
                      <a:pt x="72" y="26"/>
                      <a:pt x="72" y="26"/>
                    </a:cubicBezTo>
                    <a:cubicBezTo>
                      <a:pt x="71" y="26"/>
                      <a:pt x="73" y="28"/>
                      <a:pt x="73" y="29"/>
                    </a:cubicBezTo>
                    <a:cubicBezTo>
                      <a:pt x="73" y="28"/>
                      <a:pt x="74" y="28"/>
                      <a:pt x="75" y="29"/>
                    </a:cubicBezTo>
                    <a:cubicBezTo>
                      <a:pt x="73" y="26"/>
                      <a:pt x="74" y="27"/>
                      <a:pt x="73" y="25"/>
                    </a:cubicBezTo>
                    <a:cubicBezTo>
                      <a:pt x="74" y="24"/>
                      <a:pt x="74" y="27"/>
                      <a:pt x="75" y="27"/>
                    </a:cubicBezTo>
                    <a:cubicBezTo>
                      <a:pt x="75" y="26"/>
                      <a:pt x="76" y="26"/>
                      <a:pt x="76" y="26"/>
                    </a:cubicBezTo>
                    <a:cubicBezTo>
                      <a:pt x="76" y="26"/>
                      <a:pt x="76" y="26"/>
                      <a:pt x="76" y="26"/>
                    </a:cubicBezTo>
                    <a:cubicBezTo>
                      <a:pt x="76" y="25"/>
                      <a:pt x="77" y="26"/>
                      <a:pt x="77" y="23"/>
                    </a:cubicBezTo>
                    <a:cubicBezTo>
                      <a:pt x="77" y="25"/>
                      <a:pt x="77" y="25"/>
                      <a:pt x="77" y="25"/>
                    </a:cubicBezTo>
                    <a:cubicBezTo>
                      <a:pt x="78" y="25"/>
                      <a:pt x="76" y="22"/>
                      <a:pt x="77" y="23"/>
                    </a:cubicBezTo>
                    <a:cubicBezTo>
                      <a:pt x="78" y="24"/>
                      <a:pt x="78" y="24"/>
                      <a:pt x="78" y="24"/>
                    </a:cubicBezTo>
                    <a:cubicBezTo>
                      <a:pt x="78" y="23"/>
                      <a:pt x="79" y="25"/>
                      <a:pt x="78" y="23"/>
                    </a:cubicBezTo>
                    <a:cubicBezTo>
                      <a:pt x="79" y="24"/>
                      <a:pt x="79" y="24"/>
                      <a:pt x="79" y="24"/>
                    </a:cubicBezTo>
                    <a:cubicBezTo>
                      <a:pt x="79" y="23"/>
                      <a:pt x="79" y="24"/>
                      <a:pt x="79" y="22"/>
                    </a:cubicBezTo>
                    <a:cubicBezTo>
                      <a:pt x="80" y="24"/>
                      <a:pt x="80" y="24"/>
                      <a:pt x="80" y="24"/>
                    </a:cubicBezTo>
                    <a:cubicBezTo>
                      <a:pt x="80" y="25"/>
                      <a:pt x="79" y="22"/>
                      <a:pt x="80" y="22"/>
                    </a:cubicBezTo>
                    <a:cubicBezTo>
                      <a:pt x="80" y="22"/>
                      <a:pt x="81" y="23"/>
                      <a:pt x="81" y="23"/>
                    </a:cubicBezTo>
                    <a:cubicBezTo>
                      <a:pt x="80" y="22"/>
                      <a:pt x="81" y="22"/>
                      <a:pt x="81" y="21"/>
                    </a:cubicBezTo>
                    <a:cubicBezTo>
                      <a:pt x="82" y="23"/>
                      <a:pt x="82" y="23"/>
                      <a:pt x="82" y="23"/>
                    </a:cubicBezTo>
                    <a:cubicBezTo>
                      <a:pt x="84" y="22"/>
                      <a:pt x="86" y="22"/>
                      <a:pt x="86" y="19"/>
                    </a:cubicBezTo>
                    <a:cubicBezTo>
                      <a:pt x="88" y="21"/>
                      <a:pt x="87" y="21"/>
                      <a:pt x="87" y="22"/>
                    </a:cubicBezTo>
                    <a:cubicBezTo>
                      <a:pt x="87" y="20"/>
                      <a:pt x="87" y="22"/>
                      <a:pt x="88" y="21"/>
                    </a:cubicBezTo>
                    <a:cubicBezTo>
                      <a:pt x="88" y="21"/>
                      <a:pt x="88" y="21"/>
                      <a:pt x="88" y="21"/>
                    </a:cubicBezTo>
                    <a:cubicBezTo>
                      <a:pt x="88" y="20"/>
                      <a:pt x="89" y="22"/>
                      <a:pt x="89" y="21"/>
                    </a:cubicBezTo>
                    <a:cubicBezTo>
                      <a:pt x="88" y="20"/>
                      <a:pt x="88" y="20"/>
                      <a:pt x="88" y="20"/>
                    </a:cubicBezTo>
                    <a:cubicBezTo>
                      <a:pt x="88" y="19"/>
                      <a:pt x="90" y="23"/>
                      <a:pt x="89" y="20"/>
                    </a:cubicBezTo>
                    <a:cubicBezTo>
                      <a:pt x="90" y="22"/>
                      <a:pt x="90" y="22"/>
                      <a:pt x="90" y="22"/>
                    </a:cubicBezTo>
                    <a:cubicBezTo>
                      <a:pt x="89" y="19"/>
                      <a:pt x="91" y="22"/>
                      <a:pt x="90" y="20"/>
                    </a:cubicBezTo>
                    <a:cubicBezTo>
                      <a:pt x="90" y="20"/>
                      <a:pt x="90" y="20"/>
                      <a:pt x="90" y="20"/>
                    </a:cubicBezTo>
                    <a:cubicBezTo>
                      <a:pt x="91" y="21"/>
                      <a:pt x="90" y="17"/>
                      <a:pt x="91" y="19"/>
                    </a:cubicBezTo>
                    <a:cubicBezTo>
                      <a:pt x="91" y="19"/>
                      <a:pt x="91" y="18"/>
                      <a:pt x="91" y="16"/>
                    </a:cubicBezTo>
                    <a:cubicBezTo>
                      <a:pt x="92" y="19"/>
                      <a:pt x="92" y="19"/>
                      <a:pt x="92" y="19"/>
                    </a:cubicBezTo>
                    <a:cubicBezTo>
                      <a:pt x="93" y="17"/>
                      <a:pt x="94" y="17"/>
                      <a:pt x="94" y="14"/>
                    </a:cubicBezTo>
                    <a:cubicBezTo>
                      <a:pt x="95" y="15"/>
                      <a:pt x="95" y="15"/>
                      <a:pt x="95" y="15"/>
                    </a:cubicBezTo>
                    <a:cubicBezTo>
                      <a:pt x="95" y="13"/>
                      <a:pt x="97" y="17"/>
                      <a:pt x="96" y="13"/>
                    </a:cubicBezTo>
                    <a:cubicBezTo>
                      <a:pt x="96" y="11"/>
                      <a:pt x="96" y="11"/>
                      <a:pt x="96" y="11"/>
                    </a:cubicBezTo>
                    <a:cubicBezTo>
                      <a:pt x="97" y="13"/>
                      <a:pt x="97" y="13"/>
                      <a:pt x="97" y="13"/>
                    </a:cubicBezTo>
                    <a:cubicBezTo>
                      <a:pt x="97" y="12"/>
                      <a:pt x="98" y="13"/>
                      <a:pt x="97" y="11"/>
                    </a:cubicBezTo>
                    <a:cubicBezTo>
                      <a:pt x="98" y="13"/>
                      <a:pt x="98" y="13"/>
                      <a:pt x="98" y="13"/>
                    </a:cubicBezTo>
                    <a:cubicBezTo>
                      <a:pt x="98" y="13"/>
                      <a:pt x="98" y="10"/>
                      <a:pt x="98" y="11"/>
                    </a:cubicBezTo>
                    <a:cubicBezTo>
                      <a:pt x="98" y="11"/>
                      <a:pt x="98" y="11"/>
                      <a:pt x="98" y="11"/>
                    </a:cubicBezTo>
                    <a:cubicBezTo>
                      <a:pt x="101" y="14"/>
                      <a:pt x="104" y="15"/>
                      <a:pt x="104" y="11"/>
                    </a:cubicBezTo>
                    <a:cubicBezTo>
                      <a:pt x="104" y="10"/>
                      <a:pt x="105" y="13"/>
                      <a:pt x="105" y="13"/>
                    </a:cubicBezTo>
                    <a:cubicBezTo>
                      <a:pt x="106" y="9"/>
                      <a:pt x="109" y="14"/>
                      <a:pt x="109" y="8"/>
                    </a:cubicBezTo>
                    <a:cubicBezTo>
                      <a:pt x="110" y="6"/>
                      <a:pt x="108" y="1"/>
                      <a:pt x="108"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4" name="Freeform 114"/>
              <p:cNvSpPr/>
              <p:nvPr/>
            </p:nvSpPr>
            <p:spPr bwMode="auto">
              <a:xfrm>
                <a:off x="3897" y="1269"/>
                <a:ext cx="6" cy="2"/>
              </a:xfrm>
              <a:custGeom>
                <a:avLst/>
                <a:gdLst>
                  <a:gd name="T0" fmla="*/ 6 w 6"/>
                  <a:gd name="T1" fmla="*/ 0 h 2"/>
                  <a:gd name="T2" fmla="*/ 6 w 6"/>
                  <a:gd name="T3" fmla="*/ 0 h 2"/>
                  <a:gd name="T4" fmla="*/ 0 w 6"/>
                  <a:gd name="T5" fmla="*/ 2 h 2"/>
                  <a:gd name="T6" fmla="*/ 6 w 6"/>
                  <a:gd name="T7" fmla="*/ 0 h 2"/>
                </a:gdLst>
                <a:ahLst/>
                <a:cxnLst>
                  <a:cxn ang="0">
                    <a:pos x="T0" y="T1"/>
                  </a:cxn>
                  <a:cxn ang="0">
                    <a:pos x="T2" y="T3"/>
                  </a:cxn>
                  <a:cxn ang="0">
                    <a:pos x="T4" y="T5"/>
                  </a:cxn>
                  <a:cxn ang="0">
                    <a:pos x="T6" y="T7"/>
                  </a:cxn>
                </a:cxnLst>
                <a:rect l="0" t="0" r="r" b="b"/>
                <a:pathLst>
                  <a:path w="6" h="2">
                    <a:moveTo>
                      <a:pt x="6" y="0"/>
                    </a:moveTo>
                    <a:lnTo>
                      <a:pt x="6" y="0"/>
                    </a:lnTo>
                    <a:lnTo>
                      <a:pt x="0" y="2"/>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5" name="Freeform 115"/>
              <p:cNvSpPr/>
              <p:nvPr/>
            </p:nvSpPr>
            <p:spPr bwMode="auto">
              <a:xfrm>
                <a:off x="3935" y="1214"/>
                <a:ext cx="78" cy="253"/>
              </a:xfrm>
              <a:custGeom>
                <a:avLst/>
                <a:gdLst>
                  <a:gd name="T0" fmla="*/ 15 w 37"/>
                  <a:gd name="T1" fmla="*/ 54 h 119"/>
                  <a:gd name="T2" fmla="*/ 12 w 37"/>
                  <a:gd name="T3" fmla="*/ 62 h 119"/>
                  <a:gd name="T4" fmla="*/ 8 w 37"/>
                  <a:gd name="T5" fmla="*/ 67 h 119"/>
                  <a:gd name="T6" fmla="*/ 6 w 37"/>
                  <a:gd name="T7" fmla="*/ 78 h 119"/>
                  <a:gd name="T8" fmla="*/ 4 w 37"/>
                  <a:gd name="T9" fmla="*/ 84 h 119"/>
                  <a:gd name="T10" fmla="*/ 2 w 37"/>
                  <a:gd name="T11" fmla="*/ 96 h 119"/>
                  <a:gd name="T12" fmla="*/ 5 w 37"/>
                  <a:gd name="T13" fmla="*/ 103 h 119"/>
                  <a:gd name="T14" fmla="*/ 2 w 37"/>
                  <a:gd name="T15" fmla="*/ 111 h 119"/>
                  <a:gd name="T16" fmla="*/ 2 w 37"/>
                  <a:gd name="T17" fmla="*/ 115 h 119"/>
                  <a:gd name="T18" fmla="*/ 7 w 37"/>
                  <a:gd name="T19" fmla="*/ 117 h 119"/>
                  <a:gd name="T20" fmla="*/ 8 w 37"/>
                  <a:gd name="T21" fmla="*/ 117 h 119"/>
                  <a:gd name="T22" fmla="*/ 9 w 37"/>
                  <a:gd name="T23" fmla="*/ 115 h 119"/>
                  <a:gd name="T24" fmla="*/ 12 w 37"/>
                  <a:gd name="T25" fmla="*/ 113 h 119"/>
                  <a:gd name="T26" fmla="*/ 15 w 37"/>
                  <a:gd name="T27" fmla="*/ 110 h 119"/>
                  <a:gd name="T28" fmla="*/ 17 w 37"/>
                  <a:gd name="T29" fmla="*/ 110 h 119"/>
                  <a:gd name="T30" fmla="*/ 17 w 37"/>
                  <a:gd name="T31" fmla="*/ 108 h 119"/>
                  <a:gd name="T32" fmla="*/ 18 w 37"/>
                  <a:gd name="T33" fmla="*/ 108 h 119"/>
                  <a:gd name="T34" fmla="*/ 21 w 37"/>
                  <a:gd name="T35" fmla="*/ 108 h 119"/>
                  <a:gd name="T36" fmla="*/ 15 w 37"/>
                  <a:gd name="T37" fmla="*/ 104 h 119"/>
                  <a:gd name="T38" fmla="*/ 18 w 37"/>
                  <a:gd name="T39" fmla="*/ 104 h 119"/>
                  <a:gd name="T40" fmla="*/ 20 w 37"/>
                  <a:gd name="T41" fmla="*/ 104 h 119"/>
                  <a:gd name="T42" fmla="*/ 22 w 37"/>
                  <a:gd name="T43" fmla="*/ 102 h 119"/>
                  <a:gd name="T44" fmla="*/ 20 w 37"/>
                  <a:gd name="T45" fmla="*/ 100 h 119"/>
                  <a:gd name="T46" fmla="*/ 22 w 37"/>
                  <a:gd name="T47" fmla="*/ 99 h 119"/>
                  <a:gd name="T48" fmla="*/ 15 w 37"/>
                  <a:gd name="T49" fmla="*/ 95 h 119"/>
                  <a:gd name="T50" fmla="*/ 21 w 37"/>
                  <a:gd name="T51" fmla="*/ 97 h 119"/>
                  <a:gd name="T52" fmla="*/ 24 w 37"/>
                  <a:gd name="T53" fmla="*/ 92 h 119"/>
                  <a:gd name="T54" fmla="*/ 24 w 37"/>
                  <a:gd name="T55" fmla="*/ 89 h 119"/>
                  <a:gd name="T56" fmla="*/ 21 w 37"/>
                  <a:gd name="T57" fmla="*/ 85 h 119"/>
                  <a:gd name="T58" fmla="*/ 26 w 37"/>
                  <a:gd name="T59" fmla="*/ 81 h 119"/>
                  <a:gd name="T60" fmla="*/ 24 w 37"/>
                  <a:gd name="T61" fmla="*/ 78 h 119"/>
                  <a:gd name="T62" fmla="*/ 25 w 37"/>
                  <a:gd name="T63" fmla="*/ 77 h 119"/>
                  <a:gd name="T64" fmla="*/ 23 w 37"/>
                  <a:gd name="T65" fmla="*/ 75 h 119"/>
                  <a:gd name="T66" fmla="*/ 27 w 37"/>
                  <a:gd name="T67" fmla="*/ 75 h 119"/>
                  <a:gd name="T68" fmla="*/ 26 w 37"/>
                  <a:gd name="T69" fmla="*/ 72 h 119"/>
                  <a:gd name="T70" fmla="*/ 25 w 37"/>
                  <a:gd name="T71" fmla="*/ 67 h 119"/>
                  <a:gd name="T72" fmla="*/ 29 w 37"/>
                  <a:gd name="T73" fmla="*/ 65 h 119"/>
                  <a:gd name="T74" fmla="*/ 28 w 37"/>
                  <a:gd name="T75" fmla="*/ 61 h 119"/>
                  <a:gd name="T76" fmla="*/ 29 w 37"/>
                  <a:gd name="T77" fmla="*/ 59 h 119"/>
                  <a:gd name="T78" fmla="*/ 29 w 37"/>
                  <a:gd name="T79" fmla="*/ 59 h 119"/>
                  <a:gd name="T80" fmla="*/ 29 w 37"/>
                  <a:gd name="T81" fmla="*/ 56 h 119"/>
                  <a:gd name="T82" fmla="*/ 27 w 37"/>
                  <a:gd name="T83" fmla="*/ 51 h 119"/>
                  <a:gd name="T84" fmla="*/ 25 w 37"/>
                  <a:gd name="T85" fmla="*/ 49 h 119"/>
                  <a:gd name="T86" fmla="*/ 27 w 37"/>
                  <a:gd name="T87" fmla="*/ 47 h 119"/>
                  <a:gd name="T88" fmla="*/ 29 w 37"/>
                  <a:gd name="T89" fmla="*/ 44 h 119"/>
                  <a:gd name="T90" fmla="*/ 27 w 37"/>
                  <a:gd name="T91" fmla="*/ 39 h 119"/>
                  <a:gd name="T92" fmla="*/ 28 w 37"/>
                  <a:gd name="T93" fmla="*/ 37 h 119"/>
                  <a:gd name="T94" fmla="*/ 31 w 37"/>
                  <a:gd name="T95" fmla="*/ 30 h 119"/>
                  <a:gd name="T96" fmla="*/ 32 w 37"/>
                  <a:gd name="T97" fmla="*/ 27 h 119"/>
                  <a:gd name="T98" fmla="*/ 29 w 37"/>
                  <a:gd name="T99" fmla="*/ 19 h 119"/>
                  <a:gd name="T100" fmla="*/ 30 w 37"/>
                  <a:gd name="T101" fmla="*/ 16 h 119"/>
                  <a:gd name="T102" fmla="*/ 26 w 37"/>
                  <a:gd name="T103" fmla="*/ 0 h 119"/>
                  <a:gd name="T104" fmla="*/ 18 w 37"/>
                  <a:gd name="T105" fmla="*/ 21 h 119"/>
                  <a:gd name="T106" fmla="*/ 11 w 37"/>
                  <a:gd name="T107" fmla="*/ 3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7" h="119">
                    <a:moveTo>
                      <a:pt x="11" y="38"/>
                    </a:moveTo>
                    <a:cubicBezTo>
                      <a:pt x="11" y="42"/>
                      <a:pt x="12" y="46"/>
                      <a:pt x="12" y="50"/>
                    </a:cubicBezTo>
                    <a:cubicBezTo>
                      <a:pt x="15" y="51"/>
                      <a:pt x="13" y="52"/>
                      <a:pt x="16" y="53"/>
                    </a:cubicBezTo>
                    <a:cubicBezTo>
                      <a:pt x="15" y="53"/>
                      <a:pt x="15" y="53"/>
                      <a:pt x="15" y="53"/>
                    </a:cubicBezTo>
                    <a:cubicBezTo>
                      <a:pt x="16" y="53"/>
                      <a:pt x="14" y="53"/>
                      <a:pt x="13" y="54"/>
                    </a:cubicBezTo>
                    <a:cubicBezTo>
                      <a:pt x="14" y="54"/>
                      <a:pt x="13" y="54"/>
                      <a:pt x="15" y="54"/>
                    </a:cubicBezTo>
                    <a:cubicBezTo>
                      <a:pt x="17" y="55"/>
                      <a:pt x="12" y="54"/>
                      <a:pt x="13" y="55"/>
                    </a:cubicBezTo>
                    <a:cubicBezTo>
                      <a:pt x="13" y="55"/>
                      <a:pt x="14" y="55"/>
                      <a:pt x="14" y="55"/>
                    </a:cubicBezTo>
                    <a:cubicBezTo>
                      <a:pt x="16" y="56"/>
                      <a:pt x="13" y="55"/>
                      <a:pt x="11" y="55"/>
                    </a:cubicBezTo>
                    <a:cubicBezTo>
                      <a:pt x="11" y="57"/>
                      <a:pt x="13" y="59"/>
                      <a:pt x="11" y="61"/>
                    </a:cubicBezTo>
                    <a:cubicBezTo>
                      <a:pt x="11" y="60"/>
                      <a:pt x="13" y="61"/>
                      <a:pt x="13" y="61"/>
                    </a:cubicBezTo>
                    <a:cubicBezTo>
                      <a:pt x="9" y="60"/>
                      <a:pt x="13" y="62"/>
                      <a:pt x="12" y="62"/>
                    </a:cubicBezTo>
                    <a:cubicBezTo>
                      <a:pt x="11" y="61"/>
                      <a:pt x="11" y="61"/>
                      <a:pt x="11" y="61"/>
                    </a:cubicBezTo>
                    <a:cubicBezTo>
                      <a:pt x="9" y="62"/>
                      <a:pt x="11" y="63"/>
                      <a:pt x="10" y="63"/>
                    </a:cubicBezTo>
                    <a:cubicBezTo>
                      <a:pt x="11" y="64"/>
                      <a:pt x="8" y="64"/>
                      <a:pt x="9" y="65"/>
                    </a:cubicBezTo>
                    <a:cubicBezTo>
                      <a:pt x="8" y="64"/>
                      <a:pt x="8" y="65"/>
                      <a:pt x="8" y="65"/>
                    </a:cubicBezTo>
                    <a:cubicBezTo>
                      <a:pt x="11" y="66"/>
                      <a:pt x="6" y="66"/>
                      <a:pt x="8" y="67"/>
                    </a:cubicBezTo>
                    <a:cubicBezTo>
                      <a:pt x="8" y="67"/>
                      <a:pt x="8" y="67"/>
                      <a:pt x="8" y="67"/>
                    </a:cubicBezTo>
                    <a:cubicBezTo>
                      <a:pt x="8" y="68"/>
                      <a:pt x="6" y="70"/>
                      <a:pt x="8" y="72"/>
                    </a:cubicBezTo>
                    <a:cubicBezTo>
                      <a:pt x="8" y="73"/>
                      <a:pt x="4" y="73"/>
                      <a:pt x="5" y="75"/>
                    </a:cubicBezTo>
                    <a:cubicBezTo>
                      <a:pt x="7" y="76"/>
                      <a:pt x="7" y="76"/>
                      <a:pt x="7" y="76"/>
                    </a:cubicBezTo>
                    <a:cubicBezTo>
                      <a:pt x="7" y="76"/>
                      <a:pt x="6" y="75"/>
                      <a:pt x="5" y="75"/>
                    </a:cubicBezTo>
                    <a:cubicBezTo>
                      <a:pt x="7" y="76"/>
                      <a:pt x="5" y="76"/>
                      <a:pt x="5" y="77"/>
                    </a:cubicBezTo>
                    <a:cubicBezTo>
                      <a:pt x="5" y="77"/>
                      <a:pt x="5" y="78"/>
                      <a:pt x="6" y="78"/>
                    </a:cubicBezTo>
                    <a:cubicBezTo>
                      <a:pt x="4" y="78"/>
                      <a:pt x="7" y="80"/>
                      <a:pt x="5" y="80"/>
                    </a:cubicBezTo>
                    <a:cubicBezTo>
                      <a:pt x="8" y="81"/>
                      <a:pt x="6" y="80"/>
                      <a:pt x="7" y="81"/>
                    </a:cubicBezTo>
                    <a:cubicBezTo>
                      <a:pt x="7" y="81"/>
                      <a:pt x="6" y="81"/>
                      <a:pt x="5" y="81"/>
                    </a:cubicBezTo>
                    <a:cubicBezTo>
                      <a:pt x="6" y="81"/>
                      <a:pt x="6" y="82"/>
                      <a:pt x="4" y="82"/>
                    </a:cubicBezTo>
                    <a:cubicBezTo>
                      <a:pt x="5" y="82"/>
                      <a:pt x="6" y="83"/>
                      <a:pt x="6" y="83"/>
                    </a:cubicBezTo>
                    <a:cubicBezTo>
                      <a:pt x="3" y="83"/>
                      <a:pt x="5" y="84"/>
                      <a:pt x="4" y="84"/>
                    </a:cubicBezTo>
                    <a:cubicBezTo>
                      <a:pt x="6" y="85"/>
                      <a:pt x="8" y="86"/>
                      <a:pt x="7" y="86"/>
                    </a:cubicBezTo>
                    <a:cubicBezTo>
                      <a:pt x="4" y="85"/>
                      <a:pt x="4" y="85"/>
                      <a:pt x="4" y="85"/>
                    </a:cubicBezTo>
                    <a:cubicBezTo>
                      <a:pt x="5" y="86"/>
                      <a:pt x="2" y="87"/>
                      <a:pt x="4" y="90"/>
                    </a:cubicBezTo>
                    <a:cubicBezTo>
                      <a:pt x="3" y="89"/>
                      <a:pt x="3" y="89"/>
                      <a:pt x="3" y="89"/>
                    </a:cubicBezTo>
                    <a:cubicBezTo>
                      <a:pt x="4" y="91"/>
                      <a:pt x="1" y="92"/>
                      <a:pt x="4" y="95"/>
                    </a:cubicBezTo>
                    <a:cubicBezTo>
                      <a:pt x="3" y="95"/>
                      <a:pt x="2" y="95"/>
                      <a:pt x="2" y="96"/>
                    </a:cubicBezTo>
                    <a:cubicBezTo>
                      <a:pt x="3" y="97"/>
                      <a:pt x="3" y="97"/>
                      <a:pt x="5" y="98"/>
                    </a:cubicBezTo>
                    <a:cubicBezTo>
                      <a:pt x="5" y="98"/>
                      <a:pt x="4" y="98"/>
                      <a:pt x="3" y="98"/>
                    </a:cubicBezTo>
                    <a:cubicBezTo>
                      <a:pt x="2" y="98"/>
                      <a:pt x="0" y="98"/>
                      <a:pt x="2" y="99"/>
                    </a:cubicBezTo>
                    <a:cubicBezTo>
                      <a:pt x="1" y="99"/>
                      <a:pt x="1" y="99"/>
                      <a:pt x="1" y="99"/>
                    </a:cubicBezTo>
                    <a:cubicBezTo>
                      <a:pt x="2" y="100"/>
                      <a:pt x="4" y="101"/>
                      <a:pt x="2" y="102"/>
                    </a:cubicBezTo>
                    <a:cubicBezTo>
                      <a:pt x="3" y="102"/>
                      <a:pt x="3" y="103"/>
                      <a:pt x="5" y="103"/>
                    </a:cubicBezTo>
                    <a:cubicBezTo>
                      <a:pt x="5" y="103"/>
                      <a:pt x="3" y="103"/>
                      <a:pt x="4" y="103"/>
                    </a:cubicBezTo>
                    <a:cubicBezTo>
                      <a:pt x="2" y="102"/>
                      <a:pt x="2" y="102"/>
                      <a:pt x="2" y="102"/>
                    </a:cubicBezTo>
                    <a:cubicBezTo>
                      <a:pt x="1" y="104"/>
                      <a:pt x="2" y="105"/>
                      <a:pt x="3" y="107"/>
                    </a:cubicBezTo>
                    <a:cubicBezTo>
                      <a:pt x="0" y="107"/>
                      <a:pt x="3" y="108"/>
                      <a:pt x="1" y="109"/>
                    </a:cubicBezTo>
                    <a:cubicBezTo>
                      <a:pt x="2" y="110"/>
                      <a:pt x="0" y="110"/>
                      <a:pt x="3" y="111"/>
                    </a:cubicBezTo>
                    <a:cubicBezTo>
                      <a:pt x="2" y="111"/>
                      <a:pt x="2" y="111"/>
                      <a:pt x="2" y="111"/>
                    </a:cubicBezTo>
                    <a:cubicBezTo>
                      <a:pt x="1" y="111"/>
                      <a:pt x="2" y="112"/>
                      <a:pt x="1" y="113"/>
                    </a:cubicBezTo>
                    <a:cubicBezTo>
                      <a:pt x="1" y="114"/>
                      <a:pt x="3" y="114"/>
                      <a:pt x="4" y="114"/>
                    </a:cubicBezTo>
                    <a:cubicBezTo>
                      <a:pt x="2" y="114"/>
                      <a:pt x="2" y="114"/>
                      <a:pt x="2" y="114"/>
                    </a:cubicBezTo>
                    <a:cubicBezTo>
                      <a:pt x="3" y="115"/>
                      <a:pt x="5" y="115"/>
                      <a:pt x="7" y="115"/>
                    </a:cubicBezTo>
                    <a:cubicBezTo>
                      <a:pt x="6" y="115"/>
                      <a:pt x="7" y="115"/>
                      <a:pt x="6" y="115"/>
                    </a:cubicBezTo>
                    <a:cubicBezTo>
                      <a:pt x="5" y="115"/>
                      <a:pt x="4" y="115"/>
                      <a:pt x="2" y="115"/>
                    </a:cubicBezTo>
                    <a:cubicBezTo>
                      <a:pt x="1" y="116"/>
                      <a:pt x="5" y="116"/>
                      <a:pt x="3" y="117"/>
                    </a:cubicBezTo>
                    <a:cubicBezTo>
                      <a:pt x="2" y="117"/>
                      <a:pt x="3" y="118"/>
                      <a:pt x="5" y="117"/>
                    </a:cubicBezTo>
                    <a:cubicBezTo>
                      <a:pt x="4" y="117"/>
                      <a:pt x="4" y="118"/>
                      <a:pt x="3" y="118"/>
                    </a:cubicBezTo>
                    <a:cubicBezTo>
                      <a:pt x="3" y="118"/>
                      <a:pt x="3" y="118"/>
                      <a:pt x="4" y="118"/>
                    </a:cubicBezTo>
                    <a:cubicBezTo>
                      <a:pt x="4" y="118"/>
                      <a:pt x="4" y="118"/>
                      <a:pt x="4" y="118"/>
                    </a:cubicBezTo>
                    <a:cubicBezTo>
                      <a:pt x="5" y="118"/>
                      <a:pt x="5" y="118"/>
                      <a:pt x="7" y="117"/>
                    </a:cubicBezTo>
                    <a:cubicBezTo>
                      <a:pt x="7" y="117"/>
                      <a:pt x="6" y="117"/>
                      <a:pt x="7" y="117"/>
                    </a:cubicBezTo>
                    <a:cubicBezTo>
                      <a:pt x="8" y="117"/>
                      <a:pt x="8" y="117"/>
                      <a:pt x="7" y="118"/>
                    </a:cubicBezTo>
                    <a:cubicBezTo>
                      <a:pt x="6" y="118"/>
                      <a:pt x="5" y="118"/>
                      <a:pt x="4" y="119"/>
                    </a:cubicBezTo>
                    <a:cubicBezTo>
                      <a:pt x="7" y="118"/>
                      <a:pt x="7" y="118"/>
                      <a:pt x="7" y="118"/>
                    </a:cubicBezTo>
                    <a:cubicBezTo>
                      <a:pt x="7" y="118"/>
                      <a:pt x="8" y="118"/>
                      <a:pt x="9" y="117"/>
                    </a:cubicBezTo>
                    <a:cubicBezTo>
                      <a:pt x="8" y="117"/>
                      <a:pt x="8" y="117"/>
                      <a:pt x="8" y="117"/>
                    </a:cubicBezTo>
                    <a:cubicBezTo>
                      <a:pt x="9" y="117"/>
                      <a:pt x="9" y="117"/>
                      <a:pt x="9" y="117"/>
                    </a:cubicBezTo>
                    <a:cubicBezTo>
                      <a:pt x="9" y="117"/>
                      <a:pt x="10" y="116"/>
                      <a:pt x="9" y="116"/>
                    </a:cubicBezTo>
                    <a:cubicBezTo>
                      <a:pt x="7" y="116"/>
                      <a:pt x="7" y="116"/>
                      <a:pt x="7" y="116"/>
                    </a:cubicBezTo>
                    <a:cubicBezTo>
                      <a:pt x="7" y="116"/>
                      <a:pt x="5" y="116"/>
                      <a:pt x="7" y="116"/>
                    </a:cubicBezTo>
                    <a:cubicBezTo>
                      <a:pt x="9" y="115"/>
                      <a:pt x="9" y="115"/>
                      <a:pt x="9" y="115"/>
                    </a:cubicBezTo>
                    <a:cubicBezTo>
                      <a:pt x="9" y="115"/>
                      <a:pt x="8" y="115"/>
                      <a:pt x="9" y="115"/>
                    </a:cubicBezTo>
                    <a:cubicBezTo>
                      <a:pt x="11" y="115"/>
                      <a:pt x="11" y="115"/>
                      <a:pt x="11" y="115"/>
                    </a:cubicBezTo>
                    <a:cubicBezTo>
                      <a:pt x="8" y="115"/>
                      <a:pt x="10" y="114"/>
                      <a:pt x="9" y="114"/>
                    </a:cubicBezTo>
                    <a:cubicBezTo>
                      <a:pt x="10" y="114"/>
                      <a:pt x="10" y="114"/>
                      <a:pt x="10" y="114"/>
                    </a:cubicBezTo>
                    <a:cubicBezTo>
                      <a:pt x="11" y="114"/>
                      <a:pt x="8" y="114"/>
                      <a:pt x="8" y="114"/>
                    </a:cubicBezTo>
                    <a:cubicBezTo>
                      <a:pt x="9" y="114"/>
                      <a:pt x="11" y="114"/>
                      <a:pt x="12" y="114"/>
                    </a:cubicBezTo>
                    <a:cubicBezTo>
                      <a:pt x="12" y="113"/>
                      <a:pt x="10" y="113"/>
                      <a:pt x="12" y="113"/>
                    </a:cubicBezTo>
                    <a:cubicBezTo>
                      <a:pt x="11" y="112"/>
                      <a:pt x="10" y="112"/>
                      <a:pt x="9" y="111"/>
                    </a:cubicBezTo>
                    <a:cubicBezTo>
                      <a:pt x="9" y="111"/>
                      <a:pt x="12" y="112"/>
                      <a:pt x="11" y="111"/>
                    </a:cubicBezTo>
                    <a:cubicBezTo>
                      <a:pt x="12" y="111"/>
                      <a:pt x="13" y="111"/>
                      <a:pt x="14" y="111"/>
                    </a:cubicBezTo>
                    <a:cubicBezTo>
                      <a:pt x="13" y="111"/>
                      <a:pt x="14" y="111"/>
                      <a:pt x="12" y="111"/>
                    </a:cubicBezTo>
                    <a:cubicBezTo>
                      <a:pt x="12" y="110"/>
                      <a:pt x="13" y="110"/>
                      <a:pt x="12" y="109"/>
                    </a:cubicBezTo>
                    <a:cubicBezTo>
                      <a:pt x="12" y="109"/>
                      <a:pt x="14" y="110"/>
                      <a:pt x="15" y="110"/>
                    </a:cubicBezTo>
                    <a:cubicBezTo>
                      <a:pt x="13" y="109"/>
                      <a:pt x="13" y="109"/>
                      <a:pt x="13" y="108"/>
                    </a:cubicBezTo>
                    <a:cubicBezTo>
                      <a:pt x="11" y="108"/>
                      <a:pt x="11" y="108"/>
                      <a:pt x="10" y="108"/>
                    </a:cubicBezTo>
                    <a:cubicBezTo>
                      <a:pt x="9" y="108"/>
                      <a:pt x="9" y="107"/>
                      <a:pt x="9" y="107"/>
                    </a:cubicBezTo>
                    <a:cubicBezTo>
                      <a:pt x="11" y="108"/>
                      <a:pt x="13" y="108"/>
                      <a:pt x="14" y="108"/>
                    </a:cubicBezTo>
                    <a:cubicBezTo>
                      <a:pt x="16" y="108"/>
                      <a:pt x="13" y="108"/>
                      <a:pt x="16" y="109"/>
                    </a:cubicBezTo>
                    <a:cubicBezTo>
                      <a:pt x="18" y="109"/>
                      <a:pt x="18" y="110"/>
                      <a:pt x="17" y="110"/>
                    </a:cubicBezTo>
                    <a:cubicBezTo>
                      <a:pt x="19" y="111"/>
                      <a:pt x="17" y="110"/>
                      <a:pt x="19" y="110"/>
                    </a:cubicBezTo>
                    <a:cubicBezTo>
                      <a:pt x="19" y="110"/>
                      <a:pt x="18" y="110"/>
                      <a:pt x="18" y="109"/>
                    </a:cubicBezTo>
                    <a:cubicBezTo>
                      <a:pt x="17" y="109"/>
                      <a:pt x="16" y="109"/>
                      <a:pt x="15" y="108"/>
                    </a:cubicBezTo>
                    <a:cubicBezTo>
                      <a:pt x="13" y="108"/>
                      <a:pt x="17" y="108"/>
                      <a:pt x="17" y="108"/>
                    </a:cubicBezTo>
                    <a:cubicBezTo>
                      <a:pt x="18" y="109"/>
                      <a:pt x="18" y="109"/>
                      <a:pt x="18" y="109"/>
                    </a:cubicBezTo>
                    <a:cubicBezTo>
                      <a:pt x="19" y="109"/>
                      <a:pt x="17" y="108"/>
                      <a:pt x="17" y="108"/>
                    </a:cubicBezTo>
                    <a:cubicBezTo>
                      <a:pt x="21" y="109"/>
                      <a:pt x="18" y="108"/>
                      <a:pt x="20" y="109"/>
                    </a:cubicBezTo>
                    <a:cubicBezTo>
                      <a:pt x="22" y="109"/>
                      <a:pt x="22" y="109"/>
                      <a:pt x="22" y="109"/>
                    </a:cubicBezTo>
                    <a:cubicBezTo>
                      <a:pt x="22" y="109"/>
                      <a:pt x="19" y="109"/>
                      <a:pt x="20" y="108"/>
                    </a:cubicBezTo>
                    <a:cubicBezTo>
                      <a:pt x="21" y="109"/>
                      <a:pt x="21" y="109"/>
                      <a:pt x="21" y="109"/>
                    </a:cubicBezTo>
                    <a:cubicBezTo>
                      <a:pt x="21" y="108"/>
                      <a:pt x="21" y="108"/>
                      <a:pt x="21" y="108"/>
                    </a:cubicBezTo>
                    <a:cubicBezTo>
                      <a:pt x="20" y="108"/>
                      <a:pt x="18" y="108"/>
                      <a:pt x="18" y="108"/>
                    </a:cubicBezTo>
                    <a:cubicBezTo>
                      <a:pt x="15" y="107"/>
                      <a:pt x="18" y="108"/>
                      <a:pt x="17" y="107"/>
                    </a:cubicBezTo>
                    <a:cubicBezTo>
                      <a:pt x="15" y="106"/>
                      <a:pt x="17" y="107"/>
                      <a:pt x="16" y="107"/>
                    </a:cubicBezTo>
                    <a:cubicBezTo>
                      <a:pt x="14" y="106"/>
                      <a:pt x="14" y="106"/>
                      <a:pt x="14" y="106"/>
                    </a:cubicBezTo>
                    <a:cubicBezTo>
                      <a:pt x="14" y="105"/>
                      <a:pt x="16" y="106"/>
                      <a:pt x="17" y="106"/>
                    </a:cubicBezTo>
                    <a:cubicBezTo>
                      <a:pt x="17" y="106"/>
                      <a:pt x="17" y="107"/>
                      <a:pt x="16" y="106"/>
                    </a:cubicBezTo>
                    <a:cubicBezTo>
                      <a:pt x="18" y="107"/>
                      <a:pt x="20" y="107"/>
                      <a:pt x="21" y="108"/>
                    </a:cubicBezTo>
                    <a:cubicBezTo>
                      <a:pt x="22" y="108"/>
                      <a:pt x="20" y="107"/>
                      <a:pt x="20" y="107"/>
                    </a:cubicBezTo>
                    <a:cubicBezTo>
                      <a:pt x="19" y="107"/>
                      <a:pt x="18" y="107"/>
                      <a:pt x="17" y="106"/>
                    </a:cubicBezTo>
                    <a:cubicBezTo>
                      <a:pt x="13" y="105"/>
                      <a:pt x="21" y="107"/>
                      <a:pt x="20" y="106"/>
                    </a:cubicBezTo>
                    <a:cubicBezTo>
                      <a:pt x="17" y="106"/>
                      <a:pt x="16" y="104"/>
                      <a:pt x="13" y="104"/>
                    </a:cubicBezTo>
                    <a:cubicBezTo>
                      <a:pt x="12" y="104"/>
                      <a:pt x="12" y="103"/>
                      <a:pt x="12" y="103"/>
                    </a:cubicBezTo>
                    <a:cubicBezTo>
                      <a:pt x="14" y="104"/>
                      <a:pt x="13" y="103"/>
                      <a:pt x="15" y="104"/>
                    </a:cubicBezTo>
                    <a:cubicBezTo>
                      <a:pt x="15" y="104"/>
                      <a:pt x="15" y="104"/>
                      <a:pt x="15" y="104"/>
                    </a:cubicBezTo>
                    <a:cubicBezTo>
                      <a:pt x="18" y="105"/>
                      <a:pt x="18" y="105"/>
                      <a:pt x="18" y="105"/>
                    </a:cubicBezTo>
                    <a:cubicBezTo>
                      <a:pt x="22" y="106"/>
                      <a:pt x="22" y="106"/>
                      <a:pt x="22" y="106"/>
                    </a:cubicBezTo>
                    <a:cubicBezTo>
                      <a:pt x="21" y="105"/>
                      <a:pt x="20" y="105"/>
                      <a:pt x="19" y="105"/>
                    </a:cubicBezTo>
                    <a:cubicBezTo>
                      <a:pt x="20" y="105"/>
                      <a:pt x="21" y="105"/>
                      <a:pt x="21" y="105"/>
                    </a:cubicBezTo>
                    <a:cubicBezTo>
                      <a:pt x="20" y="105"/>
                      <a:pt x="18" y="104"/>
                      <a:pt x="18" y="104"/>
                    </a:cubicBezTo>
                    <a:cubicBezTo>
                      <a:pt x="18" y="103"/>
                      <a:pt x="20" y="104"/>
                      <a:pt x="20" y="104"/>
                    </a:cubicBezTo>
                    <a:cubicBezTo>
                      <a:pt x="22" y="105"/>
                      <a:pt x="22" y="105"/>
                      <a:pt x="22" y="105"/>
                    </a:cubicBezTo>
                    <a:cubicBezTo>
                      <a:pt x="21" y="104"/>
                      <a:pt x="23" y="105"/>
                      <a:pt x="22" y="105"/>
                    </a:cubicBezTo>
                    <a:cubicBezTo>
                      <a:pt x="21" y="104"/>
                      <a:pt x="20" y="104"/>
                      <a:pt x="18" y="103"/>
                    </a:cubicBezTo>
                    <a:cubicBezTo>
                      <a:pt x="18" y="103"/>
                      <a:pt x="19" y="103"/>
                      <a:pt x="19" y="103"/>
                    </a:cubicBezTo>
                    <a:cubicBezTo>
                      <a:pt x="20" y="104"/>
                      <a:pt x="20" y="104"/>
                      <a:pt x="20" y="104"/>
                    </a:cubicBezTo>
                    <a:cubicBezTo>
                      <a:pt x="20" y="103"/>
                      <a:pt x="23" y="104"/>
                      <a:pt x="23" y="104"/>
                    </a:cubicBezTo>
                    <a:cubicBezTo>
                      <a:pt x="21" y="103"/>
                      <a:pt x="21" y="103"/>
                      <a:pt x="21" y="103"/>
                    </a:cubicBezTo>
                    <a:cubicBezTo>
                      <a:pt x="23" y="104"/>
                      <a:pt x="23" y="104"/>
                      <a:pt x="23" y="104"/>
                    </a:cubicBezTo>
                    <a:cubicBezTo>
                      <a:pt x="22" y="103"/>
                      <a:pt x="22" y="103"/>
                      <a:pt x="21" y="103"/>
                    </a:cubicBezTo>
                    <a:cubicBezTo>
                      <a:pt x="23" y="103"/>
                      <a:pt x="23" y="103"/>
                      <a:pt x="23" y="103"/>
                    </a:cubicBezTo>
                    <a:cubicBezTo>
                      <a:pt x="22" y="103"/>
                      <a:pt x="20" y="102"/>
                      <a:pt x="22" y="102"/>
                    </a:cubicBezTo>
                    <a:cubicBezTo>
                      <a:pt x="19" y="102"/>
                      <a:pt x="22" y="103"/>
                      <a:pt x="20" y="102"/>
                    </a:cubicBezTo>
                    <a:cubicBezTo>
                      <a:pt x="19" y="102"/>
                      <a:pt x="19" y="101"/>
                      <a:pt x="19" y="101"/>
                    </a:cubicBezTo>
                    <a:cubicBezTo>
                      <a:pt x="21" y="102"/>
                      <a:pt x="19" y="101"/>
                      <a:pt x="19" y="101"/>
                    </a:cubicBezTo>
                    <a:cubicBezTo>
                      <a:pt x="20" y="101"/>
                      <a:pt x="21" y="101"/>
                      <a:pt x="21" y="101"/>
                    </a:cubicBezTo>
                    <a:cubicBezTo>
                      <a:pt x="19" y="101"/>
                      <a:pt x="19" y="101"/>
                      <a:pt x="19" y="101"/>
                    </a:cubicBezTo>
                    <a:cubicBezTo>
                      <a:pt x="23" y="102"/>
                      <a:pt x="19" y="100"/>
                      <a:pt x="20" y="100"/>
                    </a:cubicBezTo>
                    <a:cubicBezTo>
                      <a:pt x="21" y="101"/>
                      <a:pt x="22" y="101"/>
                      <a:pt x="23" y="101"/>
                    </a:cubicBezTo>
                    <a:cubicBezTo>
                      <a:pt x="20" y="100"/>
                      <a:pt x="20" y="99"/>
                      <a:pt x="18" y="99"/>
                    </a:cubicBezTo>
                    <a:cubicBezTo>
                      <a:pt x="19" y="99"/>
                      <a:pt x="21" y="100"/>
                      <a:pt x="23" y="101"/>
                    </a:cubicBezTo>
                    <a:cubicBezTo>
                      <a:pt x="21" y="100"/>
                      <a:pt x="25" y="101"/>
                      <a:pt x="22" y="100"/>
                    </a:cubicBezTo>
                    <a:cubicBezTo>
                      <a:pt x="21" y="100"/>
                      <a:pt x="21" y="99"/>
                      <a:pt x="19" y="99"/>
                    </a:cubicBezTo>
                    <a:cubicBezTo>
                      <a:pt x="20" y="98"/>
                      <a:pt x="21" y="99"/>
                      <a:pt x="22" y="99"/>
                    </a:cubicBezTo>
                    <a:cubicBezTo>
                      <a:pt x="21" y="99"/>
                      <a:pt x="19" y="98"/>
                      <a:pt x="19" y="98"/>
                    </a:cubicBezTo>
                    <a:cubicBezTo>
                      <a:pt x="19" y="98"/>
                      <a:pt x="17" y="97"/>
                      <a:pt x="19" y="97"/>
                    </a:cubicBezTo>
                    <a:cubicBezTo>
                      <a:pt x="20" y="98"/>
                      <a:pt x="19" y="98"/>
                      <a:pt x="20" y="98"/>
                    </a:cubicBezTo>
                    <a:cubicBezTo>
                      <a:pt x="21" y="98"/>
                      <a:pt x="17" y="96"/>
                      <a:pt x="16" y="96"/>
                    </a:cubicBezTo>
                    <a:cubicBezTo>
                      <a:pt x="15" y="95"/>
                      <a:pt x="13" y="94"/>
                      <a:pt x="12" y="94"/>
                    </a:cubicBezTo>
                    <a:cubicBezTo>
                      <a:pt x="13" y="93"/>
                      <a:pt x="13" y="94"/>
                      <a:pt x="15" y="95"/>
                    </a:cubicBezTo>
                    <a:cubicBezTo>
                      <a:pt x="14" y="94"/>
                      <a:pt x="14" y="94"/>
                      <a:pt x="14" y="94"/>
                    </a:cubicBezTo>
                    <a:cubicBezTo>
                      <a:pt x="17" y="95"/>
                      <a:pt x="19" y="97"/>
                      <a:pt x="21" y="97"/>
                    </a:cubicBezTo>
                    <a:cubicBezTo>
                      <a:pt x="20" y="97"/>
                      <a:pt x="20" y="97"/>
                      <a:pt x="20" y="97"/>
                    </a:cubicBezTo>
                    <a:cubicBezTo>
                      <a:pt x="23" y="98"/>
                      <a:pt x="23" y="98"/>
                      <a:pt x="23" y="98"/>
                    </a:cubicBezTo>
                    <a:cubicBezTo>
                      <a:pt x="21" y="97"/>
                      <a:pt x="23" y="97"/>
                      <a:pt x="22" y="97"/>
                    </a:cubicBezTo>
                    <a:cubicBezTo>
                      <a:pt x="21" y="96"/>
                      <a:pt x="23" y="97"/>
                      <a:pt x="21" y="97"/>
                    </a:cubicBezTo>
                    <a:cubicBezTo>
                      <a:pt x="21" y="97"/>
                      <a:pt x="19" y="95"/>
                      <a:pt x="20" y="95"/>
                    </a:cubicBezTo>
                    <a:cubicBezTo>
                      <a:pt x="23" y="97"/>
                      <a:pt x="23" y="97"/>
                      <a:pt x="23" y="97"/>
                    </a:cubicBezTo>
                    <a:cubicBezTo>
                      <a:pt x="23" y="97"/>
                      <a:pt x="21" y="96"/>
                      <a:pt x="22" y="96"/>
                    </a:cubicBezTo>
                    <a:cubicBezTo>
                      <a:pt x="23" y="96"/>
                      <a:pt x="23" y="96"/>
                      <a:pt x="23" y="96"/>
                    </a:cubicBezTo>
                    <a:cubicBezTo>
                      <a:pt x="23" y="96"/>
                      <a:pt x="24" y="94"/>
                      <a:pt x="20" y="92"/>
                    </a:cubicBezTo>
                    <a:cubicBezTo>
                      <a:pt x="22" y="92"/>
                      <a:pt x="22" y="92"/>
                      <a:pt x="24" y="92"/>
                    </a:cubicBezTo>
                    <a:cubicBezTo>
                      <a:pt x="23" y="92"/>
                      <a:pt x="22" y="91"/>
                      <a:pt x="22" y="91"/>
                    </a:cubicBezTo>
                    <a:cubicBezTo>
                      <a:pt x="24" y="91"/>
                      <a:pt x="24" y="91"/>
                      <a:pt x="24" y="91"/>
                    </a:cubicBezTo>
                    <a:cubicBezTo>
                      <a:pt x="25" y="91"/>
                      <a:pt x="23" y="90"/>
                      <a:pt x="23" y="90"/>
                    </a:cubicBezTo>
                    <a:cubicBezTo>
                      <a:pt x="24" y="90"/>
                      <a:pt x="24" y="90"/>
                      <a:pt x="24" y="90"/>
                    </a:cubicBezTo>
                    <a:cubicBezTo>
                      <a:pt x="25" y="90"/>
                      <a:pt x="23" y="89"/>
                      <a:pt x="23" y="89"/>
                    </a:cubicBezTo>
                    <a:cubicBezTo>
                      <a:pt x="24" y="89"/>
                      <a:pt x="24" y="89"/>
                      <a:pt x="24" y="89"/>
                    </a:cubicBezTo>
                    <a:cubicBezTo>
                      <a:pt x="23" y="89"/>
                      <a:pt x="23" y="89"/>
                      <a:pt x="23" y="89"/>
                    </a:cubicBezTo>
                    <a:cubicBezTo>
                      <a:pt x="22" y="88"/>
                      <a:pt x="23" y="88"/>
                      <a:pt x="25" y="89"/>
                    </a:cubicBezTo>
                    <a:cubicBezTo>
                      <a:pt x="23" y="88"/>
                      <a:pt x="23" y="88"/>
                      <a:pt x="23" y="88"/>
                    </a:cubicBezTo>
                    <a:cubicBezTo>
                      <a:pt x="25" y="88"/>
                      <a:pt x="25" y="88"/>
                      <a:pt x="25" y="86"/>
                    </a:cubicBezTo>
                    <a:cubicBezTo>
                      <a:pt x="24" y="87"/>
                      <a:pt x="23" y="86"/>
                      <a:pt x="22" y="86"/>
                    </a:cubicBezTo>
                    <a:cubicBezTo>
                      <a:pt x="20" y="86"/>
                      <a:pt x="22" y="86"/>
                      <a:pt x="21" y="85"/>
                    </a:cubicBezTo>
                    <a:cubicBezTo>
                      <a:pt x="24" y="86"/>
                      <a:pt x="24" y="86"/>
                      <a:pt x="24" y="86"/>
                    </a:cubicBezTo>
                    <a:cubicBezTo>
                      <a:pt x="27" y="86"/>
                      <a:pt x="25" y="85"/>
                      <a:pt x="25" y="84"/>
                    </a:cubicBezTo>
                    <a:cubicBezTo>
                      <a:pt x="24" y="83"/>
                      <a:pt x="24" y="83"/>
                      <a:pt x="24" y="83"/>
                    </a:cubicBezTo>
                    <a:cubicBezTo>
                      <a:pt x="27" y="83"/>
                      <a:pt x="24" y="82"/>
                      <a:pt x="25" y="82"/>
                    </a:cubicBezTo>
                    <a:cubicBezTo>
                      <a:pt x="24" y="82"/>
                      <a:pt x="22" y="81"/>
                      <a:pt x="22" y="80"/>
                    </a:cubicBezTo>
                    <a:cubicBezTo>
                      <a:pt x="20" y="79"/>
                      <a:pt x="25" y="81"/>
                      <a:pt x="26" y="81"/>
                    </a:cubicBezTo>
                    <a:cubicBezTo>
                      <a:pt x="25" y="80"/>
                      <a:pt x="25" y="80"/>
                      <a:pt x="25" y="80"/>
                    </a:cubicBezTo>
                    <a:cubicBezTo>
                      <a:pt x="25" y="80"/>
                      <a:pt x="25" y="80"/>
                      <a:pt x="25" y="80"/>
                    </a:cubicBezTo>
                    <a:cubicBezTo>
                      <a:pt x="24" y="80"/>
                      <a:pt x="24" y="79"/>
                      <a:pt x="25" y="79"/>
                    </a:cubicBezTo>
                    <a:cubicBezTo>
                      <a:pt x="25" y="79"/>
                      <a:pt x="25" y="79"/>
                      <a:pt x="25" y="79"/>
                    </a:cubicBezTo>
                    <a:cubicBezTo>
                      <a:pt x="25" y="79"/>
                      <a:pt x="26" y="79"/>
                      <a:pt x="26" y="79"/>
                    </a:cubicBezTo>
                    <a:cubicBezTo>
                      <a:pt x="24" y="78"/>
                      <a:pt x="26" y="78"/>
                      <a:pt x="24" y="78"/>
                    </a:cubicBezTo>
                    <a:cubicBezTo>
                      <a:pt x="25" y="78"/>
                      <a:pt x="25" y="78"/>
                      <a:pt x="25" y="78"/>
                    </a:cubicBezTo>
                    <a:cubicBezTo>
                      <a:pt x="23" y="77"/>
                      <a:pt x="23" y="77"/>
                      <a:pt x="23" y="77"/>
                    </a:cubicBezTo>
                    <a:cubicBezTo>
                      <a:pt x="24" y="77"/>
                      <a:pt x="24" y="77"/>
                      <a:pt x="24" y="77"/>
                    </a:cubicBezTo>
                    <a:cubicBezTo>
                      <a:pt x="26" y="78"/>
                      <a:pt x="26" y="78"/>
                      <a:pt x="26" y="78"/>
                    </a:cubicBezTo>
                    <a:cubicBezTo>
                      <a:pt x="27" y="78"/>
                      <a:pt x="25" y="77"/>
                      <a:pt x="24" y="77"/>
                    </a:cubicBezTo>
                    <a:cubicBezTo>
                      <a:pt x="23" y="76"/>
                      <a:pt x="24" y="77"/>
                      <a:pt x="25" y="77"/>
                    </a:cubicBezTo>
                    <a:cubicBezTo>
                      <a:pt x="26" y="77"/>
                      <a:pt x="25" y="77"/>
                      <a:pt x="25" y="77"/>
                    </a:cubicBezTo>
                    <a:cubicBezTo>
                      <a:pt x="26" y="78"/>
                      <a:pt x="25" y="77"/>
                      <a:pt x="26" y="77"/>
                    </a:cubicBezTo>
                    <a:cubicBezTo>
                      <a:pt x="26" y="77"/>
                      <a:pt x="24" y="77"/>
                      <a:pt x="25" y="77"/>
                    </a:cubicBezTo>
                    <a:cubicBezTo>
                      <a:pt x="25" y="76"/>
                      <a:pt x="25" y="76"/>
                      <a:pt x="26" y="76"/>
                    </a:cubicBezTo>
                    <a:cubicBezTo>
                      <a:pt x="26" y="76"/>
                      <a:pt x="26" y="76"/>
                      <a:pt x="25" y="75"/>
                    </a:cubicBezTo>
                    <a:cubicBezTo>
                      <a:pt x="25" y="76"/>
                      <a:pt x="24" y="76"/>
                      <a:pt x="23" y="75"/>
                    </a:cubicBezTo>
                    <a:cubicBezTo>
                      <a:pt x="23" y="75"/>
                      <a:pt x="23" y="75"/>
                      <a:pt x="23" y="75"/>
                    </a:cubicBezTo>
                    <a:cubicBezTo>
                      <a:pt x="24" y="75"/>
                      <a:pt x="24" y="75"/>
                      <a:pt x="24" y="75"/>
                    </a:cubicBezTo>
                    <a:cubicBezTo>
                      <a:pt x="23" y="75"/>
                      <a:pt x="24" y="75"/>
                      <a:pt x="22" y="75"/>
                    </a:cubicBezTo>
                    <a:cubicBezTo>
                      <a:pt x="25" y="75"/>
                      <a:pt x="25" y="75"/>
                      <a:pt x="25" y="75"/>
                    </a:cubicBezTo>
                    <a:cubicBezTo>
                      <a:pt x="23" y="74"/>
                      <a:pt x="23" y="74"/>
                      <a:pt x="23" y="74"/>
                    </a:cubicBezTo>
                    <a:cubicBezTo>
                      <a:pt x="25" y="74"/>
                      <a:pt x="27" y="75"/>
                      <a:pt x="27" y="75"/>
                    </a:cubicBezTo>
                    <a:cubicBezTo>
                      <a:pt x="26" y="74"/>
                      <a:pt x="26" y="74"/>
                      <a:pt x="26" y="74"/>
                    </a:cubicBezTo>
                    <a:cubicBezTo>
                      <a:pt x="26" y="73"/>
                      <a:pt x="26" y="74"/>
                      <a:pt x="27" y="74"/>
                    </a:cubicBezTo>
                    <a:cubicBezTo>
                      <a:pt x="28" y="73"/>
                      <a:pt x="22" y="72"/>
                      <a:pt x="24" y="72"/>
                    </a:cubicBezTo>
                    <a:cubicBezTo>
                      <a:pt x="26" y="72"/>
                      <a:pt x="26" y="72"/>
                      <a:pt x="27" y="72"/>
                    </a:cubicBezTo>
                    <a:cubicBezTo>
                      <a:pt x="27" y="72"/>
                      <a:pt x="26" y="72"/>
                      <a:pt x="26" y="72"/>
                    </a:cubicBezTo>
                    <a:cubicBezTo>
                      <a:pt x="25" y="72"/>
                      <a:pt x="27" y="72"/>
                      <a:pt x="26" y="72"/>
                    </a:cubicBezTo>
                    <a:cubicBezTo>
                      <a:pt x="25" y="72"/>
                      <a:pt x="25" y="72"/>
                      <a:pt x="25" y="72"/>
                    </a:cubicBezTo>
                    <a:cubicBezTo>
                      <a:pt x="29" y="72"/>
                      <a:pt x="26" y="70"/>
                      <a:pt x="28" y="70"/>
                    </a:cubicBezTo>
                    <a:cubicBezTo>
                      <a:pt x="26" y="69"/>
                      <a:pt x="28" y="69"/>
                      <a:pt x="27" y="69"/>
                    </a:cubicBezTo>
                    <a:cubicBezTo>
                      <a:pt x="29" y="70"/>
                      <a:pt x="27" y="68"/>
                      <a:pt x="28" y="69"/>
                    </a:cubicBezTo>
                    <a:cubicBezTo>
                      <a:pt x="26" y="68"/>
                      <a:pt x="26" y="68"/>
                      <a:pt x="26" y="68"/>
                    </a:cubicBezTo>
                    <a:cubicBezTo>
                      <a:pt x="27" y="68"/>
                      <a:pt x="22" y="66"/>
                      <a:pt x="25" y="67"/>
                    </a:cubicBezTo>
                    <a:cubicBezTo>
                      <a:pt x="26" y="67"/>
                      <a:pt x="27" y="67"/>
                      <a:pt x="27" y="68"/>
                    </a:cubicBezTo>
                    <a:cubicBezTo>
                      <a:pt x="30" y="68"/>
                      <a:pt x="25" y="66"/>
                      <a:pt x="29" y="67"/>
                    </a:cubicBezTo>
                    <a:cubicBezTo>
                      <a:pt x="28" y="66"/>
                      <a:pt x="26" y="66"/>
                      <a:pt x="25" y="65"/>
                    </a:cubicBezTo>
                    <a:cubicBezTo>
                      <a:pt x="26" y="65"/>
                      <a:pt x="28" y="65"/>
                      <a:pt x="28" y="65"/>
                    </a:cubicBezTo>
                    <a:cubicBezTo>
                      <a:pt x="28" y="65"/>
                      <a:pt x="27" y="65"/>
                      <a:pt x="28" y="65"/>
                    </a:cubicBezTo>
                    <a:cubicBezTo>
                      <a:pt x="28" y="65"/>
                      <a:pt x="28" y="65"/>
                      <a:pt x="29" y="65"/>
                    </a:cubicBezTo>
                    <a:cubicBezTo>
                      <a:pt x="30" y="65"/>
                      <a:pt x="28" y="64"/>
                      <a:pt x="28" y="64"/>
                    </a:cubicBezTo>
                    <a:cubicBezTo>
                      <a:pt x="30" y="64"/>
                      <a:pt x="29" y="63"/>
                      <a:pt x="30" y="63"/>
                    </a:cubicBezTo>
                    <a:cubicBezTo>
                      <a:pt x="28" y="62"/>
                      <a:pt x="31" y="63"/>
                      <a:pt x="28" y="62"/>
                    </a:cubicBezTo>
                    <a:cubicBezTo>
                      <a:pt x="29" y="62"/>
                      <a:pt x="29" y="62"/>
                      <a:pt x="29" y="62"/>
                    </a:cubicBezTo>
                    <a:cubicBezTo>
                      <a:pt x="28" y="62"/>
                      <a:pt x="26" y="61"/>
                      <a:pt x="26" y="61"/>
                    </a:cubicBezTo>
                    <a:cubicBezTo>
                      <a:pt x="28" y="61"/>
                      <a:pt x="28" y="61"/>
                      <a:pt x="28" y="61"/>
                    </a:cubicBezTo>
                    <a:cubicBezTo>
                      <a:pt x="30" y="62"/>
                      <a:pt x="29" y="61"/>
                      <a:pt x="30" y="61"/>
                    </a:cubicBezTo>
                    <a:cubicBezTo>
                      <a:pt x="28" y="61"/>
                      <a:pt x="30" y="61"/>
                      <a:pt x="28" y="61"/>
                    </a:cubicBezTo>
                    <a:cubicBezTo>
                      <a:pt x="28" y="60"/>
                      <a:pt x="28" y="60"/>
                      <a:pt x="28" y="60"/>
                    </a:cubicBezTo>
                    <a:cubicBezTo>
                      <a:pt x="27" y="60"/>
                      <a:pt x="27" y="60"/>
                      <a:pt x="27" y="59"/>
                    </a:cubicBezTo>
                    <a:cubicBezTo>
                      <a:pt x="27" y="59"/>
                      <a:pt x="29" y="60"/>
                      <a:pt x="29" y="60"/>
                    </a:cubicBezTo>
                    <a:cubicBezTo>
                      <a:pt x="30" y="60"/>
                      <a:pt x="29" y="60"/>
                      <a:pt x="29" y="59"/>
                    </a:cubicBezTo>
                    <a:cubicBezTo>
                      <a:pt x="29" y="59"/>
                      <a:pt x="29" y="59"/>
                      <a:pt x="28"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29" y="59"/>
                    </a:cubicBezTo>
                    <a:cubicBezTo>
                      <a:pt x="29" y="59"/>
                      <a:pt x="29" y="59"/>
                      <a:pt x="30" y="59"/>
                    </a:cubicBezTo>
                    <a:cubicBezTo>
                      <a:pt x="31" y="59"/>
                      <a:pt x="31" y="59"/>
                      <a:pt x="31" y="59"/>
                    </a:cubicBezTo>
                    <a:cubicBezTo>
                      <a:pt x="31" y="59"/>
                      <a:pt x="30" y="58"/>
                      <a:pt x="29" y="58"/>
                    </a:cubicBezTo>
                    <a:cubicBezTo>
                      <a:pt x="30" y="58"/>
                      <a:pt x="29" y="56"/>
                      <a:pt x="28" y="56"/>
                    </a:cubicBezTo>
                    <a:cubicBezTo>
                      <a:pt x="28" y="56"/>
                      <a:pt x="30" y="56"/>
                      <a:pt x="29" y="56"/>
                    </a:cubicBezTo>
                    <a:cubicBezTo>
                      <a:pt x="29" y="56"/>
                      <a:pt x="27" y="55"/>
                      <a:pt x="28" y="55"/>
                    </a:cubicBezTo>
                    <a:cubicBezTo>
                      <a:pt x="28" y="55"/>
                      <a:pt x="30" y="55"/>
                      <a:pt x="30" y="55"/>
                    </a:cubicBezTo>
                    <a:cubicBezTo>
                      <a:pt x="30" y="55"/>
                      <a:pt x="28" y="55"/>
                      <a:pt x="28" y="55"/>
                    </a:cubicBezTo>
                    <a:cubicBezTo>
                      <a:pt x="31" y="55"/>
                      <a:pt x="27" y="53"/>
                      <a:pt x="29" y="53"/>
                    </a:cubicBezTo>
                    <a:cubicBezTo>
                      <a:pt x="29" y="53"/>
                      <a:pt x="30" y="53"/>
                      <a:pt x="30" y="53"/>
                    </a:cubicBezTo>
                    <a:cubicBezTo>
                      <a:pt x="30" y="53"/>
                      <a:pt x="29" y="52"/>
                      <a:pt x="27" y="51"/>
                    </a:cubicBezTo>
                    <a:cubicBezTo>
                      <a:pt x="29" y="52"/>
                      <a:pt x="29" y="52"/>
                      <a:pt x="29" y="52"/>
                    </a:cubicBezTo>
                    <a:cubicBezTo>
                      <a:pt x="29" y="51"/>
                      <a:pt x="29" y="51"/>
                      <a:pt x="27" y="50"/>
                    </a:cubicBezTo>
                    <a:cubicBezTo>
                      <a:pt x="27" y="51"/>
                      <a:pt x="28" y="51"/>
                      <a:pt x="28" y="51"/>
                    </a:cubicBezTo>
                    <a:cubicBezTo>
                      <a:pt x="27" y="51"/>
                      <a:pt x="25" y="50"/>
                      <a:pt x="26" y="50"/>
                    </a:cubicBezTo>
                    <a:cubicBezTo>
                      <a:pt x="26" y="50"/>
                      <a:pt x="26" y="50"/>
                      <a:pt x="26" y="50"/>
                    </a:cubicBezTo>
                    <a:cubicBezTo>
                      <a:pt x="26" y="50"/>
                      <a:pt x="25" y="49"/>
                      <a:pt x="25" y="49"/>
                    </a:cubicBezTo>
                    <a:cubicBezTo>
                      <a:pt x="26" y="49"/>
                      <a:pt x="26" y="49"/>
                      <a:pt x="27" y="49"/>
                    </a:cubicBezTo>
                    <a:cubicBezTo>
                      <a:pt x="29" y="50"/>
                      <a:pt x="28" y="49"/>
                      <a:pt x="29" y="49"/>
                    </a:cubicBezTo>
                    <a:cubicBezTo>
                      <a:pt x="27" y="48"/>
                      <a:pt x="27" y="48"/>
                      <a:pt x="27" y="48"/>
                    </a:cubicBezTo>
                    <a:cubicBezTo>
                      <a:pt x="26" y="48"/>
                      <a:pt x="29" y="49"/>
                      <a:pt x="29" y="48"/>
                    </a:cubicBezTo>
                    <a:cubicBezTo>
                      <a:pt x="24" y="47"/>
                      <a:pt x="24" y="47"/>
                      <a:pt x="24" y="47"/>
                    </a:cubicBezTo>
                    <a:cubicBezTo>
                      <a:pt x="24" y="47"/>
                      <a:pt x="26" y="47"/>
                      <a:pt x="27" y="47"/>
                    </a:cubicBezTo>
                    <a:cubicBezTo>
                      <a:pt x="27" y="47"/>
                      <a:pt x="24" y="46"/>
                      <a:pt x="22" y="45"/>
                    </a:cubicBezTo>
                    <a:cubicBezTo>
                      <a:pt x="23" y="45"/>
                      <a:pt x="22" y="44"/>
                      <a:pt x="22" y="44"/>
                    </a:cubicBezTo>
                    <a:cubicBezTo>
                      <a:pt x="23" y="44"/>
                      <a:pt x="22" y="44"/>
                      <a:pt x="23" y="44"/>
                    </a:cubicBezTo>
                    <a:cubicBezTo>
                      <a:pt x="25" y="44"/>
                      <a:pt x="25" y="44"/>
                      <a:pt x="25" y="44"/>
                    </a:cubicBezTo>
                    <a:cubicBezTo>
                      <a:pt x="25" y="45"/>
                      <a:pt x="27" y="45"/>
                      <a:pt x="28" y="45"/>
                    </a:cubicBezTo>
                    <a:cubicBezTo>
                      <a:pt x="27" y="45"/>
                      <a:pt x="28" y="44"/>
                      <a:pt x="29" y="44"/>
                    </a:cubicBezTo>
                    <a:cubicBezTo>
                      <a:pt x="26" y="44"/>
                      <a:pt x="27" y="43"/>
                      <a:pt x="25" y="42"/>
                    </a:cubicBezTo>
                    <a:cubicBezTo>
                      <a:pt x="24" y="42"/>
                      <a:pt x="27" y="43"/>
                      <a:pt x="28" y="43"/>
                    </a:cubicBezTo>
                    <a:cubicBezTo>
                      <a:pt x="27" y="42"/>
                      <a:pt x="27" y="41"/>
                      <a:pt x="27" y="41"/>
                    </a:cubicBezTo>
                    <a:cubicBezTo>
                      <a:pt x="28" y="41"/>
                      <a:pt x="28" y="41"/>
                      <a:pt x="28" y="41"/>
                    </a:cubicBezTo>
                    <a:cubicBezTo>
                      <a:pt x="27" y="40"/>
                      <a:pt x="28" y="40"/>
                      <a:pt x="26" y="39"/>
                    </a:cubicBezTo>
                    <a:cubicBezTo>
                      <a:pt x="27" y="39"/>
                      <a:pt x="27" y="39"/>
                      <a:pt x="27" y="39"/>
                    </a:cubicBezTo>
                    <a:cubicBezTo>
                      <a:pt x="28" y="39"/>
                      <a:pt x="24" y="38"/>
                      <a:pt x="26" y="38"/>
                    </a:cubicBezTo>
                    <a:cubicBezTo>
                      <a:pt x="27" y="39"/>
                      <a:pt x="27" y="39"/>
                      <a:pt x="27" y="39"/>
                    </a:cubicBezTo>
                    <a:cubicBezTo>
                      <a:pt x="26" y="38"/>
                      <a:pt x="28" y="38"/>
                      <a:pt x="26" y="37"/>
                    </a:cubicBezTo>
                    <a:cubicBezTo>
                      <a:pt x="27" y="37"/>
                      <a:pt x="27" y="38"/>
                      <a:pt x="28" y="38"/>
                    </a:cubicBezTo>
                    <a:cubicBezTo>
                      <a:pt x="27" y="37"/>
                      <a:pt x="27" y="37"/>
                      <a:pt x="26" y="36"/>
                    </a:cubicBezTo>
                    <a:cubicBezTo>
                      <a:pt x="28" y="37"/>
                      <a:pt x="28" y="37"/>
                      <a:pt x="28" y="37"/>
                    </a:cubicBezTo>
                    <a:cubicBezTo>
                      <a:pt x="29" y="37"/>
                      <a:pt x="26" y="36"/>
                      <a:pt x="27" y="36"/>
                    </a:cubicBezTo>
                    <a:cubicBezTo>
                      <a:pt x="27" y="36"/>
                      <a:pt x="28" y="36"/>
                      <a:pt x="28" y="36"/>
                    </a:cubicBezTo>
                    <a:cubicBezTo>
                      <a:pt x="27" y="35"/>
                      <a:pt x="27" y="35"/>
                      <a:pt x="27" y="35"/>
                    </a:cubicBezTo>
                    <a:cubicBezTo>
                      <a:pt x="29" y="35"/>
                      <a:pt x="29" y="35"/>
                      <a:pt x="29" y="35"/>
                    </a:cubicBezTo>
                    <a:cubicBezTo>
                      <a:pt x="29" y="33"/>
                      <a:pt x="30" y="31"/>
                      <a:pt x="28" y="29"/>
                    </a:cubicBezTo>
                    <a:cubicBezTo>
                      <a:pt x="31" y="29"/>
                      <a:pt x="30" y="30"/>
                      <a:pt x="31" y="30"/>
                    </a:cubicBezTo>
                    <a:cubicBezTo>
                      <a:pt x="29" y="29"/>
                      <a:pt x="31" y="29"/>
                      <a:pt x="30" y="29"/>
                    </a:cubicBezTo>
                    <a:cubicBezTo>
                      <a:pt x="30" y="29"/>
                      <a:pt x="30" y="29"/>
                      <a:pt x="30" y="29"/>
                    </a:cubicBezTo>
                    <a:cubicBezTo>
                      <a:pt x="30" y="28"/>
                      <a:pt x="31" y="28"/>
                      <a:pt x="31" y="28"/>
                    </a:cubicBezTo>
                    <a:cubicBezTo>
                      <a:pt x="30" y="28"/>
                      <a:pt x="30" y="28"/>
                      <a:pt x="30" y="28"/>
                    </a:cubicBezTo>
                    <a:cubicBezTo>
                      <a:pt x="29" y="27"/>
                      <a:pt x="33" y="28"/>
                      <a:pt x="30" y="27"/>
                    </a:cubicBezTo>
                    <a:cubicBezTo>
                      <a:pt x="32" y="27"/>
                      <a:pt x="32" y="27"/>
                      <a:pt x="32" y="27"/>
                    </a:cubicBezTo>
                    <a:cubicBezTo>
                      <a:pt x="30" y="26"/>
                      <a:pt x="33" y="27"/>
                      <a:pt x="31" y="26"/>
                    </a:cubicBezTo>
                    <a:cubicBezTo>
                      <a:pt x="31" y="26"/>
                      <a:pt x="31" y="26"/>
                      <a:pt x="31" y="26"/>
                    </a:cubicBezTo>
                    <a:cubicBezTo>
                      <a:pt x="33" y="26"/>
                      <a:pt x="29" y="25"/>
                      <a:pt x="31" y="25"/>
                    </a:cubicBezTo>
                    <a:cubicBezTo>
                      <a:pt x="31" y="25"/>
                      <a:pt x="30" y="24"/>
                      <a:pt x="28" y="24"/>
                    </a:cubicBezTo>
                    <a:cubicBezTo>
                      <a:pt x="31" y="24"/>
                      <a:pt x="31" y="24"/>
                      <a:pt x="31" y="24"/>
                    </a:cubicBezTo>
                    <a:cubicBezTo>
                      <a:pt x="30" y="23"/>
                      <a:pt x="31" y="21"/>
                      <a:pt x="29" y="19"/>
                    </a:cubicBezTo>
                    <a:cubicBezTo>
                      <a:pt x="30" y="20"/>
                      <a:pt x="30" y="20"/>
                      <a:pt x="30" y="20"/>
                    </a:cubicBezTo>
                    <a:cubicBezTo>
                      <a:pt x="28" y="18"/>
                      <a:pt x="33" y="19"/>
                      <a:pt x="29" y="17"/>
                    </a:cubicBezTo>
                    <a:cubicBezTo>
                      <a:pt x="27" y="16"/>
                      <a:pt x="27" y="16"/>
                      <a:pt x="27" y="16"/>
                    </a:cubicBezTo>
                    <a:cubicBezTo>
                      <a:pt x="30" y="17"/>
                      <a:pt x="30" y="17"/>
                      <a:pt x="30" y="17"/>
                    </a:cubicBezTo>
                    <a:cubicBezTo>
                      <a:pt x="29" y="16"/>
                      <a:pt x="30" y="16"/>
                      <a:pt x="28" y="15"/>
                    </a:cubicBezTo>
                    <a:cubicBezTo>
                      <a:pt x="30" y="16"/>
                      <a:pt x="30" y="16"/>
                      <a:pt x="30" y="16"/>
                    </a:cubicBezTo>
                    <a:cubicBezTo>
                      <a:pt x="30" y="15"/>
                      <a:pt x="28" y="14"/>
                      <a:pt x="28" y="14"/>
                    </a:cubicBezTo>
                    <a:cubicBezTo>
                      <a:pt x="29" y="14"/>
                      <a:pt x="29" y="14"/>
                      <a:pt x="29" y="14"/>
                    </a:cubicBezTo>
                    <a:cubicBezTo>
                      <a:pt x="33" y="14"/>
                      <a:pt x="36" y="12"/>
                      <a:pt x="32" y="9"/>
                    </a:cubicBezTo>
                    <a:cubicBezTo>
                      <a:pt x="32" y="9"/>
                      <a:pt x="35" y="10"/>
                      <a:pt x="34" y="10"/>
                    </a:cubicBezTo>
                    <a:cubicBezTo>
                      <a:pt x="32" y="7"/>
                      <a:pt x="37" y="7"/>
                      <a:pt x="33" y="4"/>
                    </a:cubicBezTo>
                    <a:cubicBezTo>
                      <a:pt x="32" y="2"/>
                      <a:pt x="26" y="0"/>
                      <a:pt x="26" y="0"/>
                    </a:cubicBezTo>
                    <a:cubicBezTo>
                      <a:pt x="28" y="3"/>
                      <a:pt x="24" y="5"/>
                      <a:pt x="21" y="7"/>
                    </a:cubicBezTo>
                    <a:cubicBezTo>
                      <a:pt x="21" y="8"/>
                      <a:pt x="21" y="9"/>
                      <a:pt x="20" y="10"/>
                    </a:cubicBezTo>
                    <a:cubicBezTo>
                      <a:pt x="20" y="13"/>
                      <a:pt x="14" y="16"/>
                      <a:pt x="15" y="20"/>
                    </a:cubicBezTo>
                    <a:cubicBezTo>
                      <a:pt x="16" y="20"/>
                      <a:pt x="17" y="21"/>
                      <a:pt x="17" y="21"/>
                    </a:cubicBezTo>
                    <a:cubicBezTo>
                      <a:pt x="16" y="21"/>
                      <a:pt x="16" y="21"/>
                      <a:pt x="16" y="21"/>
                    </a:cubicBezTo>
                    <a:cubicBezTo>
                      <a:pt x="18" y="21"/>
                      <a:pt x="18" y="21"/>
                      <a:pt x="18" y="21"/>
                    </a:cubicBezTo>
                    <a:cubicBezTo>
                      <a:pt x="18" y="22"/>
                      <a:pt x="16" y="21"/>
                      <a:pt x="16" y="21"/>
                    </a:cubicBezTo>
                    <a:cubicBezTo>
                      <a:pt x="15" y="22"/>
                      <a:pt x="16" y="24"/>
                      <a:pt x="15" y="25"/>
                    </a:cubicBezTo>
                    <a:cubicBezTo>
                      <a:pt x="17" y="25"/>
                      <a:pt x="15" y="26"/>
                      <a:pt x="17" y="26"/>
                    </a:cubicBezTo>
                    <a:cubicBezTo>
                      <a:pt x="16" y="26"/>
                      <a:pt x="16" y="26"/>
                      <a:pt x="16" y="26"/>
                    </a:cubicBezTo>
                    <a:cubicBezTo>
                      <a:pt x="17" y="27"/>
                      <a:pt x="17" y="27"/>
                      <a:pt x="14" y="28"/>
                    </a:cubicBezTo>
                    <a:cubicBezTo>
                      <a:pt x="12" y="31"/>
                      <a:pt x="12" y="35"/>
                      <a:pt x="11" y="3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6" name="Freeform 116"/>
              <p:cNvSpPr/>
              <p:nvPr/>
            </p:nvSpPr>
            <p:spPr bwMode="auto">
              <a:xfrm>
                <a:off x="3914" y="130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7" name="Freeform 117"/>
              <p:cNvSpPr/>
              <p:nvPr/>
            </p:nvSpPr>
            <p:spPr bwMode="auto">
              <a:xfrm>
                <a:off x="3364" y="247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8" name="Freeform 118"/>
              <p:cNvSpPr/>
              <p:nvPr/>
            </p:nvSpPr>
            <p:spPr bwMode="auto">
              <a:xfrm>
                <a:off x="3920" y="1403"/>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9" name="Freeform 119"/>
              <p:cNvSpPr/>
              <p:nvPr/>
            </p:nvSpPr>
            <p:spPr bwMode="auto">
              <a:xfrm>
                <a:off x="3918" y="1401"/>
                <a:ext cx="4" cy="0"/>
              </a:xfrm>
              <a:custGeom>
                <a:avLst/>
                <a:gdLst>
                  <a:gd name="T0" fmla="*/ 0 w 2"/>
                  <a:gd name="T1" fmla="*/ 2 w 2"/>
                  <a:gd name="T2" fmla="*/ 0 w 2"/>
                </a:gdLst>
                <a:ahLst/>
                <a:cxnLst>
                  <a:cxn ang="0">
                    <a:pos x="T0" y="0"/>
                  </a:cxn>
                  <a:cxn ang="0">
                    <a:pos x="T1" y="0"/>
                  </a:cxn>
                  <a:cxn ang="0">
                    <a:pos x="T2" y="0"/>
                  </a:cxn>
                </a:cxnLst>
                <a:rect l="0" t="0" r="r" b="b"/>
                <a:pathLst>
                  <a:path w="2">
                    <a:moveTo>
                      <a:pt x="0" y="0"/>
                    </a:moveTo>
                    <a:cubicBezTo>
                      <a:pt x="2" y="0"/>
                      <a:pt x="2" y="0"/>
                      <a:pt x="2" y="0"/>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0" name="Freeform 120"/>
              <p:cNvSpPr/>
              <p:nvPr/>
            </p:nvSpPr>
            <p:spPr bwMode="auto">
              <a:xfrm>
                <a:off x="3920" y="1411"/>
                <a:ext cx="4" cy="0"/>
              </a:xfrm>
              <a:custGeom>
                <a:avLst/>
                <a:gdLst>
                  <a:gd name="T0" fmla="*/ 2 w 2"/>
                  <a:gd name="T1" fmla="*/ 0 w 2"/>
                  <a:gd name="T2" fmla="*/ 2 w 2"/>
                </a:gdLst>
                <a:ahLst/>
                <a:cxnLst>
                  <a:cxn ang="0">
                    <a:pos x="T0" y="0"/>
                  </a:cxn>
                  <a:cxn ang="0">
                    <a:pos x="T1" y="0"/>
                  </a:cxn>
                  <a:cxn ang="0">
                    <a:pos x="T2" y="0"/>
                  </a:cxn>
                </a:cxnLst>
                <a:rect l="0" t="0" r="r" b="b"/>
                <a:pathLst>
                  <a:path w="2">
                    <a:moveTo>
                      <a:pt x="2" y="0"/>
                    </a:moveTo>
                    <a:cubicBezTo>
                      <a:pt x="2" y="0"/>
                      <a:pt x="1" y="0"/>
                      <a:pt x="0" y="0"/>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1" name="Freeform 121"/>
              <p:cNvSpPr/>
              <p:nvPr/>
            </p:nvSpPr>
            <p:spPr bwMode="auto">
              <a:xfrm>
                <a:off x="3477" y="150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2" name="Freeform 122"/>
              <p:cNvSpPr/>
              <p:nvPr/>
            </p:nvSpPr>
            <p:spPr bwMode="auto">
              <a:xfrm>
                <a:off x="3453" y="1458"/>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3" name="Freeform 123"/>
              <p:cNvSpPr/>
              <p:nvPr/>
            </p:nvSpPr>
            <p:spPr bwMode="auto">
              <a:xfrm>
                <a:off x="3477" y="142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4" name="Freeform 124"/>
              <p:cNvSpPr/>
              <p:nvPr/>
            </p:nvSpPr>
            <p:spPr bwMode="auto">
              <a:xfrm>
                <a:off x="4603" y="1884"/>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5" name="Freeform 125"/>
              <p:cNvSpPr/>
              <p:nvPr/>
            </p:nvSpPr>
            <p:spPr bwMode="auto">
              <a:xfrm>
                <a:off x="3540" y="1530"/>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0"/>
                      <a:pt x="0" y="0"/>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6" name="Rectangle 126"/>
              <p:cNvSpPr>
                <a:spLocks noChangeArrowheads="1"/>
              </p:cNvSpPr>
              <p:nvPr/>
            </p:nvSpPr>
            <p:spPr bwMode="auto">
              <a:xfrm>
                <a:off x="3489" y="1441"/>
                <a:ext cx="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7" name="Freeform 127"/>
              <p:cNvSpPr/>
              <p:nvPr/>
            </p:nvSpPr>
            <p:spPr bwMode="auto">
              <a:xfrm>
                <a:off x="3375" y="1310"/>
                <a:ext cx="174" cy="269"/>
              </a:xfrm>
              <a:custGeom>
                <a:avLst/>
                <a:gdLst>
                  <a:gd name="T0" fmla="*/ 11 w 82"/>
                  <a:gd name="T1" fmla="*/ 27 h 127"/>
                  <a:gd name="T2" fmla="*/ 20 w 82"/>
                  <a:gd name="T3" fmla="*/ 47 h 127"/>
                  <a:gd name="T4" fmla="*/ 34 w 82"/>
                  <a:gd name="T5" fmla="*/ 60 h 127"/>
                  <a:gd name="T6" fmla="*/ 37 w 82"/>
                  <a:gd name="T7" fmla="*/ 68 h 127"/>
                  <a:gd name="T8" fmla="*/ 43 w 82"/>
                  <a:gd name="T9" fmla="*/ 80 h 127"/>
                  <a:gd name="T10" fmla="*/ 47 w 82"/>
                  <a:gd name="T11" fmla="*/ 89 h 127"/>
                  <a:gd name="T12" fmla="*/ 53 w 82"/>
                  <a:gd name="T13" fmla="*/ 94 h 127"/>
                  <a:gd name="T14" fmla="*/ 60 w 82"/>
                  <a:gd name="T15" fmla="*/ 105 h 127"/>
                  <a:gd name="T16" fmla="*/ 63 w 82"/>
                  <a:gd name="T17" fmla="*/ 111 h 127"/>
                  <a:gd name="T18" fmla="*/ 63 w 82"/>
                  <a:gd name="T19" fmla="*/ 121 h 127"/>
                  <a:gd name="T20" fmla="*/ 65 w 82"/>
                  <a:gd name="T21" fmla="*/ 124 h 127"/>
                  <a:gd name="T22" fmla="*/ 69 w 82"/>
                  <a:gd name="T23" fmla="*/ 126 h 127"/>
                  <a:gd name="T24" fmla="*/ 72 w 82"/>
                  <a:gd name="T25" fmla="*/ 126 h 127"/>
                  <a:gd name="T26" fmla="*/ 73 w 82"/>
                  <a:gd name="T27" fmla="*/ 123 h 127"/>
                  <a:gd name="T28" fmla="*/ 71 w 82"/>
                  <a:gd name="T29" fmla="*/ 118 h 127"/>
                  <a:gd name="T30" fmla="*/ 73 w 82"/>
                  <a:gd name="T31" fmla="*/ 112 h 127"/>
                  <a:gd name="T32" fmla="*/ 80 w 82"/>
                  <a:gd name="T33" fmla="*/ 112 h 127"/>
                  <a:gd name="T34" fmla="*/ 80 w 82"/>
                  <a:gd name="T35" fmla="*/ 109 h 127"/>
                  <a:gd name="T36" fmla="*/ 76 w 82"/>
                  <a:gd name="T37" fmla="*/ 108 h 127"/>
                  <a:gd name="T38" fmla="*/ 78 w 82"/>
                  <a:gd name="T39" fmla="*/ 107 h 127"/>
                  <a:gd name="T40" fmla="*/ 73 w 82"/>
                  <a:gd name="T41" fmla="*/ 105 h 127"/>
                  <a:gd name="T42" fmla="*/ 77 w 82"/>
                  <a:gd name="T43" fmla="*/ 102 h 127"/>
                  <a:gd name="T44" fmla="*/ 78 w 82"/>
                  <a:gd name="T45" fmla="*/ 100 h 127"/>
                  <a:gd name="T46" fmla="*/ 76 w 82"/>
                  <a:gd name="T47" fmla="*/ 100 h 127"/>
                  <a:gd name="T48" fmla="*/ 76 w 82"/>
                  <a:gd name="T49" fmla="*/ 96 h 127"/>
                  <a:gd name="T50" fmla="*/ 71 w 82"/>
                  <a:gd name="T51" fmla="*/ 96 h 127"/>
                  <a:gd name="T52" fmla="*/ 65 w 82"/>
                  <a:gd name="T53" fmla="*/ 95 h 127"/>
                  <a:gd name="T54" fmla="*/ 70 w 82"/>
                  <a:gd name="T55" fmla="*/ 92 h 127"/>
                  <a:gd name="T56" fmla="*/ 68 w 82"/>
                  <a:gd name="T57" fmla="*/ 86 h 127"/>
                  <a:gd name="T58" fmla="*/ 67 w 82"/>
                  <a:gd name="T59" fmla="*/ 84 h 127"/>
                  <a:gd name="T60" fmla="*/ 65 w 82"/>
                  <a:gd name="T61" fmla="*/ 81 h 127"/>
                  <a:gd name="T62" fmla="*/ 62 w 82"/>
                  <a:gd name="T63" fmla="*/ 75 h 127"/>
                  <a:gd name="T64" fmla="*/ 60 w 82"/>
                  <a:gd name="T65" fmla="*/ 73 h 127"/>
                  <a:gd name="T66" fmla="*/ 59 w 82"/>
                  <a:gd name="T67" fmla="*/ 72 h 127"/>
                  <a:gd name="T68" fmla="*/ 57 w 82"/>
                  <a:gd name="T69" fmla="*/ 71 h 127"/>
                  <a:gd name="T70" fmla="*/ 58 w 82"/>
                  <a:gd name="T71" fmla="*/ 68 h 127"/>
                  <a:gd name="T72" fmla="*/ 55 w 82"/>
                  <a:gd name="T73" fmla="*/ 67 h 127"/>
                  <a:gd name="T74" fmla="*/ 54 w 82"/>
                  <a:gd name="T75" fmla="*/ 62 h 127"/>
                  <a:gd name="T76" fmla="*/ 51 w 82"/>
                  <a:gd name="T77" fmla="*/ 58 h 127"/>
                  <a:gd name="T78" fmla="*/ 51 w 82"/>
                  <a:gd name="T79" fmla="*/ 54 h 127"/>
                  <a:gd name="T80" fmla="*/ 48 w 82"/>
                  <a:gd name="T81" fmla="*/ 53 h 127"/>
                  <a:gd name="T82" fmla="*/ 49 w 82"/>
                  <a:gd name="T83" fmla="*/ 53 h 127"/>
                  <a:gd name="T84" fmla="*/ 45 w 82"/>
                  <a:gd name="T85" fmla="*/ 50 h 127"/>
                  <a:gd name="T86" fmla="*/ 43 w 82"/>
                  <a:gd name="T87" fmla="*/ 46 h 127"/>
                  <a:gd name="T88" fmla="*/ 41 w 82"/>
                  <a:gd name="T89" fmla="*/ 44 h 127"/>
                  <a:gd name="T90" fmla="*/ 32 w 82"/>
                  <a:gd name="T91" fmla="*/ 44 h 127"/>
                  <a:gd name="T92" fmla="*/ 35 w 82"/>
                  <a:gd name="T93" fmla="*/ 39 h 127"/>
                  <a:gd name="T94" fmla="*/ 31 w 82"/>
                  <a:gd name="T95" fmla="*/ 36 h 127"/>
                  <a:gd name="T96" fmla="*/ 30 w 82"/>
                  <a:gd name="T97" fmla="*/ 32 h 127"/>
                  <a:gd name="T98" fmla="*/ 26 w 82"/>
                  <a:gd name="T99" fmla="*/ 24 h 127"/>
                  <a:gd name="T100" fmla="*/ 25 w 82"/>
                  <a:gd name="T101" fmla="*/ 21 h 127"/>
                  <a:gd name="T102" fmla="*/ 15 w 82"/>
                  <a:gd name="T103" fmla="*/ 15 h 127"/>
                  <a:gd name="T104" fmla="*/ 13 w 82"/>
                  <a:gd name="T105" fmla="*/ 13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 h="127">
                    <a:moveTo>
                      <a:pt x="1" y="12"/>
                    </a:moveTo>
                    <a:cubicBezTo>
                      <a:pt x="2" y="13"/>
                      <a:pt x="4" y="14"/>
                      <a:pt x="3" y="15"/>
                    </a:cubicBezTo>
                    <a:cubicBezTo>
                      <a:pt x="6" y="19"/>
                      <a:pt x="4" y="25"/>
                      <a:pt x="8" y="28"/>
                    </a:cubicBezTo>
                    <a:cubicBezTo>
                      <a:pt x="9" y="27"/>
                      <a:pt x="10" y="27"/>
                      <a:pt x="10" y="27"/>
                    </a:cubicBezTo>
                    <a:cubicBezTo>
                      <a:pt x="10" y="27"/>
                      <a:pt x="10" y="27"/>
                      <a:pt x="10" y="27"/>
                    </a:cubicBezTo>
                    <a:cubicBezTo>
                      <a:pt x="11" y="27"/>
                      <a:pt x="11" y="27"/>
                      <a:pt x="11" y="27"/>
                    </a:cubicBezTo>
                    <a:cubicBezTo>
                      <a:pt x="11" y="27"/>
                      <a:pt x="10" y="28"/>
                      <a:pt x="9" y="28"/>
                    </a:cubicBezTo>
                    <a:cubicBezTo>
                      <a:pt x="10" y="29"/>
                      <a:pt x="12" y="30"/>
                      <a:pt x="12" y="32"/>
                    </a:cubicBezTo>
                    <a:cubicBezTo>
                      <a:pt x="14" y="31"/>
                      <a:pt x="13" y="33"/>
                      <a:pt x="15" y="32"/>
                    </a:cubicBezTo>
                    <a:cubicBezTo>
                      <a:pt x="14" y="32"/>
                      <a:pt x="14" y="32"/>
                      <a:pt x="14" y="32"/>
                    </a:cubicBezTo>
                    <a:cubicBezTo>
                      <a:pt x="15" y="33"/>
                      <a:pt x="15" y="33"/>
                      <a:pt x="13" y="35"/>
                    </a:cubicBezTo>
                    <a:cubicBezTo>
                      <a:pt x="14" y="40"/>
                      <a:pt x="18" y="43"/>
                      <a:pt x="20" y="47"/>
                    </a:cubicBezTo>
                    <a:cubicBezTo>
                      <a:pt x="22" y="50"/>
                      <a:pt x="26" y="53"/>
                      <a:pt x="29" y="57"/>
                    </a:cubicBezTo>
                    <a:cubicBezTo>
                      <a:pt x="32" y="56"/>
                      <a:pt x="31" y="57"/>
                      <a:pt x="34" y="56"/>
                    </a:cubicBezTo>
                    <a:cubicBezTo>
                      <a:pt x="33" y="57"/>
                      <a:pt x="33" y="57"/>
                      <a:pt x="33" y="57"/>
                    </a:cubicBezTo>
                    <a:cubicBezTo>
                      <a:pt x="35" y="57"/>
                      <a:pt x="34" y="58"/>
                      <a:pt x="33" y="59"/>
                    </a:cubicBezTo>
                    <a:cubicBezTo>
                      <a:pt x="34" y="59"/>
                      <a:pt x="33" y="59"/>
                      <a:pt x="35" y="58"/>
                    </a:cubicBezTo>
                    <a:cubicBezTo>
                      <a:pt x="37" y="58"/>
                      <a:pt x="33" y="60"/>
                      <a:pt x="34" y="60"/>
                    </a:cubicBezTo>
                    <a:cubicBezTo>
                      <a:pt x="33" y="60"/>
                      <a:pt x="35" y="59"/>
                      <a:pt x="35" y="60"/>
                    </a:cubicBezTo>
                    <a:cubicBezTo>
                      <a:pt x="37" y="60"/>
                      <a:pt x="33" y="60"/>
                      <a:pt x="32" y="62"/>
                    </a:cubicBezTo>
                    <a:cubicBezTo>
                      <a:pt x="34" y="64"/>
                      <a:pt x="37" y="65"/>
                      <a:pt x="37" y="67"/>
                    </a:cubicBezTo>
                    <a:cubicBezTo>
                      <a:pt x="37" y="67"/>
                      <a:pt x="38" y="66"/>
                      <a:pt x="38" y="66"/>
                    </a:cubicBezTo>
                    <a:cubicBezTo>
                      <a:pt x="35" y="68"/>
                      <a:pt x="39" y="66"/>
                      <a:pt x="38" y="67"/>
                    </a:cubicBezTo>
                    <a:cubicBezTo>
                      <a:pt x="37" y="68"/>
                      <a:pt x="37" y="68"/>
                      <a:pt x="37" y="68"/>
                    </a:cubicBezTo>
                    <a:cubicBezTo>
                      <a:pt x="36" y="69"/>
                      <a:pt x="39" y="69"/>
                      <a:pt x="38" y="70"/>
                    </a:cubicBezTo>
                    <a:cubicBezTo>
                      <a:pt x="39" y="70"/>
                      <a:pt x="37" y="72"/>
                      <a:pt x="39" y="72"/>
                    </a:cubicBezTo>
                    <a:cubicBezTo>
                      <a:pt x="38" y="72"/>
                      <a:pt x="38" y="73"/>
                      <a:pt x="38" y="73"/>
                    </a:cubicBezTo>
                    <a:cubicBezTo>
                      <a:pt x="41" y="72"/>
                      <a:pt x="37" y="75"/>
                      <a:pt x="40" y="74"/>
                    </a:cubicBezTo>
                    <a:cubicBezTo>
                      <a:pt x="39" y="75"/>
                      <a:pt x="39" y="75"/>
                      <a:pt x="39" y="75"/>
                    </a:cubicBezTo>
                    <a:cubicBezTo>
                      <a:pt x="41" y="76"/>
                      <a:pt x="41" y="79"/>
                      <a:pt x="43" y="80"/>
                    </a:cubicBezTo>
                    <a:cubicBezTo>
                      <a:pt x="44" y="81"/>
                      <a:pt x="42" y="84"/>
                      <a:pt x="44" y="84"/>
                    </a:cubicBezTo>
                    <a:cubicBezTo>
                      <a:pt x="46" y="84"/>
                      <a:pt x="46" y="84"/>
                      <a:pt x="46" y="84"/>
                    </a:cubicBezTo>
                    <a:cubicBezTo>
                      <a:pt x="46" y="84"/>
                      <a:pt x="45" y="84"/>
                      <a:pt x="44" y="84"/>
                    </a:cubicBezTo>
                    <a:cubicBezTo>
                      <a:pt x="46" y="84"/>
                      <a:pt x="45" y="86"/>
                      <a:pt x="45" y="87"/>
                    </a:cubicBezTo>
                    <a:cubicBezTo>
                      <a:pt x="46" y="87"/>
                      <a:pt x="46" y="87"/>
                      <a:pt x="47" y="86"/>
                    </a:cubicBezTo>
                    <a:cubicBezTo>
                      <a:pt x="45" y="88"/>
                      <a:pt x="48" y="88"/>
                      <a:pt x="47" y="89"/>
                    </a:cubicBezTo>
                    <a:cubicBezTo>
                      <a:pt x="50" y="88"/>
                      <a:pt x="49" y="89"/>
                      <a:pt x="50" y="89"/>
                    </a:cubicBezTo>
                    <a:cubicBezTo>
                      <a:pt x="50" y="89"/>
                      <a:pt x="49" y="90"/>
                      <a:pt x="48" y="90"/>
                    </a:cubicBezTo>
                    <a:cubicBezTo>
                      <a:pt x="49" y="91"/>
                      <a:pt x="49" y="91"/>
                      <a:pt x="49" y="92"/>
                    </a:cubicBezTo>
                    <a:cubicBezTo>
                      <a:pt x="49" y="92"/>
                      <a:pt x="51" y="92"/>
                      <a:pt x="51" y="92"/>
                    </a:cubicBezTo>
                    <a:cubicBezTo>
                      <a:pt x="49" y="93"/>
                      <a:pt x="51" y="93"/>
                      <a:pt x="50" y="94"/>
                    </a:cubicBezTo>
                    <a:cubicBezTo>
                      <a:pt x="52" y="93"/>
                      <a:pt x="54" y="93"/>
                      <a:pt x="53" y="94"/>
                    </a:cubicBezTo>
                    <a:cubicBezTo>
                      <a:pt x="51" y="95"/>
                      <a:pt x="51" y="95"/>
                      <a:pt x="51" y="95"/>
                    </a:cubicBezTo>
                    <a:cubicBezTo>
                      <a:pt x="53" y="95"/>
                      <a:pt x="51" y="98"/>
                      <a:pt x="55" y="99"/>
                    </a:cubicBezTo>
                    <a:cubicBezTo>
                      <a:pt x="53" y="99"/>
                      <a:pt x="53" y="99"/>
                      <a:pt x="53" y="99"/>
                    </a:cubicBezTo>
                    <a:cubicBezTo>
                      <a:pt x="56" y="100"/>
                      <a:pt x="54" y="103"/>
                      <a:pt x="58" y="103"/>
                    </a:cubicBezTo>
                    <a:cubicBezTo>
                      <a:pt x="57" y="104"/>
                      <a:pt x="56" y="105"/>
                      <a:pt x="57" y="105"/>
                    </a:cubicBezTo>
                    <a:cubicBezTo>
                      <a:pt x="58" y="105"/>
                      <a:pt x="58" y="106"/>
                      <a:pt x="60" y="105"/>
                    </a:cubicBezTo>
                    <a:cubicBezTo>
                      <a:pt x="61" y="106"/>
                      <a:pt x="59" y="106"/>
                      <a:pt x="59" y="106"/>
                    </a:cubicBezTo>
                    <a:cubicBezTo>
                      <a:pt x="59" y="107"/>
                      <a:pt x="57" y="108"/>
                      <a:pt x="59" y="108"/>
                    </a:cubicBezTo>
                    <a:cubicBezTo>
                      <a:pt x="58" y="109"/>
                      <a:pt x="58" y="109"/>
                      <a:pt x="58" y="109"/>
                    </a:cubicBezTo>
                    <a:cubicBezTo>
                      <a:pt x="59" y="109"/>
                      <a:pt x="61" y="109"/>
                      <a:pt x="60" y="110"/>
                    </a:cubicBezTo>
                    <a:cubicBezTo>
                      <a:pt x="61" y="110"/>
                      <a:pt x="62" y="111"/>
                      <a:pt x="64" y="110"/>
                    </a:cubicBezTo>
                    <a:cubicBezTo>
                      <a:pt x="64" y="110"/>
                      <a:pt x="61" y="111"/>
                      <a:pt x="63" y="111"/>
                    </a:cubicBezTo>
                    <a:cubicBezTo>
                      <a:pt x="61" y="111"/>
                      <a:pt x="61" y="111"/>
                      <a:pt x="61" y="111"/>
                    </a:cubicBezTo>
                    <a:cubicBezTo>
                      <a:pt x="61" y="113"/>
                      <a:pt x="62" y="114"/>
                      <a:pt x="63" y="115"/>
                    </a:cubicBezTo>
                    <a:cubicBezTo>
                      <a:pt x="61" y="116"/>
                      <a:pt x="64" y="116"/>
                      <a:pt x="62" y="117"/>
                    </a:cubicBezTo>
                    <a:cubicBezTo>
                      <a:pt x="64" y="118"/>
                      <a:pt x="62" y="119"/>
                      <a:pt x="65" y="119"/>
                    </a:cubicBezTo>
                    <a:cubicBezTo>
                      <a:pt x="64" y="119"/>
                      <a:pt x="64" y="119"/>
                      <a:pt x="64" y="119"/>
                    </a:cubicBezTo>
                    <a:cubicBezTo>
                      <a:pt x="64" y="120"/>
                      <a:pt x="64" y="121"/>
                      <a:pt x="63" y="121"/>
                    </a:cubicBezTo>
                    <a:cubicBezTo>
                      <a:pt x="63" y="122"/>
                      <a:pt x="65" y="122"/>
                      <a:pt x="66" y="122"/>
                    </a:cubicBezTo>
                    <a:cubicBezTo>
                      <a:pt x="64" y="122"/>
                      <a:pt x="64" y="122"/>
                      <a:pt x="64" y="122"/>
                    </a:cubicBezTo>
                    <a:cubicBezTo>
                      <a:pt x="65" y="123"/>
                      <a:pt x="67" y="123"/>
                      <a:pt x="69" y="123"/>
                    </a:cubicBezTo>
                    <a:cubicBezTo>
                      <a:pt x="68" y="123"/>
                      <a:pt x="69" y="123"/>
                      <a:pt x="68" y="124"/>
                    </a:cubicBezTo>
                    <a:cubicBezTo>
                      <a:pt x="67" y="123"/>
                      <a:pt x="66" y="123"/>
                      <a:pt x="64" y="123"/>
                    </a:cubicBezTo>
                    <a:cubicBezTo>
                      <a:pt x="63" y="123"/>
                      <a:pt x="67" y="124"/>
                      <a:pt x="65" y="124"/>
                    </a:cubicBezTo>
                    <a:cubicBezTo>
                      <a:pt x="64" y="125"/>
                      <a:pt x="65" y="125"/>
                      <a:pt x="67" y="125"/>
                    </a:cubicBezTo>
                    <a:cubicBezTo>
                      <a:pt x="66" y="125"/>
                      <a:pt x="66" y="125"/>
                      <a:pt x="65" y="125"/>
                    </a:cubicBezTo>
                    <a:cubicBezTo>
                      <a:pt x="65" y="126"/>
                      <a:pt x="65" y="126"/>
                      <a:pt x="66" y="126"/>
                    </a:cubicBezTo>
                    <a:cubicBezTo>
                      <a:pt x="66" y="126"/>
                      <a:pt x="66" y="126"/>
                      <a:pt x="66" y="126"/>
                    </a:cubicBezTo>
                    <a:cubicBezTo>
                      <a:pt x="67" y="126"/>
                      <a:pt x="67" y="126"/>
                      <a:pt x="69" y="126"/>
                    </a:cubicBezTo>
                    <a:cubicBezTo>
                      <a:pt x="69" y="126"/>
                      <a:pt x="68" y="126"/>
                      <a:pt x="69" y="126"/>
                    </a:cubicBezTo>
                    <a:cubicBezTo>
                      <a:pt x="70" y="126"/>
                      <a:pt x="71" y="126"/>
                      <a:pt x="69" y="126"/>
                    </a:cubicBezTo>
                    <a:cubicBezTo>
                      <a:pt x="68" y="127"/>
                      <a:pt x="67" y="126"/>
                      <a:pt x="66" y="126"/>
                    </a:cubicBezTo>
                    <a:cubicBezTo>
                      <a:pt x="70" y="127"/>
                      <a:pt x="70" y="127"/>
                      <a:pt x="70" y="127"/>
                    </a:cubicBezTo>
                    <a:cubicBezTo>
                      <a:pt x="69" y="127"/>
                      <a:pt x="69" y="127"/>
                      <a:pt x="71" y="127"/>
                    </a:cubicBezTo>
                    <a:cubicBezTo>
                      <a:pt x="70" y="126"/>
                      <a:pt x="70" y="126"/>
                      <a:pt x="70" y="126"/>
                    </a:cubicBezTo>
                    <a:cubicBezTo>
                      <a:pt x="72" y="126"/>
                      <a:pt x="72" y="126"/>
                      <a:pt x="72" y="126"/>
                    </a:cubicBezTo>
                    <a:cubicBezTo>
                      <a:pt x="71" y="126"/>
                      <a:pt x="72" y="125"/>
                      <a:pt x="71" y="125"/>
                    </a:cubicBezTo>
                    <a:cubicBezTo>
                      <a:pt x="70" y="125"/>
                      <a:pt x="70" y="125"/>
                      <a:pt x="70" y="125"/>
                    </a:cubicBezTo>
                    <a:cubicBezTo>
                      <a:pt x="69" y="125"/>
                      <a:pt x="67" y="124"/>
                      <a:pt x="69" y="124"/>
                    </a:cubicBezTo>
                    <a:cubicBezTo>
                      <a:pt x="71" y="124"/>
                      <a:pt x="71" y="124"/>
                      <a:pt x="71" y="124"/>
                    </a:cubicBezTo>
                    <a:cubicBezTo>
                      <a:pt x="71" y="124"/>
                      <a:pt x="70" y="124"/>
                      <a:pt x="71" y="123"/>
                    </a:cubicBezTo>
                    <a:cubicBezTo>
                      <a:pt x="73" y="123"/>
                      <a:pt x="73" y="123"/>
                      <a:pt x="73" y="123"/>
                    </a:cubicBezTo>
                    <a:cubicBezTo>
                      <a:pt x="70" y="124"/>
                      <a:pt x="72" y="122"/>
                      <a:pt x="71" y="122"/>
                    </a:cubicBezTo>
                    <a:cubicBezTo>
                      <a:pt x="72" y="122"/>
                      <a:pt x="72" y="122"/>
                      <a:pt x="72" y="122"/>
                    </a:cubicBezTo>
                    <a:cubicBezTo>
                      <a:pt x="73" y="122"/>
                      <a:pt x="70" y="123"/>
                      <a:pt x="70" y="122"/>
                    </a:cubicBezTo>
                    <a:cubicBezTo>
                      <a:pt x="71" y="122"/>
                      <a:pt x="73" y="122"/>
                      <a:pt x="74" y="121"/>
                    </a:cubicBezTo>
                    <a:cubicBezTo>
                      <a:pt x="74" y="121"/>
                      <a:pt x="72" y="120"/>
                      <a:pt x="74" y="119"/>
                    </a:cubicBezTo>
                    <a:cubicBezTo>
                      <a:pt x="73" y="118"/>
                      <a:pt x="72" y="118"/>
                      <a:pt x="71" y="118"/>
                    </a:cubicBezTo>
                    <a:cubicBezTo>
                      <a:pt x="71" y="117"/>
                      <a:pt x="74" y="117"/>
                      <a:pt x="73" y="117"/>
                    </a:cubicBezTo>
                    <a:cubicBezTo>
                      <a:pt x="74" y="117"/>
                      <a:pt x="75" y="117"/>
                      <a:pt x="75" y="116"/>
                    </a:cubicBezTo>
                    <a:cubicBezTo>
                      <a:pt x="74" y="116"/>
                      <a:pt x="75" y="115"/>
                      <a:pt x="73" y="116"/>
                    </a:cubicBezTo>
                    <a:cubicBezTo>
                      <a:pt x="74" y="115"/>
                      <a:pt x="74" y="114"/>
                      <a:pt x="73" y="114"/>
                    </a:cubicBezTo>
                    <a:cubicBezTo>
                      <a:pt x="73" y="114"/>
                      <a:pt x="75" y="114"/>
                      <a:pt x="76" y="113"/>
                    </a:cubicBezTo>
                    <a:cubicBezTo>
                      <a:pt x="74" y="113"/>
                      <a:pt x="73" y="113"/>
                      <a:pt x="73" y="112"/>
                    </a:cubicBezTo>
                    <a:cubicBezTo>
                      <a:pt x="72" y="112"/>
                      <a:pt x="72" y="113"/>
                      <a:pt x="70" y="113"/>
                    </a:cubicBezTo>
                    <a:cubicBezTo>
                      <a:pt x="70" y="113"/>
                      <a:pt x="69" y="113"/>
                      <a:pt x="69" y="113"/>
                    </a:cubicBezTo>
                    <a:cubicBezTo>
                      <a:pt x="71" y="112"/>
                      <a:pt x="74" y="112"/>
                      <a:pt x="74" y="111"/>
                    </a:cubicBezTo>
                    <a:cubicBezTo>
                      <a:pt x="77" y="111"/>
                      <a:pt x="73" y="112"/>
                      <a:pt x="76" y="111"/>
                    </a:cubicBezTo>
                    <a:cubicBezTo>
                      <a:pt x="78" y="111"/>
                      <a:pt x="79" y="112"/>
                      <a:pt x="77" y="113"/>
                    </a:cubicBezTo>
                    <a:cubicBezTo>
                      <a:pt x="80" y="113"/>
                      <a:pt x="78" y="112"/>
                      <a:pt x="80" y="112"/>
                    </a:cubicBezTo>
                    <a:cubicBezTo>
                      <a:pt x="80" y="111"/>
                      <a:pt x="78" y="111"/>
                      <a:pt x="78" y="111"/>
                    </a:cubicBezTo>
                    <a:cubicBezTo>
                      <a:pt x="77" y="111"/>
                      <a:pt x="77" y="111"/>
                      <a:pt x="76" y="111"/>
                    </a:cubicBezTo>
                    <a:cubicBezTo>
                      <a:pt x="73" y="111"/>
                      <a:pt x="77" y="110"/>
                      <a:pt x="77" y="110"/>
                    </a:cubicBezTo>
                    <a:cubicBezTo>
                      <a:pt x="78" y="110"/>
                      <a:pt x="78" y="110"/>
                      <a:pt x="78" y="110"/>
                    </a:cubicBezTo>
                    <a:cubicBezTo>
                      <a:pt x="79" y="109"/>
                      <a:pt x="77" y="110"/>
                      <a:pt x="77" y="109"/>
                    </a:cubicBezTo>
                    <a:cubicBezTo>
                      <a:pt x="80" y="108"/>
                      <a:pt x="78" y="110"/>
                      <a:pt x="80" y="109"/>
                    </a:cubicBezTo>
                    <a:cubicBezTo>
                      <a:pt x="82" y="109"/>
                      <a:pt x="82" y="109"/>
                      <a:pt x="82" y="109"/>
                    </a:cubicBezTo>
                    <a:cubicBezTo>
                      <a:pt x="82" y="108"/>
                      <a:pt x="79" y="109"/>
                      <a:pt x="80" y="108"/>
                    </a:cubicBezTo>
                    <a:cubicBezTo>
                      <a:pt x="81" y="108"/>
                      <a:pt x="81" y="108"/>
                      <a:pt x="81" y="108"/>
                    </a:cubicBezTo>
                    <a:cubicBezTo>
                      <a:pt x="80" y="108"/>
                      <a:pt x="80" y="108"/>
                      <a:pt x="80" y="108"/>
                    </a:cubicBezTo>
                    <a:cubicBezTo>
                      <a:pt x="79" y="108"/>
                      <a:pt x="77" y="108"/>
                      <a:pt x="77" y="109"/>
                    </a:cubicBezTo>
                    <a:cubicBezTo>
                      <a:pt x="74" y="109"/>
                      <a:pt x="77" y="109"/>
                      <a:pt x="76" y="108"/>
                    </a:cubicBezTo>
                    <a:cubicBezTo>
                      <a:pt x="74" y="108"/>
                      <a:pt x="76" y="108"/>
                      <a:pt x="75" y="109"/>
                    </a:cubicBezTo>
                    <a:cubicBezTo>
                      <a:pt x="73" y="109"/>
                      <a:pt x="73" y="109"/>
                      <a:pt x="73" y="108"/>
                    </a:cubicBezTo>
                    <a:cubicBezTo>
                      <a:pt x="72" y="108"/>
                      <a:pt x="74" y="108"/>
                      <a:pt x="75" y="107"/>
                    </a:cubicBezTo>
                    <a:cubicBezTo>
                      <a:pt x="76" y="107"/>
                      <a:pt x="76" y="108"/>
                      <a:pt x="75" y="108"/>
                    </a:cubicBezTo>
                    <a:cubicBezTo>
                      <a:pt x="77" y="108"/>
                      <a:pt x="79" y="107"/>
                      <a:pt x="80" y="107"/>
                    </a:cubicBezTo>
                    <a:cubicBezTo>
                      <a:pt x="81" y="106"/>
                      <a:pt x="79" y="107"/>
                      <a:pt x="78" y="107"/>
                    </a:cubicBezTo>
                    <a:cubicBezTo>
                      <a:pt x="78" y="107"/>
                      <a:pt x="76" y="107"/>
                      <a:pt x="76" y="107"/>
                    </a:cubicBezTo>
                    <a:cubicBezTo>
                      <a:pt x="71" y="107"/>
                      <a:pt x="79" y="106"/>
                      <a:pt x="78" y="105"/>
                    </a:cubicBezTo>
                    <a:cubicBezTo>
                      <a:pt x="75" y="106"/>
                      <a:pt x="74" y="105"/>
                      <a:pt x="70" y="107"/>
                    </a:cubicBezTo>
                    <a:cubicBezTo>
                      <a:pt x="70" y="107"/>
                      <a:pt x="69" y="107"/>
                      <a:pt x="69" y="106"/>
                    </a:cubicBezTo>
                    <a:cubicBezTo>
                      <a:pt x="71" y="106"/>
                      <a:pt x="71" y="106"/>
                      <a:pt x="73" y="105"/>
                    </a:cubicBezTo>
                    <a:cubicBezTo>
                      <a:pt x="73" y="105"/>
                      <a:pt x="73" y="105"/>
                      <a:pt x="73" y="105"/>
                    </a:cubicBezTo>
                    <a:cubicBezTo>
                      <a:pt x="75" y="105"/>
                      <a:pt x="75" y="105"/>
                      <a:pt x="75" y="105"/>
                    </a:cubicBezTo>
                    <a:cubicBezTo>
                      <a:pt x="79" y="103"/>
                      <a:pt x="79" y="103"/>
                      <a:pt x="79" y="103"/>
                    </a:cubicBezTo>
                    <a:cubicBezTo>
                      <a:pt x="78" y="103"/>
                      <a:pt x="77" y="104"/>
                      <a:pt x="76" y="103"/>
                    </a:cubicBezTo>
                    <a:cubicBezTo>
                      <a:pt x="77" y="103"/>
                      <a:pt x="78" y="103"/>
                      <a:pt x="78" y="102"/>
                    </a:cubicBezTo>
                    <a:cubicBezTo>
                      <a:pt x="77" y="103"/>
                      <a:pt x="75" y="103"/>
                      <a:pt x="75" y="103"/>
                    </a:cubicBezTo>
                    <a:cubicBezTo>
                      <a:pt x="74" y="103"/>
                      <a:pt x="76" y="102"/>
                      <a:pt x="77" y="102"/>
                    </a:cubicBezTo>
                    <a:cubicBezTo>
                      <a:pt x="79" y="102"/>
                      <a:pt x="79" y="102"/>
                      <a:pt x="79" y="102"/>
                    </a:cubicBezTo>
                    <a:cubicBezTo>
                      <a:pt x="77" y="102"/>
                      <a:pt x="79" y="101"/>
                      <a:pt x="79" y="101"/>
                    </a:cubicBezTo>
                    <a:cubicBezTo>
                      <a:pt x="77" y="101"/>
                      <a:pt x="76" y="102"/>
                      <a:pt x="74" y="102"/>
                    </a:cubicBezTo>
                    <a:cubicBezTo>
                      <a:pt x="74" y="102"/>
                      <a:pt x="75" y="101"/>
                      <a:pt x="75" y="101"/>
                    </a:cubicBezTo>
                    <a:cubicBezTo>
                      <a:pt x="76" y="101"/>
                      <a:pt x="76" y="101"/>
                      <a:pt x="76" y="101"/>
                    </a:cubicBezTo>
                    <a:cubicBezTo>
                      <a:pt x="76" y="101"/>
                      <a:pt x="79" y="100"/>
                      <a:pt x="78" y="100"/>
                    </a:cubicBezTo>
                    <a:cubicBezTo>
                      <a:pt x="77" y="100"/>
                      <a:pt x="77" y="100"/>
                      <a:pt x="77" y="100"/>
                    </a:cubicBezTo>
                    <a:cubicBezTo>
                      <a:pt x="77" y="100"/>
                      <a:pt x="78" y="100"/>
                      <a:pt x="78" y="100"/>
                    </a:cubicBezTo>
                    <a:cubicBezTo>
                      <a:pt x="77" y="100"/>
                      <a:pt x="77" y="99"/>
                      <a:pt x="77" y="99"/>
                    </a:cubicBezTo>
                    <a:cubicBezTo>
                      <a:pt x="78" y="99"/>
                      <a:pt x="78" y="99"/>
                      <a:pt x="78" y="99"/>
                    </a:cubicBezTo>
                    <a:cubicBezTo>
                      <a:pt x="77" y="99"/>
                      <a:pt x="75" y="99"/>
                      <a:pt x="76" y="99"/>
                    </a:cubicBezTo>
                    <a:cubicBezTo>
                      <a:pt x="74" y="100"/>
                      <a:pt x="77" y="99"/>
                      <a:pt x="76" y="100"/>
                    </a:cubicBezTo>
                    <a:cubicBezTo>
                      <a:pt x="74" y="100"/>
                      <a:pt x="74" y="100"/>
                      <a:pt x="73" y="100"/>
                    </a:cubicBezTo>
                    <a:cubicBezTo>
                      <a:pt x="76" y="99"/>
                      <a:pt x="73" y="99"/>
                      <a:pt x="73" y="99"/>
                    </a:cubicBezTo>
                    <a:cubicBezTo>
                      <a:pt x="74" y="98"/>
                      <a:pt x="75" y="98"/>
                      <a:pt x="75" y="98"/>
                    </a:cubicBezTo>
                    <a:cubicBezTo>
                      <a:pt x="73" y="98"/>
                      <a:pt x="73" y="98"/>
                      <a:pt x="73" y="98"/>
                    </a:cubicBezTo>
                    <a:cubicBezTo>
                      <a:pt x="77" y="97"/>
                      <a:pt x="73" y="98"/>
                      <a:pt x="73" y="97"/>
                    </a:cubicBezTo>
                    <a:cubicBezTo>
                      <a:pt x="75" y="97"/>
                      <a:pt x="76" y="96"/>
                      <a:pt x="76" y="96"/>
                    </a:cubicBezTo>
                    <a:cubicBezTo>
                      <a:pt x="74" y="97"/>
                      <a:pt x="73" y="97"/>
                      <a:pt x="71" y="97"/>
                    </a:cubicBezTo>
                    <a:cubicBezTo>
                      <a:pt x="72" y="96"/>
                      <a:pt x="75" y="96"/>
                      <a:pt x="76" y="96"/>
                    </a:cubicBezTo>
                    <a:cubicBezTo>
                      <a:pt x="74" y="96"/>
                      <a:pt x="77" y="94"/>
                      <a:pt x="75" y="95"/>
                    </a:cubicBezTo>
                    <a:cubicBezTo>
                      <a:pt x="74" y="96"/>
                      <a:pt x="73" y="96"/>
                      <a:pt x="72" y="96"/>
                    </a:cubicBezTo>
                    <a:cubicBezTo>
                      <a:pt x="72" y="95"/>
                      <a:pt x="73" y="96"/>
                      <a:pt x="74" y="95"/>
                    </a:cubicBezTo>
                    <a:cubicBezTo>
                      <a:pt x="74" y="95"/>
                      <a:pt x="72" y="95"/>
                      <a:pt x="71" y="96"/>
                    </a:cubicBezTo>
                    <a:cubicBezTo>
                      <a:pt x="71" y="95"/>
                      <a:pt x="69" y="96"/>
                      <a:pt x="70" y="95"/>
                    </a:cubicBezTo>
                    <a:cubicBezTo>
                      <a:pt x="72" y="94"/>
                      <a:pt x="71" y="95"/>
                      <a:pt x="72" y="95"/>
                    </a:cubicBezTo>
                    <a:cubicBezTo>
                      <a:pt x="72" y="94"/>
                      <a:pt x="68" y="96"/>
                      <a:pt x="68" y="95"/>
                    </a:cubicBezTo>
                    <a:cubicBezTo>
                      <a:pt x="67" y="96"/>
                      <a:pt x="64" y="97"/>
                      <a:pt x="63" y="97"/>
                    </a:cubicBezTo>
                    <a:cubicBezTo>
                      <a:pt x="63" y="96"/>
                      <a:pt x="64" y="97"/>
                      <a:pt x="66" y="96"/>
                    </a:cubicBezTo>
                    <a:cubicBezTo>
                      <a:pt x="65" y="95"/>
                      <a:pt x="65" y="95"/>
                      <a:pt x="65" y="95"/>
                    </a:cubicBezTo>
                    <a:cubicBezTo>
                      <a:pt x="68" y="94"/>
                      <a:pt x="70" y="95"/>
                      <a:pt x="72" y="93"/>
                    </a:cubicBezTo>
                    <a:cubicBezTo>
                      <a:pt x="71" y="93"/>
                      <a:pt x="71" y="93"/>
                      <a:pt x="71" y="93"/>
                    </a:cubicBezTo>
                    <a:cubicBezTo>
                      <a:pt x="72" y="93"/>
                      <a:pt x="74" y="93"/>
                      <a:pt x="74" y="92"/>
                    </a:cubicBezTo>
                    <a:cubicBezTo>
                      <a:pt x="72" y="93"/>
                      <a:pt x="74" y="92"/>
                      <a:pt x="73" y="92"/>
                    </a:cubicBezTo>
                    <a:cubicBezTo>
                      <a:pt x="71" y="92"/>
                      <a:pt x="74" y="92"/>
                      <a:pt x="72" y="92"/>
                    </a:cubicBezTo>
                    <a:cubicBezTo>
                      <a:pt x="72" y="92"/>
                      <a:pt x="69" y="93"/>
                      <a:pt x="70" y="92"/>
                    </a:cubicBezTo>
                    <a:cubicBezTo>
                      <a:pt x="73" y="91"/>
                      <a:pt x="73" y="91"/>
                      <a:pt x="73" y="91"/>
                    </a:cubicBezTo>
                    <a:cubicBezTo>
                      <a:pt x="74" y="91"/>
                      <a:pt x="71" y="92"/>
                      <a:pt x="72" y="91"/>
                    </a:cubicBezTo>
                    <a:cubicBezTo>
                      <a:pt x="73" y="91"/>
                      <a:pt x="73" y="91"/>
                      <a:pt x="73" y="91"/>
                    </a:cubicBezTo>
                    <a:cubicBezTo>
                      <a:pt x="72" y="89"/>
                      <a:pt x="72" y="88"/>
                      <a:pt x="67" y="88"/>
                    </a:cubicBezTo>
                    <a:cubicBezTo>
                      <a:pt x="69" y="87"/>
                      <a:pt x="69" y="87"/>
                      <a:pt x="70" y="86"/>
                    </a:cubicBezTo>
                    <a:cubicBezTo>
                      <a:pt x="69" y="86"/>
                      <a:pt x="68" y="86"/>
                      <a:pt x="68" y="86"/>
                    </a:cubicBezTo>
                    <a:cubicBezTo>
                      <a:pt x="69" y="85"/>
                      <a:pt x="69" y="85"/>
                      <a:pt x="69" y="85"/>
                    </a:cubicBezTo>
                    <a:cubicBezTo>
                      <a:pt x="70" y="84"/>
                      <a:pt x="68" y="85"/>
                      <a:pt x="67" y="85"/>
                    </a:cubicBezTo>
                    <a:cubicBezTo>
                      <a:pt x="68" y="84"/>
                      <a:pt x="68" y="84"/>
                      <a:pt x="68" y="84"/>
                    </a:cubicBezTo>
                    <a:cubicBezTo>
                      <a:pt x="69" y="83"/>
                      <a:pt x="67" y="84"/>
                      <a:pt x="67" y="84"/>
                    </a:cubicBezTo>
                    <a:cubicBezTo>
                      <a:pt x="68" y="84"/>
                      <a:pt x="68" y="84"/>
                      <a:pt x="68" y="84"/>
                    </a:cubicBezTo>
                    <a:cubicBezTo>
                      <a:pt x="67" y="84"/>
                      <a:pt x="67" y="84"/>
                      <a:pt x="67" y="84"/>
                    </a:cubicBezTo>
                    <a:cubicBezTo>
                      <a:pt x="66" y="84"/>
                      <a:pt x="66" y="83"/>
                      <a:pt x="68" y="83"/>
                    </a:cubicBezTo>
                    <a:cubicBezTo>
                      <a:pt x="67" y="83"/>
                      <a:pt x="67" y="83"/>
                      <a:pt x="67" y="83"/>
                    </a:cubicBezTo>
                    <a:cubicBezTo>
                      <a:pt x="68" y="82"/>
                      <a:pt x="67" y="81"/>
                      <a:pt x="66" y="81"/>
                    </a:cubicBezTo>
                    <a:cubicBezTo>
                      <a:pt x="66" y="82"/>
                      <a:pt x="65" y="82"/>
                      <a:pt x="64" y="82"/>
                    </a:cubicBezTo>
                    <a:cubicBezTo>
                      <a:pt x="62" y="83"/>
                      <a:pt x="64" y="82"/>
                      <a:pt x="63" y="82"/>
                    </a:cubicBezTo>
                    <a:cubicBezTo>
                      <a:pt x="64" y="82"/>
                      <a:pt x="64" y="81"/>
                      <a:pt x="65" y="81"/>
                    </a:cubicBezTo>
                    <a:cubicBezTo>
                      <a:pt x="68" y="79"/>
                      <a:pt x="65" y="79"/>
                      <a:pt x="65" y="78"/>
                    </a:cubicBezTo>
                    <a:cubicBezTo>
                      <a:pt x="64" y="78"/>
                      <a:pt x="64" y="78"/>
                      <a:pt x="64" y="78"/>
                    </a:cubicBezTo>
                    <a:cubicBezTo>
                      <a:pt x="66" y="77"/>
                      <a:pt x="63" y="77"/>
                      <a:pt x="64" y="76"/>
                    </a:cubicBezTo>
                    <a:cubicBezTo>
                      <a:pt x="63" y="76"/>
                      <a:pt x="60" y="77"/>
                      <a:pt x="60" y="77"/>
                    </a:cubicBezTo>
                    <a:cubicBezTo>
                      <a:pt x="58" y="78"/>
                      <a:pt x="62" y="76"/>
                      <a:pt x="63" y="75"/>
                    </a:cubicBezTo>
                    <a:cubicBezTo>
                      <a:pt x="62" y="75"/>
                      <a:pt x="62" y="75"/>
                      <a:pt x="62" y="75"/>
                    </a:cubicBezTo>
                    <a:cubicBezTo>
                      <a:pt x="62" y="75"/>
                      <a:pt x="62" y="75"/>
                      <a:pt x="62" y="75"/>
                    </a:cubicBezTo>
                    <a:cubicBezTo>
                      <a:pt x="61" y="75"/>
                      <a:pt x="60" y="75"/>
                      <a:pt x="61" y="74"/>
                    </a:cubicBezTo>
                    <a:cubicBezTo>
                      <a:pt x="61" y="74"/>
                      <a:pt x="61" y="74"/>
                      <a:pt x="61" y="74"/>
                    </a:cubicBezTo>
                    <a:cubicBezTo>
                      <a:pt x="61" y="74"/>
                      <a:pt x="62" y="73"/>
                      <a:pt x="62" y="73"/>
                    </a:cubicBezTo>
                    <a:cubicBezTo>
                      <a:pt x="60" y="74"/>
                      <a:pt x="61" y="72"/>
                      <a:pt x="59" y="73"/>
                    </a:cubicBezTo>
                    <a:cubicBezTo>
                      <a:pt x="60" y="73"/>
                      <a:pt x="60" y="73"/>
                      <a:pt x="60" y="73"/>
                    </a:cubicBezTo>
                    <a:cubicBezTo>
                      <a:pt x="59" y="73"/>
                      <a:pt x="59" y="73"/>
                      <a:pt x="59" y="73"/>
                    </a:cubicBezTo>
                    <a:cubicBezTo>
                      <a:pt x="59" y="73"/>
                      <a:pt x="59" y="73"/>
                      <a:pt x="59" y="73"/>
                    </a:cubicBezTo>
                    <a:cubicBezTo>
                      <a:pt x="61" y="72"/>
                      <a:pt x="61" y="72"/>
                      <a:pt x="61" y="72"/>
                    </a:cubicBezTo>
                    <a:cubicBezTo>
                      <a:pt x="62" y="71"/>
                      <a:pt x="60" y="72"/>
                      <a:pt x="59" y="73"/>
                    </a:cubicBezTo>
                    <a:cubicBezTo>
                      <a:pt x="57" y="73"/>
                      <a:pt x="59" y="72"/>
                      <a:pt x="59" y="72"/>
                    </a:cubicBezTo>
                    <a:cubicBezTo>
                      <a:pt x="60" y="71"/>
                      <a:pt x="59" y="72"/>
                      <a:pt x="59" y="72"/>
                    </a:cubicBezTo>
                    <a:cubicBezTo>
                      <a:pt x="61" y="72"/>
                      <a:pt x="60" y="72"/>
                      <a:pt x="61" y="71"/>
                    </a:cubicBezTo>
                    <a:cubicBezTo>
                      <a:pt x="61" y="71"/>
                      <a:pt x="59" y="72"/>
                      <a:pt x="59" y="72"/>
                    </a:cubicBezTo>
                    <a:cubicBezTo>
                      <a:pt x="59" y="71"/>
                      <a:pt x="58" y="71"/>
                      <a:pt x="60" y="70"/>
                    </a:cubicBezTo>
                    <a:cubicBezTo>
                      <a:pt x="59" y="71"/>
                      <a:pt x="59" y="70"/>
                      <a:pt x="58" y="70"/>
                    </a:cubicBezTo>
                    <a:cubicBezTo>
                      <a:pt x="58" y="71"/>
                      <a:pt x="58" y="71"/>
                      <a:pt x="57" y="72"/>
                    </a:cubicBezTo>
                    <a:cubicBezTo>
                      <a:pt x="57" y="72"/>
                      <a:pt x="56" y="72"/>
                      <a:pt x="57" y="71"/>
                    </a:cubicBezTo>
                    <a:cubicBezTo>
                      <a:pt x="57" y="71"/>
                      <a:pt x="57" y="71"/>
                      <a:pt x="57" y="71"/>
                    </a:cubicBezTo>
                    <a:cubicBezTo>
                      <a:pt x="57" y="71"/>
                      <a:pt x="57" y="71"/>
                      <a:pt x="56" y="72"/>
                    </a:cubicBezTo>
                    <a:cubicBezTo>
                      <a:pt x="58" y="70"/>
                      <a:pt x="58" y="70"/>
                      <a:pt x="58" y="70"/>
                    </a:cubicBezTo>
                    <a:cubicBezTo>
                      <a:pt x="56" y="71"/>
                      <a:pt x="56" y="70"/>
                      <a:pt x="56" y="70"/>
                    </a:cubicBezTo>
                    <a:cubicBezTo>
                      <a:pt x="57" y="69"/>
                      <a:pt x="59" y="69"/>
                      <a:pt x="59" y="68"/>
                    </a:cubicBezTo>
                    <a:cubicBezTo>
                      <a:pt x="58" y="68"/>
                      <a:pt x="58" y="68"/>
                      <a:pt x="58" y="68"/>
                    </a:cubicBezTo>
                    <a:cubicBezTo>
                      <a:pt x="57" y="68"/>
                      <a:pt x="58" y="68"/>
                      <a:pt x="59" y="68"/>
                    </a:cubicBezTo>
                    <a:cubicBezTo>
                      <a:pt x="59" y="66"/>
                      <a:pt x="54" y="69"/>
                      <a:pt x="55" y="68"/>
                    </a:cubicBezTo>
                    <a:cubicBezTo>
                      <a:pt x="57" y="67"/>
                      <a:pt x="57" y="67"/>
                      <a:pt x="57" y="66"/>
                    </a:cubicBezTo>
                    <a:cubicBezTo>
                      <a:pt x="56" y="67"/>
                      <a:pt x="56" y="67"/>
                      <a:pt x="56" y="67"/>
                    </a:cubicBezTo>
                    <a:cubicBezTo>
                      <a:pt x="55" y="67"/>
                      <a:pt x="58" y="66"/>
                      <a:pt x="56" y="67"/>
                    </a:cubicBezTo>
                    <a:cubicBezTo>
                      <a:pt x="55" y="68"/>
                      <a:pt x="56" y="67"/>
                      <a:pt x="55" y="67"/>
                    </a:cubicBezTo>
                    <a:cubicBezTo>
                      <a:pt x="59" y="65"/>
                      <a:pt x="55" y="65"/>
                      <a:pt x="57" y="63"/>
                    </a:cubicBezTo>
                    <a:cubicBezTo>
                      <a:pt x="54" y="64"/>
                      <a:pt x="56" y="63"/>
                      <a:pt x="55" y="63"/>
                    </a:cubicBezTo>
                    <a:cubicBezTo>
                      <a:pt x="57" y="62"/>
                      <a:pt x="54" y="63"/>
                      <a:pt x="55" y="62"/>
                    </a:cubicBezTo>
                    <a:cubicBezTo>
                      <a:pt x="53" y="63"/>
                      <a:pt x="53" y="63"/>
                      <a:pt x="53" y="63"/>
                    </a:cubicBezTo>
                    <a:cubicBezTo>
                      <a:pt x="54" y="62"/>
                      <a:pt x="49" y="64"/>
                      <a:pt x="52" y="63"/>
                    </a:cubicBezTo>
                    <a:cubicBezTo>
                      <a:pt x="52" y="62"/>
                      <a:pt x="54" y="62"/>
                      <a:pt x="54" y="62"/>
                    </a:cubicBezTo>
                    <a:cubicBezTo>
                      <a:pt x="56" y="60"/>
                      <a:pt x="51" y="62"/>
                      <a:pt x="54" y="60"/>
                    </a:cubicBezTo>
                    <a:cubicBezTo>
                      <a:pt x="53" y="60"/>
                      <a:pt x="52" y="61"/>
                      <a:pt x="51" y="61"/>
                    </a:cubicBezTo>
                    <a:cubicBezTo>
                      <a:pt x="52" y="61"/>
                      <a:pt x="52" y="59"/>
                      <a:pt x="53" y="59"/>
                    </a:cubicBezTo>
                    <a:cubicBezTo>
                      <a:pt x="52" y="59"/>
                      <a:pt x="52" y="60"/>
                      <a:pt x="52" y="59"/>
                    </a:cubicBezTo>
                    <a:cubicBezTo>
                      <a:pt x="53" y="59"/>
                      <a:pt x="53" y="59"/>
                      <a:pt x="53" y="59"/>
                    </a:cubicBezTo>
                    <a:cubicBezTo>
                      <a:pt x="54" y="58"/>
                      <a:pt x="52" y="58"/>
                      <a:pt x="51" y="58"/>
                    </a:cubicBezTo>
                    <a:cubicBezTo>
                      <a:pt x="53" y="57"/>
                      <a:pt x="52" y="57"/>
                      <a:pt x="52" y="56"/>
                    </a:cubicBezTo>
                    <a:cubicBezTo>
                      <a:pt x="50" y="57"/>
                      <a:pt x="53" y="55"/>
                      <a:pt x="50" y="56"/>
                    </a:cubicBezTo>
                    <a:cubicBezTo>
                      <a:pt x="51" y="56"/>
                      <a:pt x="51" y="56"/>
                      <a:pt x="51" y="56"/>
                    </a:cubicBezTo>
                    <a:cubicBezTo>
                      <a:pt x="50" y="56"/>
                      <a:pt x="48" y="57"/>
                      <a:pt x="48" y="57"/>
                    </a:cubicBezTo>
                    <a:cubicBezTo>
                      <a:pt x="50" y="56"/>
                      <a:pt x="50" y="56"/>
                      <a:pt x="50" y="56"/>
                    </a:cubicBezTo>
                    <a:cubicBezTo>
                      <a:pt x="52" y="54"/>
                      <a:pt x="50" y="55"/>
                      <a:pt x="51" y="54"/>
                    </a:cubicBezTo>
                    <a:cubicBezTo>
                      <a:pt x="49" y="55"/>
                      <a:pt x="51" y="54"/>
                      <a:pt x="49" y="55"/>
                    </a:cubicBezTo>
                    <a:cubicBezTo>
                      <a:pt x="49" y="55"/>
                      <a:pt x="49" y="55"/>
                      <a:pt x="49" y="55"/>
                    </a:cubicBezTo>
                    <a:cubicBezTo>
                      <a:pt x="48" y="55"/>
                      <a:pt x="48" y="55"/>
                      <a:pt x="47" y="55"/>
                    </a:cubicBezTo>
                    <a:cubicBezTo>
                      <a:pt x="47" y="55"/>
                      <a:pt x="49" y="54"/>
                      <a:pt x="49" y="54"/>
                    </a:cubicBezTo>
                    <a:cubicBezTo>
                      <a:pt x="50" y="53"/>
                      <a:pt x="49" y="53"/>
                      <a:pt x="49" y="53"/>
                    </a:cubicBezTo>
                    <a:cubicBezTo>
                      <a:pt x="49" y="53"/>
                      <a:pt x="49" y="53"/>
                      <a:pt x="48" y="53"/>
                    </a:cubicBezTo>
                    <a:cubicBezTo>
                      <a:pt x="48" y="53"/>
                      <a:pt x="48" y="53"/>
                      <a:pt x="48" y="53"/>
                    </a:cubicBezTo>
                    <a:cubicBezTo>
                      <a:pt x="48" y="53"/>
                      <a:pt x="48" y="53"/>
                      <a:pt x="48" y="53"/>
                    </a:cubicBezTo>
                    <a:cubicBezTo>
                      <a:pt x="48" y="53"/>
                      <a:pt x="48" y="53"/>
                      <a:pt x="48" y="53"/>
                    </a:cubicBezTo>
                    <a:cubicBezTo>
                      <a:pt x="48" y="53"/>
                      <a:pt x="48" y="53"/>
                      <a:pt x="49" y="53"/>
                    </a:cubicBezTo>
                    <a:cubicBezTo>
                      <a:pt x="49" y="53"/>
                      <a:pt x="49" y="53"/>
                      <a:pt x="49" y="53"/>
                    </a:cubicBezTo>
                    <a:cubicBezTo>
                      <a:pt x="49" y="53"/>
                      <a:pt x="49" y="53"/>
                      <a:pt x="49" y="53"/>
                    </a:cubicBezTo>
                    <a:cubicBezTo>
                      <a:pt x="49" y="52"/>
                      <a:pt x="49" y="52"/>
                      <a:pt x="49" y="52"/>
                    </a:cubicBezTo>
                    <a:cubicBezTo>
                      <a:pt x="50" y="51"/>
                      <a:pt x="50" y="51"/>
                      <a:pt x="50" y="51"/>
                    </a:cubicBezTo>
                    <a:cubicBezTo>
                      <a:pt x="50" y="51"/>
                      <a:pt x="48" y="52"/>
                      <a:pt x="48" y="52"/>
                    </a:cubicBezTo>
                    <a:cubicBezTo>
                      <a:pt x="49" y="50"/>
                      <a:pt x="46" y="50"/>
                      <a:pt x="46" y="50"/>
                    </a:cubicBezTo>
                    <a:cubicBezTo>
                      <a:pt x="46" y="50"/>
                      <a:pt x="47" y="50"/>
                      <a:pt x="46" y="50"/>
                    </a:cubicBezTo>
                    <a:cubicBezTo>
                      <a:pt x="46" y="50"/>
                      <a:pt x="44" y="50"/>
                      <a:pt x="45" y="50"/>
                    </a:cubicBezTo>
                    <a:cubicBezTo>
                      <a:pt x="45" y="50"/>
                      <a:pt x="46" y="49"/>
                      <a:pt x="46" y="49"/>
                    </a:cubicBezTo>
                    <a:cubicBezTo>
                      <a:pt x="46" y="48"/>
                      <a:pt x="45" y="49"/>
                      <a:pt x="45" y="49"/>
                    </a:cubicBezTo>
                    <a:cubicBezTo>
                      <a:pt x="47" y="47"/>
                      <a:pt x="43" y="49"/>
                      <a:pt x="44" y="47"/>
                    </a:cubicBezTo>
                    <a:cubicBezTo>
                      <a:pt x="44" y="47"/>
                      <a:pt x="45" y="47"/>
                      <a:pt x="45" y="47"/>
                    </a:cubicBezTo>
                    <a:cubicBezTo>
                      <a:pt x="44" y="47"/>
                      <a:pt x="43" y="46"/>
                      <a:pt x="41" y="47"/>
                    </a:cubicBezTo>
                    <a:cubicBezTo>
                      <a:pt x="43" y="46"/>
                      <a:pt x="43" y="46"/>
                      <a:pt x="43" y="46"/>
                    </a:cubicBezTo>
                    <a:cubicBezTo>
                      <a:pt x="43" y="46"/>
                      <a:pt x="42" y="46"/>
                      <a:pt x="41" y="46"/>
                    </a:cubicBezTo>
                    <a:cubicBezTo>
                      <a:pt x="40" y="47"/>
                      <a:pt x="39" y="47"/>
                      <a:pt x="39" y="47"/>
                    </a:cubicBezTo>
                    <a:cubicBezTo>
                      <a:pt x="39" y="47"/>
                      <a:pt x="39" y="47"/>
                      <a:pt x="39" y="47"/>
                    </a:cubicBezTo>
                    <a:cubicBezTo>
                      <a:pt x="38" y="46"/>
                      <a:pt x="38" y="46"/>
                      <a:pt x="38" y="46"/>
                    </a:cubicBezTo>
                    <a:cubicBezTo>
                      <a:pt x="39" y="46"/>
                      <a:pt x="39" y="46"/>
                      <a:pt x="39" y="46"/>
                    </a:cubicBezTo>
                    <a:cubicBezTo>
                      <a:pt x="42" y="44"/>
                      <a:pt x="40" y="44"/>
                      <a:pt x="41" y="44"/>
                    </a:cubicBezTo>
                    <a:cubicBezTo>
                      <a:pt x="39" y="44"/>
                      <a:pt x="39" y="44"/>
                      <a:pt x="39" y="44"/>
                    </a:cubicBezTo>
                    <a:cubicBezTo>
                      <a:pt x="38" y="44"/>
                      <a:pt x="40" y="43"/>
                      <a:pt x="40" y="43"/>
                    </a:cubicBezTo>
                    <a:cubicBezTo>
                      <a:pt x="35" y="45"/>
                      <a:pt x="35" y="45"/>
                      <a:pt x="35" y="45"/>
                    </a:cubicBezTo>
                    <a:cubicBezTo>
                      <a:pt x="36" y="45"/>
                      <a:pt x="37" y="44"/>
                      <a:pt x="38" y="43"/>
                    </a:cubicBezTo>
                    <a:cubicBezTo>
                      <a:pt x="37" y="43"/>
                      <a:pt x="35" y="44"/>
                      <a:pt x="33" y="45"/>
                    </a:cubicBezTo>
                    <a:cubicBezTo>
                      <a:pt x="33" y="44"/>
                      <a:pt x="32" y="44"/>
                      <a:pt x="32" y="44"/>
                    </a:cubicBezTo>
                    <a:cubicBezTo>
                      <a:pt x="33" y="43"/>
                      <a:pt x="32" y="44"/>
                      <a:pt x="33" y="44"/>
                    </a:cubicBezTo>
                    <a:cubicBezTo>
                      <a:pt x="34" y="43"/>
                      <a:pt x="34" y="43"/>
                      <a:pt x="34" y="43"/>
                    </a:cubicBezTo>
                    <a:cubicBezTo>
                      <a:pt x="34" y="43"/>
                      <a:pt x="36" y="41"/>
                      <a:pt x="37" y="41"/>
                    </a:cubicBezTo>
                    <a:cubicBezTo>
                      <a:pt x="36" y="41"/>
                      <a:pt x="36" y="40"/>
                      <a:pt x="36" y="39"/>
                    </a:cubicBezTo>
                    <a:cubicBezTo>
                      <a:pt x="34" y="41"/>
                      <a:pt x="35" y="39"/>
                      <a:pt x="33" y="41"/>
                    </a:cubicBezTo>
                    <a:cubicBezTo>
                      <a:pt x="32" y="40"/>
                      <a:pt x="34" y="39"/>
                      <a:pt x="35" y="39"/>
                    </a:cubicBezTo>
                    <a:cubicBezTo>
                      <a:pt x="33" y="39"/>
                      <a:pt x="34" y="38"/>
                      <a:pt x="33" y="37"/>
                    </a:cubicBezTo>
                    <a:cubicBezTo>
                      <a:pt x="34" y="37"/>
                      <a:pt x="34" y="37"/>
                      <a:pt x="34" y="37"/>
                    </a:cubicBezTo>
                    <a:cubicBezTo>
                      <a:pt x="33" y="37"/>
                      <a:pt x="33" y="36"/>
                      <a:pt x="31" y="37"/>
                    </a:cubicBezTo>
                    <a:cubicBezTo>
                      <a:pt x="32" y="36"/>
                      <a:pt x="32" y="36"/>
                      <a:pt x="32" y="36"/>
                    </a:cubicBezTo>
                    <a:cubicBezTo>
                      <a:pt x="32" y="35"/>
                      <a:pt x="29" y="38"/>
                      <a:pt x="30" y="36"/>
                    </a:cubicBezTo>
                    <a:cubicBezTo>
                      <a:pt x="31" y="36"/>
                      <a:pt x="31" y="36"/>
                      <a:pt x="31" y="36"/>
                    </a:cubicBezTo>
                    <a:cubicBezTo>
                      <a:pt x="30" y="36"/>
                      <a:pt x="32" y="34"/>
                      <a:pt x="30" y="35"/>
                    </a:cubicBezTo>
                    <a:cubicBezTo>
                      <a:pt x="31" y="34"/>
                      <a:pt x="31" y="34"/>
                      <a:pt x="31" y="34"/>
                    </a:cubicBezTo>
                    <a:cubicBezTo>
                      <a:pt x="30" y="34"/>
                      <a:pt x="30" y="34"/>
                      <a:pt x="28" y="34"/>
                    </a:cubicBezTo>
                    <a:cubicBezTo>
                      <a:pt x="30" y="33"/>
                      <a:pt x="30" y="33"/>
                      <a:pt x="30" y="33"/>
                    </a:cubicBezTo>
                    <a:cubicBezTo>
                      <a:pt x="31" y="32"/>
                      <a:pt x="28" y="34"/>
                      <a:pt x="29" y="33"/>
                    </a:cubicBezTo>
                    <a:cubicBezTo>
                      <a:pt x="29" y="33"/>
                      <a:pt x="29" y="32"/>
                      <a:pt x="30" y="32"/>
                    </a:cubicBezTo>
                    <a:cubicBezTo>
                      <a:pt x="28" y="33"/>
                      <a:pt x="28" y="32"/>
                      <a:pt x="28" y="32"/>
                    </a:cubicBezTo>
                    <a:cubicBezTo>
                      <a:pt x="29" y="31"/>
                      <a:pt x="29" y="31"/>
                      <a:pt x="29" y="31"/>
                    </a:cubicBezTo>
                    <a:cubicBezTo>
                      <a:pt x="28" y="29"/>
                      <a:pt x="27" y="27"/>
                      <a:pt x="24" y="26"/>
                    </a:cubicBezTo>
                    <a:cubicBezTo>
                      <a:pt x="26" y="24"/>
                      <a:pt x="26" y="26"/>
                      <a:pt x="27" y="24"/>
                    </a:cubicBezTo>
                    <a:cubicBezTo>
                      <a:pt x="25" y="26"/>
                      <a:pt x="26" y="24"/>
                      <a:pt x="25" y="24"/>
                    </a:cubicBezTo>
                    <a:cubicBezTo>
                      <a:pt x="26" y="24"/>
                      <a:pt x="26" y="24"/>
                      <a:pt x="26" y="24"/>
                    </a:cubicBezTo>
                    <a:cubicBezTo>
                      <a:pt x="25" y="24"/>
                      <a:pt x="26" y="23"/>
                      <a:pt x="25" y="23"/>
                    </a:cubicBezTo>
                    <a:cubicBezTo>
                      <a:pt x="25" y="24"/>
                      <a:pt x="25" y="24"/>
                      <a:pt x="25" y="24"/>
                    </a:cubicBezTo>
                    <a:cubicBezTo>
                      <a:pt x="24" y="24"/>
                      <a:pt x="27" y="21"/>
                      <a:pt x="25" y="23"/>
                    </a:cubicBezTo>
                    <a:cubicBezTo>
                      <a:pt x="26" y="22"/>
                      <a:pt x="26" y="22"/>
                      <a:pt x="26" y="22"/>
                    </a:cubicBezTo>
                    <a:cubicBezTo>
                      <a:pt x="23" y="23"/>
                      <a:pt x="26" y="21"/>
                      <a:pt x="24" y="22"/>
                    </a:cubicBezTo>
                    <a:cubicBezTo>
                      <a:pt x="25" y="21"/>
                      <a:pt x="25" y="21"/>
                      <a:pt x="25" y="21"/>
                    </a:cubicBezTo>
                    <a:cubicBezTo>
                      <a:pt x="25" y="20"/>
                      <a:pt x="22" y="22"/>
                      <a:pt x="23" y="21"/>
                    </a:cubicBezTo>
                    <a:cubicBezTo>
                      <a:pt x="23" y="20"/>
                      <a:pt x="22" y="20"/>
                      <a:pt x="20" y="21"/>
                    </a:cubicBezTo>
                    <a:cubicBezTo>
                      <a:pt x="23" y="20"/>
                      <a:pt x="23" y="20"/>
                      <a:pt x="23" y="20"/>
                    </a:cubicBezTo>
                    <a:cubicBezTo>
                      <a:pt x="21" y="19"/>
                      <a:pt x="20" y="17"/>
                      <a:pt x="17" y="17"/>
                    </a:cubicBezTo>
                    <a:cubicBezTo>
                      <a:pt x="18" y="16"/>
                      <a:pt x="18" y="16"/>
                      <a:pt x="18" y="16"/>
                    </a:cubicBezTo>
                    <a:cubicBezTo>
                      <a:pt x="16" y="17"/>
                      <a:pt x="19" y="13"/>
                      <a:pt x="15" y="15"/>
                    </a:cubicBezTo>
                    <a:cubicBezTo>
                      <a:pt x="13" y="16"/>
                      <a:pt x="13" y="16"/>
                      <a:pt x="13" y="16"/>
                    </a:cubicBezTo>
                    <a:cubicBezTo>
                      <a:pt x="15" y="14"/>
                      <a:pt x="15" y="14"/>
                      <a:pt x="15" y="14"/>
                    </a:cubicBezTo>
                    <a:cubicBezTo>
                      <a:pt x="14" y="14"/>
                      <a:pt x="15" y="13"/>
                      <a:pt x="13" y="14"/>
                    </a:cubicBezTo>
                    <a:cubicBezTo>
                      <a:pt x="15" y="13"/>
                      <a:pt x="15" y="13"/>
                      <a:pt x="15" y="13"/>
                    </a:cubicBezTo>
                    <a:cubicBezTo>
                      <a:pt x="15" y="13"/>
                      <a:pt x="12" y="14"/>
                      <a:pt x="12" y="13"/>
                    </a:cubicBezTo>
                    <a:cubicBezTo>
                      <a:pt x="13" y="13"/>
                      <a:pt x="13" y="13"/>
                      <a:pt x="13" y="13"/>
                    </a:cubicBezTo>
                    <a:cubicBezTo>
                      <a:pt x="15" y="9"/>
                      <a:pt x="16" y="6"/>
                      <a:pt x="11" y="6"/>
                    </a:cubicBezTo>
                    <a:cubicBezTo>
                      <a:pt x="11" y="6"/>
                      <a:pt x="13" y="4"/>
                      <a:pt x="13" y="4"/>
                    </a:cubicBezTo>
                    <a:cubicBezTo>
                      <a:pt x="9" y="4"/>
                      <a:pt x="13" y="0"/>
                      <a:pt x="7" y="1"/>
                    </a:cubicBezTo>
                    <a:cubicBezTo>
                      <a:pt x="6" y="0"/>
                      <a:pt x="0" y="2"/>
                      <a:pt x="0" y="2"/>
                    </a:cubicBezTo>
                    <a:cubicBezTo>
                      <a:pt x="3" y="4"/>
                      <a:pt x="3" y="8"/>
                      <a:pt x="1" y="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8" name="Freeform 128"/>
              <p:cNvSpPr/>
              <p:nvPr/>
            </p:nvSpPr>
            <p:spPr bwMode="auto">
              <a:xfrm>
                <a:off x="3538" y="1526"/>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0"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9" name="Freeform 129"/>
              <p:cNvSpPr/>
              <p:nvPr/>
            </p:nvSpPr>
            <p:spPr bwMode="auto">
              <a:xfrm>
                <a:off x="3460" y="1407"/>
                <a:ext cx="2" cy="2"/>
              </a:xfrm>
              <a:custGeom>
                <a:avLst/>
                <a:gdLst>
                  <a:gd name="T0" fmla="*/ 1 w 1"/>
                  <a:gd name="T1" fmla="*/ 0 h 1"/>
                  <a:gd name="T2" fmla="*/ 1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1" y="0"/>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0" name="Freeform 130"/>
              <p:cNvSpPr/>
              <p:nvPr/>
            </p:nvSpPr>
            <p:spPr bwMode="auto">
              <a:xfrm>
                <a:off x="3445" y="1392"/>
                <a:ext cx="4" cy="2"/>
              </a:xfrm>
              <a:custGeom>
                <a:avLst/>
                <a:gdLst>
                  <a:gd name="T0" fmla="*/ 4 w 4"/>
                  <a:gd name="T1" fmla="*/ 0 h 2"/>
                  <a:gd name="T2" fmla="*/ 4 w 4"/>
                  <a:gd name="T3" fmla="*/ 0 h 2"/>
                  <a:gd name="T4" fmla="*/ 0 w 4"/>
                  <a:gd name="T5" fmla="*/ 2 h 2"/>
                  <a:gd name="T6" fmla="*/ 4 w 4"/>
                  <a:gd name="T7" fmla="*/ 0 h 2"/>
                </a:gdLst>
                <a:ahLst/>
                <a:cxnLst>
                  <a:cxn ang="0">
                    <a:pos x="T0" y="T1"/>
                  </a:cxn>
                  <a:cxn ang="0">
                    <a:pos x="T2" y="T3"/>
                  </a:cxn>
                  <a:cxn ang="0">
                    <a:pos x="T4" y="T5"/>
                  </a:cxn>
                  <a:cxn ang="0">
                    <a:pos x="T6" y="T7"/>
                  </a:cxn>
                </a:cxnLst>
                <a:rect l="0" t="0" r="r" b="b"/>
                <a:pathLst>
                  <a:path w="4" h="2">
                    <a:moveTo>
                      <a:pt x="4" y="0"/>
                    </a:moveTo>
                    <a:lnTo>
                      <a:pt x="4" y="0"/>
                    </a:lnTo>
                    <a:lnTo>
                      <a:pt x="0" y="2"/>
                    </a:lnTo>
                    <a:lnTo>
                      <a:pt x="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1" name="Freeform 131"/>
              <p:cNvSpPr/>
              <p:nvPr/>
            </p:nvSpPr>
            <p:spPr bwMode="auto">
              <a:xfrm>
                <a:off x="3468" y="1405"/>
                <a:ext cx="4" cy="0"/>
              </a:xfrm>
              <a:custGeom>
                <a:avLst/>
                <a:gdLst>
                  <a:gd name="T0" fmla="*/ 2 w 2"/>
                  <a:gd name="T1" fmla="*/ 1 w 2"/>
                  <a:gd name="T2" fmla="*/ 2 w 2"/>
                </a:gdLst>
                <a:ahLst/>
                <a:cxnLst>
                  <a:cxn ang="0">
                    <a:pos x="T0" y="0"/>
                  </a:cxn>
                  <a:cxn ang="0">
                    <a:pos x="T1" y="0"/>
                  </a:cxn>
                  <a:cxn ang="0">
                    <a:pos x="T2" y="0"/>
                  </a:cxn>
                </a:cxnLst>
                <a:rect l="0" t="0" r="r" b="b"/>
                <a:pathLst>
                  <a:path w="2">
                    <a:moveTo>
                      <a:pt x="2" y="0"/>
                    </a:moveTo>
                    <a:cubicBezTo>
                      <a:pt x="2" y="0"/>
                      <a:pt x="0" y="0"/>
                      <a:pt x="1" y="0"/>
                    </a:cubicBezTo>
                    <a:cubicBezTo>
                      <a:pt x="1"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2" name="Freeform 132"/>
              <p:cNvSpPr/>
              <p:nvPr/>
            </p:nvSpPr>
            <p:spPr bwMode="auto">
              <a:xfrm>
                <a:off x="3515" y="15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3" name="Freeform 133"/>
              <p:cNvSpPr/>
              <p:nvPr/>
            </p:nvSpPr>
            <p:spPr bwMode="auto">
              <a:xfrm>
                <a:off x="3470" y="140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4" name="Freeform 134"/>
              <p:cNvSpPr/>
              <p:nvPr/>
            </p:nvSpPr>
            <p:spPr bwMode="auto">
              <a:xfrm>
                <a:off x="3462" y="1407"/>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5" name="Freeform 135"/>
              <p:cNvSpPr/>
              <p:nvPr/>
            </p:nvSpPr>
            <p:spPr bwMode="auto">
              <a:xfrm>
                <a:off x="3909" y="1416"/>
                <a:ext cx="11" cy="2"/>
              </a:xfrm>
              <a:custGeom>
                <a:avLst/>
                <a:gdLst>
                  <a:gd name="T0" fmla="*/ 1 w 5"/>
                  <a:gd name="T1" fmla="*/ 1 h 1"/>
                  <a:gd name="T2" fmla="*/ 0 w 5"/>
                  <a:gd name="T3" fmla="*/ 1 h 1"/>
                  <a:gd name="T4" fmla="*/ 2 w 5"/>
                  <a:gd name="T5" fmla="*/ 1 h 1"/>
                  <a:gd name="T6" fmla="*/ 3 w 5"/>
                  <a:gd name="T7" fmla="*/ 1 h 1"/>
                  <a:gd name="T8" fmla="*/ 5 w 5"/>
                  <a:gd name="T9" fmla="*/ 0 h 1"/>
                  <a:gd name="T10" fmla="*/ 1 w 5"/>
                  <a:gd name="T11" fmla="*/ 1 h 1"/>
                </a:gdLst>
                <a:ahLst/>
                <a:cxnLst>
                  <a:cxn ang="0">
                    <a:pos x="T0" y="T1"/>
                  </a:cxn>
                  <a:cxn ang="0">
                    <a:pos x="T2" y="T3"/>
                  </a:cxn>
                  <a:cxn ang="0">
                    <a:pos x="T4" y="T5"/>
                  </a:cxn>
                  <a:cxn ang="0">
                    <a:pos x="T6" y="T7"/>
                  </a:cxn>
                  <a:cxn ang="0">
                    <a:pos x="T8" y="T9"/>
                  </a:cxn>
                  <a:cxn ang="0">
                    <a:pos x="T10" y="T11"/>
                  </a:cxn>
                </a:cxnLst>
                <a:rect l="0" t="0" r="r" b="b"/>
                <a:pathLst>
                  <a:path w="5" h="1">
                    <a:moveTo>
                      <a:pt x="1" y="1"/>
                    </a:moveTo>
                    <a:cubicBezTo>
                      <a:pt x="1" y="1"/>
                      <a:pt x="1" y="1"/>
                      <a:pt x="0" y="1"/>
                    </a:cubicBezTo>
                    <a:cubicBezTo>
                      <a:pt x="1" y="1"/>
                      <a:pt x="2" y="1"/>
                      <a:pt x="2" y="1"/>
                    </a:cubicBezTo>
                    <a:cubicBezTo>
                      <a:pt x="3" y="1"/>
                      <a:pt x="4" y="1"/>
                      <a:pt x="3" y="1"/>
                    </a:cubicBezTo>
                    <a:cubicBezTo>
                      <a:pt x="4" y="0"/>
                      <a:pt x="5" y="0"/>
                      <a:pt x="5" y="0"/>
                    </a:cubicBezTo>
                    <a:cubicBezTo>
                      <a:pt x="4" y="0"/>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6" name="Freeform 136"/>
              <p:cNvSpPr/>
              <p:nvPr/>
            </p:nvSpPr>
            <p:spPr bwMode="auto">
              <a:xfrm>
                <a:off x="4491" y="1382"/>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7" name="Freeform 137"/>
              <p:cNvSpPr/>
              <p:nvPr/>
            </p:nvSpPr>
            <p:spPr bwMode="auto">
              <a:xfrm>
                <a:off x="4368" y="1484"/>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8" name="Freeform 138"/>
              <p:cNvSpPr/>
              <p:nvPr/>
            </p:nvSpPr>
            <p:spPr bwMode="auto">
              <a:xfrm>
                <a:off x="4504" y="137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9" name="Freeform 139"/>
              <p:cNvSpPr/>
              <p:nvPr/>
            </p:nvSpPr>
            <p:spPr bwMode="auto">
              <a:xfrm>
                <a:off x="4506" y="138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0" name="Freeform 140"/>
              <p:cNvSpPr/>
              <p:nvPr/>
            </p:nvSpPr>
            <p:spPr bwMode="auto">
              <a:xfrm>
                <a:off x="4368" y="14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1" name="Freeform 141"/>
              <p:cNvSpPr/>
              <p:nvPr/>
            </p:nvSpPr>
            <p:spPr bwMode="auto">
              <a:xfrm>
                <a:off x="4364" y="1484"/>
                <a:ext cx="2" cy="4"/>
              </a:xfrm>
              <a:custGeom>
                <a:avLst/>
                <a:gdLst>
                  <a:gd name="T0" fmla="*/ 1 w 1"/>
                  <a:gd name="T1" fmla="*/ 1 h 2"/>
                  <a:gd name="T2" fmla="*/ 0 w 1"/>
                  <a:gd name="T3" fmla="*/ 0 h 2"/>
                  <a:gd name="T4" fmla="*/ 1 w 1"/>
                  <a:gd name="T5" fmla="*/ 1 h 2"/>
                </a:gdLst>
                <a:ahLst/>
                <a:cxnLst>
                  <a:cxn ang="0">
                    <a:pos x="T0" y="T1"/>
                  </a:cxn>
                  <a:cxn ang="0">
                    <a:pos x="T2" y="T3"/>
                  </a:cxn>
                  <a:cxn ang="0">
                    <a:pos x="T4" y="T5"/>
                  </a:cxn>
                </a:cxnLst>
                <a:rect l="0" t="0" r="r" b="b"/>
                <a:pathLst>
                  <a:path w="1" h="2">
                    <a:moveTo>
                      <a:pt x="1" y="1"/>
                    </a:moveTo>
                    <a:cubicBezTo>
                      <a:pt x="1" y="1"/>
                      <a:pt x="0" y="0"/>
                      <a:pt x="0" y="0"/>
                    </a:cubicBezTo>
                    <a:cubicBezTo>
                      <a:pt x="0" y="0"/>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2" name="Freeform 142"/>
              <p:cNvSpPr/>
              <p:nvPr/>
            </p:nvSpPr>
            <p:spPr bwMode="auto">
              <a:xfrm>
                <a:off x="4368" y="1492"/>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1" y="1"/>
                    </a:cubicBezTo>
                    <a:cubicBezTo>
                      <a:pt x="1"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3" name="Freeform 143"/>
              <p:cNvSpPr/>
              <p:nvPr/>
            </p:nvSpPr>
            <p:spPr bwMode="auto">
              <a:xfrm>
                <a:off x="4487" y="1388"/>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0" y="0"/>
                      <a:pt x="0" y="0"/>
                      <a:pt x="0" y="0"/>
                    </a:cubicBezTo>
                    <a:cubicBezTo>
                      <a:pt x="0" y="0"/>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4" name="Freeform 144"/>
              <p:cNvSpPr/>
              <p:nvPr/>
            </p:nvSpPr>
            <p:spPr bwMode="auto">
              <a:xfrm>
                <a:off x="4514" y="1382"/>
                <a:ext cx="2" cy="4"/>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0"/>
                      <a:pt x="1" y="0"/>
                      <a:pt x="1" y="0"/>
                    </a:cubicBezTo>
                    <a:cubicBezTo>
                      <a:pt x="0" y="0"/>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5" name="Freeform 145"/>
              <p:cNvSpPr/>
              <p:nvPr/>
            </p:nvSpPr>
            <p:spPr bwMode="auto">
              <a:xfrm>
                <a:off x="4548" y="1397"/>
                <a:ext cx="2" cy="6"/>
              </a:xfrm>
              <a:custGeom>
                <a:avLst/>
                <a:gdLst>
                  <a:gd name="T0" fmla="*/ 0 w 1"/>
                  <a:gd name="T1" fmla="*/ 0 h 3"/>
                  <a:gd name="T2" fmla="*/ 1 w 1"/>
                  <a:gd name="T3" fmla="*/ 3 h 3"/>
                  <a:gd name="T4" fmla="*/ 0 w 1"/>
                  <a:gd name="T5" fmla="*/ 0 h 3"/>
                </a:gdLst>
                <a:ahLst/>
                <a:cxnLst>
                  <a:cxn ang="0">
                    <a:pos x="T0" y="T1"/>
                  </a:cxn>
                  <a:cxn ang="0">
                    <a:pos x="T2" y="T3"/>
                  </a:cxn>
                  <a:cxn ang="0">
                    <a:pos x="T4" y="T5"/>
                  </a:cxn>
                </a:cxnLst>
                <a:rect l="0" t="0" r="r" b="b"/>
                <a:pathLst>
                  <a:path w="1" h="3">
                    <a:moveTo>
                      <a:pt x="0" y="0"/>
                    </a:moveTo>
                    <a:cubicBezTo>
                      <a:pt x="0" y="1"/>
                      <a:pt x="1" y="2"/>
                      <a:pt x="1" y="3"/>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6" name="Freeform 146"/>
              <p:cNvSpPr/>
              <p:nvPr/>
            </p:nvSpPr>
            <p:spPr bwMode="auto">
              <a:xfrm>
                <a:off x="4550" y="1399"/>
                <a:ext cx="3" cy="4"/>
              </a:xfrm>
              <a:custGeom>
                <a:avLst/>
                <a:gdLst>
                  <a:gd name="T0" fmla="*/ 1 w 1"/>
                  <a:gd name="T1" fmla="*/ 2 h 2"/>
                  <a:gd name="T2" fmla="*/ 1 w 1"/>
                  <a:gd name="T3" fmla="*/ 1 h 2"/>
                  <a:gd name="T4" fmla="*/ 1 w 1"/>
                  <a:gd name="T5" fmla="*/ 2 h 2"/>
                </a:gdLst>
                <a:ahLst/>
                <a:cxnLst>
                  <a:cxn ang="0">
                    <a:pos x="T0" y="T1"/>
                  </a:cxn>
                  <a:cxn ang="0">
                    <a:pos x="T2" y="T3"/>
                  </a:cxn>
                  <a:cxn ang="0">
                    <a:pos x="T4" y="T5"/>
                  </a:cxn>
                </a:cxnLst>
                <a:rect l="0" t="0" r="r" b="b"/>
                <a:pathLst>
                  <a:path w="1" h="2">
                    <a:moveTo>
                      <a:pt x="1" y="2"/>
                    </a:moveTo>
                    <a:cubicBezTo>
                      <a:pt x="1" y="2"/>
                      <a:pt x="1" y="2"/>
                      <a:pt x="1" y="1"/>
                    </a:cubicBezTo>
                    <a:cubicBezTo>
                      <a:pt x="0" y="0"/>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7" name="Freeform 147"/>
              <p:cNvSpPr/>
              <p:nvPr/>
            </p:nvSpPr>
            <p:spPr bwMode="auto">
              <a:xfrm>
                <a:off x="4521" y="1382"/>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8" name="Freeform 148"/>
              <p:cNvSpPr/>
              <p:nvPr/>
            </p:nvSpPr>
            <p:spPr bwMode="auto">
              <a:xfrm>
                <a:off x="4516" y="1378"/>
                <a:ext cx="5" cy="8"/>
              </a:xfrm>
              <a:custGeom>
                <a:avLst/>
                <a:gdLst>
                  <a:gd name="T0" fmla="*/ 2 w 2"/>
                  <a:gd name="T1" fmla="*/ 4 h 4"/>
                  <a:gd name="T2" fmla="*/ 1 w 2"/>
                  <a:gd name="T3" fmla="*/ 2 h 4"/>
                  <a:gd name="T4" fmla="*/ 0 w 2"/>
                  <a:gd name="T5" fmla="*/ 2 h 4"/>
                  <a:gd name="T6" fmla="*/ 0 w 2"/>
                  <a:gd name="T7" fmla="*/ 0 h 4"/>
                  <a:gd name="T8" fmla="*/ 2 w 2"/>
                  <a:gd name="T9" fmla="*/ 4 h 4"/>
                  <a:gd name="T10" fmla="*/ 2 w 2"/>
                  <a:gd name="T11" fmla="*/ 4 h 4"/>
                </a:gdLst>
                <a:ahLst/>
                <a:cxnLst>
                  <a:cxn ang="0">
                    <a:pos x="T0" y="T1"/>
                  </a:cxn>
                  <a:cxn ang="0">
                    <a:pos x="T2" y="T3"/>
                  </a:cxn>
                  <a:cxn ang="0">
                    <a:pos x="T4" y="T5"/>
                  </a:cxn>
                  <a:cxn ang="0">
                    <a:pos x="T6" y="T7"/>
                  </a:cxn>
                  <a:cxn ang="0">
                    <a:pos x="T8" y="T9"/>
                  </a:cxn>
                  <a:cxn ang="0">
                    <a:pos x="T10" y="T11"/>
                  </a:cxn>
                </a:cxnLst>
                <a:rect l="0" t="0" r="r" b="b"/>
                <a:pathLst>
                  <a:path w="2" h="4">
                    <a:moveTo>
                      <a:pt x="2" y="4"/>
                    </a:moveTo>
                    <a:cubicBezTo>
                      <a:pt x="2" y="3"/>
                      <a:pt x="1" y="3"/>
                      <a:pt x="1" y="2"/>
                    </a:cubicBezTo>
                    <a:cubicBezTo>
                      <a:pt x="1" y="2"/>
                      <a:pt x="0" y="1"/>
                      <a:pt x="0" y="2"/>
                    </a:cubicBezTo>
                    <a:cubicBezTo>
                      <a:pt x="0" y="1"/>
                      <a:pt x="0" y="0"/>
                      <a:pt x="0" y="0"/>
                    </a:cubicBezTo>
                    <a:cubicBezTo>
                      <a:pt x="0" y="1"/>
                      <a:pt x="1" y="3"/>
                      <a:pt x="2" y="4"/>
                    </a:cubicBezTo>
                    <a:cubicBezTo>
                      <a:pt x="2" y="4"/>
                      <a:pt x="2" y="4"/>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9" name="Freeform 149"/>
              <p:cNvSpPr/>
              <p:nvPr/>
            </p:nvSpPr>
            <p:spPr bwMode="auto">
              <a:xfrm>
                <a:off x="4519" y="1380"/>
                <a:ext cx="2" cy="2"/>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0" y="1"/>
                      <a:pt x="0" y="1"/>
                    </a:cubicBezTo>
                    <a:cubicBezTo>
                      <a:pt x="0"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0" name="Freeform 150"/>
              <p:cNvSpPr/>
              <p:nvPr/>
            </p:nvSpPr>
            <p:spPr bwMode="auto">
              <a:xfrm>
                <a:off x="3876" y="135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1" name="Freeform 151"/>
              <p:cNvSpPr/>
              <p:nvPr/>
            </p:nvSpPr>
            <p:spPr bwMode="auto">
              <a:xfrm>
                <a:off x="4465" y="1920"/>
                <a:ext cx="5"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0"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2" name="Freeform 152"/>
              <p:cNvSpPr/>
              <p:nvPr/>
            </p:nvSpPr>
            <p:spPr bwMode="auto">
              <a:xfrm>
                <a:off x="4468" y="1918"/>
                <a:ext cx="6" cy="5"/>
              </a:xfrm>
              <a:custGeom>
                <a:avLst/>
                <a:gdLst>
                  <a:gd name="T0" fmla="*/ 0 w 3"/>
                  <a:gd name="T1" fmla="*/ 0 h 2"/>
                  <a:gd name="T2" fmla="*/ 3 w 3"/>
                  <a:gd name="T3" fmla="*/ 2 h 2"/>
                  <a:gd name="T4" fmla="*/ 0 w 3"/>
                  <a:gd name="T5" fmla="*/ 0 h 2"/>
                </a:gdLst>
                <a:ahLst/>
                <a:cxnLst>
                  <a:cxn ang="0">
                    <a:pos x="T0" y="T1"/>
                  </a:cxn>
                  <a:cxn ang="0">
                    <a:pos x="T2" y="T3"/>
                  </a:cxn>
                  <a:cxn ang="0">
                    <a:pos x="T4" y="T5"/>
                  </a:cxn>
                </a:cxnLst>
                <a:rect l="0" t="0" r="r" b="b"/>
                <a:pathLst>
                  <a:path w="3" h="2">
                    <a:moveTo>
                      <a:pt x="0" y="0"/>
                    </a:moveTo>
                    <a:cubicBezTo>
                      <a:pt x="3" y="2"/>
                      <a:pt x="3" y="2"/>
                      <a:pt x="3" y="2"/>
                    </a:cubicBezTo>
                    <a:cubicBezTo>
                      <a:pt x="2"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3" name="Freeform 153"/>
              <p:cNvSpPr/>
              <p:nvPr/>
            </p:nvSpPr>
            <p:spPr bwMode="auto">
              <a:xfrm>
                <a:off x="3912" y="1286"/>
                <a:ext cx="4" cy="2"/>
              </a:xfrm>
              <a:custGeom>
                <a:avLst/>
                <a:gdLst>
                  <a:gd name="T0" fmla="*/ 2 w 2"/>
                  <a:gd name="T1" fmla="*/ 0 h 1"/>
                  <a:gd name="T2" fmla="*/ 1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1" y="1"/>
                    </a:cubicBezTo>
                    <a:cubicBezTo>
                      <a:pt x="1" y="0"/>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4" name="Freeform 154"/>
              <p:cNvSpPr/>
              <p:nvPr/>
            </p:nvSpPr>
            <p:spPr bwMode="auto">
              <a:xfrm>
                <a:off x="3876" y="132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5" name="Rectangle 155"/>
              <p:cNvSpPr>
                <a:spLocks noChangeArrowheads="1"/>
              </p:cNvSpPr>
              <p:nvPr/>
            </p:nvSpPr>
            <p:spPr bwMode="auto">
              <a:xfrm>
                <a:off x="4402" y="1454"/>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6" name="Freeform 156"/>
              <p:cNvSpPr/>
              <p:nvPr/>
            </p:nvSpPr>
            <p:spPr bwMode="auto">
              <a:xfrm>
                <a:off x="4546" y="1401"/>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7" name="Freeform 157"/>
              <p:cNvSpPr/>
              <p:nvPr/>
            </p:nvSpPr>
            <p:spPr bwMode="auto">
              <a:xfrm>
                <a:off x="3914" y="12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8" name="Freeform 158"/>
              <p:cNvSpPr/>
              <p:nvPr/>
            </p:nvSpPr>
            <p:spPr bwMode="auto">
              <a:xfrm>
                <a:off x="4423" y="14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9" name="Freeform 159"/>
              <p:cNvSpPr/>
              <p:nvPr/>
            </p:nvSpPr>
            <p:spPr bwMode="auto">
              <a:xfrm>
                <a:off x="4465" y="1456"/>
                <a:ext cx="3"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0" name="Freeform 160"/>
              <p:cNvSpPr/>
              <p:nvPr/>
            </p:nvSpPr>
            <p:spPr bwMode="auto">
              <a:xfrm>
                <a:off x="4355" y="1509"/>
                <a:ext cx="4" cy="4"/>
              </a:xfrm>
              <a:custGeom>
                <a:avLst/>
                <a:gdLst>
                  <a:gd name="T0" fmla="*/ 0 w 4"/>
                  <a:gd name="T1" fmla="*/ 0 h 4"/>
                  <a:gd name="T2" fmla="*/ 0 w 4"/>
                  <a:gd name="T3" fmla="*/ 2 h 4"/>
                  <a:gd name="T4" fmla="*/ 4 w 4"/>
                  <a:gd name="T5" fmla="*/ 4 h 4"/>
                  <a:gd name="T6" fmla="*/ 0 w 4"/>
                  <a:gd name="T7" fmla="*/ 0 h 4"/>
                </a:gdLst>
                <a:ahLst/>
                <a:cxnLst>
                  <a:cxn ang="0">
                    <a:pos x="T0" y="T1"/>
                  </a:cxn>
                  <a:cxn ang="0">
                    <a:pos x="T2" y="T3"/>
                  </a:cxn>
                  <a:cxn ang="0">
                    <a:pos x="T4" y="T5"/>
                  </a:cxn>
                  <a:cxn ang="0">
                    <a:pos x="T6" y="T7"/>
                  </a:cxn>
                </a:cxnLst>
                <a:rect l="0" t="0" r="r" b="b"/>
                <a:pathLst>
                  <a:path w="4" h="4">
                    <a:moveTo>
                      <a:pt x="0" y="0"/>
                    </a:moveTo>
                    <a:lnTo>
                      <a:pt x="0" y="2"/>
                    </a:lnTo>
                    <a:lnTo>
                      <a:pt x="4"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1" name="Freeform 161"/>
              <p:cNvSpPr/>
              <p:nvPr/>
            </p:nvSpPr>
            <p:spPr bwMode="auto">
              <a:xfrm>
                <a:off x="4383" y="147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2" name="Freeform 162"/>
              <p:cNvSpPr/>
              <p:nvPr/>
            </p:nvSpPr>
            <p:spPr bwMode="auto">
              <a:xfrm>
                <a:off x="4287" y="1378"/>
                <a:ext cx="261" cy="237"/>
              </a:xfrm>
              <a:custGeom>
                <a:avLst/>
                <a:gdLst>
                  <a:gd name="T0" fmla="*/ 27 w 123"/>
                  <a:gd name="T1" fmla="*/ 92 h 112"/>
                  <a:gd name="T2" fmla="*/ 33 w 123"/>
                  <a:gd name="T3" fmla="*/ 85 h 112"/>
                  <a:gd name="T4" fmla="*/ 52 w 123"/>
                  <a:gd name="T5" fmla="*/ 57 h 112"/>
                  <a:gd name="T6" fmla="*/ 61 w 123"/>
                  <a:gd name="T7" fmla="*/ 52 h 112"/>
                  <a:gd name="T8" fmla="*/ 69 w 123"/>
                  <a:gd name="T9" fmla="*/ 49 h 112"/>
                  <a:gd name="T10" fmla="*/ 81 w 123"/>
                  <a:gd name="T11" fmla="*/ 39 h 112"/>
                  <a:gd name="T12" fmla="*/ 89 w 123"/>
                  <a:gd name="T13" fmla="*/ 34 h 112"/>
                  <a:gd name="T14" fmla="*/ 100 w 123"/>
                  <a:gd name="T15" fmla="*/ 25 h 112"/>
                  <a:gd name="T16" fmla="*/ 105 w 123"/>
                  <a:gd name="T17" fmla="*/ 17 h 112"/>
                  <a:gd name="T18" fmla="*/ 115 w 123"/>
                  <a:gd name="T19" fmla="*/ 15 h 112"/>
                  <a:gd name="T20" fmla="*/ 119 w 123"/>
                  <a:gd name="T21" fmla="*/ 14 h 112"/>
                  <a:gd name="T22" fmla="*/ 121 w 123"/>
                  <a:gd name="T23" fmla="*/ 8 h 112"/>
                  <a:gd name="T24" fmla="*/ 122 w 123"/>
                  <a:gd name="T25" fmla="*/ 7 h 112"/>
                  <a:gd name="T26" fmla="*/ 118 w 123"/>
                  <a:gd name="T27" fmla="*/ 7 h 112"/>
                  <a:gd name="T28" fmla="*/ 113 w 123"/>
                  <a:gd name="T29" fmla="*/ 5 h 112"/>
                  <a:gd name="T30" fmla="*/ 107 w 123"/>
                  <a:gd name="T31" fmla="*/ 4 h 112"/>
                  <a:gd name="T32" fmla="*/ 106 w 123"/>
                  <a:gd name="T33" fmla="*/ 3 h 112"/>
                  <a:gd name="T34" fmla="*/ 102 w 123"/>
                  <a:gd name="T35" fmla="*/ 4 h 112"/>
                  <a:gd name="T36" fmla="*/ 101 w 123"/>
                  <a:gd name="T37" fmla="*/ 4 h 112"/>
                  <a:gd name="T38" fmla="*/ 99 w 123"/>
                  <a:gd name="T39" fmla="*/ 2 h 112"/>
                  <a:gd name="T40" fmla="*/ 98 w 123"/>
                  <a:gd name="T41" fmla="*/ 9 h 112"/>
                  <a:gd name="T42" fmla="*/ 96 w 123"/>
                  <a:gd name="T43" fmla="*/ 8 h 112"/>
                  <a:gd name="T44" fmla="*/ 93 w 123"/>
                  <a:gd name="T45" fmla="*/ 7 h 112"/>
                  <a:gd name="T46" fmla="*/ 91 w 123"/>
                  <a:gd name="T47" fmla="*/ 7 h 112"/>
                  <a:gd name="T48" fmla="*/ 89 w 123"/>
                  <a:gd name="T49" fmla="*/ 10 h 112"/>
                  <a:gd name="T50" fmla="*/ 87 w 123"/>
                  <a:gd name="T51" fmla="*/ 10 h 112"/>
                  <a:gd name="T52" fmla="*/ 89 w 123"/>
                  <a:gd name="T53" fmla="*/ 18 h 112"/>
                  <a:gd name="T54" fmla="*/ 85 w 123"/>
                  <a:gd name="T55" fmla="*/ 12 h 112"/>
                  <a:gd name="T56" fmla="*/ 78 w 123"/>
                  <a:gd name="T57" fmla="*/ 16 h 112"/>
                  <a:gd name="T58" fmla="*/ 75 w 123"/>
                  <a:gd name="T59" fmla="*/ 18 h 112"/>
                  <a:gd name="T60" fmla="*/ 75 w 123"/>
                  <a:gd name="T61" fmla="*/ 24 h 112"/>
                  <a:gd name="T62" fmla="*/ 67 w 123"/>
                  <a:gd name="T63" fmla="*/ 25 h 112"/>
                  <a:gd name="T64" fmla="*/ 65 w 123"/>
                  <a:gd name="T65" fmla="*/ 29 h 112"/>
                  <a:gd name="T66" fmla="*/ 64 w 123"/>
                  <a:gd name="T67" fmla="*/ 29 h 112"/>
                  <a:gd name="T68" fmla="*/ 64 w 123"/>
                  <a:gd name="T69" fmla="*/ 32 h 112"/>
                  <a:gd name="T70" fmla="*/ 60 w 123"/>
                  <a:gd name="T71" fmla="*/ 30 h 112"/>
                  <a:gd name="T72" fmla="*/ 59 w 123"/>
                  <a:gd name="T73" fmla="*/ 34 h 112"/>
                  <a:gd name="T74" fmla="*/ 55 w 123"/>
                  <a:gd name="T75" fmla="*/ 39 h 112"/>
                  <a:gd name="T76" fmla="*/ 50 w 123"/>
                  <a:gd name="T77" fmla="*/ 39 h 112"/>
                  <a:gd name="T78" fmla="*/ 47 w 123"/>
                  <a:gd name="T79" fmla="*/ 43 h 112"/>
                  <a:gd name="T80" fmla="*/ 45 w 123"/>
                  <a:gd name="T81" fmla="*/ 45 h 112"/>
                  <a:gd name="T82" fmla="*/ 44 w 123"/>
                  <a:gd name="T83" fmla="*/ 45 h 112"/>
                  <a:gd name="T84" fmla="*/ 42 w 123"/>
                  <a:gd name="T85" fmla="*/ 48 h 112"/>
                  <a:gd name="T86" fmla="*/ 39 w 123"/>
                  <a:gd name="T87" fmla="*/ 54 h 112"/>
                  <a:gd name="T88" fmla="*/ 38 w 123"/>
                  <a:gd name="T89" fmla="*/ 56 h 112"/>
                  <a:gd name="T90" fmla="*/ 38 w 123"/>
                  <a:gd name="T91" fmla="*/ 63 h 112"/>
                  <a:gd name="T92" fmla="*/ 34 w 123"/>
                  <a:gd name="T93" fmla="*/ 65 h 112"/>
                  <a:gd name="T94" fmla="*/ 30 w 123"/>
                  <a:gd name="T95" fmla="*/ 69 h 112"/>
                  <a:gd name="T96" fmla="*/ 27 w 123"/>
                  <a:gd name="T97" fmla="*/ 71 h 112"/>
                  <a:gd name="T98" fmla="*/ 19 w 123"/>
                  <a:gd name="T99" fmla="*/ 78 h 112"/>
                  <a:gd name="T100" fmla="*/ 17 w 123"/>
                  <a:gd name="T101" fmla="*/ 80 h 112"/>
                  <a:gd name="T102" fmla="*/ 13 w 123"/>
                  <a:gd name="T103" fmla="*/ 88 h 112"/>
                  <a:gd name="T104" fmla="*/ 12 w 123"/>
                  <a:gd name="T105" fmla="*/ 9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3" h="112">
                    <a:moveTo>
                      <a:pt x="9" y="112"/>
                    </a:moveTo>
                    <a:cubicBezTo>
                      <a:pt x="9" y="108"/>
                      <a:pt x="13" y="106"/>
                      <a:pt x="17" y="105"/>
                    </a:cubicBezTo>
                    <a:cubicBezTo>
                      <a:pt x="17" y="104"/>
                      <a:pt x="17" y="102"/>
                      <a:pt x="18" y="102"/>
                    </a:cubicBezTo>
                    <a:cubicBezTo>
                      <a:pt x="20" y="98"/>
                      <a:pt x="27" y="98"/>
                      <a:pt x="28" y="93"/>
                    </a:cubicBezTo>
                    <a:cubicBezTo>
                      <a:pt x="27" y="93"/>
                      <a:pt x="27" y="92"/>
                      <a:pt x="26" y="91"/>
                    </a:cubicBezTo>
                    <a:cubicBezTo>
                      <a:pt x="27" y="92"/>
                      <a:pt x="27" y="92"/>
                      <a:pt x="27" y="92"/>
                    </a:cubicBezTo>
                    <a:cubicBezTo>
                      <a:pt x="26" y="91"/>
                      <a:pt x="26" y="91"/>
                      <a:pt x="26" y="91"/>
                    </a:cubicBezTo>
                    <a:cubicBezTo>
                      <a:pt x="26" y="90"/>
                      <a:pt x="28" y="92"/>
                      <a:pt x="28" y="92"/>
                    </a:cubicBezTo>
                    <a:cubicBezTo>
                      <a:pt x="29" y="91"/>
                      <a:pt x="29" y="89"/>
                      <a:pt x="31" y="88"/>
                    </a:cubicBezTo>
                    <a:cubicBezTo>
                      <a:pt x="29" y="86"/>
                      <a:pt x="31" y="87"/>
                      <a:pt x="29" y="85"/>
                    </a:cubicBezTo>
                    <a:cubicBezTo>
                      <a:pt x="30" y="86"/>
                      <a:pt x="30" y="86"/>
                      <a:pt x="30" y="86"/>
                    </a:cubicBezTo>
                    <a:cubicBezTo>
                      <a:pt x="30" y="84"/>
                      <a:pt x="30" y="84"/>
                      <a:pt x="33" y="85"/>
                    </a:cubicBezTo>
                    <a:cubicBezTo>
                      <a:pt x="38" y="83"/>
                      <a:pt x="40" y="79"/>
                      <a:pt x="43" y="76"/>
                    </a:cubicBezTo>
                    <a:cubicBezTo>
                      <a:pt x="46" y="72"/>
                      <a:pt x="48" y="68"/>
                      <a:pt x="52" y="64"/>
                    </a:cubicBezTo>
                    <a:cubicBezTo>
                      <a:pt x="50" y="61"/>
                      <a:pt x="52" y="61"/>
                      <a:pt x="50" y="59"/>
                    </a:cubicBezTo>
                    <a:cubicBezTo>
                      <a:pt x="51" y="59"/>
                      <a:pt x="51" y="59"/>
                      <a:pt x="51" y="59"/>
                    </a:cubicBezTo>
                    <a:cubicBezTo>
                      <a:pt x="51" y="58"/>
                      <a:pt x="52" y="59"/>
                      <a:pt x="54" y="59"/>
                    </a:cubicBezTo>
                    <a:cubicBezTo>
                      <a:pt x="53" y="58"/>
                      <a:pt x="54" y="59"/>
                      <a:pt x="52" y="57"/>
                    </a:cubicBezTo>
                    <a:cubicBezTo>
                      <a:pt x="51" y="56"/>
                      <a:pt x="55" y="59"/>
                      <a:pt x="54" y="58"/>
                    </a:cubicBezTo>
                    <a:cubicBezTo>
                      <a:pt x="55" y="59"/>
                      <a:pt x="53" y="57"/>
                      <a:pt x="54" y="58"/>
                    </a:cubicBezTo>
                    <a:cubicBezTo>
                      <a:pt x="53" y="55"/>
                      <a:pt x="55" y="59"/>
                      <a:pt x="57" y="59"/>
                    </a:cubicBezTo>
                    <a:cubicBezTo>
                      <a:pt x="58" y="57"/>
                      <a:pt x="58" y="54"/>
                      <a:pt x="61" y="54"/>
                    </a:cubicBezTo>
                    <a:cubicBezTo>
                      <a:pt x="61" y="54"/>
                      <a:pt x="60" y="52"/>
                      <a:pt x="60" y="52"/>
                    </a:cubicBezTo>
                    <a:cubicBezTo>
                      <a:pt x="62" y="55"/>
                      <a:pt x="60" y="51"/>
                      <a:pt x="61" y="52"/>
                    </a:cubicBezTo>
                    <a:cubicBezTo>
                      <a:pt x="62" y="53"/>
                      <a:pt x="62" y="53"/>
                      <a:pt x="62" y="53"/>
                    </a:cubicBezTo>
                    <a:cubicBezTo>
                      <a:pt x="63" y="54"/>
                      <a:pt x="63" y="51"/>
                      <a:pt x="64" y="52"/>
                    </a:cubicBezTo>
                    <a:cubicBezTo>
                      <a:pt x="64" y="50"/>
                      <a:pt x="67" y="52"/>
                      <a:pt x="66" y="50"/>
                    </a:cubicBezTo>
                    <a:cubicBezTo>
                      <a:pt x="67" y="52"/>
                      <a:pt x="67" y="51"/>
                      <a:pt x="68" y="51"/>
                    </a:cubicBezTo>
                    <a:cubicBezTo>
                      <a:pt x="66" y="48"/>
                      <a:pt x="70" y="51"/>
                      <a:pt x="69" y="49"/>
                    </a:cubicBezTo>
                    <a:cubicBezTo>
                      <a:pt x="69" y="49"/>
                      <a:pt x="69" y="49"/>
                      <a:pt x="69" y="49"/>
                    </a:cubicBezTo>
                    <a:cubicBezTo>
                      <a:pt x="71" y="48"/>
                      <a:pt x="73" y="47"/>
                      <a:pt x="74" y="44"/>
                    </a:cubicBezTo>
                    <a:cubicBezTo>
                      <a:pt x="75" y="43"/>
                      <a:pt x="78" y="45"/>
                      <a:pt x="79" y="42"/>
                    </a:cubicBezTo>
                    <a:cubicBezTo>
                      <a:pt x="78" y="41"/>
                      <a:pt x="78" y="41"/>
                      <a:pt x="78" y="41"/>
                    </a:cubicBezTo>
                    <a:cubicBezTo>
                      <a:pt x="78" y="41"/>
                      <a:pt x="79" y="42"/>
                      <a:pt x="79" y="42"/>
                    </a:cubicBezTo>
                    <a:cubicBezTo>
                      <a:pt x="79" y="40"/>
                      <a:pt x="81" y="41"/>
                      <a:pt x="81" y="41"/>
                    </a:cubicBezTo>
                    <a:cubicBezTo>
                      <a:pt x="81" y="40"/>
                      <a:pt x="81" y="40"/>
                      <a:pt x="81" y="39"/>
                    </a:cubicBezTo>
                    <a:cubicBezTo>
                      <a:pt x="83" y="41"/>
                      <a:pt x="82" y="37"/>
                      <a:pt x="84" y="38"/>
                    </a:cubicBezTo>
                    <a:cubicBezTo>
                      <a:pt x="82" y="36"/>
                      <a:pt x="84" y="37"/>
                      <a:pt x="84" y="36"/>
                    </a:cubicBezTo>
                    <a:cubicBezTo>
                      <a:pt x="84" y="36"/>
                      <a:pt x="84" y="36"/>
                      <a:pt x="85" y="37"/>
                    </a:cubicBezTo>
                    <a:cubicBezTo>
                      <a:pt x="85" y="36"/>
                      <a:pt x="85" y="36"/>
                      <a:pt x="87" y="36"/>
                    </a:cubicBezTo>
                    <a:cubicBezTo>
                      <a:pt x="87" y="36"/>
                      <a:pt x="86" y="34"/>
                      <a:pt x="87" y="34"/>
                    </a:cubicBezTo>
                    <a:cubicBezTo>
                      <a:pt x="88" y="36"/>
                      <a:pt x="88" y="34"/>
                      <a:pt x="89" y="34"/>
                    </a:cubicBezTo>
                    <a:cubicBezTo>
                      <a:pt x="87" y="32"/>
                      <a:pt x="87" y="31"/>
                      <a:pt x="88" y="31"/>
                    </a:cubicBezTo>
                    <a:cubicBezTo>
                      <a:pt x="89" y="34"/>
                      <a:pt x="89" y="34"/>
                      <a:pt x="89" y="34"/>
                    </a:cubicBezTo>
                    <a:cubicBezTo>
                      <a:pt x="90" y="31"/>
                      <a:pt x="93" y="33"/>
                      <a:pt x="93" y="29"/>
                    </a:cubicBezTo>
                    <a:cubicBezTo>
                      <a:pt x="94" y="30"/>
                      <a:pt x="94" y="30"/>
                      <a:pt x="94" y="30"/>
                    </a:cubicBezTo>
                    <a:cubicBezTo>
                      <a:pt x="95" y="28"/>
                      <a:pt x="98" y="29"/>
                      <a:pt x="98" y="25"/>
                    </a:cubicBezTo>
                    <a:cubicBezTo>
                      <a:pt x="99" y="25"/>
                      <a:pt x="100" y="26"/>
                      <a:pt x="100" y="25"/>
                    </a:cubicBezTo>
                    <a:cubicBezTo>
                      <a:pt x="100" y="24"/>
                      <a:pt x="101" y="24"/>
                      <a:pt x="100" y="22"/>
                    </a:cubicBezTo>
                    <a:cubicBezTo>
                      <a:pt x="100" y="21"/>
                      <a:pt x="101" y="22"/>
                      <a:pt x="101" y="23"/>
                    </a:cubicBezTo>
                    <a:cubicBezTo>
                      <a:pt x="102" y="23"/>
                      <a:pt x="104" y="25"/>
                      <a:pt x="103" y="22"/>
                    </a:cubicBezTo>
                    <a:cubicBezTo>
                      <a:pt x="104" y="23"/>
                      <a:pt x="104" y="23"/>
                      <a:pt x="104" y="23"/>
                    </a:cubicBezTo>
                    <a:cubicBezTo>
                      <a:pt x="104" y="22"/>
                      <a:pt x="104" y="20"/>
                      <a:pt x="106" y="21"/>
                    </a:cubicBezTo>
                    <a:cubicBezTo>
                      <a:pt x="105" y="19"/>
                      <a:pt x="106" y="19"/>
                      <a:pt x="105" y="17"/>
                    </a:cubicBezTo>
                    <a:cubicBezTo>
                      <a:pt x="105" y="17"/>
                      <a:pt x="106" y="19"/>
                      <a:pt x="106" y="18"/>
                    </a:cubicBezTo>
                    <a:cubicBezTo>
                      <a:pt x="106" y="20"/>
                      <a:pt x="106" y="20"/>
                      <a:pt x="106" y="20"/>
                    </a:cubicBezTo>
                    <a:cubicBezTo>
                      <a:pt x="108" y="20"/>
                      <a:pt x="109" y="18"/>
                      <a:pt x="110" y="16"/>
                    </a:cubicBezTo>
                    <a:cubicBezTo>
                      <a:pt x="112" y="19"/>
                      <a:pt x="112" y="16"/>
                      <a:pt x="113" y="17"/>
                    </a:cubicBezTo>
                    <a:cubicBezTo>
                      <a:pt x="113" y="15"/>
                      <a:pt x="115" y="17"/>
                      <a:pt x="114" y="14"/>
                    </a:cubicBezTo>
                    <a:cubicBezTo>
                      <a:pt x="115" y="15"/>
                      <a:pt x="115" y="15"/>
                      <a:pt x="115" y="15"/>
                    </a:cubicBezTo>
                    <a:cubicBezTo>
                      <a:pt x="115" y="15"/>
                      <a:pt x="116" y="15"/>
                      <a:pt x="117" y="15"/>
                    </a:cubicBezTo>
                    <a:cubicBezTo>
                      <a:pt x="118" y="16"/>
                      <a:pt x="118" y="14"/>
                      <a:pt x="118" y="13"/>
                    </a:cubicBezTo>
                    <a:cubicBezTo>
                      <a:pt x="118" y="14"/>
                      <a:pt x="118" y="14"/>
                      <a:pt x="118" y="14"/>
                    </a:cubicBezTo>
                    <a:cubicBezTo>
                      <a:pt x="118" y="13"/>
                      <a:pt x="118" y="11"/>
                      <a:pt x="118" y="9"/>
                    </a:cubicBezTo>
                    <a:cubicBezTo>
                      <a:pt x="119" y="10"/>
                      <a:pt x="118" y="9"/>
                      <a:pt x="119" y="10"/>
                    </a:cubicBezTo>
                    <a:cubicBezTo>
                      <a:pt x="119" y="11"/>
                      <a:pt x="119" y="13"/>
                      <a:pt x="119" y="14"/>
                    </a:cubicBezTo>
                    <a:cubicBezTo>
                      <a:pt x="120" y="15"/>
                      <a:pt x="119" y="11"/>
                      <a:pt x="120" y="13"/>
                    </a:cubicBezTo>
                    <a:cubicBezTo>
                      <a:pt x="121" y="14"/>
                      <a:pt x="121" y="13"/>
                      <a:pt x="121" y="11"/>
                    </a:cubicBezTo>
                    <a:cubicBezTo>
                      <a:pt x="121" y="12"/>
                      <a:pt x="121" y="12"/>
                      <a:pt x="121" y="13"/>
                    </a:cubicBezTo>
                    <a:cubicBezTo>
                      <a:pt x="122" y="13"/>
                      <a:pt x="122" y="13"/>
                      <a:pt x="122" y="12"/>
                    </a:cubicBezTo>
                    <a:cubicBezTo>
                      <a:pt x="122" y="12"/>
                      <a:pt x="122" y="12"/>
                      <a:pt x="122" y="12"/>
                    </a:cubicBezTo>
                    <a:cubicBezTo>
                      <a:pt x="122" y="10"/>
                      <a:pt x="122" y="10"/>
                      <a:pt x="121" y="8"/>
                    </a:cubicBezTo>
                    <a:cubicBezTo>
                      <a:pt x="121" y="9"/>
                      <a:pt x="121" y="9"/>
                      <a:pt x="121" y="9"/>
                    </a:cubicBezTo>
                    <a:cubicBezTo>
                      <a:pt x="121" y="7"/>
                      <a:pt x="121" y="7"/>
                      <a:pt x="122" y="8"/>
                    </a:cubicBezTo>
                    <a:cubicBezTo>
                      <a:pt x="122" y="10"/>
                      <a:pt x="122" y="11"/>
                      <a:pt x="122" y="11"/>
                    </a:cubicBezTo>
                    <a:cubicBezTo>
                      <a:pt x="123" y="7"/>
                      <a:pt x="123" y="7"/>
                      <a:pt x="123" y="7"/>
                    </a:cubicBezTo>
                    <a:cubicBezTo>
                      <a:pt x="123" y="9"/>
                      <a:pt x="122" y="8"/>
                      <a:pt x="122" y="6"/>
                    </a:cubicBezTo>
                    <a:cubicBezTo>
                      <a:pt x="122" y="7"/>
                      <a:pt x="122" y="7"/>
                      <a:pt x="122" y="7"/>
                    </a:cubicBezTo>
                    <a:cubicBezTo>
                      <a:pt x="122" y="6"/>
                      <a:pt x="122" y="6"/>
                      <a:pt x="122" y="6"/>
                    </a:cubicBezTo>
                    <a:cubicBezTo>
                      <a:pt x="121" y="7"/>
                      <a:pt x="120" y="5"/>
                      <a:pt x="120" y="7"/>
                    </a:cubicBezTo>
                    <a:cubicBezTo>
                      <a:pt x="120" y="8"/>
                      <a:pt x="120" y="8"/>
                      <a:pt x="120" y="8"/>
                    </a:cubicBezTo>
                    <a:cubicBezTo>
                      <a:pt x="120" y="8"/>
                      <a:pt x="120" y="11"/>
                      <a:pt x="119" y="9"/>
                    </a:cubicBezTo>
                    <a:cubicBezTo>
                      <a:pt x="119" y="7"/>
                      <a:pt x="119" y="7"/>
                      <a:pt x="119" y="7"/>
                    </a:cubicBezTo>
                    <a:cubicBezTo>
                      <a:pt x="119" y="7"/>
                      <a:pt x="119" y="8"/>
                      <a:pt x="118" y="7"/>
                    </a:cubicBezTo>
                    <a:cubicBezTo>
                      <a:pt x="118" y="5"/>
                      <a:pt x="118" y="5"/>
                      <a:pt x="118" y="5"/>
                    </a:cubicBezTo>
                    <a:cubicBezTo>
                      <a:pt x="119" y="8"/>
                      <a:pt x="117" y="6"/>
                      <a:pt x="117" y="7"/>
                    </a:cubicBezTo>
                    <a:cubicBezTo>
                      <a:pt x="117" y="6"/>
                      <a:pt x="117" y="6"/>
                      <a:pt x="117" y="6"/>
                    </a:cubicBezTo>
                    <a:cubicBezTo>
                      <a:pt x="116" y="6"/>
                      <a:pt x="117" y="8"/>
                      <a:pt x="117" y="8"/>
                    </a:cubicBezTo>
                    <a:cubicBezTo>
                      <a:pt x="117" y="8"/>
                      <a:pt x="116" y="5"/>
                      <a:pt x="115" y="4"/>
                    </a:cubicBezTo>
                    <a:cubicBezTo>
                      <a:pt x="115" y="5"/>
                      <a:pt x="114" y="7"/>
                      <a:pt x="113" y="5"/>
                    </a:cubicBezTo>
                    <a:cubicBezTo>
                      <a:pt x="112" y="6"/>
                      <a:pt x="112" y="7"/>
                      <a:pt x="112" y="8"/>
                    </a:cubicBezTo>
                    <a:cubicBezTo>
                      <a:pt x="111" y="8"/>
                      <a:pt x="111" y="6"/>
                      <a:pt x="111" y="7"/>
                    </a:cubicBezTo>
                    <a:cubicBezTo>
                      <a:pt x="111" y="6"/>
                      <a:pt x="110" y="5"/>
                      <a:pt x="110" y="4"/>
                    </a:cubicBezTo>
                    <a:cubicBezTo>
                      <a:pt x="110" y="5"/>
                      <a:pt x="109" y="4"/>
                      <a:pt x="110" y="7"/>
                    </a:cubicBezTo>
                    <a:cubicBezTo>
                      <a:pt x="109" y="6"/>
                      <a:pt x="108" y="6"/>
                      <a:pt x="107" y="7"/>
                    </a:cubicBezTo>
                    <a:cubicBezTo>
                      <a:pt x="108" y="7"/>
                      <a:pt x="107" y="5"/>
                      <a:pt x="107" y="4"/>
                    </a:cubicBezTo>
                    <a:cubicBezTo>
                      <a:pt x="107" y="6"/>
                      <a:pt x="106" y="7"/>
                      <a:pt x="106" y="7"/>
                    </a:cubicBezTo>
                    <a:cubicBezTo>
                      <a:pt x="106" y="9"/>
                      <a:pt x="106" y="9"/>
                      <a:pt x="107" y="10"/>
                    </a:cubicBezTo>
                    <a:cubicBezTo>
                      <a:pt x="107" y="10"/>
                      <a:pt x="107" y="11"/>
                      <a:pt x="107" y="11"/>
                    </a:cubicBezTo>
                    <a:cubicBezTo>
                      <a:pt x="106" y="9"/>
                      <a:pt x="105" y="7"/>
                      <a:pt x="104" y="7"/>
                    </a:cubicBezTo>
                    <a:cubicBezTo>
                      <a:pt x="104" y="4"/>
                      <a:pt x="106" y="7"/>
                      <a:pt x="104" y="4"/>
                    </a:cubicBezTo>
                    <a:cubicBezTo>
                      <a:pt x="104" y="2"/>
                      <a:pt x="105" y="2"/>
                      <a:pt x="106" y="3"/>
                    </a:cubicBezTo>
                    <a:cubicBezTo>
                      <a:pt x="105" y="1"/>
                      <a:pt x="105" y="3"/>
                      <a:pt x="104" y="1"/>
                    </a:cubicBezTo>
                    <a:cubicBezTo>
                      <a:pt x="104" y="1"/>
                      <a:pt x="104" y="2"/>
                      <a:pt x="103" y="3"/>
                    </a:cubicBezTo>
                    <a:cubicBezTo>
                      <a:pt x="104" y="4"/>
                      <a:pt x="104" y="4"/>
                      <a:pt x="104" y="5"/>
                    </a:cubicBezTo>
                    <a:cubicBezTo>
                      <a:pt x="105" y="8"/>
                      <a:pt x="103" y="4"/>
                      <a:pt x="103" y="4"/>
                    </a:cubicBezTo>
                    <a:cubicBezTo>
                      <a:pt x="103" y="3"/>
                      <a:pt x="103" y="3"/>
                      <a:pt x="103" y="3"/>
                    </a:cubicBezTo>
                    <a:cubicBezTo>
                      <a:pt x="102" y="2"/>
                      <a:pt x="102" y="4"/>
                      <a:pt x="102" y="4"/>
                    </a:cubicBezTo>
                    <a:cubicBezTo>
                      <a:pt x="100" y="1"/>
                      <a:pt x="102" y="3"/>
                      <a:pt x="102" y="1"/>
                    </a:cubicBezTo>
                    <a:cubicBezTo>
                      <a:pt x="101" y="0"/>
                      <a:pt x="101" y="0"/>
                      <a:pt x="101" y="0"/>
                    </a:cubicBezTo>
                    <a:cubicBezTo>
                      <a:pt x="100" y="0"/>
                      <a:pt x="101" y="2"/>
                      <a:pt x="100" y="2"/>
                    </a:cubicBezTo>
                    <a:cubicBezTo>
                      <a:pt x="100" y="1"/>
                      <a:pt x="100" y="1"/>
                      <a:pt x="100" y="1"/>
                    </a:cubicBezTo>
                    <a:cubicBezTo>
                      <a:pt x="100" y="1"/>
                      <a:pt x="100" y="1"/>
                      <a:pt x="100" y="1"/>
                    </a:cubicBezTo>
                    <a:cubicBezTo>
                      <a:pt x="100" y="3"/>
                      <a:pt x="101" y="4"/>
                      <a:pt x="101" y="4"/>
                    </a:cubicBezTo>
                    <a:cubicBezTo>
                      <a:pt x="102" y="7"/>
                      <a:pt x="101" y="4"/>
                      <a:pt x="101" y="5"/>
                    </a:cubicBezTo>
                    <a:cubicBezTo>
                      <a:pt x="101" y="7"/>
                      <a:pt x="101" y="5"/>
                      <a:pt x="102" y="7"/>
                    </a:cubicBezTo>
                    <a:cubicBezTo>
                      <a:pt x="102" y="8"/>
                      <a:pt x="102" y="8"/>
                      <a:pt x="102" y="9"/>
                    </a:cubicBezTo>
                    <a:cubicBezTo>
                      <a:pt x="101" y="9"/>
                      <a:pt x="101" y="7"/>
                      <a:pt x="100" y="6"/>
                    </a:cubicBezTo>
                    <a:cubicBezTo>
                      <a:pt x="100" y="6"/>
                      <a:pt x="100" y="5"/>
                      <a:pt x="101" y="6"/>
                    </a:cubicBezTo>
                    <a:cubicBezTo>
                      <a:pt x="101" y="4"/>
                      <a:pt x="99" y="3"/>
                      <a:pt x="99" y="2"/>
                    </a:cubicBezTo>
                    <a:cubicBezTo>
                      <a:pt x="98" y="1"/>
                      <a:pt x="99" y="4"/>
                      <a:pt x="99" y="4"/>
                    </a:cubicBezTo>
                    <a:cubicBezTo>
                      <a:pt x="99" y="3"/>
                      <a:pt x="99" y="5"/>
                      <a:pt x="100" y="6"/>
                    </a:cubicBezTo>
                    <a:cubicBezTo>
                      <a:pt x="101" y="11"/>
                      <a:pt x="98" y="3"/>
                      <a:pt x="97" y="4"/>
                    </a:cubicBezTo>
                    <a:cubicBezTo>
                      <a:pt x="99" y="7"/>
                      <a:pt x="98" y="8"/>
                      <a:pt x="100" y="11"/>
                    </a:cubicBezTo>
                    <a:cubicBezTo>
                      <a:pt x="100" y="12"/>
                      <a:pt x="100" y="13"/>
                      <a:pt x="100" y="12"/>
                    </a:cubicBezTo>
                    <a:cubicBezTo>
                      <a:pt x="99" y="10"/>
                      <a:pt x="99" y="11"/>
                      <a:pt x="98" y="9"/>
                    </a:cubicBezTo>
                    <a:cubicBezTo>
                      <a:pt x="98" y="9"/>
                      <a:pt x="98" y="9"/>
                      <a:pt x="98" y="9"/>
                    </a:cubicBezTo>
                    <a:cubicBezTo>
                      <a:pt x="98" y="7"/>
                      <a:pt x="98" y="7"/>
                      <a:pt x="98" y="7"/>
                    </a:cubicBezTo>
                    <a:cubicBezTo>
                      <a:pt x="97" y="5"/>
                      <a:pt x="95" y="4"/>
                      <a:pt x="95" y="4"/>
                    </a:cubicBezTo>
                    <a:cubicBezTo>
                      <a:pt x="95" y="5"/>
                      <a:pt x="96" y="5"/>
                      <a:pt x="96" y="6"/>
                    </a:cubicBezTo>
                    <a:cubicBezTo>
                      <a:pt x="95" y="5"/>
                      <a:pt x="95" y="4"/>
                      <a:pt x="94" y="4"/>
                    </a:cubicBezTo>
                    <a:cubicBezTo>
                      <a:pt x="95" y="5"/>
                      <a:pt x="96" y="7"/>
                      <a:pt x="96" y="8"/>
                    </a:cubicBezTo>
                    <a:cubicBezTo>
                      <a:pt x="95" y="8"/>
                      <a:pt x="94" y="6"/>
                      <a:pt x="94" y="6"/>
                    </a:cubicBezTo>
                    <a:cubicBezTo>
                      <a:pt x="94" y="4"/>
                      <a:pt x="94" y="4"/>
                      <a:pt x="94" y="4"/>
                    </a:cubicBezTo>
                    <a:cubicBezTo>
                      <a:pt x="94" y="6"/>
                      <a:pt x="93" y="3"/>
                      <a:pt x="93" y="4"/>
                    </a:cubicBezTo>
                    <a:cubicBezTo>
                      <a:pt x="93" y="5"/>
                      <a:pt x="94" y="7"/>
                      <a:pt x="94" y="8"/>
                    </a:cubicBezTo>
                    <a:cubicBezTo>
                      <a:pt x="94" y="9"/>
                      <a:pt x="94" y="8"/>
                      <a:pt x="94" y="8"/>
                    </a:cubicBezTo>
                    <a:cubicBezTo>
                      <a:pt x="93" y="7"/>
                      <a:pt x="93" y="7"/>
                      <a:pt x="93" y="7"/>
                    </a:cubicBezTo>
                    <a:cubicBezTo>
                      <a:pt x="93" y="7"/>
                      <a:pt x="92" y="4"/>
                      <a:pt x="92" y="5"/>
                    </a:cubicBezTo>
                    <a:cubicBezTo>
                      <a:pt x="92" y="6"/>
                      <a:pt x="92" y="6"/>
                      <a:pt x="92" y="6"/>
                    </a:cubicBezTo>
                    <a:cubicBezTo>
                      <a:pt x="92" y="6"/>
                      <a:pt x="92" y="6"/>
                      <a:pt x="91" y="5"/>
                    </a:cubicBezTo>
                    <a:cubicBezTo>
                      <a:pt x="92" y="6"/>
                      <a:pt x="91" y="6"/>
                      <a:pt x="92" y="6"/>
                    </a:cubicBezTo>
                    <a:cubicBezTo>
                      <a:pt x="91" y="5"/>
                      <a:pt x="91" y="5"/>
                      <a:pt x="91" y="5"/>
                    </a:cubicBezTo>
                    <a:cubicBezTo>
                      <a:pt x="91" y="6"/>
                      <a:pt x="92" y="9"/>
                      <a:pt x="91" y="7"/>
                    </a:cubicBezTo>
                    <a:cubicBezTo>
                      <a:pt x="92" y="9"/>
                      <a:pt x="91" y="7"/>
                      <a:pt x="92" y="8"/>
                    </a:cubicBezTo>
                    <a:cubicBezTo>
                      <a:pt x="93" y="9"/>
                      <a:pt x="92" y="9"/>
                      <a:pt x="92" y="10"/>
                    </a:cubicBezTo>
                    <a:cubicBezTo>
                      <a:pt x="91" y="7"/>
                      <a:pt x="91" y="10"/>
                      <a:pt x="91" y="10"/>
                    </a:cubicBezTo>
                    <a:cubicBezTo>
                      <a:pt x="91" y="9"/>
                      <a:pt x="90" y="9"/>
                      <a:pt x="90" y="8"/>
                    </a:cubicBezTo>
                    <a:cubicBezTo>
                      <a:pt x="91" y="10"/>
                      <a:pt x="91" y="10"/>
                      <a:pt x="91" y="10"/>
                    </a:cubicBezTo>
                    <a:cubicBezTo>
                      <a:pt x="89" y="7"/>
                      <a:pt x="90" y="11"/>
                      <a:pt x="89" y="10"/>
                    </a:cubicBezTo>
                    <a:cubicBezTo>
                      <a:pt x="89" y="9"/>
                      <a:pt x="88" y="8"/>
                      <a:pt x="88" y="7"/>
                    </a:cubicBezTo>
                    <a:cubicBezTo>
                      <a:pt x="90" y="10"/>
                      <a:pt x="89" y="11"/>
                      <a:pt x="90" y="12"/>
                    </a:cubicBezTo>
                    <a:cubicBezTo>
                      <a:pt x="89" y="12"/>
                      <a:pt x="88" y="9"/>
                      <a:pt x="87" y="8"/>
                    </a:cubicBezTo>
                    <a:cubicBezTo>
                      <a:pt x="88" y="10"/>
                      <a:pt x="86" y="7"/>
                      <a:pt x="87" y="9"/>
                    </a:cubicBezTo>
                    <a:cubicBezTo>
                      <a:pt x="88" y="10"/>
                      <a:pt x="88" y="11"/>
                      <a:pt x="88" y="12"/>
                    </a:cubicBezTo>
                    <a:cubicBezTo>
                      <a:pt x="88" y="12"/>
                      <a:pt x="88" y="11"/>
                      <a:pt x="87" y="10"/>
                    </a:cubicBezTo>
                    <a:cubicBezTo>
                      <a:pt x="87" y="10"/>
                      <a:pt x="88" y="12"/>
                      <a:pt x="88" y="13"/>
                    </a:cubicBezTo>
                    <a:cubicBezTo>
                      <a:pt x="88" y="13"/>
                      <a:pt x="89" y="15"/>
                      <a:pt x="88" y="14"/>
                    </a:cubicBezTo>
                    <a:cubicBezTo>
                      <a:pt x="87" y="12"/>
                      <a:pt x="88" y="13"/>
                      <a:pt x="87" y="12"/>
                    </a:cubicBezTo>
                    <a:cubicBezTo>
                      <a:pt x="86" y="12"/>
                      <a:pt x="89" y="16"/>
                      <a:pt x="88" y="16"/>
                    </a:cubicBezTo>
                    <a:cubicBezTo>
                      <a:pt x="89" y="17"/>
                      <a:pt x="90" y="20"/>
                      <a:pt x="90" y="21"/>
                    </a:cubicBezTo>
                    <a:cubicBezTo>
                      <a:pt x="89" y="21"/>
                      <a:pt x="90" y="20"/>
                      <a:pt x="89" y="18"/>
                    </a:cubicBezTo>
                    <a:cubicBezTo>
                      <a:pt x="89" y="18"/>
                      <a:pt x="89" y="18"/>
                      <a:pt x="89" y="18"/>
                    </a:cubicBezTo>
                    <a:cubicBezTo>
                      <a:pt x="87" y="16"/>
                      <a:pt x="87" y="14"/>
                      <a:pt x="86" y="12"/>
                    </a:cubicBezTo>
                    <a:cubicBezTo>
                      <a:pt x="86" y="13"/>
                      <a:pt x="86" y="13"/>
                      <a:pt x="86" y="13"/>
                    </a:cubicBezTo>
                    <a:cubicBezTo>
                      <a:pt x="85" y="12"/>
                      <a:pt x="85" y="11"/>
                      <a:pt x="84" y="10"/>
                    </a:cubicBezTo>
                    <a:cubicBezTo>
                      <a:pt x="85" y="12"/>
                      <a:pt x="84" y="11"/>
                      <a:pt x="84" y="11"/>
                    </a:cubicBezTo>
                    <a:cubicBezTo>
                      <a:pt x="85" y="13"/>
                      <a:pt x="84" y="11"/>
                      <a:pt x="85" y="12"/>
                    </a:cubicBezTo>
                    <a:cubicBezTo>
                      <a:pt x="84" y="13"/>
                      <a:pt x="86" y="15"/>
                      <a:pt x="85" y="15"/>
                    </a:cubicBezTo>
                    <a:cubicBezTo>
                      <a:pt x="83" y="12"/>
                      <a:pt x="83" y="12"/>
                      <a:pt x="83" y="12"/>
                    </a:cubicBezTo>
                    <a:cubicBezTo>
                      <a:pt x="82" y="11"/>
                      <a:pt x="84" y="14"/>
                      <a:pt x="83" y="13"/>
                    </a:cubicBezTo>
                    <a:cubicBezTo>
                      <a:pt x="83" y="12"/>
                      <a:pt x="83" y="12"/>
                      <a:pt x="83" y="12"/>
                    </a:cubicBezTo>
                    <a:cubicBezTo>
                      <a:pt x="81" y="13"/>
                      <a:pt x="80" y="14"/>
                      <a:pt x="81" y="18"/>
                    </a:cubicBezTo>
                    <a:cubicBezTo>
                      <a:pt x="80" y="17"/>
                      <a:pt x="79" y="17"/>
                      <a:pt x="78" y="16"/>
                    </a:cubicBezTo>
                    <a:cubicBezTo>
                      <a:pt x="78" y="17"/>
                      <a:pt x="79" y="18"/>
                      <a:pt x="79" y="18"/>
                    </a:cubicBezTo>
                    <a:cubicBezTo>
                      <a:pt x="77" y="17"/>
                      <a:pt x="77" y="17"/>
                      <a:pt x="77" y="17"/>
                    </a:cubicBezTo>
                    <a:cubicBezTo>
                      <a:pt x="76" y="16"/>
                      <a:pt x="77" y="18"/>
                      <a:pt x="77" y="19"/>
                    </a:cubicBezTo>
                    <a:cubicBezTo>
                      <a:pt x="76" y="18"/>
                      <a:pt x="76" y="18"/>
                      <a:pt x="76" y="18"/>
                    </a:cubicBezTo>
                    <a:cubicBezTo>
                      <a:pt x="75" y="17"/>
                      <a:pt x="76" y="19"/>
                      <a:pt x="76" y="19"/>
                    </a:cubicBezTo>
                    <a:cubicBezTo>
                      <a:pt x="75" y="18"/>
                      <a:pt x="75" y="18"/>
                      <a:pt x="75" y="18"/>
                    </a:cubicBezTo>
                    <a:cubicBezTo>
                      <a:pt x="76" y="20"/>
                      <a:pt x="76" y="20"/>
                      <a:pt x="76" y="20"/>
                    </a:cubicBezTo>
                    <a:cubicBezTo>
                      <a:pt x="76" y="20"/>
                      <a:pt x="76" y="20"/>
                      <a:pt x="74" y="19"/>
                    </a:cubicBezTo>
                    <a:cubicBezTo>
                      <a:pt x="75" y="19"/>
                      <a:pt x="75" y="19"/>
                      <a:pt x="75" y="20"/>
                    </a:cubicBezTo>
                    <a:cubicBezTo>
                      <a:pt x="74" y="19"/>
                      <a:pt x="73" y="20"/>
                      <a:pt x="73" y="21"/>
                    </a:cubicBezTo>
                    <a:cubicBezTo>
                      <a:pt x="74" y="21"/>
                      <a:pt x="74" y="21"/>
                      <a:pt x="75" y="23"/>
                    </a:cubicBezTo>
                    <a:cubicBezTo>
                      <a:pt x="76" y="25"/>
                      <a:pt x="74" y="22"/>
                      <a:pt x="75" y="24"/>
                    </a:cubicBezTo>
                    <a:cubicBezTo>
                      <a:pt x="74" y="23"/>
                      <a:pt x="74" y="22"/>
                      <a:pt x="73" y="22"/>
                    </a:cubicBezTo>
                    <a:cubicBezTo>
                      <a:pt x="71" y="20"/>
                      <a:pt x="71" y="22"/>
                      <a:pt x="70" y="23"/>
                    </a:cubicBezTo>
                    <a:cubicBezTo>
                      <a:pt x="70" y="24"/>
                      <a:pt x="70" y="24"/>
                      <a:pt x="70" y="24"/>
                    </a:cubicBezTo>
                    <a:cubicBezTo>
                      <a:pt x="68" y="22"/>
                      <a:pt x="69" y="25"/>
                      <a:pt x="68" y="24"/>
                    </a:cubicBezTo>
                    <a:cubicBezTo>
                      <a:pt x="68" y="25"/>
                      <a:pt x="70" y="28"/>
                      <a:pt x="69" y="28"/>
                    </a:cubicBezTo>
                    <a:cubicBezTo>
                      <a:pt x="70" y="30"/>
                      <a:pt x="68" y="26"/>
                      <a:pt x="67" y="25"/>
                    </a:cubicBezTo>
                    <a:cubicBezTo>
                      <a:pt x="67" y="26"/>
                      <a:pt x="67" y="26"/>
                      <a:pt x="67" y="26"/>
                    </a:cubicBezTo>
                    <a:cubicBezTo>
                      <a:pt x="66" y="26"/>
                      <a:pt x="66" y="26"/>
                      <a:pt x="66" y="26"/>
                    </a:cubicBezTo>
                    <a:cubicBezTo>
                      <a:pt x="67" y="27"/>
                      <a:pt x="67" y="28"/>
                      <a:pt x="66" y="27"/>
                    </a:cubicBezTo>
                    <a:cubicBezTo>
                      <a:pt x="66" y="27"/>
                      <a:pt x="66" y="27"/>
                      <a:pt x="66" y="27"/>
                    </a:cubicBezTo>
                    <a:cubicBezTo>
                      <a:pt x="66" y="27"/>
                      <a:pt x="65" y="26"/>
                      <a:pt x="64" y="27"/>
                    </a:cubicBezTo>
                    <a:cubicBezTo>
                      <a:pt x="65" y="28"/>
                      <a:pt x="64" y="28"/>
                      <a:pt x="65" y="29"/>
                    </a:cubicBezTo>
                    <a:cubicBezTo>
                      <a:pt x="65" y="28"/>
                      <a:pt x="65" y="28"/>
                      <a:pt x="65" y="28"/>
                    </a:cubicBezTo>
                    <a:cubicBezTo>
                      <a:pt x="65" y="30"/>
                      <a:pt x="65" y="30"/>
                      <a:pt x="65" y="30"/>
                    </a:cubicBezTo>
                    <a:cubicBezTo>
                      <a:pt x="65" y="29"/>
                      <a:pt x="65" y="29"/>
                      <a:pt x="65" y="29"/>
                    </a:cubicBezTo>
                    <a:cubicBezTo>
                      <a:pt x="64" y="28"/>
                      <a:pt x="64" y="28"/>
                      <a:pt x="64" y="28"/>
                    </a:cubicBezTo>
                    <a:cubicBezTo>
                      <a:pt x="63" y="27"/>
                      <a:pt x="64" y="29"/>
                      <a:pt x="65" y="30"/>
                    </a:cubicBezTo>
                    <a:cubicBezTo>
                      <a:pt x="65" y="31"/>
                      <a:pt x="64" y="30"/>
                      <a:pt x="64" y="29"/>
                    </a:cubicBezTo>
                    <a:cubicBezTo>
                      <a:pt x="63" y="29"/>
                      <a:pt x="64" y="30"/>
                      <a:pt x="64" y="29"/>
                    </a:cubicBezTo>
                    <a:cubicBezTo>
                      <a:pt x="63" y="28"/>
                      <a:pt x="63" y="29"/>
                      <a:pt x="63" y="28"/>
                    </a:cubicBezTo>
                    <a:cubicBezTo>
                      <a:pt x="63" y="28"/>
                      <a:pt x="64" y="30"/>
                      <a:pt x="63" y="30"/>
                    </a:cubicBezTo>
                    <a:cubicBezTo>
                      <a:pt x="63" y="30"/>
                      <a:pt x="63" y="31"/>
                      <a:pt x="62" y="29"/>
                    </a:cubicBezTo>
                    <a:cubicBezTo>
                      <a:pt x="62" y="30"/>
                      <a:pt x="62" y="30"/>
                      <a:pt x="62" y="31"/>
                    </a:cubicBezTo>
                    <a:cubicBezTo>
                      <a:pt x="63" y="31"/>
                      <a:pt x="63" y="31"/>
                      <a:pt x="64" y="32"/>
                    </a:cubicBezTo>
                    <a:cubicBezTo>
                      <a:pt x="64" y="32"/>
                      <a:pt x="64" y="33"/>
                      <a:pt x="63" y="32"/>
                    </a:cubicBezTo>
                    <a:cubicBezTo>
                      <a:pt x="63" y="32"/>
                      <a:pt x="63" y="32"/>
                      <a:pt x="63" y="32"/>
                    </a:cubicBezTo>
                    <a:cubicBezTo>
                      <a:pt x="63" y="32"/>
                      <a:pt x="63" y="32"/>
                      <a:pt x="64" y="33"/>
                    </a:cubicBezTo>
                    <a:cubicBezTo>
                      <a:pt x="62" y="32"/>
                      <a:pt x="62" y="32"/>
                      <a:pt x="62" y="32"/>
                    </a:cubicBezTo>
                    <a:cubicBezTo>
                      <a:pt x="63" y="33"/>
                      <a:pt x="62" y="33"/>
                      <a:pt x="62" y="33"/>
                    </a:cubicBezTo>
                    <a:cubicBezTo>
                      <a:pt x="61" y="32"/>
                      <a:pt x="60" y="30"/>
                      <a:pt x="60" y="30"/>
                    </a:cubicBezTo>
                    <a:cubicBezTo>
                      <a:pt x="60" y="32"/>
                      <a:pt x="60" y="32"/>
                      <a:pt x="60" y="32"/>
                    </a:cubicBezTo>
                    <a:cubicBezTo>
                      <a:pt x="60" y="32"/>
                      <a:pt x="60" y="32"/>
                      <a:pt x="59" y="31"/>
                    </a:cubicBezTo>
                    <a:cubicBezTo>
                      <a:pt x="58" y="31"/>
                      <a:pt x="61" y="36"/>
                      <a:pt x="60" y="35"/>
                    </a:cubicBezTo>
                    <a:cubicBezTo>
                      <a:pt x="59" y="33"/>
                      <a:pt x="59" y="33"/>
                      <a:pt x="58" y="33"/>
                    </a:cubicBezTo>
                    <a:cubicBezTo>
                      <a:pt x="58" y="34"/>
                      <a:pt x="58" y="34"/>
                      <a:pt x="58" y="34"/>
                    </a:cubicBezTo>
                    <a:cubicBezTo>
                      <a:pt x="59" y="35"/>
                      <a:pt x="58" y="33"/>
                      <a:pt x="59" y="34"/>
                    </a:cubicBezTo>
                    <a:cubicBezTo>
                      <a:pt x="60" y="34"/>
                      <a:pt x="59" y="34"/>
                      <a:pt x="59" y="35"/>
                    </a:cubicBezTo>
                    <a:cubicBezTo>
                      <a:pt x="56" y="32"/>
                      <a:pt x="57" y="35"/>
                      <a:pt x="55" y="34"/>
                    </a:cubicBezTo>
                    <a:cubicBezTo>
                      <a:pt x="56" y="36"/>
                      <a:pt x="55" y="35"/>
                      <a:pt x="55" y="36"/>
                    </a:cubicBezTo>
                    <a:cubicBezTo>
                      <a:pt x="54" y="34"/>
                      <a:pt x="55" y="37"/>
                      <a:pt x="54" y="36"/>
                    </a:cubicBezTo>
                    <a:cubicBezTo>
                      <a:pt x="55" y="38"/>
                      <a:pt x="55" y="38"/>
                      <a:pt x="55" y="38"/>
                    </a:cubicBezTo>
                    <a:cubicBezTo>
                      <a:pt x="54" y="37"/>
                      <a:pt x="57" y="41"/>
                      <a:pt x="55" y="39"/>
                    </a:cubicBezTo>
                    <a:cubicBezTo>
                      <a:pt x="54" y="39"/>
                      <a:pt x="54" y="38"/>
                      <a:pt x="53" y="37"/>
                    </a:cubicBezTo>
                    <a:cubicBezTo>
                      <a:pt x="51" y="35"/>
                      <a:pt x="54" y="40"/>
                      <a:pt x="52" y="38"/>
                    </a:cubicBezTo>
                    <a:cubicBezTo>
                      <a:pt x="52" y="38"/>
                      <a:pt x="53" y="40"/>
                      <a:pt x="54" y="41"/>
                    </a:cubicBezTo>
                    <a:cubicBezTo>
                      <a:pt x="53" y="40"/>
                      <a:pt x="51" y="39"/>
                      <a:pt x="51" y="39"/>
                    </a:cubicBezTo>
                    <a:cubicBezTo>
                      <a:pt x="51" y="40"/>
                      <a:pt x="51" y="40"/>
                      <a:pt x="51" y="40"/>
                    </a:cubicBezTo>
                    <a:cubicBezTo>
                      <a:pt x="50" y="39"/>
                      <a:pt x="50" y="39"/>
                      <a:pt x="50" y="39"/>
                    </a:cubicBezTo>
                    <a:cubicBezTo>
                      <a:pt x="49" y="39"/>
                      <a:pt x="50" y="40"/>
                      <a:pt x="50" y="41"/>
                    </a:cubicBezTo>
                    <a:cubicBezTo>
                      <a:pt x="49" y="39"/>
                      <a:pt x="48" y="41"/>
                      <a:pt x="47" y="40"/>
                    </a:cubicBezTo>
                    <a:cubicBezTo>
                      <a:pt x="49" y="42"/>
                      <a:pt x="46" y="40"/>
                      <a:pt x="48" y="43"/>
                    </a:cubicBezTo>
                    <a:cubicBezTo>
                      <a:pt x="47" y="42"/>
                      <a:pt x="47" y="42"/>
                      <a:pt x="47" y="42"/>
                    </a:cubicBezTo>
                    <a:cubicBezTo>
                      <a:pt x="48" y="43"/>
                      <a:pt x="49" y="44"/>
                      <a:pt x="49" y="45"/>
                    </a:cubicBezTo>
                    <a:cubicBezTo>
                      <a:pt x="47" y="43"/>
                      <a:pt x="47" y="43"/>
                      <a:pt x="47" y="43"/>
                    </a:cubicBezTo>
                    <a:cubicBezTo>
                      <a:pt x="46" y="41"/>
                      <a:pt x="47" y="43"/>
                      <a:pt x="46" y="42"/>
                    </a:cubicBezTo>
                    <a:cubicBezTo>
                      <a:pt x="47" y="43"/>
                      <a:pt x="45" y="42"/>
                      <a:pt x="46" y="44"/>
                    </a:cubicBezTo>
                    <a:cubicBezTo>
                      <a:pt x="47" y="44"/>
                      <a:pt x="47" y="44"/>
                      <a:pt x="47" y="44"/>
                    </a:cubicBezTo>
                    <a:cubicBezTo>
                      <a:pt x="47" y="45"/>
                      <a:pt x="47" y="45"/>
                      <a:pt x="47" y="46"/>
                    </a:cubicBezTo>
                    <a:cubicBezTo>
                      <a:pt x="47" y="46"/>
                      <a:pt x="45" y="44"/>
                      <a:pt x="45" y="44"/>
                    </a:cubicBezTo>
                    <a:cubicBezTo>
                      <a:pt x="45" y="44"/>
                      <a:pt x="45" y="44"/>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5" y="45"/>
                      <a:pt x="45" y="45"/>
                    </a:cubicBezTo>
                    <a:cubicBezTo>
                      <a:pt x="45" y="45"/>
                      <a:pt x="44" y="45"/>
                      <a:pt x="44" y="45"/>
                    </a:cubicBezTo>
                    <a:cubicBezTo>
                      <a:pt x="44" y="45"/>
                      <a:pt x="44" y="45"/>
                      <a:pt x="44" y="45"/>
                    </a:cubicBezTo>
                    <a:cubicBezTo>
                      <a:pt x="44" y="45"/>
                      <a:pt x="44" y="45"/>
                      <a:pt x="44" y="45"/>
                    </a:cubicBezTo>
                    <a:cubicBezTo>
                      <a:pt x="43" y="44"/>
                      <a:pt x="43" y="44"/>
                      <a:pt x="43" y="44"/>
                    </a:cubicBezTo>
                    <a:cubicBezTo>
                      <a:pt x="43" y="44"/>
                      <a:pt x="43" y="45"/>
                      <a:pt x="44" y="46"/>
                    </a:cubicBezTo>
                    <a:cubicBezTo>
                      <a:pt x="42" y="46"/>
                      <a:pt x="42" y="48"/>
                      <a:pt x="42" y="49"/>
                    </a:cubicBezTo>
                    <a:cubicBezTo>
                      <a:pt x="42" y="49"/>
                      <a:pt x="41" y="48"/>
                      <a:pt x="42" y="48"/>
                    </a:cubicBezTo>
                    <a:cubicBezTo>
                      <a:pt x="42" y="49"/>
                      <a:pt x="42" y="50"/>
                      <a:pt x="42" y="49"/>
                    </a:cubicBezTo>
                    <a:cubicBezTo>
                      <a:pt x="42" y="50"/>
                      <a:pt x="41" y="48"/>
                      <a:pt x="40" y="49"/>
                    </a:cubicBezTo>
                    <a:cubicBezTo>
                      <a:pt x="40" y="48"/>
                      <a:pt x="41" y="50"/>
                      <a:pt x="41" y="50"/>
                    </a:cubicBezTo>
                    <a:cubicBezTo>
                      <a:pt x="39" y="48"/>
                      <a:pt x="41" y="52"/>
                      <a:pt x="39" y="51"/>
                    </a:cubicBezTo>
                    <a:cubicBezTo>
                      <a:pt x="40" y="52"/>
                      <a:pt x="39" y="51"/>
                      <a:pt x="39" y="50"/>
                    </a:cubicBezTo>
                    <a:cubicBezTo>
                      <a:pt x="39" y="51"/>
                      <a:pt x="38" y="52"/>
                      <a:pt x="39" y="54"/>
                    </a:cubicBezTo>
                    <a:cubicBezTo>
                      <a:pt x="38" y="53"/>
                      <a:pt x="38" y="53"/>
                      <a:pt x="38" y="53"/>
                    </a:cubicBezTo>
                    <a:cubicBezTo>
                      <a:pt x="38" y="53"/>
                      <a:pt x="38" y="53"/>
                      <a:pt x="38" y="54"/>
                    </a:cubicBezTo>
                    <a:cubicBezTo>
                      <a:pt x="39" y="55"/>
                      <a:pt x="40" y="56"/>
                      <a:pt x="39" y="56"/>
                    </a:cubicBezTo>
                    <a:cubicBezTo>
                      <a:pt x="39" y="56"/>
                      <a:pt x="39" y="56"/>
                      <a:pt x="39" y="56"/>
                    </a:cubicBezTo>
                    <a:cubicBezTo>
                      <a:pt x="39" y="56"/>
                      <a:pt x="39" y="57"/>
                      <a:pt x="39" y="57"/>
                    </a:cubicBezTo>
                    <a:cubicBezTo>
                      <a:pt x="38" y="57"/>
                      <a:pt x="39" y="57"/>
                      <a:pt x="38" y="56"/>
                    </a:cubicBezTo>
                    <a:cubicBezTo>
                      <a:pt x="36" y="54"/>
                      <a:pt x="36" y="56"/>
                      <a:pt x="36" y="56"/>
                    </a:cubicBezTo>
                    <a:cubicBezTo>
                      <a:pt x="37" y="57"/>
                      <a:pt x="37" y="57"/>
                      <a:pt x="37" y="57"/>
                    </a:cubicBezTo>
                    <a:cubicBezTo>
                      <a:pt x="37" y="58"/>
                      <a:pt x="36" y="56"/>
                      <a:pt x="36" y="56"/>
                    </a:cubicBezTo>
                    <a:cubicBezTo>
                      <a:pt x="38" y="61"/>
                      <a:pt x="38" y="61"/>
                      <a:pt x="38" y="61"/>
                    </a:cubicBezTo>
                    <a:cubicBezTo>
                      <a:pt x="38" y="60"/>
                      <a:pt x="37" y="59"/>
                      <a:pt x="36" y="58"/>
                    </a:cubicBezTo>
                    <a:cubicBezTo>
                      <a:pt x="36" y="59"/>
                      <a:pt x="37" y="61"/>
                      <a:pt x="38" y="63"/>
                    </a:cubicBezTo>
                    <a:cubicBezTo>
                      <a:pt x="38" y="63"/>
                      <a:pt x="38" y="64"/>
                      <a:pt x="38" y="64"/>
                    </a:cubicBezTo>
                    <a:cubicBezTo>
                      <a:pt x="37" y="63"/>
                      <a:pt x="38" y="64"/>
                      <a:pt x="37" y="63"/>
                    </a:cubicBezTo>
                    <a:cubicBezTo>
                      <a:pt x="36" y="63"/>
                      <a:pt x="36" y="63"/>
                      <a:pt x="36" y="63"/>
                    </a:cubicBezTo>
                    <a:cubicBezTo>
                      <a:pt x="36" y="62"/>
                      <a:pt x="34" y="61"/>
                      <a:pt x="34" y="60"/>
                    </a:cubicBezTo>
                    <a:cubicBezTo>
                      <a:pt x="34" y="61"/>
                      <a:pt x="33" y="61"/>
                      <a:pt x="32" y="61"/>
                    </a:cubicBezTo>
                    <a:cubicBezTo>
                      <a:pt x="34" y="63"/>
                      <a:pt x="32" y="63"/>
                      <a:pt x="34" y="65"/>
                    </a:cubicBezTo>
                    <a:cubicBezTo>
                      <a:pt x="34" y="65"/>
                      <a:pt x="32" y="63"/>
                      <a:pt x="32" y="63"/>
                    </a:cubicBezTo>
                    <a:cubicBezTo>
                      <a:pt x="32" y="64"/>
                      <a:pt x="31" y="64"/>
                      <a:pt x="31" y="65"/>
                    </a:cubicBezTo>
                    <a:cubicBezTo>
                      <a:pt x="30" y="65"/>
                      <a:pt x="30" y="65"/>
                      <a:pt x="30" y="65"/>
                    </a:cubicBezTo>
                    <a:cubicBezTo>
                      <a:pt x="30" y="66"/>
                      <a:pt x="29" y="66"/>
                      <a:pt x="30" y="68"/>
                    </a:cubicBezTo>
                    <a:cubicBezTo>
                      <a:pt x="30" y="67"/>
                      <a:pt x="30" y="67"/>
                      <a:pt x="30" y="67"/>
                    </a:cubicBezTo>
                    <a:cubicBezTo>
                      <a:pt x="28" y="67"/>
                      <a:pt x="32" y="69"/>
                      <a:pt x="30" y="69"/>
                    </a:cubicBezTo>
                    <a:cubicBezTo>
                      <a:pt x="29" y="68"/>
                      <a:pt x="29" y="68"/>
                      <a:pt x="29" y="68"/>
                    </a:cubicBezTo>
                    <a:cubicBezTo>
                      <a:pt x="30" y="69"/>
                      <a:pt x="28" y="68"/>
                      <a:pt x="29" y="70"/>
                    </a:cubicBezTo>
                    <a:cubicBezTo>
                      <a:pt x="28" y="68"/>
                      <a:pt x="28" y="68"/>
                      <a:pt x="28" y="68"/>
                    </a:cubicBezTo>
                    <a:cubicBezTo>
                      <a:pt x="28" y="69"/>
                      <a:pt x="28" y="69"/>
                      <a:pt x="28" y="71"/>
                    </a:cubicBezTo>
                    <a:cubicBezTo>
                      <a:pt x="27" y="69"/>
                      <a:pt x="27" y="69"/>
                      <a:pt x="27" y="69"/>
                    </a:cubicBezTo>
                    <a:cubicBezTo>
                      <a:pt x="26" y="69"/>
                      <a:pt x="28" y="71"/>
                      <a:pt x="27" y="71"/>
                    </a:cubicBezTo>
                    <a:cubicBezTo>
                      <a:pt x="27" y="71"/>
                      <a:pt x="26" y="71"/>
                      <a:pt x="26" y="70"/>
                    </a:cubicBezTo>
                    <a:cubicBezTo>
                      <a:pt x="27" y="71"/>
                      <a:pt x="26" y="72"/>
                      <a:pt x="27" y="72"/>
                    </a:cubicBezTo>
                    <a:cubicBezTo>
                      <a:pt x="25" y="71"/>
                      <a:pt x="25" y="71"/>
                      <a:pt x="25" y="71"/>
                    </a:cubicBezTo>
                    <a:cubicBezTo>
                      <a:pt x="23" y="73"/>
                      <a:pt x="21" y="75"/>
                      <a:pt x="21" y="78"/>
                    </a:cubicBezTo>
                    <a:cubicBezTo>
                      <a:pt x="19" y="77"/>
                      <a:pt x="20" y="77"/>
                      <a:pt x="19" y="76"/>
                    </a:cubicBezTo>
                    <a:cubicBezTo>
                      <a:pt x="20" y="77"/>
                      <a:pt x="19" y="77"/>
                      <a:pt x="19" y="78"/>
                    </a:cubicBezTo>
                    <a:cubicBezTo>
                      <a:pt x="19" y="77"/>
                      <a:pt x="19" y="77"/>
                      <a:pt x="19" y="77"/>
                    </a:cubicBezTo>
                    <a:cubicBezTo>
                      <a:pt x="19" y="78"/>
                      <a:pt x="18" y="77"/>
                      <a:pt x="18" y="78"/>
                    </a:cubicBezTo>
                    <a:cubicBezTo>
                      <a:pt x="18" y="78"/>
                      <a:pt x="18" y="78"/>
                      <a:pt x="18" y="78"/>
                    </a:cubicBezTo>
                    <a:cubicBezTo>
                      <a:pt x="19" y="80"/>
                      <a:pt x="16" y="77"/>
                      <a:pt x="18" y="79"/>
                    </a:cubicBezTo>
                    <a:cubicBezTo>
                      <a:pt x="16" y="78"/>
                      <a:pt x="16" y="78"/>
                      <a:pt x="16" y="78"/>
                    </a:cubicBezTo>
                    <a:cubicBezTo>
                      <a:pt x="18" y="80"/>
                      <a:pt x="15" y="78"/>
                      <a:pt x="17" y="80"/>
                    </a:cubicBezTo>
                    <a:cubicBezTo>
                      <a:pt x="16" y="80"/>
                      <a:pt x="16" y="80"/>
                      <a:pt x="16" y="80"/>
                    </a:cubicBezTo>
                    <a:cubicBezTo>
                      <a:pt x="15" y="79"/>
                      <a:pt x="18" y="82"/>
                      <a:pt x="16" y="81"/>
                    </a:cubicBezTo>
                    <a:cubicBezTo>
                      <a:pt x="16" y="82"/>
                      <a:pt x="16" y="83"/>
                      <a:pt x="17" y="84"/>
                    </a:cubicBezTo>
                    <a:cubicBezTo>
                      <a:pt x="15" y="82"/>
                      <a:pt x="15" y="82"/>
                      <a:pt x="15" y="82"/>
                    </a:cubicBezTo>
                    <a:cubicBezTo>
                      <a:pt x="15" y="85"/>
                      <a:pt x="13" y="86"/>
                      <a:pt x="14" y="89"/>
                    </a:cubicBezTo>
                    <a:cubicBezTo>
                      <a:pt x="13" y="88"/>
                      <a:pt x="13" y="88"/>
                      <a:pt x="13" y="88"/>
                    </a:cubicBezTo>
                    <a:cubicBezTo>
                      <a:pt x="14" y="90"/>
                      <a:pt x="10" y="89"/>
                      <a:pt x="13" y="92"/>
                    </a:cubicBezTo>
                    <a:cubicBezTo>
                      <a:pt x="14" y="93"/>
                      <a:pt x="14" y="93"/>
                      <a:pt x="14" y="93"/>
                    </a:cubicBezTo>
                    <a:cubicBezTo>
                      <a:pt x="12" y="92"/>
                      <a:pt x="12" y="92"/>
                      <a:pt x="12" y="92"/>
                    </a:cubicBezTo>
                    <a:cubicBezTo>
                      <a:pt x="13" y="93"/>
                      <a:pt x="11" y="93"/>
                      <a:pt x="13" y="94"/>
                    </a:cubicBezTo>
                    <a:cubicBezTo>
                      <a:pt x="12" y="94"/>
                      <a:pt x="12" y="93"/>
                      <a:pt x="12" y="93"/>
                    </a:cubicBezTo>
                    <a:cubicBezTo>
                      <a:pt x="11" y="93"/>
                      <a:pt x="13" y="95"/>
                      <a:pt x="12" y="95"/>
                    </a:cubicBezTo>
                    <a:cubicBezTo>
                      <a:pt x="11" y="95"/>
                      <a:pt x="11" y="95"/>
                      <a:pt x="11" y="95"/>
                    </a:cubicBezTo>
                    <a:cubicBezTo>
                      <a:pt x="8" y="95"/>
                      <a:pt x="4" y="96"/>
                      <a:pt x="6" y="100"/>
                    </a:cubicBezTo>
                    <a:cubicBezTo>
                      <a:pt x="6" y="101"/>
                      <a:pt x="4" y="99"/>
                      <a:pt x="4" y="99"/>
                    </a:cubicBezTo>
                    <a:cubicBezTo>
                      <a:pt x="6" y="103"/>
                      <a:pt x="0" y="102"/>
                      <a:pt x="3" y="107"/>
                    </a:cubicBezTo>
                    <a:cubicBezTo>
                      <a:pt x="4" y="109"/>
                      <a:pt x="9" y="112"/>
                      <a:pt x="9" y="11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3" name="Freeform 163"/>
              <p:cNvSpPr/>
              <p:nvPr/>
            </p:nvSpPr>
            <p:spPr bwMode="auto">
              <a:xfrm>
                <a:off x="4499" y="1925"/>
                <a:ext cx="3" cy="4"/>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1" y="2"/>
                      <a:pt x="1" y="2"/>
                      <a:pt x="1" y="2"/>
                    </a:cubicBezTo>
                    <a:cubicBezTo>
                      <a:pt x="1" y="2"/>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4" name="Freeform 164"/>
              <p:cNvSpPr/>
              <p:nvPr/>
            </p:nvSpPr>
            <p:spPr bwMode="auto">
              <a:xfrm>
                <a:off x="3914" y="1322"/>
                <a:ext cx="2"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5" name="Freeform 165"/>
              <p:cNvSpPr/>
              <p:nvPr/>
            </p:nvSpPr>
            <p:spPr bwMode="auto">
              <a:xfrm>
                <a:off x="3122" y="2198"/>
                <a:ext cx="2" cy="4"/>
              </a:xfrm>
              <a:custGeom>
                <a:avLst/>
                <a:gdLst>
                  <a:gd name="T0" fmla="*/ 0 w 2"/>
                  <a:gd name="T1" fmla="*/ 0 h 4"/>
                  <a:gd name="T2" fmla="*/ 0 w 2"/>
                  <a:gd name="T3" fmla="*/ 0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0" y="0"/>
                    </a:lnTo>
                    <a:lnTo>
                      <a:pt x="2"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6" name="Freeform 166"/>
              <p:cNvSpPr/>
              <p:nvPr/>
            </p:nvSpPr>
            <p:spPr bwMode="auto">
              <a:xfrm>
                <a:off x="3126" y="2183"/>
                <a:ext cx="3" cy="3"/>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0" y="0"/>
                    </a:cubicBezTo>
                    <a:cubicBezTo>
                      <a:pt x="0"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7" name="Freeform 167"/>
              <p:cNvSpPr/>
              <p:nvPr/>
            </p:nvSpPr>
            <p:spPr bwMode="auto">
              <a:xfrm>
                <a:off x="3540" y="1543"/>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0" y="0"/>
                      <a:pt x="1"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8" name="Freeform 168"/>
              <p:cNvSpPr/>
              <p:nvPr/>
            </p:nvSpPr>
            <p:spPr bwMode="auto">
              <a:xfrm>
                <a:off x="3156" y="221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9" name="Freeform 169"/>
              <p:cNvSpPr/>
              <p:nvPr/>
            </p:nvSpPr>
            <p:spPr bwMode="auto">
              <a:xfrm>
                <a:off x="3129" y="2183"/>
                <a:ext cx="0" cy="3"/>
              </a:xfrm>
              <a:custGeom>
                <a:avLst/>
                <a:gdLst>
                  <a:gd name="T0" fmla="*/ 1 h 1"/>
                  <a:gd name="T1" fmla="*/ 1 h 1"/>
                  <a:gd name="T2" fmla="*/ 1 h 1"/>
                </a:gdLst>
                <a:ahLst/>
                <a:cxnLst>
                  <a:cxn ang="0">
                    <a:pos x="0" y="T0"/>
                  </a:cxn>
                  <a:cxn ang="0">
                    <a:pos x="0" y="T1"/>
                  </a:cxn>
                  <a:cxn ang="0">
                    <a:pos x="0" y="T2"/>
                  </a:cxn>
                </a:cxnLst>
                <a:rect l="0" t="0" r="r" b="b"/>
                <a:pathLst>
                  <a:path h="1">
                    <a:moveTo>
                      <a:pt x="0" y="1"/>
                    </a:moveTo>
                    <a:cubicBezTo>
                      <a:pt x="0" y="1"/>
                      <a:pt x="0" y="1"/>
                      <a:pt x="0"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0" name="Freeform 170"/>
              <p:cNvSpPr/>
              <p:nvPr/>
            </p:nvSpPr>
            <p:spPr bwMode="auto">
              <a:xfrm>
                <a:off x="3129" y="219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1" name="Freeform 171"/>
              <p:cNvSpPr/>
              <p:nvPr/>
            </p:nvSpPr>
            <p:spPr bwMode="auto">
              <a:xfrm>
                <a:off x="3129" y="2192"/>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2" name="Freeform 172"/>
              <p:cNvSpPr/>
              <p:nvPr/>
            </p:nvSpPr>
            <p:spPr bwMode="auto">
              <a:xfrm>
                <a:off x="3205" y="2162"/>
                <a:ext cx="2" cy="9"/>
              </a:xfrm>
              <a:custGeom>
                <a:avLst/>
                <a:gdLst>
                  <a:gd name="T0" fmla="*/ 1 w 1"/>
                  <a:gd name="T1" fmla="*/ 2 h 4"/>
                  <a:gd name="T2" fmla="*/ 1 w 1"/>
                  <a:gd name="T3" fmla="*/ 0 h 4"/>
                  <a:gd name="T4" fmla="*/ 1 w 1"/>
                  <a:gd name="T5" fmla="*/ 4 h 4"/>
                  <a:gd name="T6" fmla="*/ 1 w 1"/>
                  <a:gd name="T7" fmla="*/ 4 h 4"/>
                  <a:gd name="T8" fmla="*/ 1 w 1"/>
                  <a:gd name="T9" fmla="*/ 3 h 4"/>
                  <a:gd name="T10" fmla="*/ 1 w 1"/>
                  <a:gd name="T11" fmla="*/ 2 h 4"/>
                </a:gdLst>
                <a:ahLst/>
                <a:cxnLst>
                  <a:cxn ang="0">
                    <a:pos x="T0" y="T1"/>
                  </a:cxn>
                  <a:cxn ang="0">
                    <a:pos x="T2" y="T3"/>
                  </a:cxn>
                  <a:cxn ang="0">
                    <a:pos x="T4" y="T5"/>
                  </a:cxn>
                  <a:cxn ang="0">
                    <a:pos x="T6" y="T7"/>
                  </a:cxn>
                  <a:cxn ang="0">
                    <a:pos x="T8" y="T9"/>
                  </a:cxn>
                  <a:cxn ang="0">
                    <a:pos x="T10" y="T11"/>
                  </a:cxn>
                </a:cxnLst>
                <a:rect l="0" t="0" r="r" b="b"/>
                <a:pathLst>
                  <a:path w="1" h="4">
                    <a:moveTo>
                      <a:pt x="1" y="2"/>
                    </a:moveTo>
                    <a:cubicBezTo>
                      <a:pt x="1" y="1"/>
                      <a:pt x="1" y="0"/>
                      <a:pt x="1" y="0"/>
                    </a:cubicBezTo>
                    <a:cubicBezTo>
                      <a:pt x="1" y="1"/>
                      <a:pt x="0" y="3"/>
                      <a:pt x="1" y="4"/>
                    </a:cubicBezTo>
                    <a:cubicBezTo>
                      <a:pt x="1" y="4"/>
                      <a:pt x="1" y="4"/>
                      <a:pt x="1" y="4"/>
                    </a:cubicBezTo>
                    <a:cubicBezTo>
                      <a:pt x="1" y="4"/>
                      <a:pt x="1" y="3"/>
                      <a:pt x="1" y="3"/>
                    </a:cubicBezTo>
                    <a:cubicBezTo>
                      <a:pt x="1" y="3"/>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3" name="Freeform 173"/>
              <p:cNvSpPr/>
              <p:nvPr/>
            </p:nvSpPr>
            <p:spPr bwMode="auto">
              <a:xfrm>
                <a:off x="3207" y="2166"/>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4" name="Freeform 174"/>
              <p:cNvSpPr/>
              <p:nvPr/>
            </p:nvSpPr>
            <p:spPr bwMode="auto">
              <a:xfrm>
                <a:off x="3207" y="2169"/>
                <a:ext cx="0" cy="4"/>
              </a:xfrm>
              <a:custGeom>
                <a:avLst/>
                <a:gdLst>
                  <a:gd name="T0" fmla="*/ 2 h 2"/>
                  <a:gd name="T1" fmla="*/ 1 h 2"/>
                  <a:gd name="T2" fmla="*/ 1 h 2"/>
                  <a:gd name="T3" fmla="*/ 2 h 2"/>
                </a:gdLst>
                <a:ahLst/>
                <a:cxnLst>
                  <a:cxn ang="0">
                    <a:pos x="0" y="T0"/>
                  </a:cxn>
                  <a:cxn ang="0">
                    <a:pos x="0" y="T1"/>
                  </a:cxn>
                  <a:cxn ang="0">
                    <a:pos x="0" y="T2"/>
                  </a:cxn>
                  <a:cxn ang="0">
                    <a:pos x="0" y="T3"/>
                  </a:cxn>
                </a:cxnLst>
                <a:rect l="0" t="0" r="r" b="b"/>
                <a:pathLst>
                  <a:path h="2">
                    <a:moveTo>
                      <a:pt x="0" y="2"/>
                    </a:moveTo>
                    <a:cubicBezTo>
                      <a:pt x="0" y="1"/>
                      <a:pt x="0" y="1"/>
                      <a:pt x="0" y="1"/>
                    </a:cubicBezTo>
                    <a:cubicBezTo>
                      <a:pt x="0" y="0"/>
                      <a:pt x="0" y="1"/>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5" name="Freeform 175"/>
              <p:cNvSpPr/>
              <p:nvPr/>
            </p:nvSpPr>
            <p:spPr bwMode="auto">
              <a:xfrm>
                <a:off x="3194" y="2156"/>
                <a:ext cx="0" cy="6"/>
              </a:xfrm>
              <a:custGeom>
                <a:avLst/>
                <a:gdLst>
                  <a:gd name="T0" fmla="*/ 2 h 3"/>
                  <a:gd name="T1" fmla="*/ 2 h 3"/>
                  <a:gd name="T2" fmla="*/ 2 h 3"/>
                </a:gdLst>
                <a:ahLst/>
                <a:cxnLst>
                  <a:cxn ang="0">
                    <a:pos x="0" y="T0"/>
                  </a:cxn>
                  <a:cxn ang="0">
                    <a:pos x="0" y="T1"/>
                  </a:cxn>
                  <a:cxn ang="0">
                    <a:pos x="0" y="T2"/>
                  </a:cxn>
                </a:cxnLst>
                <a:rect l="0" t="0" r="r" b="b"/>
                <a:pathLst>
                  <a:path h="3">
                    <a:moveTo>
                      <a:pt x="0" y="2"/>
                    </a:moveTo>
                    <a:cubicBezTo>
                      <a:pt x="0" y="0"/>
                      <a:pt x="0" y="2"/>
                      <a:pt x="0" y="2"/>
                    </a:cubicBezTo>
                    <a:cubicBezTo>
                      <a:pt x="0" y="3"/>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6" name="Freeform 176"/>
              <p:cNvSpPr/>
              <p:nvPr/>
            </p:nvSpPr>
            <p:spPr bwMode="auto">
              <a:xfrm>
                <a:off x="3209" y="219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7" name="Freeform 177"/>
              <p:cNvSpPr/>
              <p:nvPr/>
            </p:nvSpPr>
            <p:spPr bwMode="auto">
              <a:xfrm>
                <a:off x="3472" y="207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8" name="Freeform 178"/>
              <p:cNvSpPr/>
              <p:nvPr/>
            </p:nvSpPr>
            <p:spPr bwMode="auto">
              <a:xfrm>
                <a:off x="3201" y="2158"/>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9" name="Freeform 179"/>
              <p:cNvSpPr/>
              <p:nvPr/>
            </p:nvSpPr>
            <p:spPr bwMode="auto">
              <a:xfrm>
                <a:off x="3211" y="2194"/>
                <a:ext cx="2" cy="4"/>
              </a:xfrm>
              <a:custGeom>
                <a:avLst/>
                <a:gdLst>
                  <a:gd name="T0" fmla="*/ 1 w 1"/>
                  <a:gd name="T1" fmla="*/ 1 h 2"/>
                  <a:gd name="T2" fmla="*/ 0 w 1"/>
                  <a:gd name="T3" fmla="*/ 2 h 2"/>
                  <a:gd name="T4" fmla="*/ 1 w 1"/>
                  <a:gd name="T5" fmla="*/ 1 h 2"/>
                </a:gdLst>
                <a:ahLst/>
                <a:cxnLst>
                  <a:cxn ang="0">
                    <a:pos x="T0" y="T1"/>
                  </a:cxn>
                  <a:cxn ang="0">
                    <a:pos x="T2" y="T3"/>
                  </a:cxn>
                  <a:cxn ang="0">
                    <a:pos x="T4" y="T5"/>
                  </a:cxn>
                </a:cxnLst>
                <a:rect l="0" t="0" r="r" b="b"/>
                <a:pathLst>
                  <a:path w="1" h="2">
                    <a:moveTo>
                      <a:pt x="1" y="1"/>
                    </a:moveTo>
                    <a:cubicBezTo>
                      <a:pt x="1" y="0"/>
                      <a:pt x="1" y="1"/>
                      <a:pt x="0" y="2"/>
                    </a:cubicBezTo>
                    <a:cubicBezTo>
                      <a:pt x="0" y="2"/>
                      <a:pt x="0"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0" name="Freeform 180"/>
              <p:cNvSpPr/>
              <p:nvPr/>
            </p:nvSpPr>
            <p:spPr bwMode="auto">
              <a:xfrm>
                <a:off x="3317" y="2561"/>
                <a:ext cx="0" cy="2"/>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0"/>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1" name="Freeform 181"/>
              <p:cNvSpPr/>
              <p:nvPr/>
            </p:nvSpPr>
            <p:spPr bwMode="auto">
              <a:xfrm>
                <a:off x="3345" y="2535"/>
                <a:ext cx="2" cy="0"/>
              </a:xfrm>
              <a:custGeom>
                <a:avLst/>
                <a:gdLst>
                  <a:gd name="T0" fmla="*/ 1 w 1"/>
                  <a:gd name="T1" fmla="*/ 0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2" name="Freeform 182"/>
              <p:cNvSpPr/>
              <p:nvPr/>
            </p:nvSpPr>
            <p:spPr bwMode="auto">
              <a:xfrm>
                <a:off x="3211" y="2192"/>
                <a:ext cx="2" cy="6"/>
              </a:xfrm>
              <a:custGeom>
                <a:avLst/>
                <a:gdLst>
                  <a:gd name="T0" fmla="*/ 0 w 1"/>
                  <a:gd name="T1" fmla="*/ 3 h 3"/>
                  <a:gd name="T2" fmla="*/ 1 w 1"/>
                  <a:gd name="T3" fmla="*/ 0 h 3"/>
                  <a:gd name="T4" fmla="*/ 0 w 1"/>
                  <a:gd name="T5" fmla="*/ 3 h 3"/>
                </a:gdLst>
                <a:ahLst/>
                <a:cxnLst>
                  <a:cxn ang="0">
                    <a:pos x="T0" y="T1"/>
                  </a:cxn>
                  <a:cxn ang="0">
                    <a:pos x="T2" y="T3"/>
                  </a:cxn>
                  <a:cxn ang="0">
                    <a:pos x="T4" y="T5"/>
                  </a:cxn>
                </a:cxnLst>
                <a:rect l="0" t="0" r="r" b="b"/>
                <a:pathLst>
                  <a:path w="1" h="3">
                    <a:moveTo>
                      <a:pt x="0" y="3"/>
                    </a:moveTo>
                    <a:cubicBezTo>
                      <a:pt x="1" y="0"/>
                      <a:pt x="1" y="0"/>
                      <a:pt x="1" y="0"/>
                    </a:cubicBezTo>
                    <a:cubicBezTo>
                      <a:pt x="0" y="1"/>
                      <a:pt x="0"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3" name="Freeform 183"/>
              <p:cNvSpPr/>
              <p:nvPr/>
            </p:nvSpPr>
            <p:spPr bwMode="auto">
              <a:xfrm>
                <a:off x="3266" y="2548"/>
                <a:ext cx="3"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1" y="1"/>
                      <a:pt x="1" y="1"/>
                    </a:cubicBezTo>
                    <a:cubicBezTo>
                      <a:pt x="1"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4" name="Freeform 184"/>
              <p:cNvSpPr/>
              <p:nvPr/>
            </p:nvSpPr>
            <p:spPr bwMode="auto">
              <a:xfrm>
                <a:off x="3271" y="25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5" name="Freeform 185"/>
              <p:cNvSpPr/>
              <p:nvPr/>
            </p:nvSpPr>
            <p:spPr bwMode="auto">
              <a:xfrm>
                <a:off x="3273" y="2557"/>
                <a:ext cx="0" cy="2"/>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6" name="Freeform 186"/>
              <p:cNvSpPr/>
              <p:nvPr/>
            </p:nvSpPr>
            <p:spPr bwMode="auto">
              <a:xfrm>
                <a:off x="3271" y="2557"/>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7" name="Freeform 187"/>
              <p:cNvSpPr/>
              <p:nvPr/>
            </p:nvSpPr>
            <p:spPr bwMode="auto">
              <a:xfrm>
                <a:off x="4616" y="18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8" name="Freeform 188"/>
              <p:cNvSpPr/>
              <p:nvPr/>
            </p:nvSpPr>
            <p:spPr bwMode="auto">
              <a:xfrm>
                <a:off x="3175" y="2211"/>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9" name="Freeform 189"/>
              <p:cNvSpPr/>
              <p:nvPr/>
            </p:nvSpPr>
            <p:spPr bwMode="auto">
              <a:xfrm>
                <a:off x="3137" y="218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0" name="Freeform 190"/>
              <p:cNvSpPr/>
              <p:nvPr/>
            </p:nvSpPr>
            <p:spPr bwMode="auto">
              <a:xfrm>
                <a:off x="3203" y="2166"/>
                <a:ext cx="2" cy="5"/>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0"/>
                      <a:pt x="1" y="1"/>
                      <a:pt x="0" y="2"/>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1" name="Freeform 191"/>
              <p:cNvSpPr/>
              <p:nvPr/>
            </p:nvSpPr>
            <p:spPr bwMode="auto">
              <a:xfrm>
                <a:off x="4497" y="192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2" name="Freeform 192"/>
              <p:cNvSpPr/>
              <p:nvPr/>
            </p:nvSpPr>
            <p:spPr bwMode="auto">
              <a:xfrm>
                <a:off x="3082" y="2156"/>
                <a:ext cx="131" cy="91"/>
              </a:xfrm>
              <a:custGeom>
                <a:avLst/>
                <a:gdLst>
                  <a:gd name="T0" fmla="*/ 46 w 62"/>
                  <a:gd name="T1" fmla="*/ 23 h 43"/>
                  <a:gd name="T2" fmla="*/ 51 w 62"/>
                  <a:gd name="T3" fmla="*/ 20 h 43"/>
                  <a:gd name="T4" fmla="*/ 54 w 62"/>
                  <a:gd name="T5" fmla="*/ 19 h 43"/>
                  <a:gd name="T6" fmla="*/ 58 w 62"/>
                  <a:gd name="T7" fmla="*/ 21 h 43"/>
                  <a:gd name="T8" fmla="*/ 60 w 62"/>
                  <a:gd name="T9" fmla="*/ 20 h 43"/>
                  <a:gd name="T10" fmla="*/ 61 w 62"/>
                  <a:gd name="T11" fmla="*/ 16 h 43"/>
                  <a:gd name="T12" fmla="*/ 62 w 62"/>
                  <a:gd name="T13" fmla="*/ 13 h 43"/>
                  <a:gd name="T14" fmla="*/ 62 w 62"/>
                  <a:gd name="T15" fmla="*/ 11 h 43"/>
                  <a:gd name="T16" fmla="*/ 58 w 62"/>
                  <a:gd name="T17" fmla="*/ 12 h 43"/>
                  <a:gd name="T18" fmla="*/ 56 w 62"/>
                  <a:gd name="T19" fmla="*/ 9 h 43"/>
                  <a:gd name="T20" fmla="*/ 57 w 62"/>
                  <a:gd name="T21" fmla="*/ 2 h 43"/>
                  <a:gd name="T22" fmla="*/ 56 w 62"/>
                  <a:gd name="T23" fmla="*/ 2 h 43"/>
                  <a:gd name="T24" fmla="*/ 55 w 62"/>
                  <a:gd name="T25" fmla="*/ 5 h 43"/>
                  <a:gd name="T26" fmla="*/ 54 w 62"/>
                  <a:gd name="T27" fmla="*/ 3 h 43"/>
                  <a:gd name="T28" fmla="*/ 53 w 62"/>
                  <a:gd name="T29" fmla="*/ 8 h 43"/>
                  <a:gd name="T30" fmla="*/ 51 w 62"/>
                  <a:gd name="T31" fmla="*/ 3 h 43"/>
                  <a:gd name="T32" fmla="*/ 51 w 62"/>
                  <a:gd name="T33" fmla="*/ 1 h 43"/>
                  <a:gd name="T34" fmla="*/ 50 w 62"/>
                  <a:gd name="T35" fmla="*/ 4 h 43"/>
                  <a:gd name="T36" fmla="*/ 49 w 62"/>
                  <a:gd name="T37" fmla="*/ 2 h 43"/>
                  <a:gd name="T38" fmla="*/ 48 w 62"/>
                  <a:gd name="T39" fmla="*/ 7 h 43"/>
                  <a:gd name="T40" fmla="*/ 47 w 62"/>
                  <a:gd name="T41" fmla="*/ 12 h 43"/>
                  <a:gd name="T42" fmla="*/ 46 w 62"/>
                  <a:gd name="T43" fmla="*/ 7 h 43"/>
                  <a:gd name="T44" fmla="*/ 43 w 62"/>
                  <a:gd name="T45" fmla="*/ 7 h 43"/>
                  <a:gd name="T46" fmla="*/ 42 w 62"/>
                  <a:gd name="T47" fmla="*/ 7 h 43"/>
                  <a:gd name="T48" fmla="*/ 40 w 62"/>
                  <a:gd name="T49" fmla="*/ 8 h 43"/>
                  <a:gd name="T50" fmla="*/ 37 w 62"/>
                  <a:gd name="T51" fmla="*/ 9 h 43"/>
                  <a:gd name="T52" fmla="*/ 36 w 62"/>
                  <a:gd name="T53" fmla="*/ 10 h 43"/>
                  <a:gd name="T54" fmla="*/ 36 w 62"/>
                  <a:gd name="T55" fmla="*/ 10 h 43"/>
                  <a:gd name="T56" fmla="*/ 35 w 62"/>
                  <a:gd name="T57" fmla="*/ 12 h 43"/>
                  <a:gd name="T58" fmla="*/ 34 w 62"/>
                  <a:gd name="T59" fmla="*/ 10 h 43"/>
                  <a:gd name="T60" fmla="*/ 33 w 62"/>
                  <a:gd name="T61" fmla="*/ 12 h 43"/>
                  <a:gd name="T62" fmla="*/ 30 w 62"/>
                  <a:gd name="T63" fmla="*/ 11 h 43"/>
                  <a:gd name="T64" fmla="*/ 28 w 62"/>
                  <a:gd name="T65" fmla="*/ 12 h 43"/>
                  <a:gd name="T66" fmla="*/ 26 w 62"/>
                  <a:gd name="T67" fmla="*/ 12 h 43"/>
                  <a:gd name="T68" fmla="*/ 26 w 62"/>
                  <a:gd name="T69" fmla="*/ 14 h 43"/>
                  <a:gd name="T70" fmla="*/ 25 w 62"/>
                  <a:gd name="T71" fmla="*/ 13 h 43"/>
                  <a:gd name="T72" fmla="*/ 24 w 62"/>
                  <a:gd name="T73" fmla="*/ 15 h 43"/>
                  <a:gd name="T74" fmla="*/ 22 w 62"/>
                  <a:gd name="T75" fmla="*/ 16 h 43"/>
                  <a:gd name="T76" fmla="*/ 21 w 62"/>
                  <a:gd name="T77" fmla="*/ 17 h 43"/>
                  <a:gd name="T78" fmla="*/ 22 w 62"/>
                  <a:gd name="T79" fmla="*/ 25 h 43"/>
                  <a:gd name="T80" fmla="*/ 19 w 62"/>
                  <a:gd name="T81" fmla="*/ 21 h 43"/>
                  <a:gd name="T82" fmla="*/ 17 w 62"/>
                  <a:gd name="T83" fmla="*/ 23 h 43"/>
                  <a:gd name="T84" fmla="*/ 16 w 62"/>
                  <a:gd name="T85" fmla="*/ 23 h 43"/>
                  <a:gd name="T86" fmla="*/ 11 w 62"/>
                  <a:gd name="T87" fmla="*/ 24 h 43"/>
                  <a:gd name="T88" fmla="*/ 10 w 62"/>
                  <a:gd name="T89" fmla="*/ 24 h 43"/>
                  <a:gd name="T90" fmla="*/ 8 w 62"/>
                  <a:gd name="T91" fmla="*/ 31 h 43"/>
                  <a:gd name="T92" fmla="*/ 7 w 62"/>
                  <a:gd name="T93" fmla="*/ 32 h 43"/>
                  <a:gd name="T94" fmla="*/ 12 w 62"/>
                  <a:gd name="T95" fmla="*/ 41 h 43"/>
                  <a:gd name="T96" fmla="*/ 18 w 62"/>
                  <a:gd name="T97" fmla="*/ 38 h 43"/>
                  <a:gd name="T98" fmla="*/ 28 w 62"/>
                  <a:gd name="T99" fmla="*/ 27 h 43"/>
                  <a:gd name="T100" fmla="*/ 31 w 62"/>
                  <a:gd name="T101" fmla="*/ 31 h 43"/>
                  <a:gd name="T102" fmla="*/ 36 w 62"/>
                  <a:gd name="T103" fmla="*/ 29 h 43"/>
                  <a:gd name="T104" fmla="*/ 41 w 62"/>
                  <a:gd name="T105"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2" h="43">
                    <a:moveTo>
                      <a:pt x="44" y="25"/>
                    </a:moveTo>
                    <a:cubicBezTo>
                      <a:pt x="44" y="25"/>
                      <a:pt x="44" y="26"/>
                      <a:pt x="44" y="26"/>
                    </a:cubicBezTo>
                    <a:cubicBezTo>
                      <a:pt x="44" y="26"/>
                      <a:pt x="44" y="26"/>
                      <a:pt x="45" y="27"/>
                    </a:cubicBezTo>
                    <a:cubicBezTo>
                      <a:pt x="45" y="26"/>
                      <a:pt x="45" y="25"/>
                      <a:pt x="45" y="25"/>
                    </a:cubicBezTo>
                    <a:cubicBezTo>
                      <a:pt x="46" y="27"/>
                      <a:pt x="46" y="25"/>
                      <a:pt x="46" y="26"/>
                    </a:cubicBezTo>
                    <a:cubicBezTo>
                      <a:pt x="46" y="24"/>
                      <a:pt x="46" y="22"/>
                      <a:pt x="46" y="23"/>
                    </a:cubicBezTo>
                    <a:cubicBezTo>
                      <a:pt x="46" y="26"/>
                      <a:pt x="46" y="26"/>
                      <a:pt x="46" y="26"/>
                    </a:cubicBezTo>
                    <a:cubicBezTo>
                      <a:pt x="47" y="24"/>
                      <a:pt x="48" y="27"/>
                      <a:pt x="48" y="23"/>
                    </a:cubicBezTo>
                    <a:cubicBezTo>
                      <a:pt x="48" y="25"/>
                      <a:pt x="48" y="25"/>
                      <a:pt x="48" y="25"/>
                    </a:cubicBezTo>
                    <a:cubicBezTo>
                      <a:pt x="49" y="23"/>
                      <a:pt x="50" y="25"/>
                      <a:pt x="50" y="22"/>
                    </a:cubicBezTo>
                    <a:cubicBezTo>
                      <a:pt x="50" y="23"/>
                      <a:pt x="51" y="23"/>
                      <a:pt x="51" y="23"/>
                    </a:cubicBezTo>
                    <a:cubicBezTo>
                      <a:pt x="51" y="22"/>
                      <a:pt x="51" y="22"/>
                      <a:pt x="51" y="20"/>
                    </a:cubicBezTo>
                    <a:cubicBezTo>
                      <a:pt x="51" y="20"/>
                      <a:pt x="52" y="21"/>
                      <a:pt x="52" y="21"/>
                    </a:cubicBezTo>
                    <a:cubicBezTo>
                      <a:pt x="52" y="22"/>
                      <a:pt x="52" y="24"/>
                      <a:pt x="52" y="22"/>
                    </a:cubicBezTo>
                    <a:cubicBezTo>
                      <a:pt x="52" y="23"/>
                      <a:pt x="52" y="23"/>
                      <a:pt x="52" y="23"/>
                    </a:cubicBezTo>
                    <a:cubicBezTo>
                      <a:pt x="53" y="22"/>
                      <a:pt x="53" y="20"/>
                      <a:pt x="53" y="21"/>
                    </a:cubicBezTo>
                    <a:cubicBezTo>
                      <a:pt x="54" y="20"/>
                      <a:pt x="54" y="20"/>
                      <a:pt x="54" y="18"/>
                    </a:cubicBezTo>
                    <a:cubicBezTo>
                      <a:pt x="54" y="18"/>
                      <a:pt x="54" y="20"/>
                      <a:pt x="54" y="19"/>
                    </a:cubicBezTo>
                    <a:cubicBezTo>
                      <a:pt x="54" y="21"/>
                      <a:pt x="54" y="21"/>
                      <a:pt x="54" y="21"/>
                    </a:cubicBezTo>
                    <a:cubicBezTo>
                      <a:pt x="54" y="21"/>
                      <a:pt x="55" y="20"/>
                      <a:pt x="56" y="19"/>
                    </a:cubicBezTo>
                    <a:cubicBezTo>
                      <a:pt x="56" y="22"/>
                      <a:pt x="56" y="19"/>
                      <a:pt x="57" y="21"/>
                    </a:cubicBezTo>
                    <a:cubicBezTo>
                      <a:pt x="57" y="19"/>
                      <a:pt x="57" y="21"/>
                      <a:pt x="58" y="18"/>
                    </a:cubicBezTo>
                    <a:cubicBezTo>
                      <a:pt x="57" y="20"/>
                      <a:pt x="57" y="20"/>
                      <a:pt x="57" y="20"/>
                    </a:cubicBezTo>
                    <a:cubicBezTo>
                      <a:pt x="58" y="20"/>
                      <a:pt x="58" y="20"/>
                      <a:pt x="58" y="21"/>
                    </a:cubicBezTo>
                    <a:cubicBezTo>
                      <a:pt x="58" y="21"/>
                      <a:pt x="59" y="19"/>
                      <a:pt x="59" y="18"/>
                    </a:cubicBezTo>
                    <a:cubicBezTo>
                      <a:pt x="59" y="20"/>
                      <a:pt x="59" y="20"/>
                      <a:pt x="59" y="20"/>
                    </a:cubicBezTo>
                    <a:cubicBezTo>
                      <a:pt x="59" y="19"/>
                      <a:pt x="60" y="17"/>
                      <a:pt x="60" y="15"/>
                    </a:cubicBezTo>
                    <a:cubicBezTo>
                      <a:pt x="60" y="16"/>
                      <a:pt x="60" y="15"/>
                      <a:pt x="60" y="16"/>
                    </a:cubicBezTo>
                    <a:cubicBezTo>
                      <a:pt x="60" y="17"/>
                      <a:pt x="59" y="19"/>
                      <a:pt x="59" y="20"/>
                    </a:cubicBezTo>
                    <a:cubicBezTo>
                      <a:pt x="59" y="21"/>
                      <a:pt x="60" y="18"/>
                      <a:pt x="60" y="20"/>
                    </a:cubicBezTo>
                    <a:cubicBezTo>
                      <a:pt x="60" y="20"/>
                      <a:pt x="60" y="20"/>
                      <a:pt x="60" y="18"/>
                    </a:cubicBezTo>
                    <a:cubicBezTo>
                      <a:pt x="60" y="20"/>
                      <a:pt x="60" y="20"/>
                      <a:pt x="60" y="20"/>
                    </a:cubicBezTo>
                    <a:cubicBezTo>
                      <a:pt x="60" y="20"/>
                      <a:pt x="60" y="20"/>
                      <a:pt x="60" y="19"/>
                    </a:cubicBezTo>
                    <a:cubicBezTo>
                      <a:pt x="60" y="19"/>
                      <a:pt x="60" y="19"/>
                      <a:pt x="60" y="19"/>
                    </a:cubicBezTo>
                    <a:cubicBezTo>
                      <a:pt x="61" y="17"/>
                      <a:pt x="61" y="17"/>
                      <a:pt x="62" y="15"/>
                    </a:cubicBezTo>
                    <a:cubicBezTo>
                      <a:pt x="61" y="16"/>
                      <a:pt x="61" y="16"/>
                      <a:pt x="61" y="16"/>
                    </a:cubicBezTo>
                    <a:cubicBezTo>
                      <a:pt x="62" y="15"/>
                      <a:pt x="62" y="14"/>
                      <a:pt x="62" y="16"/>
                    </a:cubicBezTo>
                    <a:cubicBezTo>
                      <a:pt x="61" y="17"/>
                      <a:pt x="61" y="18"/>
                      <a:pt x="61" y="19"/>
                    </a:cubicBezTo>
                    <a:cubicBezTo>
                      <a:pt x="62" y="15"/>
                      <a:pt x="62" y="15"/>
                      <a:pt x="62" y="15"/>
                    </a:cubicBezTo>
                    <a:cubicBezTo>
                      <a:pt x="62" y="16"/>
                      <a:pt x="62" y="16"/>
                      <a:pt x="62" y="14"/>
                    </a:cubicBezTo>
                    <a:cubicBezTo>
                      <a:pt x="62" y="15"/>
                      <a:pt x="62" y="15"/>
                      <a:pt x="62" y="15"/>
                    </a:cubicBezTo>
                    <a:cubicBezTo>
                      <a:pt x="62" y="13"/>
                      <a:pt x="62" y="13"/>
                      <a:pt x="62" y="13"/>
                    </a:cubicBezTo>
                    <a:cubicBezTo>
                      <a:pt x="62" y="14"/>
                      <a:pt x="62" y="12"/>
                      <a:pt x="61" y="14"/>
                    </a:cubicBezTo>
                    <a:cubicBezTo>
                      <a:pt x="61" y="15"/>
                      <a:pt x="61" y="15"/>
                      <a:pt x="61" y="15"/>
                    </a:cubicBezTo>
                    <a:cubicBezTo>
                      <a:pt x="61" y="15"/>
                      <a:pt x="60" y="17"/>
                      <a:pt x="61" y="15"/>
                    </a:cubicBezTo>
                    <a:cubicBezTo>
                      <a:pt x="61" y="13"/>
                      <a:pt x="61" y="13"/>
                      <a:pt x="61" y="13"/>
                    </a:cubicBezTo>
                    <a:cubicBezTo>
                      <a:pt x="61" y="13"/>
                      <a:pt x="61" y="14"/>
                      <a:pt x="61" y="14"/>
                    </a:cubicBezTo>
                    <a:cubicBezTo>
                      <a:pt x="62" y="11"/>
                      <a:pt x="62" y="11"/>
                      <a:pt x="62" y="11"/>
                    </a:cubicBezTo>
                    <a:cubicBezTo>
                      <a:pt x="61" y="15"/>
                      <a:pt x="61" y="12"/>
                      <a:pt x="60" y="13"/>
                    </a:cubicBezTo>
                    <a:cubicBezTo>
                      <a:pt x="61" y="12"/>
                      <a:pt x="61" y="12"/>
                      <a:pt x="61" y="12"/>
                    </a:cubicBezTo>
                    <a:cubicBezTo>
                      <a:pt x="61" y="11"/>
                      <a:pt x="60" y="14"/>
                      <a:pt x="60" y="14"/>
                    </a:cubicBezTo>
                    <a:cubicBezTo>
                      <a:pt x="60" y="13"/>
                      <a:pt x="61" y="11"/>
                      <a:pt x="61" y="10"/>
                    </a:cubicBezTo>
                    <a:cubicBezTo>
                      <a:pt x="60" y="10"/>
                      <a:pt x="59" y="12"/>
                      <a:pt x="59" y="10"/>
                    </a:cubicBezTo>
                    <a:cubicBezTo>
                      <a:pt x="59" y="10"/>
                      <a:pt x="59" y="11"/>
                      <a:pt x="58" y="12"/>
                    </a:cubicBezTo>
                    <a:cubicBezTo>
                      <a:pt x="58" y="12"/>
                      <a:pt x="59" y="9"/>
                      <a:pt x="58" y="11"/>
                    </a:cubicBezTo>
                    <a:cubicBezTo>
                      <a:pt x="58" y="10"/>
                      <a:pt x="58" y="9"/>
                      <a:pt x="59" y="8"/>
                    </a:cubicBezTo>
                    <a:cubicBezTo>
                      <a:pt x="58" y="9"/>
                      <a:pt x="58" y="8"/>
                      <a:pt x="58" y="10"/>
                    </a:cubicBezTo>
                    <a:cubicBezTo>
                      <a:pt x="58" y="9"/>
                      <a:pt x="57" y="9"/>
                      <a:pt x="57" y="9"/>
                    </a:cubicBezTo>
                    <a:cubicBezTo>
                      <a:pt x="57" y="9"/>
                      <a:pt x="57" y="8"/>
                      <a:pt x="57" y="7"/>
                    </a:cubicBezTo>
                    <a:cubicBezTo>
                      <a:pt x="57" y="8"/>
                      <a:pt x="56" y="9"/>
                      <a:pt x="56" y="9"/>
                    </a:cubicBezTo>
                    <a:cubicBezTo>
                      <a:pt x="56" y="11"/>
                      <a:pt x="56" y="11"/>
                      <a:pt x="56" y="12"/>
                    </a:cubicBezTo>
                    <a:cubicBezTo>
                      <a:pt x="56" y="13"/>
                      <a:pt x="56" y="13"/>
                      <a:pt x="56" y="13"/>
                    </a:cubicBezTo>
                    <a:cubicBezTo>
                      <a:pt x="56" y="11"/>
                      <a:pt x="56" y="9"/>
                      <a:pt x="56" y="9"/>
                    </a:cubicBezTo>
                    <a:cubicBezTo>
                      <a:pt x="56" y="6"/>
                      <a:pt x="56" y="9"/>
                      <a:pt x="56" y="6"/>
                    </a:cubicBezTo>
                    <a:cubicBezTo>
                      <a:pt x="56" y="4"/>
                      <a:pt x="57" y="4"/>
                      <a:pt x="57" y="5"/>
                    </a:cubicBezTo>
                    <a:cubicBezTo>
                      <a:pt x="58" y="3"/>
                      <a:pt x="57" y="5"/>
                      <a:pt x="57" y="2"/>
                    </a:cubicBezTo>
                    <a:cubicBezTo>
                      <a:pt x="57" y="3"/>
                      <a:pt x="57" y="4"/>
                      <a:pt x="56" y="4"/>
                    </a:cubicBezTo>
                    <a:cubicBezTo>
                      <a:pt x="56" y="5"/>
                      <a:pt x="56" y="6"/>
                      <a:pt x="56" y="7"/>
                    </a:cubicBezTo>
                    <a:cubicBezTo>
                      <a:pt x="56" y="9"/>
                      <a:pt x="56" y="5"/>
                      <a:pt x="56" y="5"/>
                    </a:cubicBezTo>
                    <a:cubicBezTo>
                      <a:pt x="56" y="4"/>
                      <a:pt x="56" y="4"/>
                      <a:pt x="56" y="4"/>
                    </a:cubicBezTo>
                    <a:cubicBezTo>
                      <a:pt x="56" y="3"/>
                      <a:pt x="55" y="5"/>
                      <a:pt x="55" y="5"/>
                    </a:cubicBezTo>
                    <a:cubicBezTo>
                      <a:pt x="55" y="1"/>
                      <a:pt x="56" y="4"/>
                      <a:pt x="56" y="2"/>
                    </a:cubicBezTo>
                    <a:cubicBezTo>
                      <a:pt x="56" y="0"/>
                      <a:pt x="56" y="0"/>
                      <a:pt x="56" y="0"/>
                    </a:cubicBezTo>
                    <a:cubicBezTo>
                      <a:pt x="55" y="0"/>
                      <a:pt x="56" y="3"/>
                      <a:pt x="55" y="2"/>
                    </a:cubicBezTo>
                    <a:cubicBezTo>
                      <a:pt x="55" y="1"/>
                      <a:pt x="55" y="1"/>
                      <a:pt x="55" y="1"/>
                    </a:cubicBezTo>
                    <a:cubicBezTo>
                      <a:pt x="55" y="1"/>
                      <a:pt x="55" y="1"/>
                      <a:pt x="55" y="1"/>
                    </a:cubicBezTo>
                    <a:cubicBezTo>
                      <a:pt x="55" y="3"/>
                      <a:pt x="55" y="4"/>
                      <a:pt x="55" y="4"/>
                    </a:cubicBezTo>
                    <a:cubicBezTo>
                      <a:pt x="55" y="7"/>
                      <a:pt x="55" y="5"/>
                      <a:pt x="55" y="5"/>
                    </a:cubicBezTo>
                    <a:cubicBezTo>
                      <a:pt x="54" y="7"/>
                      <a:pt x="55" y="5"/>
                      <a:pt x="55" y="7"/>
                    </a:cubicBezTo>
                    <a:cubicBezTo>
                      <a:pt x="55" y="8"/>
                      <a:pt x="54" y="9"/>
                      <a:pt x="54" y="9"/>
                    </a:cubicBezTo>
                    <a:cubicBezTo>
                      <a:pt x="54" y="9"/>
                      <a:pt x="54" y="7"/>
                      <a:pt x="54" y="6"/>
                    </a:cubicBezTo>
                    <a:cubicBezTo>
                      <a:pt x="54" y="5"/>
                      <a:pt x="54" y="5"/>
                      <a:pt x="54" y="6"/>
                    </a:cubicBezTo>
                    <a:cubicBezTo>
                      <a:pt x="55" y="4"/>
                      <a:pt x="54" y="3"/>
                      <a:pt x="55" y="1"/>
                    </a:cubicBezTo>
                    <a:cubicBezTo>
                      <a:pt x="54" y="0"/>
                      <a:pt x="54" y="2"/>
                      <a:pt x="54" y="3"/>
                    </a:cubicBezTo>
                    <a:cubicBezTo>
                      <a:pt x="54" y="3"/>
                      <a:pt x="54" y="5"/>
                      <a:pt x="54" y="5"/>
                    </a:cubicBezTo>
                    <a:cubicBezTo>
                      <a:pt x="54" y="10"/>
                      <a:pt x="54" y="2"/>
                      <a:pt x="53" y="3"/>
                    </a:cubicBezTo>
                    <a:cubicBezTo>
                      <a:pt x="53" y="6"/>
                      <a:pt x="53" y="7"/>
                      <a:pt x="53" y="10"/>
                    </a:cubicBezTo>
                    <a:cubicBezTo>
                      <a:pt x="53" y="11"/>
                      <a:pt x="53" y="12"/>
                      <a:pt x="53" y="11"/>
                    </a:cubicBezTo>
                    <a:cubicBezTo>
                      <a:pt x="53" y="9"/>
                      <a:pt x="53" y="10"/>
                      <a:pt x="53" y="8"/>
                    </a:cubicBezTo>
                    <a:cubicBezTo>
                      <a:pt x="53" y="8"/>
                      <a:pt x="53" y="8"/>
                      <a:pt x="53" y="8"/>
                    </a:cubicBezTo>
                    <a:cubicBezTo>
                      <a:pt x="53" y="5"/>
                      <a:pt x="53" y="5"/>
                      <a:pt x="53" y="5"/>
                    </a:cubicBezTo>
                    <a:cubicBezTo>
                      <a:pt x="53" y="4"/>
                      <a:pt x="52" y="2"/>
                      <a:pt x="52" y="1"/>
                    </a:cubicBezTo>
                    <a:cubicBezTo>
                      <a:pt x="52" y="2"/>
                      <a:pt x="52" y="3"/>
                      <a:pt x="52" y="4"/>
                    </a:cubicBezTo>
                    <a:cubicBezTo>
                      <a:pt x="52" y="3"/>
                      <a:pt x="52" y="2"/>
                      <a:pt x="52" y="2"/>
                    </a:cubicBezTo>
                    <a:cubicBezTo>
                      <a:pt x="52" y="3"/>
                      <a:pt x="52" y="5"/>
                      <a:pt x="52" y="5"/>
                    </a:cubicBezTo>
                    <a:cubicBezTo>
                      <a:pt x="52" y="5"/>
                      <a:pt x="51" y="3"/>
                      <a:pt x="51" y="3"/>
                    </a:cubicBezTo>
                    <a:cubicBezTo>
                      <a:pt x="52" y="1"/>
                      <a:pt x="52" y="1"/>
                      <a:pt x="52" y="1"/>
                    </a:cubicBezTo>
                    <a:cubicBezTo>
                      <a:pt x="52" y="3"/>
                      <a:pt x="52" y="0"/>
                      <a:pt x="51" y="1"/>
                    </a:cubicBezTo>
                    <a:cubicBezTo>
                      <a:pt x="51" y="2"/>
                      <a:pt x="51" y="4"/>
                      <a:pt x="51" y="5"/>
                    </a:cubicBezTo>
                    <a:cubicBezTo>
                      <a:pt x="51" y="6"/>
                      <a:pt x="51" y="4"/>
                      <a:pt x="51" y="5"/>
                    </a:cubicBezTo>
                    <a:cubicBezTo>
                      <a:pt x="51" y="3"/>
                      <a:pt x="51" y="3"/>
                      <a:pt x="51" y="3"/>
                    </a:cubicBezTo>
                    <a:cubicBezTo>
                      <a:pt x="51" y="4"/>
                      <a:pt x="51" y="0"/>
                      <a:pt x="51" y="1"/>
                    </a:cubicBezTo>
                    <a:cubicBezTo>
                      <a:pt x="51" y="3"/>
                      <a:pt x="51" y="3"/>
                      <a:pt x="51" y="3"/>
                    </a:cubicBezTo>
                    <a:cubicBezTo>
                      <a:pt x="51" y="2"/>
                      <a:pt x="51" y="2"/>
                      <a:pt x="51" y="1"/>
                    </a:cubicBezTo>
                    <a:cubicBezTo>
                      <a:pt x="51" y="2"/>
                      <a:pt x="50" y="2"/>
                      <a:pt x="50" y="2"/>
                    </a:cubicBezTo>
                    <a:cubicBezTo>
                      <a:pt x="50" y="1"/>
                      <a:pt x="50" y="1"/>
                      <a:pt x="50" y="1"/>
                    </a:cubicBezTo>
                    <a:cubicBezTo>
                      <a:pt x="50" y="2"/>
                      <a:pt x="50" y="4"/>
                      <a:pt x="50" y="2"/>
                    </a:cubicBezTo>
                    <a:cubicBezTo>
                      <a:pt x="50" y="5"/>
                      <a:pt x="50" y="2"/>
                      <a:pt x="50" y="4"/>
                    </a:cubicBezTo>
                    <a:cubicBezTo>
                      <a:pt x="51" y="5"/>
                      <a:pt x="50" y="5"/>
                      <a:pt x="50" y="6"/>
                    </a:cubicBezTo>
                    <a:cubicBezTo>
                      <a:pt x="50" y="3"/>
                      <a:pt x="50" y="5"/>
                      <a:pt x="50" y="5"/>
                    </a:cubicBezTo>
                    <a:cubicBezTo>
                      <a:pt x="50" y="4"/>
                      <a:pt x="49" y="4"/>
                      <a:pt x="49" y="3"/>
                    </a:cubicBezTo>
                    <a:cubicBezTo>
                      <a:pt x="49" y="5"/>
                      <a:pt x="49" y="5"/>
                      <a:pt x="49" y="5"/>
                    </a:cubicBezTo>
                    <a:cubicBezTo>
                      <a:pt x="49" y="2"/>
                      <a:pt x="49" y="6"/>
                      <a:pt x="49" y="5"/>
                    </a:cubicBezTo>
                    <a:cubicBezTo>
                      <a:pt x="49" y="4"/>
                      <a:pt x="49" y="2"/>
                      <a:pt x="49" y="2"/>
                    </a:cubicBezTo>
                    <a:cubicBezTo>
                      <a:pt x="49" y="4"/>
                      <a:pt x="49" y="5"/>
                      <a:pt x="49" y="7"/>
                    </a:cubicBezTo>
                    <a:cubicBezTo>
                      <a:pt x="48" y="6"/>
                      <a:pt x="49" y="4"/>
                      <a:pt x="48" y="2"/>
                    </a:cubicBezTo>
                    <a:cubicBezTo>
                      <a:pt x="48" y="4"/>
                      <a:pt x="48" y="0"/>
                      <a:pt x="48" y="3"/>
                    </a:cubicBezTo>
                    <a:cubicBezTo>
                      <a:pt x="48" y="6"/>
                      <a:pt x="48" y="6"/>
                      <a:pt x="48" y="6"/>
                    </a:cubicBezTo>
                    <a:cubicBezTo>
                      <a:pt x="48" y="6"/>
                      <a:pt x="48" y="5"/>
                      <a:pt x="48" y="4"/>
                    </a:cubicBezTo>
                    <a:cubicBezTo>
                      <a:pt x="48" y="4"/>
                      <a:pt x="48" y="6"/>
                      <a:pt x="48" y="7"/>
                    </a:cubicBezTo>
                    <a:cubicBezTo>
                      <a:pt x="48" y="6"/>
                      <a:pt x="48" y="9"/>
                      <a:pt x="47" y="7"/>
                    </a:cubicBezTo>
                    <a:cubicBezTo>
                      <a:pt x="47" y="6"/>
                      <a:pt x="48" y="7"/>
                      <a:pt x="48" y="5"/>
                    </a:cubicBezTo>
                    <a:cubicBezTo>
                      <a:pt x="47" y="5"/>
                      <a:pt x="48" y="9"/>
                      <a:pt x="47" y="10"/>
                    </a:cubicBezTo>
                    <a:cubicBezTo>
                      <a:pt x="48" y="11"/>
                      <a:pt x="48" y="14"/>
                      <a:pt x="48" y="15"/>
                    </a:cubicBezTo>
                    <a:cubicBezTo>
                      <a:pt x="47" y="14"/>
                      <a:pt x="48" y="14"/>
                      <a:pt x="47" y="12"/>
                    </a:cubicBezTo>
                    <a:cubicBezTo>
                      <a:pt x="47" y="12"/>
                      <a:pt x="47" y="12"/>
                      <a:pt x="47" y="12"/>
                    </a:cubicBezTo>
                    <a:cubicBezTo>
                      <a:pt x="47" y="9"/>
                      <a:pt x="47" y="7"/>
                      <a:pt x="47" y="5"/>
                    </a:cubicBezTo>
                    <a:cubicBezTo>
                      <a:pt x="47" y="6"/>
                      <a:pt x="47" y="6"/>
                      <a:pt x="47" y="6"/>
                    </a:cubicBezTo>
                    <a:cubicBezTo>
                      <a:pt x="47" y="3"/>
                      <a:pt x="47" y="3"/>
                      <a:pt x="47" y="3"/>
                    </a:cubicBezTo>
                    <a:cubicBezTo>
                      <a:pt x="47" y="5"/>
                      <a:pt x="46" y="3"/>
                      <a:pt x="46" y="4"/>
                    </a:cubicBezTo>
                    <a:cubicBezTo>
                      <a:pt x="46" y="6"/>
                      <a:pt x="46" y="3"/>
                      <a:pt x="46" y="5"/>
                    </a:cubicBezTo>
                    <a:cubicBezTo>
                      <a:pt x="46" y="5"/>
                      <a:pt x="47" y="8"/>
                      <a:pt x="46" y="7"/>
                    </a:cubicBezTo>
                    <a:cubicBezTo>
                      <a:pt x="46" y="4"/>
                      <a:pt x="46" y="4"/>
                      <a:pt x="46" y="4"/>
                    </a:cubicBezTo>
                    <a:cubicBezTo>
                      <a:pt x="46" y="3"/>
                      <a:pt x="46" y="6"/>
                      <a:pt x="46" y="5"/>
                    </a:cubicBezTo>
                    <a:cubicBezTo>
                      <a:pt x="46" y="4"/>
                      <a:pt x="46" y="4"/>
                      <a:pt x="46" y="4"/>
                    </a:cubicBezTo>
                    <a:cubicBezTo>
                      <a:pt x="45" y="4"/>
                      <a:pt x="44" y="4"/>
                      <a:pt x="44" y="8"/>
                    </a:cubicBezTo>
                    <a:cubicBezTo>
                      <a:pt x="44" y="6"/>
                      <a:pt x="43" y="6"/>
                      <a:pt x="43" y="5"/>
                    </a:cubicBezTo>
                    <a:cubicBezTo>
                      <a:pt x="43" y="6"/>
                      <a:pt x="43" y="7"/>
                      <a:pt x="43" y="7"/>
                    </a:cubicBezTo>
                    <a:cubicBezTo>
                      <a:pt x="43" y="5"/>
                      <a:pt x="43" y="5"/>
                      <a:pt x="43" y="5"/>
                    </a:cubicBezTo>
                    <a:cubicBezTo>
                      <a:pt x="42" y="4"/>
                      <a:pt x="42" y="6"/>
                      <a:pt x="42" y="7"/>
                    </a:cubicBezTo>
                    <a:cubicBezTo>
                      <a:pt x="42" y="6"/>
                      <a:pt x="42" y="6"/>
                      <a:pt x="42" y="6"/>
                    </a:cubicBezTo>
                    <a:cubicBezTo>
                      <a:pt x="42" y="4"/>
                      <a:pt x="42" y="7"/>
                      <a:pt x="42" y="7"/>
                    </a:cubicBezTo>
                    <a:cubicBezTo>
                      <a:pt x="42" y="6"/>
                      <a:pt x="42" y="6"/>
                      <a:pt x="42" y="6"/>
                    </a:cubicBezTo>
                    <a:cubicBezTo>
                      <a:pt x="42" y="7"/>
                      <a:pt x="42" y="7"/>
                      <a:pt x="42" y="7"/>
                    </a:cubicBezTo>
                    <a:cubicBezTo>
                      <a:pt x="42" y="8"/>
                      <a:pt x="42" y="8"/>
                      <a:pt x="41" y="6"/>
                    </a:cubicBezTo>
                    <a:cubicBezTo>
                      <a:pt x="41" y="7"/>
                      <a:pt x="41" y="7"/>
                      <a:pt x="41" y="7"/>
                    </a:cubicBezTo>
                    <a:cubicBezTo>
                      <a:pt x="41" y="6"/>
                      <a:pt x="41" y="6"/>
                      <a:pt x="40" y="7"/>
                    </a:cubicBezTo>
                    <a:cubicBezTo>
                      <a:pt x="41" y="7"/>
                      <a:pt x="41" y="8"/>
                      <a:pt x="41" y="9"/>
                    </a:cubicBezTo>
                    <a:cubicBezTo>
                      <a:pt x="41" y="12"/>
                      <a:pt x="41" y="9"/>
                      <a:pt x="41" y="10"/>
                    </a:cubicBezTo>
                    <a:cubicBezTo>
                      <a:pt x="40" y="8"/>
                      <a:pt x="40" y="8"/>
                      <a:pt x="40" y="8"/>
                    </a:cubicBezTo>
                    <a:cubicBezTo>
                      <a:pt x="40" y="5"/>
                      <a:pt x="39" y="7"/>
                      <a:pt x="39" y="7"/>
                    </a:cubicBezTo>
                    <a:cubicBezTo>
                      <a:pt x="39" y="8"/>
                      <a:pt x="39" y="8"/>
                      <a:pt x="39" y="8"/>
                    </a:cubicBezTo>
                    <a:cubicBezTo>
                      <a:pt x="38" y="6"/>
                      <a:pt x="38" y="8"/>
                      <a:pt x="38" y="8"/>
                    </a:cubicBezTo>
                    <a:cubicBezTo>
                      <a:pt x="38" y="9"/>
                      <a:pt x="38" y="11"/>
                      <a:pt x="38" y="11"/>
                    </a:cubicBezTo>
                    <a:cubicBezTo>
                      <a:pt x="38" y="13"/>
                      <a:pt x="38" y="9"/>
                      <a:pt x="37" y="8"/>
                    </a:cubicBezTo>
                    <a:cubicBezTo>
                      <a:pt x="37" y="9"/>
                      <a:pt x="37" y="9"/>
                      <a:pt x="37" y="9"/>
                    </a:cubicBezTo>
                    <a:cubicBezTo>
                      <a:pt x="37" y="8"/>
                      <a:pt x="37" y="8"/>
                      <a:pt x="37" y="8"/>
                    </a:cubicBezTo>
                    <a:cubicBezTo>
                      <a:pt x="37" y="9"/>
                      <a:pt x="37" y="10"/>
                      <a:pt x="37" y="9"/>
                    </a:cubicBezTo>
                    <a:cubicBezTo>
                      <a:pt x="37" y="9"/>
                      <a:pt x="37" y="9"/>
                      <a:pt x="37" y="9"/>
                    </a:cubicBezTo>
                    <a:cubicBezTo>
                      <a:pt x="36" y="9"/>
                      <a:pt x="36" y="8"/>
                      <a:pt x="36" y="8"/>
                    </a:cubicBezTo>
                    <a:cubicBezTo>
                      <a:pt x="36" y="10"/>
                      <a:pt x="36" y="9"/>
                      <a:pt x="36" y="10"/>
                    </a:cubicBezTo>
                    <a:cubicBezTo>
                      <a:pt x="36" y="10"/>
                      <a:pt x="36" y="10"/>
                      <a:pt x="36" y="10"/>
                    </a:cubicBezTo>
                    <a:cubicBezTo>
                      <a:pt x="36" y="11"/>
                      <a:pt x="36" y="11"/>
                      <a:pt x="36" y="11"/>
                    </a:cubicBezTo>
                    <a:cubicBezTo>
                      <a:pt x="36" y="10"/>
                      <a:pt x="36" y="10"/>
                      <a:pt x="36" y="10"/>
                    </a:cubicBezTo>
                    <a:cubicBezTo>
                      <a:pt x="36" y="9"/>
                      <a:pt x="36" y="9"/>
                      <a:pt x="36" y="9"/>
                    </a:cubicBezTo>
                    <a:cubicBezTo>
                      <a:pt x="35" y="8"/>
                      <a:pt x="36" y="10"/>
                      <a:pt x="36" y="11"/>
                    </a:cubicBezTo>
                    <a:cubicBezTo>
                      <a:pt x="36" y="12"/>
                      <a:pt x="36" y="11"/>
                      <a:pt x="35" y="10"/>
                    </a:cubicBezTo>
                    <a:cubicBezTo>
                      <a:pt x="35" y="9"/>
                      <a:pt x="36" y="10"/>
                      <a:pt x="36" y="10"/>
                    </a:cubicBezTo>
                    <a:cubicBezTo>
                      <a:pt x="35" y="9"/>
                      <a:pt x="35" y="9"/>
                      <a:pt x="35" y="9"/>
                    </a:cubicBezTo>
                    <a:cubicBezTo>
                      <a:pt x="35" y="9"/>
                      <a:pt x="36" y="10"/>
                      <a:pt x="35" y="10"/>
                    </a:cubicBezTo>
                    <a:cubicBezTo>
                      <a:pt x="35" y="10"/>
                      <a:pt x="35" y="10"/>
                      <a:pt x="35" y="9"/>
                    </a:cubicBezTo>
                    <a:cubicBezTo>
                      <a:pt x="35" y="10"/>
                      <a:pt x="35" y="10"/>
                      <a:pt x="35" y="10"/>
                    </a:cubicBezTo>
                    <a:cubicBezTo>
                      <a:pt x="35" y="11"/>
                      <a:pt x="35" y="11"/>
                      <a:pt x="35" y="12"/>
                    </a:cubicBezTo>
                    <a:cubicBezTo>
                      <a:pt x="35" y="12"/>
                      <a:pt x="35" y="13"/>
                      <a:pt x="35" y="12"/>
                    </a:cubicBezTo>
                    <a:cubicBezTo>
                      <a:pt x="35" y="12"/>
                      <a:pt x="35" y="12"/>
                      <a:pt x="35" y="12"/>
                    </a:cubicBezTo>
                    <a:cubicBezTo>
                      <a:pt x="35" y="12"/>
                      <a:pt x="35" y="12"/>
                      <a:pt x="35" y="13"/>
                    </a:cubicBezTo>
                    <a:cubicBezTo>
                      <a:pt x="35" y="11"/>
                      <a:pt x="35" y="11"/>
                      <a:pt x="35" y="11"/>
                    </a:cubicBezTo>
                    <a:cubicBezTo>
                      <a:pt x="35" y="12"/>
                      <a:pt x="35" y="12"/>
                      <a:pt x="35" y="13"/>
                    </a:cubicBezTo>
                    <a:cubicBezTo>
                      <a:pt x="34" y="11"/>
                      <a:pt x="34" y="9"/>
                      <a:pt x="33" y="9"/>
                    </a:cubicBezTo>
                    <a:cubicBezTo>
                      <a:pt x="34" y="10"/>
                      <a:pt x="34" y="10"/>
                      <a:pt x="34" y="10"/>
                    </a:cubicBezTo>
                    <a:cubicBezTo>
                      <a:pt x="34" y="11"/>
                      <a:pt x="33" y="10"/>
                      <a:pt x="33" y="9"/>
                    </a:cubicBezTo>
                    <a:cubicBezTo>
                      <a:pt x="33" y="8"/>
                      <a:pt x="34" y="14"/>
                      <a:pt x="33" y="13"/>
                    </a:cubicBezTo>
                    <a:cubicBezTo>
                      <a:pt x="33" y="11"/>
                      <a:pt x="33" y="10"/>
                      <a:pt x="32" y="10"/>
                    </a:cubicBezTo>
                    <a:cubicBezTo>
                      <a:pt x="33" y="10"/>
                      <a:pt x="33" y="11"/>
                      <a:pt x="33" y="11"/>
                    </a:cubicBezTo>
                    <a:cubicBezTo>
                      <a:pt x="33" y="12"/>
                      <a:pt x="32" y="10"/>
                      <a:pt x="33" y="11"/>
                    </a:cubicBezTo>
                    <a:cubicBezTo>
                      <a:pt x="33" y="12"/>
                      <a:pt x="33" y="12"/>
                      <a:pt x="33" y="12"/>
                    </a:cubicBezTo>
                    <a:cubicBezTo>
                      <a:pt x="32" y="8"/>
                      <a:pt x="32" y="11"/>
                      <a:pt x="31" y="9"/>
                    </a:cubicBezTo>
                    <a:cubicBezTo>
                      <a:pt x="31" y="12"/>
                      <a:pt x="31" y="10"/>
                      <a:pt x="31" y="11"/>
                    </a:cubicBezTo>
                    <a:cubicBezTo>
                      <a:pt x="30" y="9"/>
                      <a:pt x="31" y="12"/>
                      <a:pt x="30" y="10"/>
                    </a:cubicBezTo>
                    <a:cubicBezTo>
                      <a:pt x="31" y="13"/>
                      <a:pt x="31" y="13"/>
                      <a:pt x="31" y="13"/>
                    </a:cubicBezTo>
                    <a:cubicBezTo>
                      <a:pt x="30" y="11"/>
                      <a:pt x="32" y="16"/>
                      <a:pt x="31" y="13"/>
                    </a:cubicBezTo>
                    <a:cubicBezTo>
                      <a:pt x="30" y="13"/>
                      <a:pt x="30" y="12"/>
                      <a:pt x="30" y="11"/>
                    </a:cubicBezTo>
                    <a:cubicBezTo>
                      <a:pt x="29" y="9"/>
                      <a:pt x="30" y="14"/>
                      <a:pt x="29" y="11"/>
                    </a:cubicBezTo>
                    <a:cubicBezTo>
                      <a:pt x="30" y="14"/>
                      <a:pt x="30" y="14"/>
                      <a:pt x="30" y="14"/>
                    </a:cubicBezTo>
                    <a:cubicBezTo>
                      <a:pt x="30" y="13"/>
                      <a:pt x="29" y="12"/>
                      <a:pt x="29" y="11"/>
                    </a:cubicBezTo>
                    <a:cubicBezTo>
                      <a:pt x="29" y="12"/>
                      <a:pt x="29" y="13"/>
                      <a:pt x="29" y="12"/>
                    </a:cubicBezTo>
                    <a:cubicBezTo>
                      <a:pt x="28" y="11"/>
                      <a:pt x="28" y="11"/>
                      <a:pt x="28" y="11"/>
                    </a:cubicBezTo>
                    <a:cubicBezTo>
                      <a:pt x="28" y="10"/>
                      <a:pt x="28" y="11"/>
                      <a:pt x="28" y="12"/>
                    </a:cubicBezTo>
                    <a:cubicBezTo>
                      <a:pt x="28" y="11"/>
                      <a:pt x="28" y="12"/>
                      <a:pt x="27" y="11"/>
                    </a:cubicBezTo>
                    <a:cubicBezTo>
                      <a:pt x="28" y="13"/>
                      <a:pt x="26" y="10"/>
                      <a:pt x="27" y="13"/>
                    </a:cubicBezTo>
                    <a:cubicBezTo>
                      <a:pt x="27" y="12"/>
                      <a:pt x="27" y="12"/>
                      <a:pt x="27" y="12"/>
                    </a:cubicBezTo>
                    <a:cubicBezTo>
                      <a:pt x="27" y="13"/>
                      <a:pt x="28" y="15"/>
                      <a:pt x="28" y="15"/>
                    </a:cubicBezTo>
                    <a:cubicBezTo>
                      <a:pt x="27" y="13"/>
                      <a:pt x="27" y="13"/>
                      <a:pt x="27" y="13"/>
                    </a:cubicBezTo>
                    <a:cubicBezTo>
                      <a:pt x="26" y="11"/>
                      <a:pt x="27" y="13"/>
                      <a:pt x="26" y="12"/>
                    </a:cubicBezTo>
                    <a:cubicBezTo>
                      <a:pt x="27" y="13"/>
                      <a:pt x="26" y="12"/>
                      <a:pt x="26" y="13"/>
                    </a:cubicBezTo>
                    <a:cubicBezTo>
                      <a:pt x="26" y="14"/>
                      <a:pt x="26" y="14"/>
                      <a:pt x="26" y="14"/>
                    </a:cubicBezTo>
                    <a:cubicBezTo>
                      <a:pt x="27" y="15"/>
                      <a:pt x="27" y="15"/>
                      <a:pt x="27" y="15"/>
                    </a:cubicBezTo>
                    <a:cubicBezTo>
                      <a:pt x="26" y="15"/>
                      <a:pt x="26" y="13"/>
                      <a:pt x="26" y="13"/>
                    </a:cubicBezTo>
                    <a:cubicBezTo>
                      <a:pt x="25" y="12"/>
                      <a:pt x="26" y="13"/>
                      <a:pt x="26" y="13"/>
                    </a:cubicBezTo>
                    <a:cubicBezTo>
                      <a:pt x="26" y="13"/>
                      <a:pt x="26" y="13"/>
                      <a:pt x="26" y="14"/>
                    </a:cubicBezTo>
                    <a:cubicBezTo>
                      <a:pt x="26" y="13"/>
                      <a:pt x="26" y="13"/>
                      <a:pt x="26" y="13"/>
                    </a:cubicBezTo>
                    <a:cubicBezTo>
                      <a:pt x="26" y="13"/>
                      <a:pt x="26" y="13"/>
                      <a:pt x="26" y="14"/>
                    </a:cubicBezTo>
                    <a:cubicBezTo>
                      <a:pt x="26" y="13"/>
                      <a:pt x="26" y="13"/>
                      <a:pt x="25" y="13"/>
                    </a:cubicBezTo>
                    <a:cubicBezTo>
                      <a:pt x="26" y="13"/>
                      <a:pt x="26" y="13"/>
                      <a:pt x="26" y="13"/>
                    </a:cubicBezTo>
                    <a:cubicBezTo>
                      <a:pt x="25" y="13"/>
                      <a:pt x="25" y="13"/>
                      <a:pt x="25" y="13"/>
                    </a:cubicBezTo>
                    <a:cubicBezTo>
                      <a:pt x="25" y="13"/>
                      <a:pt x="25" y="13"/>
                      <a:pt x="25" y="13"/>
                    </a:cubicBezTo>
                    <a:cubicBezTo>
                      <a:pt x="25" y="13"/>
                      <a:pt x="25" y="13"/>
                      <a:pt x="25" y="13"/>
                    </a:cubicBezTo>
                    <a:cubicBezTo>
                      <a:pt x="25" y="11"/>
                      <a:pt x="25" y="11"/>
                      <a:pt x="25" y="11"/>
                    </a:cubicBezTo>
                    <a:cubicBezTo>
                      <a:pt x="24" y="11"/>
                      <a:pt x="25" y="13"/>
                      <a:pt x="25" y="13"/>
                    </a:cubicBezTo>
                    <a:cubicBezTo>
                      <a:pt x="24" y="12"/>
                      <a:pt x="24" y="14"/>
                      <a:pt x="24" y="15"/>
                    </a:cubicBezTo>
                    <a:cubicBezTo>
                      <a:pt x="24" y="15"/>
                      <a:pt x="24" y="14"/>
                      <a:pt x="24" y="14"/>
                    </a:cubicBezTo>
                    <a:cubicBezTo>
                      <a:pt x="24" y="15"/>
                      <a:pt x="24" y="16"/>
                      <a:pt x="24" y="15"/>
                    </a:cubicBezTo>
                    <a:cubicBezTo>
                      <a:pt x="24" y="16"/>
                      <a:pt x="23" y="14"/>
                      <a:pt x="23" y="14"/>
                    </a:cubicBezTo>
                    <a:cubicBezTo>
                      <a:pt x="23" y="14"/>
                      <a:pt x="24" y="15"/>
                      <a:pt x="24" y="15"/>
                    </a:cubicBezTo>
                    <a:cubicBezTo>
                      <a:pt x="23" y="13"/>
                      <a:pt x="23" y="17"/>
                      <a:pt x="23" y="15"/>
                    </a:cubicBezTo>
                    <a:cubicBezTo>
                      <a:pt x="23" y="15"/>
                      <a:pt x="22" y="14"/>
                      <a:pt x="22" y="14"/>
                    </a:cubicBezTo>
                    <a:cubicBezTo>
                      <a:pt x="22" y="15"/>
                      <a:pt x="22" y="16"/>
                      <a:pt x="23" y="17"/>
                    </a:cubicBezTo>
                    <a:cubicBezTo>
                      <a:pt x="22" y="16"/>
                      <a:pt x="22" y="16"/>
                      <a:pt x="22" y="16"/>
                    </a:cubicBezTo>
                    <a:cubicBezTo>
                      <a:pt x="22" y="16"/>
                      <a:pt x="22" y="16"/>
                      <a:pt x="22" y="17"/>
                    </a:cubicBezTo>
                    <a:cubicBezTo>
                      <a:pt x="23" y="18"/>
                      <a:pt x="23" y="20"/>
                      <a:pt x="23" y="19"/>
                    </a:cubicBezTo>
                    <a:cubicBezTo>
                      <a:pt x="23" y="19"/>
                      <a:pt x="23" y="19"/>
                      <a:pt x="23" y="19"/>
                    </a:cubicBezTo>
                    <a:cubicBezTo>
                      <a:pt x="22" y="20"/>
                      <a:pt x="22" y="20"/>
                      <a:pt x="22" y="20"/>
                    </a:cubicBezTo>
                    <a:cubicBezTo>
                      <a:pt x="22" y="19"/>
                      <a:pt x="22" y="20"/>
                      <a:pt x="22" y="19"/>
                    </a:cubicBezTo>
                    <a:cubicBezTo>
                      <a:pt x="21" y="16"/>
                      <a:pt x="21" y="17"/>
                      <a:pt x="21" y="17"/>
                    </a:cubicBezTo>
                    <a:cubicBezTo>
                      <a:pt x="21" y="19"/>
                      <a:pt x="21" y="19"/>
                      <a:pt x="21" y="19"/>
                    </a:cubicBezTo>
                    <a:cubicBezTo>
                      <a:pt x="21" y="19"/>
                      <a:pt x="21" y="17"/>
                      <a:pt x="21" y="17"/>
                    </a:cubicBezTo>
                    <a:cubicBezTo>
                      <a:pt x="22" y="22"/>
                      <a:pt x="22" y="22"/>
                      <a:pt x="22" y="22"/>
                    </a:cubicBezTo>
                    <a:cubicBezTo>
                      <a:pt x="22" y="22"/>
                      <a:pt x="21" y="20"/>
                      <a:pt x="21" y="19"/>
                    </a:cubicBezTo>
                    <a:cubicBezTo>
                      <a:pt x="21" y="20"/>
                      <a:pt x="22" y="22"/>
                      <a:pt x="22" y="24"/>
                    </a:cubicBezTo>
                    <a:cubicBezTo>
                      <a:pt x="22" y="24"/>
                      <a:pt x="22" y="25"/>
                      <a:pt x="22" y="25"/>
                    </a:cubicBezTo>
                    <a:cubicBezTo>
                      <a:pt x="21" y="24"/>
                      <a:pt x="22" y="25"/>
                      <a:pt x="22" y="24"/>
                    </a:cubicBezTo>
                    <a:cubicBezTo>
                      <a:pt x="21" y="22"/>
                      <a:pt x="21" y="22"/>
                      <a:pt x="21" y="22"/>
                    </a:cubicBezTo>
                    <a:cubicBezTo>
                      <a:pt x="21" y="22"/>
                      <a:pt x="20" y="20"/>
                      <a:pt x="20" y="19"/>
                    </a:cubicBezTo>
                    <a:cubicBezTo>
                      <a:pt x="20" y="20"/>
                      <a:pt x="19" y="19"/>
                      <a:pt x="19" y="19"/>
                    </a:cubicBezTo>
                    <a:cubicBezTo>
                      <a:pt x="20" y="22"/>
                      <a:pt x="19" y="21"/>
                      <a:pt x="20" y="23"/>
                    </a:cubicBezTo>
                    <a:cubicBezTo>
                      <a:pt x="20" y="24"/>
                      <a:pt x="19" y="21"/>
                      <a:pt x="19" y="21"/>
                    </a:cubicBezTo>
                    <a:cubicBezTo>
                      <a:pt x="19" y="22"/>
                      <a:pt x="18" y="21"/>
                      <a:pt x="18" y="22"/>
                    </a:cubicBezTo>
                    <a:cubicBezTo>
                      <a:pt x="18" y="21"/>
                      <a:pt x="18" y="21"/>
                      <a:pt x="18" y="21"/>
                    </a:cubicBezTo>
                    <a:cubicBezTo>
                      <a:pt x="18" y="22"/>
                      <a:pt x="17" y="21"/>
                      <a:pt x="18" y="24"/>
                    </a:cubicBezTo>
                    <a:cubicBezTo>
                      <a:pt x="17" y="22"/>
                      <a:pt x="17" y="22"/>
                      <a:pt x="17" y="22"/>
                    </a:cubicBezTo>
                    <a:cubicBezTo>
                      <a:pt x="17" y="22"/>
                      <a:pt x="19" y="25"/>
                      <a:pt x="18" y="24"/>
                    </a:cubicBezTo>
                    <a:cubicBezTo>
                      <a:pt x="17" y="23"/>
                      <a:pt x="17" y="23"/>
                      <a:pt x="17" y="23"/>
                    </a:cubicBezTo>
                    <a:cubicBezTo>
                      <a:pt x="18" y="24"/>
                      <a:pt x="16" y="22"/>
                      <a:pt x="17" y="24"/>
                    </a:cubicBezTo>
                    <a:cubicBezTo>
                      <a:pt x="17" y="23"/>
                      <a:pt x="17" y="23"/>
                      <a:pt x="17" y="23"/>
                    </a:cubicBezTo>
                    <a:cubicBezTo>
                      <a:pt x="17" y="23"/>
                      <a:pt x="16" y="23"/>
                      <a:pt x="17" y="25"/>
                    </a:cubicBezTo>
                    <a:cubicBezTo>
                      <a:pt x="16" y="23"/>
                      <a:pt x="16" y="23"/>
                      <a:pt x="16" y="23"/>
                    </a:cubicBezTo>
                    <a:cubicBezTo>
                      <a:pt x="15" y="22"/>
                      <a:pt x="17" y="25"/>
                      <a:pt x="16" y="24"/>
                    </a:cubicBezTo>
                    <a:cubicBezTo>
                      <a:pt x="16" y="24"/>
                      <a:pt x="16" y="23"/>
                      <a:pt x="16" y="23"/>
                    </a:cubicBezTo>
                    <a:cubicBezTo>
                      <a:pt x="16" y="24"/>
                      <a:pt x="16" y="24"/>
                      <a:pt x="16" y="25"/>
                    </a:cubicBezTo>
                    <a:cubicBezTo>
                      <a:pt x="15" y="23"/>
                      <a:pt x="15" y="23"/>
                      <a:pt x="15" y="23"/>
                    </a:cubicBezTo>
                    <a:cubicBezTo>
                      <a:pt x="14" y="23"/>
                      <a:pt x="13" y="23"/>
                      <a:pt x="13" y="26"/>
                    </a:cubicBezTo>
                    <a:cubicBezTo>
                      <a:pt x="11" y="24"/>
                      <a:pt x="12" y="24"/>
                      <a:pt x="11" y="23"/>
                    </a:cubicBezTo>
                    <a:cubicBezTo>
                      <a:pt x="12" y="25"/>
                      <a:pt x="11" y="24"/>
                      <a:pt x="11" y="24"/>
                    </a:cubicBezTo>
                    <a:cubicBezTo>
                      <a:pt x="11" y="24"/>
                      <a:pt x="11" y="24"/>
                      <a:pt x="11" y="24"/>
                    </a:cubicBezTo>
                    <a:cubicBezTo>
                      <a:pt x="11" y="25"/>
                      <a:pt x="11" y="23"/>
                      <a:pt x="11" y="24"/>
                    </a:cubicBezTo>
                    <a:cubicBezTo>
                      <a:pt x="11" y="25"/>
                      <a:pt x="11" y="25"/>
                      <a:pt x="11" y="25"/>
                    </a:cubicBezTo>
                    <a:cubicBezTo>
                      <a:pt x="12" y="26"/>
                      <a:pt x="10" y="22"/>
                      <a:pt x="11" y="25"/>
                    </a:cubicBezTo>
                    <a:cubicBezTo>
                      <a:pt x="10" y="23"/>
                      <a:pt x="10" y="23"/>
                      <a:pt x="10" y="23"/>
                    </a:cubicBezTo>
                    <a:cubicBezTo>
                      <a:pt x="11" y="26"/>
                      <a:pt x="9" y="23"/>
                      <a:pt x="10" y="25"/>
                    </a:cubicBezTo>
                    <a:cubicBezTo>
                      <a:pt x="10" y="24"/>
                      <a:pt x="10" y="24"/>
                      <a:pt x="10" y="24"/>
                    </a:cubicBezTo>
                    <a:cubicBezTo>
                      <a:pt x="9" y="24"/>
                      <a:pt x="11" y="27"/>
                      <a:pt x="10" y="25"/>
                    </a:cubicBezTo>
                    <a:cubicBezTo>
                      <a:pt x="10" y="26"/>
                      <a:pt x="10" y="26"/>
                      <a:pt x="11" y="28"/>
                    </a:cubicBezTo>
                    <a:cubicBezTo>
                      <a:pt x="9" y="26"/>
                      <a:pt x="9" y="26"/>
                      <a:pt x="9" y="26"/>
                    </a:cubicBezTo>
                    <a:cubicBezTo>
                      <a:pt x="9" y="27"/>
                      <a:pt x="8" y="27"/>
                      <a:pt x="9" y="30"/>
                    </a:cubicBezTo>
                    <a:cubicBezTo>
                      <a:pt x="8" y="29"/>
                      <a:pt x="8" y="29"/>
                      <a:pt x="8" y="29"/>
                    </a:cubicBezTo>
                    <a:cubicBezTo>
                      <a:pt x="9" y="31"/>
                      <a:pt x="6" y="27"/>
                      <a:pt x="8" y="31"/>
                    </a:cubicBezTo>
                    <a:cubicBezTo>
                      <a:pt x="9" y="33"/>
                      <a:pt x="9" y="33"/>
                      <a:pt x="9" y="33"/>
                    </a:cubicBezTo>
                    <a:cubicBezTo>
                      <a:pt x="8" y="30"/>
                      <a:pt x="8" y="30"/>
                      <a:pt x="8" y="30"/>
                    </a:cubicBezTo>
                    <a:cubicBezTo>
                      <a:pt x="8" y="32"/>
                      <a:pt x="7" y="31"/>
                      <a:pt x="8" y="32"/>
                    </a:cubicBezTo>
                    <a:cubicBezTo>
                      <a:pt x="7" y="31"/>
                      <a:pt x="7" y="31"/>
                      <a:pt x="7" y="31"/>
                    </a:cubicBezTo>
                    <a:cubicBezTo>
                      <a:pt x="7" y="31"/>
                      <a:pt x="8" y="33"/>
                      <a:pt x="8" y="33"/>
                    </a:cubicBezTo>
                    <a:cubicBezTo>
                      <a:pt x="7" y="32"/>
                      <a:pt x="7" y="32"/>
                      <a:pt x="7" y="32"/>
                    </a:cubicBezTo>
                    <a:cubicBezTo>
                      <a:pt x="5" y="30"/>
                      <a:pt x="2" y="29"/>
                      <a:pt x="4" y="33"/>
                    </a:cubicBezTo>
                    <a:cubicBezTo>
                      <a:pt x="4" y="33"/>
                      <a:pt x="3" y="31"/>
                      <a:pt x="3" y="31"/>
                    </a:cubicBezTo>
                    <a:cubicBezTo>
                      <a:pt x="4" y="34"/>
                      <a:pt x="0" y="30"/>
                      <a:pt x="2" y="35"/>
                    </a:cubicBezTo>
                    <a:cubicBezTo>
                      <a:pt x="3" y="36"/>
                      <a:pt x="6" y="41"/>
                      <a:pt x="6" y="41"/>
                    </a:cubicBezTo>
                    <a:cubicBezTo>
                      <a:pt x="6" y="39"/>
                      <a:pt x="9" y="40"/>
                      <a:pt x="11" y="42"/>
                    </a:cubicBezTo>
                    <a:cubicBezTo>
                      <a:pt x="11" y="41"/>
                      <a:pt x="11" y="40"/>
                      <a:pt x="12" y="41"/>
                    </a:cubicBezTo>
                    <a:cubicBezTo>
                      <a:pt x="13" y="40"/>
                      <a:pt x="17" y="43"/>
                      <a:pt x="17" y="40"/>
                    </a:cubicBezTo>
                    <a:cubicBezTo>
                      <a:pt x="17" y="40"/>
                      <a:pt x="16" y="39"/>
                      <a:pt x="16" y="38"/>
                    </a:cubicBezTo>
                    <a:cubicBezTo>
                      <a:pt x="17" y="39"/>
                      <a:pt x="17" y="39"/>
                      <a:pt x="17" y="39"/>
                    </a:cubicBezTo>
                    <a:cubicBezTo>
                      <a:pt x="16" y="38"/>
                      <a:pt x="16" y="38"/>
                      <a:pt x="16" y="38"/>
                    </a:cubicBezTo>
                    <a:cubicBezTo>
                      <a:pt x="16" y="37"/>
                      <a:pt x="17" y="39"/>
                      <a:pt x="17" y="39"/>
                    </a:cubicBezTo>
                    <a:cubicBezTo>
                      <a:pt x="17" y="39"/>
                      <a:pt x="18" y="38"/>
                      <a:pt x="18" y="38"/>
                    </a:cubicBezTo>
                    <a:cubicBezTo>
                      <a:pt x="18" y="36"/>
                      <a:pt x="19" y="38"/>
                      <a:pt x="18" y="36"/>
                    </a:cubicBezTo>
                    <a:cubicBezTo>
                      <a:pt x="18" y="37"/>
                      <a:pt x="18" y="37"/>
                      <a:pt x="18" y="37"/>
                    </a:cubicBezTo>
                    <a:cubicBezTo>
                      <a:pt x="18" y="36"/>
                      <a:pt x="18" y="35"/>
                      <a:pt x="20" y="38"/>
                    </a:cubicBezTo>
                    <a:cubicBezTo>
                      <a:pt x="22" y="39"/>
                      <a:pt x="23" y="37"/>
                      <a:pt x="25" y="37"/>
                    </a:cubicBezTo>
                    <a:cubicBezTo>
                      <a:pt x="26" y="35"/>
                      <a:pt x="27" y="33"/>
                      <a:pt x="29" y="32"/>
                    </a:cubicBezTo>
                    <a:cubicBezTo>
                      <a:pt x="28" y="28"/>
                      <a:pt x="29" y="30"/>
                      <a:pt x="28" y="27"/>
                    </a:cubicBezTo>
                    <a:cubicBezTo>
                      <a:pt x="29" y="28"/>
                      <a:pt x="29" y="28"/>
                      <a:pt x="29" y="28"/>
                    </a:cubicBezTo>
                    <a:cubicBezTo>
                      <a:pt x="28" y="26"/>
                      <a:pt x="29" y="28"/>
                      <a:pt x="30" y="29"/>
                    </a:cubicBezTo>
                    <a:cubicBezTo>
                      <a:pt x="29" y="28"/>
                      <a:pt x="30" y="29"/>
                      <a:pt x="29" y="27"/>
                    </a:cubicBezTo>
                    <a:cubicBezTo>
                      <a:pt x="29" y="25"/>
                      <a:pt x="30" y="30"/>
                      <a:pt x="30" y="29"/>
                    </a:cubicBezTo>
                    <a:cubicBezTo>
                      <a:pt x="30" y="29"/>
                      <a:pt x="30" y="27"/>
                      <a:pt x="30" y="28"/>
                    </a:cubicBezTo>
                    <a:cubicBezTo>
                      <a:pt x="30" y="26"/>
                      <a:pt x="30" y="29"/>
                      <a:pt x="31" y="31"/>
                    </a:cubicBezTo>
                    <a:cubicBezTo>
                      <a:pt x="32" y="30"/>
                      <a:pt x="32" y="28"/>
                      <a:pt x="33" y="29"/>
                    </a:cubicBezTo>
                    <a:cubicBezTo>
                      <a:pt x="33" y="29"/>
                      <a:pt x="33" y="27"/>
                      <a:pt x="33" y="27"/>
                    </a:cubicBezTo>
                    <a:cubicBezTo>
                      <a:pt x="34" y="30"/>
                      <a:pt x="33" y="26"/>
                      <a:pt x="33" y="27"/>
                    </a:cubicBezTo>
                    <a:cubicBezTo>
                      <a:pt x="34" y="28"/>
                      <a:pt x="34" y="28"/>
                      <a:pt x="34" y="28"/>
                    </a:cubicBezTo>
                    <a:cubicBezTo>
                      <a:pt x="34" y="30"/>
                      <a:pt x="34" y="28"/>
                      <a:pt x="35" y="29"/>
                    </a:cubicBezTo>
                    <a:cubicBezTo>
                      <a:pt x="35" y="28"/>
                      <a:pt x="36" y="30"/>
                      <a:pt x="36" y="29"/>
                    </a:cubicBezTo>
                    <a:cubicBezTo>
                      <a:pt x="36" y="30"/>
                      <a:pt x="36" y="29"/>
                      <a:pt x="36" y="30"/>
                    </a:cubicBezTo>
                    <a:cubicBezTo>
                      <a:pt x="36" y="26"/>
                      <a:pt x="37" y="31"/>
                      <a:pt x="37" y="29"/>
                    </a:cubicBezTo>
                    <a:cubicBezTo>
                      <a:pt x="37" y="29"/>
                      <a:pt x="37" y="29"/>
                      <a:pt x="37" y="29"/>
                    </a:cubicBezTo>
                    <a:cubicBezTo>
                      <a:pt x="38" y="29"/>
                      <a:pt x="39" y="29"/>
                      <a:pt x="40" y="27"/>
                    </a:cubicBezTo>
                    <a:cubicBezTo>
                      <a:pt x="40" y="27"/>
                      <a:pt x="41" y="30"/>
                      <a:pt x="41" y="28"/>
                    </a:cubicBezTo>
                    <a:cubicBezTo>
                      <a:pt x="41" y="27"/>
                      <a:pt x="41" y="27"/>
                      <a:pt x="41" y="27"/>
                    </a:cubicBezTo>
                    <a:cubicBezTo>
                      <a:pt x="41" y="27"/>
                      <a:pt x="41" y="28"/>
                      <a:pt x="42" y="28"/>
                    </a:cubicBezTo>
                    <a:cubicBezTo>
                      <a:pt x="42" y="27"/>
                      <a:pt x="42" y="28"/>
                      <a:pt x="43" y="28"/>
                    </a:cubicBezTo>
                    <a:cubicBezTo>
                      <a:pt x="43" y="28"/>
                      <a:pt x="43" y="27"/>
                      <a:pt x="42" y="27"/>
                    </a:cubicBezTo>
                    <a:cubicBezTo>
                      <a:pt x="43" y="29"/>
                      <a:pt x="43" y="26"/>
                      <a:pt x="44" y="27"/>
                    </a:cubicBezTo>
                    <a:cubicBezTo>
                      <a:pt x="43" y="24"/>
                      <a:pt x="44" y="26"/>
                      <a:pt x="44" y="2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3" name="Freeform 193"/>
              <p:cNvSpPr/>
              <p:nvPr/>
            </p:nvSpPr>
            <p:spPr bwMode="auto">
              <a:xfrm>
                <a:off x="3192" y="2160"/>
                <a:ext cx="0" cy="2"/>
              </a:xfrm>
              <a:custGeom>
                <a:avLst/>
                <a:gdLst>
                  <a:gd name="T0" fmla="*/ 1 h 1"/>
                  <a:gd name="T1" fmla="*/ 0 h 1"/>
                  <a:gd name="T2" fmla="*/ 1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1"/>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4" name="Freeform 194"/>
              <p:cNvSpPr/>
              <p:nvPr/>
            </p:nvSpPr>
            <p:spPr bwMode="auto">
              <a:xfrm>
                <a:off x="3146" y="2177"/>
                <a:ext cx="2" cy="2"/>
              </a:xfrm>
              <a:custGeom>
                <a:avLst/>
                <a:gdLst>
                  <a:gd name="T0" fmla="*/ 0 w 2"/>
                  <a:gd name="T1" fmla="*/ 0 h 2"/>
                  <a:gd name="T2" fmla="*/ 0 w 2"/>
                  <a:gd name="T3" fmla="*/ 2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2"/>
                    </a:lnTo>
                    <a:lnTo>
                      <a:pt x="2"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5" name="Freeform 195"/>
              <p:cNvSpPr/>
              <p:nvPr/>
            </p:nvSpPr>
            <p:spPr bwMode="auto">
              <a:xfrm>
                <a:off x="3264" y="1853"/>
                <a:ext cx="2" cy="4"/>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1" y="0"/>
                      <a:pt x="0" y="2"/>
                      <a:pt x="0" y="1"/>
                    </a:cubicBezTo>
                    <a:cubicBezTo>
                      <a:pt x="0" y="2"/>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6" name="Freeform 196"/>
              <p:cNvSpPr/>
              <p:nvPr/>
            </p:nvSpPr>
            <p:spPr bwMode="auto">
              <a:xfrm>
                <a:off x="3209" y="1836"/>
                <a:ext cx="2" cy="2"/>
              </a:xfrm>
              <a:custGeom>
                <a:avLst/>
                <a:gdLst>
                  <a:gd name="T0" fmla="*/ 2 w 2"/>
                  <a:gd name="T1" fmla="*/ 0 h 2"/>
                  <a:gd name="T2" fmla="*/ 0 w 2"/>
                  <a:gd name="T3" fmla="*/ 0 h 2"/>
                  <a:gd name="T4" fmla="*/ 0 w 2"/>
                  <a:gd name="T5" fmla="*/ 2 h 2"/>
                  <a:gd name="T6" fmla="*/ 2 w 2"/>
                  <a:gd name="T7" fmla="*/ 0 h 2"/>
                </a:gdLst>
                <a:ahLst/>
                <a:cxnLst>
                  <a:cxn ang="0">
                    <a:pos x="T0" y="T1"/>
                  </a:cxn>
                  <a:cxn ang="0">
                    <a:pos x="T2" y="T3"/>
                  </a:cxn>
                  <a:cxn ang="0">
                    <a:pos x="T4" y="T5"/>
                  </a:cxn>
                  <a:cxn ang="0">
                    <a:pos x="T6" y="T7"/>
                  </a:cxn>
                </a:cxnLst>
                <a:rect l="0" t="0" r="r" b="b"/>
                <a:pathLst>
                  <a:path w="2" h="2">
                    <a:moveTo>
                      <a:pt x="2" y="0"/>
                    </a:moveTo>
                    <a:lnTo>
                      <a:pt x="0" y="0"/>
                    </a:lnTo>
                    <a:lnTo>
                      <a:pt x="0" y="2"/>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7" name="Freeform 197"/>
              <p:cNvSpPr/>
              <p:nvPr/>
            </p:nvSpPr>
            <p:spPr bwMode="auto">
              <a:xfrm>
                <a:off x="3343" y="2470"/>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0"/>
                      <a:pt x="1" y="2"/>
                      <a:pt x="0" y="1"/>
                    </a:cubicBezTo>
                    <a:cubicBezTo>
                      <a:pt x="1" y="2"/>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8" name="Freeform 198"/>
              <p:cNvSpPr/>
              <p:nvPr/>
            </p:nvSpPr>
            <p:spPr bwMode="auto">
              <a:xfrm>
                <a:off x="3186"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9" name="Freeform 199"/>
              <p:cNvSpPr/>
              <p:nvPr/>
            </p:nvSpPr>
            <p:spPr bwMode="auto">
              <a:xfrm>
                <a:off x="3188" y="1825"/>
                <a:ext cx="2" cy="4"/>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1" y="0"/>
                      <a:pt x="0" y="2"/>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0" name="Freeform 200"/>
              <p:cNvSpPr/>
              <p:nvPr/>
            </p:nvSpPr>
            <p:spPr bwMode="auto">
              <a:xfrm>
                <a:off x="3184" y="1833"/>
                <a:ext cx="2" cy="3"/>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0"/>
                      <a:pt x="0" y="0"/>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1" name="Freeform 201"/>
              <p:cNvSpPr/>
              <p:nvPr/>
            </p:nvSpPr>
            <p:spPr bwMode="auto">
              <a:xfrm>
                <a:off x="3351" y="2465"/>
                <a:ext cx="2" cy="5"/>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0"/>
                      <a:pt x="0" y="1"/>
                      <a:pt x="1" y="2"/>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2" name="Freeform 202"/>
              <p:cNvSpPr/>
              <p:nvPr/>
            </p:nvSpPr>
            <p:spPr bwMode="auto">
              <a:xfrm>
                <a:off x="3173" y="1831"/>
                <a:ext cx="2" cy="5"/>
              </a:xfrm>
              <a:custGeom>
                <a:avLst/>
                <a:gdLst>
                  <a:gd name="T0" fmla="*/ 2 w 2"/>
                  <a:gd name="T1" fmla="*/ 0 h 5"/>
                  <a:gd name="T2" fmla="*/ 2 w 2"/>
                  <a:gd name="T3" fmla="*/ 0 h 5"/>
                  <a:gd name="T4" fmla="*/ 0 w 2"/>
                  <a:gd name="T5" fmla="*/ 5 h 5"/>
                  <a:gd name="T6" fmla="*/ 2 w 2"/>
                  <a:gd name="T7" fmla="*/ 0 h 5"/>
                </a:gdLst>
                <a:ahLst/>
                <a:cxnLst>
                  <a:cxn ang="0">
                    <a:pos x="T0" y="T1"/>
                  </a:cxn>
                  <a:cxn ang="0">
                    <a:pos x="T2" y="T3"/>
                  </a:cxn>
                  <a:cxn ang="0">
                    <a:pos x="T4" y="T5"/>
                  </a:cxn>
                  <a:cxn ang="0">
                    <a:pos x="T6" y="T7"/>
                  </a:cxn>
                </a:cxnLst>
                <a:rect l="0" t="0" r="r" b="b"/>
                <a:pathLst>
                  <a:path w="2" h="5">
                    <a:moveTo>
                      <a:pt x="2" y="0"/>
                    </a:moveTo>
                    <a:lnTo>
                      <a:pt x="2" y="0"/>
                    </a:lnTo>
                    <a:lnTo>
                      <a:pt x="0" y="5"/>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3" name="Freeform 203"/>
              <p:cNvSpPr/>
              <p:nvPr/>
            </p:nvSpPr>
            <p:spPr bwMode="auto">
              <a:xfrm>
                <a:off x="3536" y="1554"/>
                <a:ext cx="8" cy="2"/>
              </a:xfrm>
              <a:custGeom>
                <a:avLst/>
                <a:gdLst>
                  <a:gd name="T0" fmla="*/ 0 w 4"/>
                  <a:gd name="T1" fmla="*/ 1 h 1"/>
                  <a:gd name="T2" fmla="*/ 0 w 4"/>
                  <a:gd name="T3" fmla="*/ 1 h 1"/>
                  <a:gd name="T4" fmla="*/ 1 w 4"/>
                  <a:gd name="T5" fmla="*/ 1 h 1"/>
                  <a:gd name="T6" fmla="*/ 2 w 4"/>
                  <a:gd name="T7" fmla="*/ 0 h 1"/>
                  <a:gd name="T8" fmla="*/ 4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0" y="1"/>
                      <a:pt x="0" y="1"/>
                    </a:cubicBezTo>
                    <a:cubicBezTo>
                      <a:pt x="0" y="1"/>
                      <a:pt x="1" y="1"/>
                      <a:pt x="1" y="1"/>
                    </a:cubicBezTo>
                    <a:cubicBezTo>
                      <a:pt x="2" y="1"/>
                      <a:pt x="3" y="1"/>
                      <a:pt x="2" y="0"/>
                    </a:cubicBezTo>
                    <a:cubicBezTo>
                      <a:pt x="3" y="0"/>
                      <a:pt x="4" y="0"/>
                      <a:pt x="4" y="0"/>
                    </a:cubicBezTo>
                    <a:cubicBezTo>
                      <a:pt x="3"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4" name="Freeform 204"/>
              <p:cNvSpPr/>
              <p:nvPr/>
            </p:nvSpPr>
            <p:spPr bwMode="auto">
              <a:xfrm>
                <a:off x="3538" y="155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18" name="Group 406"/>
            <p:cNvGrpSpPr/>
            <p:nvPr/>
          </p:nvGrpSpPr>
          <p:grpSpPr bwMode="auto">
            <a:xfrm>
              <a:off x="3112" y="1551"/>
              <a:ext cx="1462" cy="1559"/>
              <a:chOff x="3112" y="1551"/>
              <a:chExt cx="1462" cy="1559"/>
            </a:xfrm>
          </p:grpSpPr>
          <p:sp>
            <p:nvSpPr>
              <p:cNvPr id="65" name="Freeform 206"/>
              <p:cNvSpPr/>
              <p:nvPr/>
            </p:nvSpPr>
            <p:spPr bwMode="auto">
              <a:xfrm>
                <a:off x="3534" y="1558"/>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6" name="Freeform 207"/>
              <p:cNvSpPr/>
              <p:nvPr/>
            </p:nvSpPr>
            <p:spPr bwMode="auto">
              <a:xfrm>
                <a:off x="3513" y="1581"/>
                <a:ext cx="4"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7" name="Freeform 208"/>
              <p:cNvSpPr/>
              <p:nvPr/>
            </p:nvSpPr>
            <p:spPr bwMode="auto">
              <a:xfrm>
                <a:off x="3513" y="1579"/>
                <a:ext cx="6"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8" name="Freeform 209"/>
              <p:cNvSpPr/>
              <p:nvPr/>
            </p:nvSpPr>
            <p:spPr bwMode="auto">
              <a:xfrm>
                <a:off x="3536" y="1551"/>
                <a:ext cx="4" cy="3"/>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2" y="0"/>
                      <a:pt x="1" y="0"/>
                      <a:pt x="0" y="0"/>
                    </a:cubicBezTo>
                    <a:lnTo>
                      <a:pt x="2"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9" name="Freeform 210"/>
              <p:cNvSpPr/>
              <p:nvPr/>
            </p:nvSpPr>
            <p:spPr bwMode="auto">
              <a:xfrm>
                <a:off x="3112" y="1810"/>
                <a:ext cx="161" cy="87"/>
              </a:xfrm>
              <a:custGeom>
                <a:avLst/>
                <a:gdLst>
                  <a:gd name="T0" fmla="*/ 12 w 76"/>
                  <a:gd name="T1" fmla="*/ 18 h 41"/>
                  <a:gd name="T2" fmla="*/ 22 w 76"/>
                  <a:gd name="T3" fmla="*/ 26 h 41"/>
                  <a:gd name="T4" fmla="*/ 33 w 76"/>
                  <a:gd name="T5" fmla="*/ 25 h 41"/>
                  <a:gd name="T6" fmla="*/ 37 w 76"/>
                  <a:gd name="T7" fmla="*/ 28 h 41"/>
                  <a:gd name="T8" fmla="*/ 43 w 76"/>
                  <a:gd name="T9" fmla="*/ 32 h 41"/>
                  <a:gd name="T10" fmla="*/ 48 w 76"/>
                  <a:gd name="T11" fmla="*/ 35 h 41"/>
                  <a:gd name="T12" fmla="*/ 53 w 76"/>
                  <a:gd name="T13" fmla="*/ 33 h 41"/>
                  <a:gd name="T14" fmla="*/ 60 w 76"/>
                  <a:gd name="T15" fmla="*/ 35 h 41"/>
                  <a:gd name="T16" fmla="*/ 63 w 76"/>
                  <a:gd name="T17" fmla="*/ 36 h 41"/>
                  <a:gd name="T18" fmla="*/ 67 w 76"/>
                  <a:gd name="T19" fmla="*/ 40 h 41"/>
                  <a:gd name="T20" fmla="*/ 69 w 76"/>
                  <a:gd name="T21" fmla="*/ 40 h 41"/>
                  <a:gd name="T22" fmla="*/ 72 w 76"/>
                  <a:gd name="T23" fmla="*/ 38 h 41"/>
                  <a:gd name="T24" fmla="*/ 74 w 76"/>
                  <a:gd name="T25" fmla="*/ 36 h 41"/>
                  <a:gd name="T26" fmla="*/ 75 w 76"/>
                  <a:gd name="T27" fmla="*/ 34 h 41"/>
                  <a:gd name="T28" fmla="*/ 71 w 76"/>
                  <a:gd name="T29" fmla="*/ 33 h 41"/>
                  <a:gd name="T30" fmla="*/ 72 w 76"/>
                  <a:gd name="T31" fmla="*/ 31 h 41"/>
                  <a:gd name="T32" fmla="*/ 71 w 76"/>
                  <a:gd name="T33" fmla="*/ 29 h 41"/>
                  <a:gd name="T34" fmla="*/ 73 w 76"/>
                  <a:gd name="T35" fmla="*/ 25 h 41"/>
                  <a:gd name="T36" fmla="*/ 75 w 76"/>
                  <a:gd name="T37" fmla="*/ 22 h 41"/>
                  <a:gd name="T38" fmla="*/ 71 w 76"/>
                  <a:gd name="T39" fmla="*/ 25 h 41"/>
                  <a:gd name="T40" fmla="*/ 67 w 76"/>
                  <a:gd name="T41" fmla="*/ 28 h 41"/>
                  <a:gd name="T42" fmla="*/ 70 w 76"/>
                  <a:gd name="T43" fmla="*/ 22 h 41"/>
                  <a:gd name="T44" fmla="*/ 69 w 76"/>
                  <a:gd name="T45" fmla="*/ 23 h 41"/>
                  <a:gd name="T46" fmla="*/ 70 w 76"/>
                  <a:gd name="T47" fmla="*/ 20 h 41"/>
                  <a:gd name="T48" fmla="*/ 68 w 76"/>
                  <a:gd name="T49" fmla="*/ 20 h 41"/>
                  <a:gd name="T50" fmla="*/ 67 w 76"/>
                  <a:gd name="T51" fmla="*/ 19 h 41"/>
                  <a:gd name="T52" fmla="*/ 62 w 76"/>
                  <a:gd name="T53" fmla="*/ 24 h 41"/>
                  <a:gd name="T54" fmla="*/ 66 w 76"/>
                  <a:gd name="T55" fmla="*/ 18 h 41"/>
                  <a:gd name="T56" fmla="*/ 65 w 76"/>
                  <a:gd name="T57" fmla="*/ 18 h 41"/>
                  <a:gd name="T58" fmla="*/ 60 w 76"/>
                  <a:gd name="T59" fmla="*/ 17 h 41"/>
                  <a:gd name="T60" fmla="*/ 58 w 76"/>
                  <a:gd name="T61" fmla="*/ 17 h 41"/>
                  <a:gd name="T62" fmla="*/ 55 w 76"/>
                  <a:gd name="T63" fmla="*/ 15 h 41"/>
                  <a:gd name="T64" fmla="*/ 53 w 76"/>
                  <a:gd name="T65" fmla="*/ 16 h 41"/>
                  <a:gd name="T66" fmla="*/ 53 w 76"/>
                  <a:gd name="T67" fmla="*/ 15 h 41"/>
                  <a:gd name="T68" fmla="*/ 52 w 76"/>
                  <a:gd name="T69" fmla="*/ 14 h 41"/>
                  <a:gd name="T70" fmla="*/ 50 w 76"/>
                  <a:gd name="T71" fmla="*/ 16 h 41"/>
                  <a:gd name="T72" fmla="*/ 49 w 76"/>
                  <a:gd name="T73" fmla="*/ 13 h 41"/>
                  <a:gd name="T74" fmla="*/ 47 w 76"/>
                  <a:gd name="T75" fmla="*/ 12 h 41"/>
                  <a:gd name="T76" fmla="*/ 45 w 76"/>
                  <a:gd name="T77" fmla="*/ 12 h 41"/>
                  <a:gd name="T78" fmla="*/ 43 w 76"/>
                  <a:gd name="T79" fmla="*/ 11 h 41"/>
                  <a:gd name="T80" fmla="*/ 40 w 76"/>
                  <a:gd name="T81" fmla="*/ 13 h 41"/>
                  <a:gd name="T82" fmla="*/ 40 w 76"/>
                  <a:gd name="T83" fmla="*/ 11 h 41"/>
                  <a:gd name="T84" fmla="*/ 40 w 76"/>
                  <a:gd name="T85" fmla="*/ 11 h 41"/>
                  <a:gd name="T86" fmla="*/ 37 w 76"/>
                  <a:gd name="T87" fmla="*/ 10 h 41"/>
                  <a:gd name="T88" fmla="*/ 34 w 76"/>
                  <a:gd name="T89" fmla="*/ 13 h 41"/>
                  <a:gd name="T90" fmla="*/ 31 w 76"/>
                  <a:gd name="T91" fmla="*/ 14 h 41"/>
                  <a:gd name="T92" fmla="*/ 31 w 76"/>
                  <a:gd name="T93" fmla="*/ 10 h 41"/>
                  <a:gd name="T94" fmla="*/ 26 w 76"/>
                  <a:gd name="T95" fmla="*/ 12 h 41"/>
                  <a:gd name="T96" fmla="*/ 24 w 76"/>
                  <a:gd name="T97" fmla="*/ 12 h 41"/>
                  <a:gd name="T98" fmla="*/ 20 w 76"/>
                  <a:gd name="T99" fmla="*/ 9 h 41"/>
                  <a:gd name="T100" fmla="*/ 20 w 76"/>
                  <a:gd name="T101" fmla="*/ 7 h 41"/>
                  <a:gd name="T102" fmla="*/ 18 w 76"/>
                  <a:gd name="T103" fmla="*/ 6 h 41"/>
                  <a:gd name="T104" fmla="*/ 11 w 76"/>
                  <a:gd name="T105" fmla="*/ 8 h 41"/>
                  <a:gd name="T106" fmla="*/ 4 w 76"/>
                  <a:gd name="T107" fmla="*/ 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6" h="41">
                    <a:moveTo>
                      <a:pt x="3" y="15"/>
                    </a:moveTo>
                    <a:cubicBezTo>
                      <a:pt x="4" y="15"/>
                      <a:pt x="5" y="15"/>
                      <a:pt x="5" y="16"/>
                    </a:cubicBezTo>
                    <a:cubicBezTo>
                      <a:pt x="7" y="16"/>
                      <a:pt x="8" y="22"/>
                      <a:pt x="11" y="21"/>
                    </a:cubicBezTo>
                    <a:cubicBezTo>
                      <a:pt x="11" y="20"/>
                      <a:pt x="11" y="19"/>
                      <a:pt x="12" y="19"/>
                    </a:cubicBezTo>
                    <a:cubicBezTo>
                      <a:pt x="11" y="20"/>
                      <a:pt x="11" y="20"/>
                      <a:pt x="11" y="20"/>
                    </a:cubicBezTo>
                    <a:cubicBezTo>
                      <a:pt x="12" y="18"/>
                      <a:pt x="12" y="18"/>
                      <a:pt x="12" y="18"/>
                    </a:cubicBezTo>
                    <a:cubicBezTo>
                      <a:pt x="13" y="18"/>
                      <a:pt x="12" y="20"/>
                      <a:pt x="11" y="20"/>
                    </a:cubicBezTo>
                    <a:cubicBezTo>
                      <a:pt x="12" y="21"/>
                      <a:pt x="13" y="20"/>
                      <a:pt x="14" y="21"/>
                    </a:cubicBezTo>
                    <a:cubicBezTo>
                      <a:pt x="15" y="19"/>
                      <a:pt x="15" y="21"/>
                      <a:pt x="15" y="19"/>
                    </a:cubicBezTo>
                    <a:cubicBezTo>
                      <a:pt x="15" y="20"/>
                      <a:pt x="15" y="20"/>
                      <a:pt x="15" y="20"/>
                    </a:cubicBezTo>
                    <a:cubicBezTo>
                      <a:pt x="16" y="19"/>
                      <a:pt x="16" y="19"/>
                      <a:pt x="16" y="22"/>
                    </a:cubicBezTo>
                    <a:cubicBezTo>
                      <a:pt x="17" y="25"/>
                      <a:pt x="20" y="24"/>
                      <a:pt x="22" y="26"/>
                    </a:cubicBezTo>
                    <a:cubicBezTo>
                      <a:pt x="24" y="27"/>
                      <a:pt x="27" y="26"/>
                      <a:pt x="30" y="26"/>
                    </a:cubicBezTo>
                    <a:cubicBezTo>
                      <a:pt x="31" y="23"/>
                      <a:pt x="31" y="25"/>
                      <a:pt x="33" y="22"/>
                    </a:cubicBezTo>
                    <a:cubicBezTo>
                      <a:pt x="32" y="23"/>
                      <a:pt x="32" y="23"/>
                      <a:pt x="32" y="23"/>
                    </a:cubicBezTo>
                    <a:cubicBezTo>
                      <a:pt x="33" y="22"/>
                      <a:pt x="33" y="24"/>
                      <a:pt x="33" y="25"/>
                    </a:cubicBezTo>
                    <a:cubicBezTo>
                      <a:pt x="33" y="24"/>
                      <a:pt x="33" y="25"/>
                      <a:pt x="34" y="23"/>
                    </a:cubicBezTo>
                    <a:cubicBezTo>
                      <a:pt x="34" y="22"/>
                      <a:pt x="33" y="26"/>
                      <a:pt x="33" y="25"/>
                    </a:cubicBezTo>
                    <a:cubicBezTo>
                      <a:pt x="33" y="26"/>
                      <a:pt x="34" y="24"/>
                      <a:pt x="34" y="24"/>
                    </a:cubicBezTo>
                    <a:cubicBezTo>
                      <a:pt x="35" y="23"/>
                      <a:pt x="33" y="25"/>
                      <a:pt x="33" y="28"/>
                    </a:cubicBezTo>
                    <a:cubicBezTo>
                      <a:pt x="34" y="27"/>
                      <a:pt x="36" y="26"/>
                      <a:pt x="37" y="27"/>
                    </a:cubicBezTo>
                    <a:cubicBezTo>
                      <a:pt x="36" y="28"/>
                      <a:pt x="37" y="26"/>
                      <a:pt x="37" y="26"/>
                    </a:cubicBezTo>
                    <a:cubicBezTo>
                      <a:pt x="36" y="29"/>
                      <a:pt x="38" y="25"/>
                      <a:pt x="37" y="27"/>
                    </a:cubicBezTo>
                    <a:cubicBezTo>
                      <a:pt x="37" y="27"/>
                      <a:pt x="37" y="27"/>
                      <a:pt x="37" y="28"/>
                    </a:cubicBezTo>
                    <a:cubicBezTo>
                      <a:pt x="37" y="29"/>
                      <a:pt x="38" y="27"/>
                      <a:pt x="38" y="29"/>
                    </a:cubicBezTo>
                    <a:cubicBezTo>
                      <a:pt x="39" y="28"/>
                      <a:pt x="38" y="31"/>
                      <a:pt x="39" y="29"/>
                    </a:cubicBezTo>
                    <a:cubicBezTo>
                      <a:pt x="38" y="31"/>
                      <a:pt x="39" y="30"/>
                      <a:pt x="38" y="31"/>
                    </a:cubicBezTo>
                    <a:cubicBezTo>
                      <a:pt x="40" y="28"/>
                      <a:pt x="38" y="33"/>
                      <a:pt x="40" y="30"/>
                    </a:cubicBezTo>
                    <a:cubicBezTo>
                      <a:pt x="40" y="31"/>
                      <a:pt x="40" y="31"/>
                      <a:pt x="40" y="31"/>
                    </a:cubicBezTo>
                    <a:cubicBezTo>
                      <a:pt x="41" y="31"/>
                      <a:pt x="41" y="33"/>
                      <a:pt x="43" y="32"/>
                    </a:cubicBezTo>
                    <a:cubicBezTo>
                      <a:pt x="44" y="31"/>
                      <a:pt x="43" y="35"/>
                      <a:pt x="44" y="34"/>
                    </a:cubicBezTo>
                    <a:cubicBezTo>
                      <a:pt x="45" y="32"/>
                      <a:pt x="45" y="32"/>
                      <a:pt x="45" y="32"/>
                    </a:cubicBezTo>
                    <a:cubicBezTo>
                      <a:pt x="45" y="32"/>
                      <a:pt x="45" y="33"/>
                      <a:pt x="45" y="34"/>
                    </a:cubicBezTo>
                    <a:cubicBezTo>
                      <a:pt x="46" y="33"/>
                      <a:pt x="45" y="34"/>
                      <a:pt x="46" y="35"/>
                    </a:cubicBezTo>
                    <a:cubicBezTo>
                      <a:pt x="46" y="34"/>
                      <a:pt x="46" y="34"/>
                      <a:pt x="47" y="33"/>
                    </a:cubicBezTo>
                    <a:cubicBezTo>
                      <a:pt x="46" y="36"/>
                      <a:pt x="48" y="33"/>
                      <a:pt x="48" y="35"/>
                    </a:cubicBezTo>
                    <a:cubicBezTo>
                      <a:pt x="49" y="32"/>
                      <a:pt x="49" y="33"/>
                      <a:pt x="49" y="33"/>
                    </a:cubicBezTo>
                    <a:cubicBezTo>
                      <a:pt x="49" y="33"/>
                      <a:pt x="49" y="34"/>
                      <a:pt x="48" y="34"/>
                    </a:cubicBezTo>
                    <a:cubicBezTo>
                      <a:pt x="49" y="34"/>
                      <a:pt x="49" y="34"/>
                      <a:pt x="49" y="35"/>
                    </a:cubicBezTo>
                    <a:cubicBezTo>
                      <a:pt x="50" y="35"/>
                      <a:pt x="51" y="33"/>
                      <a:pt x="50" y="34"/>
                    </a:cubicBezTo>
                    <a:cubicBezTo>
                      <a:pt x="49" y="36"/>
                      <a:pt x="51" y="34"/>
                      <a:pt x="51" y="35"/>
                    </a:cubicBezTo>
                    <a:cubicBezTo>
                      <a:pt x="52" y="33"/>
                      <a:pt x="53" y="32"/>
                      <a:pt x="53" y="33"/>
                    </a:cubicBezTo>
                    <a:cubicBezTo>
                      <a:pt x="51" y="35"/>
                      <a:pt x="51" y="35"/>
                      <a:pt x="51" y="35"/>
                    </a:cubicBezTo>
                    <a:cubicBezTo>
                      <a:pt x="53" y="34"/>
                      <a:pt x="52" y="37"/>
                      <a:pt x="55" y="35"/>
                    </a:cubicBezTo>
                    <a:cubicBezTo>
                      <a:pt x="54" y="36"/>
                      <a:pt x="54" y="36"/>
                      <a:pt x="54" y="36"/>
                    </a:cubicBezTo>
                    <a:cubicBezTo>
                      <a:pt x="56" y="35"/>
                      <a:pt x="55" y="38"/>
                      <a:pt x="58" y="35"/>
                    </a:cubicBezTo>
                    <a:cubicBezTo>
                      <a:pt x="57" y="36"/>
                      <a:pt x="57" y="37"/>
                      <a:pt x="57" y="37"/>
                    </a:cubicBezTo>
                    <a:cubicBezTo>
                      <a:pt x="58" y="36"/>
                      <a:pt x="58" y="36"/>
                      <a:pt x="60" y="35"/>
                    </a:cubicBezTo>
                    <a:cubicBezTo>
                      <a:pt x="60" y="35"/>
                      <a:pt x="59" y="36"/>
                      <a:pt x="59" y="36"/>
                    </a:cubicBezTo>
                    <a:cubicBezTo>
                      <a:pt x="59" y="37"/>
                      <a:pt x="58" y="39"/>
                      <a:pt x="60" y="37"/>
                    </a:cubicBezTo>
                    <a:cubicBezTo>
                      <a:pt x="59" y="38"/>
                      <a:pt x="59" y="38"/>
                      <a:pt x="59" y="38"/>
                    </a:cubicBezTo>
                    <a:cubicBezTo>
                      <a:pt x="60" y="37"/>
                      <a:pt x="62" y="36"/>
                      <a:pt x="61" y="38"/>
                    </a:cubicBezTo>
                    <a:cubicBezTo>
                      <a:pt x="62" y="37"/>
                      <a:pt x="62" y="36"/>
                      <a:pt x="63" y="35"/>
                    </a:cubicBezTo>
                    <a:cubicBezTo>
                      <a:pt x="64" y="35"/>
                      <a:pt x="62" y="37"/>
                      <a:pt x="63" y="36"/>
                    </a:cubicBezTo>
                    <a:cubicBezTo>
                      <a:pt x="62" y="37"/>
                      <a:pt x="62" y="37"/>
                      <a:pt x="62" y="37"/>
                    </a:cubicBezTo>
                    <a:cubicBezTo>
                      <a:pt x="62" y="38"/>
                      <a:pt x="63" y="38"/>
                      <a:pt x="64" y="38"/>
                    </a:cubicBezTo>
                    <a:cubicBezTo>
                      <a:pt x="63" y="40"/>
                      <a:pt x="65" y="38"/>
                      <a:pt x="65" y="39"/>
                    </a:cubicBezTo>
                    <a:cubicBezTo>
                      <a:pt x="66" y="38"/>
                      <a:pt x="65" y="40"/>
                      <a:pt x="67" y="38"/>
                    </a:cubicBezTo>
                    <a:cubicBezTo>
                      <a:pt x="66" y="39"/>
                      <a:pt x="66" y="39"/>
                      <a:pt x="66" y="39"/>
                    </a:cubicBezTo>
                    <a:cubicBezTo>
                      <a:pt x="66" y="39"/>
                      <a:pt x="67" y="40"/>
                      <a:pt x="67" y="40"/>
                    </a:cubicBezTo>
                    <a:cubicBezTo>
                      <a:pt x="67" y="41"/>
                      <a:pt x="68" y="39"/>
                      <a:pt x="69" y="39"/>
                    </a:cubicBezTo>
                    <a:cubicBezTo>
                      <a:pt x="68" y="40"/>
                      <a:pt x="68" y="40"/>
                      <a:pt x="68" y="40"/>
                    </a:cubicBezTo>
                    <a:cubicBezTo>
                      <a:pt x="68" y="39"/>
                      <a:pt x="70" y="38"/>
                      <a:pt x="71" y="37"/>
                    </a:cubicBezTo>
                    <a:cubicBezTo>
                      <a:pt x="71" y="38"/>
                      <a:pt x="71" y="37"/>
                      <a:pt x="71" y="38"/>
                    </a:cubicBezTo>
                    <a:cubicBezTo>
                      <a:pt x="70" y="38"/>
                      <a:pt x="69" y="39"/>
                      <a:pt x="68" y="41"/>
                    </a:cubicBezTo>
                    <a:cubicBezTo>
                      <a:pt x="67" y="41"/>
                      <a:pt x="70" y="39"/>
                      <a:pt x="69" y="40"/>
                    </a:cubicBezTo>
                    <a:cubicBezTo>
                      <a:pt x="69" y="41"/>
                      <a:pt x="69" y="41"/>
                      <a:pt x="70" y="39"/>
                    </a:cubicBezTo>
                    <a:cubicBezTo>
                      <a:pt x="69" y="41"/>
                      <a:pt x="69" y="41"/>
                      <a:pt x="69" y="41"/>
                    </a:cubicBezTo>
                    <a:cubicBezTo>
                      <a:pt x="69" y="41"/>
                      <a:pt x="69" y="41"/>
                      <a:pt x="70" y="40"/>
                    </a:cubicBezTo>
                    <a:cubicBezTo>
                      <a:pt x="70" y="41"/>
                      <a:pt x="70" y="40"/>
                      <a:pt x="70" y="40"/>
                    </a:cubicBezTo>
                    <a:cubicBezTo>
                      <a:pt x="71" y="39"/>
                      <a:pt x="71" y="39"/>
                      <a:pt x="73" y="38"/>
                    </a:cubicBezTo>
                    <a:cubicBezTo>
                      <a:pt x="72" y="38"/>
                      <a:pt x="72" y="38"/>
                      <a:pt x="72" y="38"/>
                    </a:cubicBezTo>
                    <a:cubicBezTo>
                      <a:pt x="73" y="37"/>
                      <a:pt x="74" y="37"/>
                      <a:pt x="73" y="38"/>
                    </a:cubicBezTo>
                    <a:cubicBezTo>
                      <a:pt x="72" y="39"/>
                      <a:pt x="71" y="40"/>
                      <a:pt x="70" y="40"/>
                    </a:cubicBezTo>
                    <a:cubicBezTo>
                      <a:pt x="74" y="38"/>
                      <a:pt x="74" y="38"/>
                      <a:pt x="74" y="38"/>
                    </a:cubicBezTo>
                    <a:cubicBezTo>
                      <a:pt x="73" y="39"/>
                      <a:pt x="73" y="38"/>
                      <a:pt x="74" y="37"/>
                    </a:cubicBezTo>
                    <a:cubicBezTo>
                      <a:pt x="73" y="38"/>
                      <a:pt x="73" y="38"/>
                      <a:pt x="73" y="38"/>
                    </a:cubicBezTo>
                    <a:cubicBezTo>
                      <a:pt x="74" y="36"/>
                      <a:pt x="74" y="36"/>
                      <a:pt x="74" y="36"/>
                    </a:cubicBezTo>
                    <a:cubicBezTo>
                      <a:pt x="74" y="37"/>
                      <a:pt x="75" y="35"/>
                      <a:pt x="73" y="36"/>
                    </a:cubicBezTo>
                    <a:cubicBezTo>
                      <a:pt x="72" y="37"/>
                      <a:pt x="72" y="37"/>
                      <a:pt x="72" y="37"/>
                    </a:cubicBezTo>
                    <a:cubicBezTo>
                      <a:pt x="72" y="37"/>
                      <a:pt x="71" y="39"/>
                      <a:pt x="72" y="37"/>
                    </a:cubicBezTo>
                    <a:cubicBezTo>
                      <a:pt x="73" y="36"/>
                      <a:pt x="73" y="36"/>
                      <a:pt x="73" y="36"/>
                    </a:cubicBezTo>
                    <a:cubicBezTo>
                      <a:pt x="73" y="36"/>
                      <a:pt x="73" y="36"/>
                      <a:pt x="73" y="36"/>
                    </a:cubicBezTo>
                    <a:cubicBezTo>
                      <a:pt x="75" y="34"/>
                      <a:pt x="75" y="34"/>
                      <a:pt x="75" y="34"/>
                    </a:cubicBezTo>
                    <a:cubicBezTo>
                      <a:pt x="72" y="37"/>
                      <a:pt x="73" y="35"/>
                      <a:pt x="73" y="35"/>
                    </a:cubicBezTo>
                    <a:cubicBezTo>
                      <a:pt x="73" y="35"/>
                      <a:pt x="73" y="35"/>
                      <a:pt x="73" y="35"/>
                    </a:cubicBezTo>
                    <a:cubicBezTo>
                      <a:pt x="74" y="34"/>
                      <a:pt x="72" y="36"/>
                      <a:pt x="72" y="36"/>
                    </a:cubicBezTo>
                    <a:cubicBezTo>
                      <a:pt x="72" y="35"/>
                      <a:pt x="74" y="33"/>
                      <a:pt x="75" y="33"/>
                    </a:cubicBezTo>
                    <a:cubicBezTo>
                      <a:pt x="74" y="32"/>
                      <a:pt x="72" y="33"/>
                      <a:pt x="73" y="32"/>
                    </a:cubicBezTo>
                    <a:cubicBezTo>
                      <a:pt x="73" y="32"/>
                      <a:pt x="72" y="32"/>
                      <a:pt x="71" y="33"/>
                    </a:cubicBezTo>
                    <a:cubicBezTo>
                      <a:pt x="71" y="33"/>
                      <a:pt x="73" y="31"/>
                      <a:pt x="72" y="32"/>
                    </a:cubicBezTo>
                    <a:cubicBezTo>
                      <a:pt x="73" y="30"/>
                      <a:pt x="74" y="29"/>
                      <a:pt x="75" y="28"/>
                    </a:cubicBezTo>
                    <a:cubicBezTo>
                      <a:pt x="75" y="28"/>
                      <a:pt x="76" y="27"/>
                      <a:pt x="75" y="27"/>
                    </a:cubicBezTo>
                    <a:cubicBezTo>
                      <a:pt x="76" y="27"/>
                      <a:pt x="76" y="26"/>
                      <a:pt x="76" y="26"/>
                    </a:cubicBezTo>
                    <a:cubicBezTo>
                      <a:pt x="75" y="27"/>
                      <a:pt x="74" y="28"/>
                      <a:pt x="74" y="29"/>
                    </a:cubicBezTo>
                    <a:cubicBezTo>
                      <a:pt x="73" y="31"/>
                      <a:pt x="74" y="29"/>
                      <a:pt x="72" y="31"/>
                    </a:cubicBezTo>
                    <a:cubicBezTo>
                      <a:pt x="72" y="30"/>
                      <a:pt x="72" y="30"/>
                      <a:pt x="71" y="30"/>
                    </a:cubicBezTo>
                    <a:cubicBezTo>
                      <a:pt x="71" y="30"/>
                      <a:pt x="72" y="29"/>
                      <a:pt x="73" y="28"/>
                    </a:cubicBezTo>
                    <a:cubicBezTo>
                      <a:pt x="72" y="29"/>
                      <a:pt x="71" y="30"/>
                      <a:pt x="71" y="29"/>
                    </a:cubicBezTo>
                    <a:cubicBezTo>
                      <a:pt x="70" y="31"/>
                      <a:pt x="70" y="31"/>
                      <a:pt x="69" y="32"/>
                    </a:cubicBezTo>
                    <a:cubicBezTo>
                      <a:pt x="68" y="32"/>
                      <a:pt x="68" y="33"/>
                      <a:pt x="68" y="33"/>
                    </a:cubicBezTo>
                    <a:cubicBezTo>
                      <a:pt x="69" y="31"/>
                      <a:pt x="71" y="29"/>
                      <a:pt x="71" y="29"/>
                    </a:cubicBezTo>
                    <a:cubicBezTo>
                      <a:pt x="72" y="27"/>
                      <a:pt x="71" y="29"/>
                      <a:pt x="72" y="27"/>
                    </a:cubicBezTo>
                    <a:cubicBezTo>
                      <a:pt x="74" y="25"/>
                      <a:pt x="75" y="26"/>
                      <a:pt x="74" y="27"/>
                    </a:cubicBezTo>
                    <a:cubicBezTo>
                      <a:pt x="76" y="25"/>
                      <a:pt x="74" y="26"/>
                      <a:pt x="75" y="25"/>
                    </a:cubicBezTo>
                    <a:cubicBezTo>
                      <a:pt x="75" y="25"/>
                      <a:pt x="74" y="25"/>
                      <a:pt x="73" y="26"/>
                    </a:cubicBezTo>
                    <a:cubicBezTo>
                      <a:pt x="73" y="26"/>
                      <a:pt x="73" y="27"/>
                      <a:pt x="72" y="27"/>
                    </a:cubicBezTo>
                    <a:cubicBezTo>
                      <a:pt x="70" y="29"/>
                      <a:pt x="73" y="26"/>
                      <a:pt x="73" y="25"/>
                    </a:cubicBezTo>
                    <a:cubicBezTo>
                      <a:pt x="73" y="25"/>
                      <a:pt x="73" y="25"/>
                      <a:pt x="73" y="25"/>
                    </a:cubicBezTo>
                    <a:cubicBezTo>
                      <a:pt x="74" y="24"/>
                      <a:pt x="72" y="26"/>
                      <a:pt x="72" y="25"/>
                    </a:cubicBezTo>
                    <a:cubicBezTo>
                      <a:pt x="74" y="23"/>
                      <a:pt x="73" y="25"/>
                      <a:pt x="74" y="24"/>
                    </a:cubicBezTo>
                    <a:cubicBezTo>
                      <a:pt x="76" y="22"/>
                      <a:pt x="76" y="22"/>
                      <a:pt x="76" y="22"/>
                    </a:cubicBezTo>
                    <a:cubicBezTo>
                      <a:pt x="75" y="21"/>
                      <a:pt x="74" y="24"/>
                      <a:pt x="74" y="23"/>
                    </a:cubicBezTo>
                    <a:cubicBezTo>
                      <a:pt x="75" y="22"/>
                      <a:pt x="75" y="22"/>
                      <a:pt x="75" y="22"/>
                    </a:cubicBezTo>
                    <a:cubicBezTo>
                      <a:pt x="74" y="22"/>
                      <a:pt x="74" y="22"/>
                      <a:pt x="74" y="22"/>
                    </a:cubicBezTo>
                    <a:cubicBezTo>
                      <a:pt x="73" y="23"/>
                      <a:pt x="72" y="25"/>
                      <a:pt x="73" y="25"/>
                    </a:cubicBezTo>
                    <a:cubicBezTo>
                      <a:pt x="70" y="27"/>
                      <a:pt x="72" y="25"/>
                      <a:pt x="71" y="25"/>
                    </a:cubicBezTo>
                    <a:cubicBezTo>
                      <a:pt x="70" y="27"/>
                      <a:pt x="72" y="25"/>
                      <a:pt x="71" y="27"/>
                    </a:cubicBezTo>
                    <a:cubicBezTo>
                      <a:pt x="70" y="28"/>
                      <a:pt x="69" y="28"/>
                      <a:pt x="69" y="28"/>
                    </a:cubicBezTo>
                    <a:cubicBezTo>
                      <a:pt x="69" y="28"/>
                      <a:pt x="70" y="26"/>
                      <a:pt x="71" y="25"/>
                    </a:cubicBezTo>
                    <a:cubicBezTo>
                      <a:pt x="71" y="25"/>
                      <a:pt x="71" y="25"/>
                      <a:pt x="71" y="26"/>
                    </a:cubicBezTo>
                    <a:cubicBezTo>
                      <a:pt x="72" y="25"/>
                      <a:pt x="73" y="23"/>
                      <a:pt x="74" y="22"/>
                    </a:cubicBezTo>
                    <a:cubicBezTo>
                      <a:pt x="74" y="21"/>
                      <a:pt x="72" y="24"/>
                      <a:pt x="72" y="23"/>
                    </a:cubicBezTo>
                    <a:cubicBezTo>
                      <a:pt x="73" y="23"/>
                      <a:pt x="71" y="24"/>
                      <a:pt x="71" y="25"/>
                    </a:cubicBezTo>
                    <a:cubicBezTo>
                      <a:pt x="68" y="29"/>
                      <a:pt x="73" y="22"/>
                      <a:pt x="72" y="22"/>
                    </a:cubicBezTo>
                    <a:cubicBezTo>
                      <a:pt x="70" y="25"/>
                      <a:pt x="69" y="25"/>
                      <a:pt x="67" y="28"/>
                    </a:cubicBezTo>
                    <a:cubicBezTo>
                      <a:pt x="67" y="29"/>
                      <a:pt x="66" y="29"/>
                      <a:pt x="66" y="29"/>
                    </a:cubicBezTo>
                    <a:cubicBezTo>
                      <a:pt x="68" y="27"/>
                      <a:pt x="67" y="27"/>
                      <a:pt x="69" y="26"/>
                    </a:cubicBezTo>
                    <a:cubicBezTo>
                      <a:pt x="68" y="26"/>
                      <a:pt x="68" y="26"/>
                      <a:pt x="68" y="26"/>
                    </a:cubicBezTo>
                    <a:cubicBezTo>
                      <a:pt x="70" y="24"/>
                      <a:pt x="70" y="24"/>
                      <a:pt x="70" y="24"/>
                    </a:cubicBezTo>
                    <a:cubicBezTo>
                      <a:pt x="71" y="23"/>
                      <a:pt x="71" y="21"/>
                      <a:pt x="72" y="21"/>
                    </a:cubicBezTo>
                    <a:cubicBezTo>
                      <a:pt x="71" y="21"/>
                      <a:pt x="71" y="22"/>
                      <a:pt x="70" y="22"/>
                    </a:cubicBezTo>
                    <a:cubicBezTo>
                      <a:pt x="71" y="22"/>
                      <a:pt x="71" y="21"/>
                      <a:pt x="71" y="21"/>
                    </a:cubicBezTo>
                    <a:cubicBezTo>
                      <a:pt x="71" y="22"/>
                      <a:pt x="69" y="23"/>
                      <a:pt x="69" y="23"/>
                    </a:cubicBezTo>
                    <a:cubicBezTo>
                      <a:pt x="69" y="23"/>
                      <a:pt x="70" y="22"/>
                      <a:pt x="70" y="21"/>
                    </a:cubicBezTo>
                    <a:cubicBezTo>
                      <a:pt x="71" y="20"/>
                      <a:pt x="71" y="20"/>
                      <a:pt x="71" y="20"/>
                    </a:cubicBezTo>
                    <a:cubicBezTo>
                      <a:pt x="70" y="21"/>
                      <a:pt x="72" y="19"/>
                      <a:pt x="71" y="20"/>
                    </a:cubicBezTo>
                    <a:cubicBezTo>
                      <a:pt x="69" y="23"/>
                      <a:pt x="69" y="23"/>
                      <a:pt x="69" y="23"/>
                    </a:cubicBezTo>
                    <a:cubicBezTo>
                      <a:pt x="68" y="23"/>
                      <a:pt x="69" y="22"/>
                      <a:pt x="69" y="22"/>
                    </a:cubicBezTo>
                    <a:cubicBezTo>
                      <a:pt x="70" y="21"/>
                      <a:pt x="70" y="21"/>
                      <a:pt x="70" y="21"/>
                    </a:cubicBezTo>
                    <a:cubicBezTo>
                      <a:pt x="69" y="22"/>
                      <a:pt x="71" y="19"/>
                      <a:pt x="71" y="19"/>
                    </a:cubicBezTo>
                    <a:cubicBezTo>
                      <a:pt x="70" y="21"/>
                      <a:pt x="70" y="21"/>
                      <a:pt x="70" y="21"/>
                    </a:cubicBezTo>
                    <a:cubicBezTo>
                      <a:pt x="71" y="19"/>
                      <a:pt x="71" y="19"/>
                      <a:pt x="71" y="19"/>
                    </a:cubicBezTo>
                    <a:cubicBezTo>
                      <a:pt x="70" y="20"/>
                      <a:pt x="70" y="20"/>
                      <a:pt x="70" y="20"/>
                    </a:cubicBezTo>
                    <a:cubicBezTo>
                      <a:pt x="70" y="19"/>
                      <a:pt x="70" y="19"/>
                      <a:pt x="70" y="19"/>
                    </a:cubicBezTo>
                    <a:cubicBezTo>
                      <a:pt x="70" y="20"/>
                      <a:pt x="68" y="22"/>
                      <a:pt x="69" y="20"/>
                    </a:cubicBezTo>
                    <a:cubicBezTo>
                      <a:pt x="68" y="22"/>
                      <a:pt x="69" y="20"/>
                      <a:pt x="69" y="21"/>
                    </a:cubicBezTo>
                    <a:cubicBezTo>
                      <a:pt x="68" y="23"/>
                      <a:pt x="68" y="22"/>
                      <a:pt x="67" y="22"/>
                    </a:cubicBezTo>
                    <a:cubicBezTo>
                      <a:pt x="69" y="20"/>
                      <a:pt x="67" y="22"/>
                      <a:pt x="67" y="22"/>
                    </a:cubicBezTo>
                    <a:cubicBezTo>
                      <a:pt x="68" y="20"/>
                      <a:pt x="68" y="20"/>
                      <a:pt x="68" y="20"/>
                    </a:cubicBezTo>
                    <a:cubicBezTo>
                      <a:pt x="67" y="22"/>
                      <a:pt x="67" y="22"/>
                      <a:pt x="67" y="22"/>
                    </a:cubicBezTo>
                    <a:cubicBezTo>
                      <a:pt x="69" y="19"/>
                      <a:pt x="66" y="22"/>
                      <a:pt x="67" y="21"/>
                    </a:cubicBezTo>
                    <a:cubicBezTo>
                      <a:pt x="67" y="20"/>
                      <a:pt x="68" y="19"/>
                      <a:pt x="68" y="18"/>
                    </a:cubicBezTo>
                    <a:cubicBezTo>
                      <a:pt x="67" y="21"/>
                      <a:pt x="66" y="21"/>
                      <a:pt x="65" y="23"/>
                    </a:cubicBezTo>
                    <a:cubicBezTo>
                      <a:pt x="66" y="22"/>
                      <a:pt x="67" y="20"/>
                      <a:pt x="68" y="18"/>
                    </a:cubicBezTo>
                    <a:cubicBezTo>
                      <a:pt x="67" y="20"/>
                      <a:pt x="69" y="17"/>
                      <a:pt x="67" y="19"/>
                    </a:cubicBezTo>
                    <a:cubicBezTo>
                      <a:pt x="67" y="20"/>
                      <a:pt x="66" y="20"/>
                      <a:pt x="65" y="21"/>
                    </a:cubicBezTo>
                    <a:cubicBezTo>
                      <a:pt x="65" y="21"/>
                      <a:pt x="66" y="20"/>
                      <a:pt x="66" y="19"/>
                    </a:cubicBezTo>
                    <a:cubicBezTo>
                      <a:pt x="66" y="20"/>
                      <a:pt x="65" y="21"/>
                      <a:pt x="65" y="22"/>
                    </a:cubicBezTo>
                    <a:cubicBezTo>
                      <a:pt x="65" y="21"/>
                      <a:pt x="63" y="23"/>
                      <a:pt x="64" y="22"/>
                    </a:cubicBezTo>
                    <a:cubicBezTo>
                      <a:pt x="65" y="21"/>
                      <a:pt x="65" y="22"/>
                      <a:pt x="65" y="20"/>
                    </a:cubicBezTo>
                    <a:cubicBezTo>
                      <a:pt x="65" y="20"/>
                      <a:pt x="63" y="24"/>
                      <a:pt x="62" y="24"/>
                    </a:cubicBezTo>
                    <a:cubicBezTo>
                      <a:pt x="62" y="25"/>
                      <a:pt x="60" y="27"/>
                      <a:pt x="60" y="28"/>
                    </a:cubicBezTo>
                    <a:cubicBezTo>
                      <a:pt x="60" y="27"/>
                      <a:pt x="60" y="27"/>
                      <a:pt x="61" y="25"/>
                    </a:cubicBezTo>
                    <a:cubicBezTo>
                      <a:pt x="61" y="26"/>
                      <a:pt x="61" y="26"/>
                      <a:pt x="61" y="26"/>
                    </a:cubicBezTo>
                    <a:cubicBezTo>
                      <a:pt x="62" y="23"/>
                      <a:pt x="64" y="22"/>
                      <a:pt x="65" y="20"/>
                    </a:cubicBezTo>
                    <a:cubicBezTo>
                      <a:pt x="64" y="20"/>
                      <a:pt x="64" y="20"/>
                      <a:pt x="64" y="20"/>
                    </a:cubicBezTo>
                    <a:cubicBezTo>
                      <a:pt x="66" y="18"/>
                      <a:pt x="66" y="18"/>
                      <a:pt x="66" y="18"/>
                    </a:cubicBezTo>
                    <a:cubicBezTo>
                      <a:pt x="65" y="19"/>
                      <a:pt x="65" y="18"/>
                      <a:pt x="65" y="18"/>
                    </a:cubicBezTo>
                    <a:cubicBezTo>
                      <a:pt x="64" y="20"/>
                      <a:pt x="65" y="18"/>
                      <a:pt x="65" y="19"/>
                    </a:cubicBezTo>
                    <a:cubicBezTo>
                      <a:pt x="64" y="19"/>
                      <a:pt x="63" y="22"/>
                      <a:pt x="63" y="21"/>
                    </a:cubicBezTo>
                    <a:cubicBezTo>
                      <a:pt x="65" y="18"/>
                      <a:pt x="65" y="18"/>
                      <a:pt x="65" y="18"/>
                    </a:cubicBezTo>
                    <a:cubicBezTo>
                      <a:pt x="65" y="17"/>
                      <a:pt x="64" y="20"/>
                      <a:pt x="64" y="19"/>
                    </a:cubicBezTo>
                    <a:cubicBezTo>
                      <a:pt x="65" y="18"/>
                      <a:pt x="65" y="18"/>
                      <a:pt x="65" y="18"/>
                    </a:cubicBezTo>
                    <a:cubicBezTo>
                      <a:pt x="64" y="17"/>
                      <a:pt x="63" y="17"/>
                      <a:pt x="60" y="20"/>
                    </a:cubicBezTo>
                    <a:cubicBezTo>
                      <a:pt x="61" y="19"/>
                      <a:pt x="61" y="18"/>
                      <a:pt x="61" y="17"/>
                    </a:cubicBezTo>
                    <a:cubicBezTo>
                      <a:pt x="61" y="18"/>
                      <a:pt x="60" y="19"/>
                      <a:pt x="60" y="19"/>
                    </a:cubicBezTo>
                    <a:cubicBezTo>
                      <a:pt x="61" y="17"/>
                      <a:pt x="61" y="17"/>
                      <a:pt x="61" y="17"/>
                    </a:cubicBezTo>
                    <a:cubicBezTo>
                      <a:pt x="61" y="16"/>
                      <a:pt x="60" y="17"/>
                      <a:pt x="59" y="18"/>
                    </a:cubicBezTo>
                    <a:cubicBezTo>
                      <a:pt x="60" y="17"/>
                      <a:pt x="60" y="17"/>
                      <a:pt x="60" y="17"/>
                    </a:cubicBezTo>
                    <a:cubicBezTo>
                      <a:pt x="61" y="16"/>
                      <a:pt x="59" y="18"/>
                      <a:pt x="59" y="18"/>
                    </a:cubicBezTo>
                    <a:cubicBezTo>
                      <a:pt x="60" y="17"/>
                      <a:pt x="60" y="17"/>
                      <a:pt x="60" y="17"/>
                    </a:cubicBezTo>
                    <a:cubicBezTo>
                      <a:pt x="59" y="18"/>
                      <a:pt x="59" y="18"/>
                      <a:pt x="59" y="18"/>
                    </a:cubicBezTo>
                    <a:cubicBezTo>
                      <a:pt x="58" y="19"/>
                      <a:pt x="58" y="18"/>
                      <a:pt x="60" y="16"/>
                    </a:cubicBezTo>
                    <a:cubicBezTo>
                      <a:pt x="59" y="18"/>
                      <a:pt x="59" y="18"/>
                      <a:pt x="59" y="18"/>
                    </a:cubicBezTo>
                    <a:cubicBezTo>
                      <a:pt x="59" y="16"/>
                      <a:pt x="59" y="16"/>
                      <a:pt x="58" y="17"/>
                    </a:cubicBezTo>
                    <a:cubicBezTo>
                      <a:pt x="58" y="17"/>
                      <a:pt x="58" y="18"/>
                      <a:pt x="57" y="19"/>
                    </a:cubicBezTo>
                    <a:cubicBezTo>
                      <a:pt x="56" y="21"/>
                      <a:pt x="57" y="19"/>
                      <a:pt x="56" y="20"/>
                    </a:cubicBezTo>
                    <a:cubicBezTo>
                      <a:pt x="57" y="18"/>
                      <a:pt x="57" y="18"/>
                      <a:pt x="57" y="18"/>
                    </a:cubicBezTo>
                    <a:cubicBezTo>
                      <a:pt x="59" y="15"/>
                      <a:pt x="57" y="17"/>
                      <a:pt x="56" y="16"/>
                    </a:cubicBezTo>
                    <a:cubicBezTo>
                      <a:pt x="56" y="17"/>
                      <a:pt x="56" y="17"/>
                      <a:pt x="56" y="17"/>
                    </a:cubicBezTo>
                    <a:cubicBezTo>
                      <a:pt x="57" y="15"/>
                      <a:pt x="55" y="17"/>
                      <a:pt x="55" y="15"/>
                    </a:cubicBezTo>
                    <a:cubicBezTo>
                      <a:pt x="55" y="16"/>
                      <a:pt x="53" y="19"/>
                      <a:pt x="53" y="19"/>
                    </a:cubicBezTo>
                    <a:cubicBezTo>
                      <a:pt x="52" y="20"/>
                      <a:pt x="54" y="16"/>
                      <a:pt x="55" y="15"/>
                    </a:cubicBezTo>
                    <a:cubicBezTo>
                      <a:pt x="54" y="16"/>
                      <a:pt x="54" y="16"/>
                      <a:pt x="54" y="16"/>
                    </a:cubicBezTo>
                    <a:cubicBezTo>
                      <a:pt x="54" y="16"/>
                      <a:pt x="54" y="16"/>
                      <a:pt x="54" y="16"/>
                    </a:cubicBezTo>
                    <a:cubicBezTo>
                      <a:pt x="53" y="16"/>
                      <a:pt x="53" y="17"/>
                      <a:pt x="53" y="16"/>
                    </a:cubicBezTo>
                    <a:cubicBezTo>
                      <a:pt x="53" y="16"/>
                      <a:pt x="53" y="16"/>
                      <a:pt x="53" y="16"/>
                    </a:cubicBezTo>
                    <a:cubicBezTo>
                      <a:pt x="53" y="16"/>
                      <a:pt x="54" y="14"/>
                      <a:pt x="53" y="15"/>
                    </a:cubicBezTo>
                    <a:cubicBezTo>
                      <a:pt x="52" y="16"/>
                      <a:pt x="53" y="15"/>
                      <a:pt x="52" y="16"/>
                    </a:cubicBezTo>
                    <a:cubicBezTo>
                      <a:pt x="52" y="16"/>
                      <a:pt x="52" y="16"/>
                      <a:pt x="52" y="16"/>
                    </a:cubicBezTo>
                    <a:cubicBezTo>
                      <a:pt x="51" y="17"/>
                      <a:pt x="51" y="17"/>
                      <a:pt x="51" y="17"/>
                    </a:cubicBezTo>
                    <a:cubicBezTo>
                      <a:pt x="52" y="16"/>
                      <a:pt x="52" y="16"/>
                      <a:pt x="52" y="16"/>
                    </a:cubicBezTo>
                    <a:cubicBezTo>
                      <a:pt x="53" y="15"/>
                      <a:pt x="53" y="15"/>
                      <a:pt x="53" y="15"/>
                    </a:cubicBezTo>
                    <a:cubicBezTo>
                      <a:pt x="53" y="14"/>
                      <a:pt x="52" y="16"/>
                      <a:pt x="51" y="17"/>
                    </a:cubicBezTo>
                    <a:cubicBezTo>
                      <a:pt x="51" y="18"/>
                      <a:pt x="51" y="16"/>
                      <a:pt x="51" y="16"/>
                    </a:cubicBezTo>
                    <a:cubicBezTo>
                      <a:pt x="52" y="15"/>
                      <a:pt x="51" y="16"/>
                      <a:pt x="52" y="16"/>
                    </a:cubicBezTo>
                    <a:cubicBezTo>
                      <a:pt x="52" y="15"/>
                      <a:pt x="52" y="15"/>
                      <a:pt x="52" y="14"/>
                    </a:cubicBezTo>
                    <a:cubicBezTo>
                      <a:pt x="52" y="14"/>
                      <a:pt x="51" y="16"/>
                      <a:pt x="51" y="16"/>
                    </a:cubicBezTo>
                    <a:cubicBezTo>
                      <a:pt x="51" y="15"/>
                      <a:pt x="51" y="16"/>
                      <a:pt x="52" y="14"/>
                    </a:cubicBezTo>
                    <a:cubicBezTo>
                      <a:pt x="51" y="15"/>
                      <a:pt x="51" y="15"/>
                      <a:pt x="51" y="15"/>
                    </a:cubicBezTo>
                    <a:cubicBezTo>
                      <a:pt x="51" y="16"/>
                      <a:pt x="51" y="16"/>
                      <a:pt x="50" y="17"/>
                    </a:cubicBezTo>
                    <a:cubicBezTo>
                      <a:pt x="50" y="17"/>
                      <a:pt x="49" y="18"/>
                      <a:pt x="50" y="17"/>
                    </a:cubicBezTo>
                    <a:cubicBezTo>
                      <a:pt x="50" y="17"/>
                      <a:pt x="50" y="17"/>
                      <a:pt x="50" y="17"/>
                    </a:cubicBezTo>
                    <a:cubicBezTo>
                      <a:pt x="50" y="17"/>
                      <a:pt x="50" y="16"/>
                      <a:pt x="49" y="18"/>
                    </a:cubicBezTo>
                    <a:cubicBezTo>
                      <a:pt x="50" y="16"/>
                      <a:pt x="50" y="16"/>
                      <a:pt x="50" y="16"/>
                    </a:cubicBezTo>
                    <a:cubicBezTo>
                      <a:pt x="49" y="17"/>
                      <a:pt x="49" y="17"/>
                      <a:pt x="49" y="17"/>
                    </a:cubicBezTo>
                    <a:cubicBezTo>
                      <a:pt x="50" y="15"/>
                      <a:pt x="51" y="14"/>
                      <a:pt x="51" y="13"/>
                    </a:cubicBezTo>
                    <a:cubicBezTo>
                      <a:pt x="50" y="15"/>
                      <a:pt x="50" y="15"/>
                      <a:pt x="50" y="15"/>
                    </a:cubicBezTo>
                    <a:cubicBezTo>
                      <a:pt x="49" y="15"/>
                      <a:pt x="50" y="14"/>
                      <a:pt x="50" y="14"/>
                    </a:cubicBezTo>
                    <a:cubicBezTo>
                      <a:pt x="50" y="12"/>
                      <a:pt x="47" y="18"/>
                      <a:pt x="48" y="16"/>
                    </a:cubicBezTo>
                    <a:cubicBezTo>
                      <a:pt x="49" y="14"/>
                      <a:pt x="49" y="14"/>
                      <a:pt x="49" y="13"/>
                    </a:cubicBezTo>
                    <a:cubicBezTo>
                      <a:pt x="49" y="14"/>
                      <a:pt x="48" y="14"/>
                      <a:pt x="48" y="14"/>
                    </a:cubicBezTo>
                    <a:cubicBezTo>
                      <a:pt x="48" y="15"/>
                      <a:pt x="49" y="13"/>
                      <a:pt x="49" y="14"/>
                    </a:cubicBezTo>
                    <a:cubicBezTo>
                      <a:pt x="48" y="16"/>
                      <a:pt x="48" y="15"/>
                      <a:pt x="48" y="15"/>
                    </a:cubicBezTo>
                    <a:cubicBezTo>
                      <a:pt x="50" y="11"/>
                      <a:pt x="47" y="14"/>
                      <a:pt x="48" y="12"/>
                    </a:cubicBezTo>
                    <a:cubicBezTo>
                      <a:pt x="47" y="14"/>
                      <a:pt x="47" y="12"/>
                      <a:pt x="47" y="13"/>
                    </a:cubicBezTo>
                    <a:cubicBezTo>
                      <a:pt x="48" y="11"/>
                      <a:pt x="46" y="13"/>
                      <a:pt x="47" y="12"/>
                    </a:cubicBezTo>
                    <a:cubicBezTo>
                      <a:pt x="46" y="14"/>
                      <a:pt x="46" y="14"/>
                      <a:pt x="46" y="14"/>
                    </a:cubicBezTo>
                    <a:cubicBezTo>
                      <a:pt x="46" y="13"/>
                      <a:pt x="44" y="18"/>
                      <a:pt x="45" y="15"/>
                    </a:cubicBezTo>
                    <a:cubicBezTo>
                      <a:pt x="45" y="14"/>
                      <a:pt x="46" y="13"/>
                      <a:pt x="46" y="13"/>
                    </a:cubicBezTo>
                    <a:cubicBezTo>
                      <a:pt x="47" y="10"/>
                      <a:pt x="44" y="14"/>
                      <a:pt x="46" y="12"/>
                    </a:cubicBezTo>
                    <a:cubicBezTo>
                      <a:pt x="45" y="12"/>
                      <a:pt x="44" y="14"/>
                      <a:pt x="44" y="15"/>
                    </a:cubicBezTo>
                    <a:cubicBezTo>
                      <a:pt x="44" y="14"/>
                      <a:pt x="44" y="12"/>
                      <a:pt x="45" y="12"/>
                    </a:cubicBezTo>
                    <a:cubicBezTo>
                      <a:pt x="44" y="12"/>
                      <a:pt x="44" y="13"/>
                      <a:pt x="44" y="12"/>
                    </a:cubicBezTo>
                    <a:cubicBezTo>
                      <a:pt x="44" y="11"/>
                      <a:pt x="45" y="11"/>
                      <a:pt x="45" y="11"/>
                    </a:cubicBezTo>
                    <a:cubicBezTo>
                      <a:pt x="45" y="10"/>
                      <a:pt x="44" y="11"/>
                      <a:pt x="44" y="12"/>
                    </a:cubicBezTo>
                    <a:cubicBezTo>
                      <a:pt x="44" y="10"/>
                      <a:pt x="43" y="11"/>
                      <a:pt x="44" y="10"/>
                    </a:cubicBezTo>
                    <a:cubicBezTo>
                      <a:pt x="42" y="12"/>
                      <a:pt x="44" y="9"/>
                      <a:pt x="42" y="12"/>
                    </a:cubicBezTo>
                    <a:cubicBezTo>
                      <a:pt x="43" y="11"/>
                      <a:pt x="43" y="11"/>
                      <a:pt x="43" y="11"/>
                    </a:cubicBezTo>
                    <a:cubicBezTo>
                      <a:pt x="42" y="12"/>
                      <a:pt x="41" y="13"/>
                      <a:pt x="41" y="13"/>
                    </a:cubicBezTo>
                    <a:cubicBezTo>
                      <a:pt x="42" y="12"/>
                      <a:pt x="42" y="12"/>
                      <a:pt x="42" y="12"/>
                    </a:cubicBezTo>
                    <a:cubicBezTo>
                      <a:pt x="43" y="9"/>
                      <a:pt x="42" y="11"/>
                      <a:pt x="42" y="10"/>
                    </a:cubicBezTo>
                    <a:cubicBezTo>
                      <a:pt x="42" y="11"/>
                      <a:pt x="42" y="10"/>
                      <a:pt x="42" y="11"/>
                    </a:cubicBezTo>
                    <a:cubicBezTo>
                      <a:pt x="41" y="12"/>
                      <a:pt x="41" y="12"/>
                      <a:pt x="41" y="12"/>
                    </a:cubicBezTo>
                    <a:cubicBezTo>
                      <a:pt x="40" y="13"/>
                      <a:pt x="40" y="13"/>
                      <a:pt x="40" y="13"/>
                    </a:cubicBezTo>
                    <a:cubicBezTo>
                      <a:pt x="40" y="13"/>
                      <a:pt x="41" y="11"/>
                      <a:pt x="41" y="11"/>
                    </a:cubicBezTo>
                    <a:cubicBezTo>
                      <a:pt x="41" y="10"/>
                      <a:pt x="41" y="10"/>
                      <a:pt x="41" y="11"/>
                    </a:cubicBezTo>
                    <a:cubicBezTo>
                      <a:pt x="41" y="11"/>
                      <a:pt x="41" y="11"/>
                      <a:pt x="41" y="11"/>
                    </a:cubicBezTo>
                    <a:cubicBezTo>
                      <a:pt x="41" y="11"/>
                      <a:pt x="41" y="11"/>
                      <a:pt x="41" y="11"/>
                    </a:cubicBezTo>
                    <a:cubicBezTo>
                      <a:pt x="41" y="11"/>
                      <a:pt x="40" y="11"/>
                      <a:pt x="40" y="11"/>
                    </a:cubicBezTo>
                    <a:cubicBezTo>
                      <a:pt x="40" y="11"/>
                      <a:pt x="40" y="11"/>
                      <a:pt x="40" y="11"/>
                    </a:cubicBezTo>
                    <a:cubicBezTo>
                      <a:pt x="41" y="11"/>
                      <a:pt x="41" y="11"/>
                      <a:pt x="41" y="11"/>
                    </a:cubicBezTo>
                    <a:cubicBezTo>
                      <a:pt x="41" y="10"/>
                      <a:pt x="41" y="10"/>
                      <a:pt x="41" y="10"/>
                    </a:cubicBezTo>
                    <a:cubicBezTo>
                      <a:pt x="41" y="10"/>
                      <a:pt x="41" y="10"/>
                      <a:pt x="41" y="10"/>
                    </a:cubicBezTo>
                    <a:cubicBezTo>
                      <a:pt x="41" y="10"/>
                      <a:pt x="41" y="10"/>
                      <a:pt x="41" y="10"/>
                    </a:cubicBezTo>
                    <a:cubicBezTo>
                      <a:pt x="41" y="8"/>
                      <a:pt x="41" y="8"/>
                      <a:pt x="41" y="8"/>
                    </a:cubicBezTo>
                    <a:cubicBezTo>
                      <a:pt x="41" y="8"/>
                      <a:pt x="40" y="10"/>
                      <a:pt x="40" y="11"/>
                    </a:cubicBezTo>
                    <a:cubicBezTo>
                      <a:pt x="40" y="9"/>
                      <a:pt x="39" y="10"/>
                      <a:pt x="38" y="11"/>
                    </a:cubicBezTo>
                    <a:cubicBezTo>
                      <a:pt x="38" y="11"/>
                      <a:pt x="39" y="10"/>
                      <a:pt x="39" y="10"/>
                    </a:cubicBezTo>
                    <a:cubicBezTo>
                      <a:pt x="38" y="10"/>
                      <a:pt x="38" y="12"/>
                      <a:pt x="38" y="11"/>
                    </a:cubicBezTo>
                    <a:cubicBezTo>
                      <a:pt x="38" y="11"/>
                      <a:pt x="38" y="10"/>
                      <a:pt x="38" y="9"/>
                    </a:cubicBezTo>
                    <a:cubicBezTo>
                      <a:pt x="38" y="9"/>
                      <a:pt x="38" y="11"/>
                      <a:pt x="38" y="11"/>
                    </a:cubicBezTo>
                    <a:cubicBezTo>
                      <a:pt x="38" y="8"/>
                      <a:pt x="36" y="12"/>
                      <a:pt x="37" y="10"/>
                    </a:cubicBezTo>
                    <a:cubicBezTo>
                      <a:pt x="36" y="10"/>
                      <a:pt x="37" y="9"/>
                      <a:pt x="37" y="9"/>
                    </a:cubicBezTo>
                    <a:cubicBezTo>
                      <a:pt x="37" y="9"/>
                      <a:pt x="36" y="10"/>
                      <a:pt x="35" y="11"/>
                    </a:cubicBezTo>
                    <a:cubicBezTo>
                      <a:pt x="36" y="10"/>
                      <a:pt x="36" y="10"/>
                      <a:pt x="36" y="10"/>
                    </a:cubicBezTo>
                    <a:cubicBezTo>
                      <a:pt x="36" y="10"/>
                      <a:pt x="35" y="10"/>
                      <a:pt x="35" y="11"/>
                    </a:cubicBezTo>
                    <a:cubicBezTo>
                      <a:pt x="34" y="12"/>
                      <a:pt x="34" y="13"/>
                      <a:pt x="34" y="13"/>
                    </a:cubicBezTo>
                    <a:cubicBezTo>
                      <a:pt x="34" y="13"/>
                      <a:pt x="34" y="13"/>
                      <a:pt x="34" y="13"/>
                    </a:cubicBezTo>
                    <a:cubicBezTo>
                      <a:pt x="33" y="12"/>
                      <a:pt x="33" y="13"/>
                      <a:pt x="33" y="13"/>
                    </a:cubicBezTo>
                    <a:cubicBezTo>
                      <a:pt x="33" y="12"/>
                      <a:pt x="33" y="13"/>
                      <a:pt x="34" y="12"/>
                    </a:cubicBezTo>
                    <a:cubicBezTo>
                      <a:pt x="35" y="10"/>
                      <a:pt x="34" y="10"/>
                      <a:pt x="34" y="10"/>
                    </a:cubicBezTo>
                    <a:cubicBezTo>
                      <a:pt x="33" y="11"/>
                      <a:pt x="33" y="11"/>
                      <a:pt x="33" y="11"/>
                    </a:cubicBezTo>
                    <a:cubicBezTo>
                      <a:pt x="33" y="12"/>
                      <a:pt x="34" y="10"/>
                      <a:pt x="33" y="10"/>
                    </a:cubicBezTo>
                    <a:cubicBezTo>
                      <a:pt x="31" y="14"/>
                      <a:pt x="31" y="14"/>
                      <a:pt x="31" y="14"/>
                    </a:cubicBezTo>
                    <a:cubicBezTo>
                      <a:pt x="31" y="14"/>
                      <a:pt x="32" y="12"/>
                      <a:pt x="32" y="11"/>
                    </a:cubicBezTo>
                    <a:cubicBezTo>
                      <a:pt x="32" y="12"/>
                      <a:pt x="30" y="14"/>
                      <a:pt x="29" y="15"/>
                    </a:cubicBezTo>
                    <a:cubicBezTo>
                      <a:pt x="30" y="15"/>
                      <a:pt x="29" y="16"/>
                      <a:pt x="29" y="16"/>
                    </a:cubicBezTo>
                    <a:cubicBezTo>
                      <a:pt x="29" y="15"/>
                      <a:pt x="29" y="16"/>
                      <a:pt x="29" y="15"/>
                    </a:cubicBezTo>
                    <a:cubicBezTo>
                      <a:pt x="30" y="14"/>
                      <a:pt x="30" y="14"/>
                      <a:pt x="30" y="14"/>
                    </a:cubicBezTo>
                    <a:cubicBezTo>
                      <a:pt x="30" y="13"/>
                      <a:pt x="31" y="11"/>
                      <a:pt x="31" y="10"/>
                    </a:cubicBezTo>
                    <a:cubicBezTo>
                      <a:pt x="31" y="11"/>
                      <a:pt x="31" y="10"/>
                      <a:pt x="30" y="10"/>
                    </a:cubicBezTo>
                    <a:cubicBezTo>
                      <a:pt x="29" y="12"/>
                      <a:pt x="29" y="11"/>
                      <a:pt x="28" y="13"/>
                    </a:cubicBezTo>
                    <a:cubicBezTo>
                      <a:pt x="28" y="13"/>
                      <a:pt x="29" y="11"/>
                      <a:pt x="29" y="11"/>
                    </a:cubicBezTo>
                    <a:cubicBezTo>
                      <a:pt x="28" y="11"/>
                      <a:pt x="28" y="10"/>
                      <a:pt x="28" y="11"/>
                    </a:cubicBezTo>
                    <a:cubicBezTo>
                      <a:pt x="28" y="10"/>
                      <a:pt x="28" y="10"/>
                      <a:pt x="28" y="10"/>
                    </a:cubicBezTo>
                    <a:cubicBezTo>
                      <a:pt x="28" y="11"/>
                      <a:pt x="27" y="10"/>
                      <a:pt x="26" y="12"/>
                    </a:cubicBezTo>
                    <a:cubicBezTo>
                      <a:pt x="27" y="11"/>
                      <a:pt x="27" y="11"/>
                      <a:pt x="27" y="11"/>
                    </a:cubicBezTo>
                    <a:cubicBezTo>
                      <a:pt x="27" y="10"/>
                      <a:pt x="25" y="14"/>
                      <a:pt x="26" y="12"/>
                    </a:cubicBezTo>
                    <a:cubicBezTo>
                      <a:pt x="26" y="11"/>
                      <a:pt x="26" y="11"/>
                      <a:pt x="26" y="11"/>
                    </a:cubicBezTo>
                    <a:cubicBezTo>
                      <a:pt x="26" y="12"/>
                      <a:pt x="26" y="10"/>
                      <a:pt x="25" y="11"/>
                    </a:cubicBezTo>
                    <a:cubicBezTo>
                      <a:pt x="26" y="10"/>
                      <a:pt x="26" y="10"/>
                      <a:pt x="26" y="10"/>
                    </a:cubicBezTo>
                    <a:cubicBezTo>
                      <a:pt x="26" y="11"/>
                      <a:pt x="25" y="10"/>
                      <a:pt x="24" y="12"/>
                    </a:cubicBezTo>
                    <a:cubicBezTo>
                      <a:pt x="25" y="10"/>
                      <a:pt x="25" y="10"/>
                      <a:pt x="25" y="10"/>
                    </a:cubicBezTo>
                    <a:cubicBezTo>
                      <a:pt x="26" y="9"/>
                      <a:pt x="24" y="12"/>
                      <a:pt x="24" y="11"/>
                    </a:cubicBezTo>
                    <a:cubicBezTo>
                      <a:pt x="24" y="11"/>
                      <a:pt x="25" y="10"/>
                      <a:pt x="25" y="10"/>
                    </a:cubicBezTo>
                    <a:cubicBezTo>
                      <a:pt x="24" y="11"/>
                      <a:pt x="24" y="11"/>
                      <a:pt x="24" y="11"/>
                    </a:cubicBezTo>
                    <a:cubicBezTo>
                      <a:pt x="24" y="9"/>
                      <a:pt x="24" y="9"/>
                      <a:pt x="24" y="9"/>
                    </a:cubicBezTo>
                    <a:cubicBezTo>
                      <a:pt x="23" y="8"/>
                      <a:pt x="22" y="8"/>
                      <a:pt x="20" y="9"/>
                    </a:cubicBezTo>
                    <a:cubicBezTo>
                      <a:pt x="21" y="7"/>
                      <a:pt x="21" y="8"/>
                      <a:pt x="22" y="6"/>
                    </a:cubicBezTo>
                    <a:cubicBezTo>
                      <a:pt x="21" y="8"/>
                      <a:pt x="21" y="7"/>
                      <a:pt x="21" y="7"/>
                    </a:cubicBezTo>
                    <a:cubicBezTo>
                      <a:pt x="21" y="7"/>
                      <a:pt x="21" y="7"/>
                      <a:pt x="21" y="7"/>
                    </a:cubicBezTo>
                    <a:cubicBezTo>
                      <a:pt x="20" y="7"/>
                      <a:pt x="21" y="6"/>
                      <a:pt x="20" y="6"/>
                    </a:cubicBezTo>
                    <a:cubicBezTo>
                      <a:pt x="20" y="7"/>
                      <a:pt x="20" y="7"/>
                      <a:pt x="20" y="7"/>
                    </a:cubicBezTo>
                    <a:cubicBezTo>
                      <a:pt x="19" y="8"/>
                      <a:pt x="21" y="4"/>
                      <a:pt x="20" y="7"/>
                    </a:cubicBezTo>
                    <a:cubicBezTo>
                      <a:pt x="20" y="5"/>
                      <a:pt x="20" y="5"/>
                      <a:pt x="20" y="5"/>
                    </a:cubicBezTo>
                    <a:cubicBezTo>
                      <a:pt x="19" y="7"/>
                      <a:pt x="20" y="4"/>
                      <a:pt x="19" y="6"/>
                    </a:cubicBezTo>
                    <a:cubicBezTo>
                      <a:pt x="19" y="6"/>
                      <a:pt x="19" y="6"/>
                      <a:pt x="19" y="6"/>
                    </a:cubicBezTo>
                    <a:cubicBezTo>
                      <a:pt x="20" y="5"/>
                      <a:pt x="18" y="8"/>
                      <a:pt x="18" y="6"/>
                    </a:cubicBezTo>
                    <a:cubicBezTo>
                      <a:pt x="18" y="6"/>
                      <a:pt x="18" y="7"/>
                      <a:pt x="17" y="8"/>
                    </a:cubicBezTo>
                    <a:cubicBezTo>
                      <a:pt x="18" y="6"/>
                      <a:pt x="18" y="6"/>
                      <a:pt x="18" y="6"/>
                    </a:cubicBezTo>
                    <a:cubicBezTo>
                      <a:pt x="17" y="7"/>
                      <a:pt x="16" y="6"/>
                      <a:pt x="14" y="8"/>
                    </a:cubicBezTo>
                    <a:cubicBezTo>
                      <a:pt x="14" y="7"/>
                      <a:pt x="14" y="7"/>
                      <a:pt x="14" y="7"/>
                    </a:cubicBezTo>
                    <a:cubicBezTo>
                      <a:pt x="13" y="8"/>
                      <a:pt x="15" y="4"/>
                      <a:pt x="12" y="8"/>
                    </a:cubicBezTo>
                    <a:cubicBezTo>
                      <a:pt x="11" y="9"/>
                      <a:pt x="11" y="9"/>
                      <a:pt x="11" y="9"/>
                    </a:cubicBezTo>
                    <a:cubicBezTo>
                      <a:pt x="12" y="7"/>
                      <a:pt x="12" y="7"/>
                      <a:pt x="12" y="7"/>
                    </a:cubicBezTo>
                    <a:cubicBezTo>
                      <a:pt x="12" y="8"/>
                      <a:pt x="12" y="7"/>
                      <a:pt x="11" y="8"/>
                    </a:cubicBezTo>
                    <a:cubicBezTo>
                      <a:pt x="12" y="7"/>
                      <a:pt x="12" y="7"/>
                      <a:pt x="12" y="7"/>
                    </a:cubicBezTo>
                    <a:cubicBezTo>
                      <a:pt x="12" y="7"/>
                      <a:pt x="10" y="9"/>
                      <a:pt x="10" y="8"/>
                    </a:cubicBezTo>
                    <a:cubicBezTo>
                      <a:pt x="11" y="8"/>
                      <a:pt x="11" y="8"/>
                      <a:pt x="11" y="8"/>
                    </a:cubicBezTo>
                    <a:cubicBezTo>
                      <a:pt x="11" y="4"/>
                      <a:pt x="11" y="1"/>
                      <a:pt x="8" y="5"/>
                    </a:cubicBezTo>
                    <a:cubicBezTo>
                      <a:pt x="7" y="5"/>
                      <a:pt x="9" y="2"/>
                      <a:pt x="9" y="3"/>
                    </a:cubicBezTo>
                    <a:cubicBezTo>
                      <a:pt x="6" y="5"/>
                      <a:pt x="8" y="0"/>
                      <a:pt x="4" y="4"/>
                    </a:cubicBezTo>
                    <a:cubicBezTo>
                      <a:pt x="3" y="5"/>
                      <a:pt x="0" y="10"/>
                      <a:pt x="0" y="10"/>
                    </a:cubicBezTo>
                    <a:cubicBezTo>
                      <a:pt x="3" y="9"/>
                      <a:pt x="3" y="12"/>
                      <a:pt x="3" y="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0" name="Freeform 211"/>
              <p:cNvSpPr/>
              <p:nvPr/>
            </p:nvSpPr>
            <p:spPr bwMode="auto">
              <a:xfrm>
                <a:off x="3266" y="1867"/>
                <a:ext cx="5" cy="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0"/>
                      <a:pt x="1" y="0"/>
                      <a:pt x="0" y="1"/>
                    </a:cubicBez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1" name="Freeform 212"/>
              <p:cNvSpPr/>
              <p:nvPr/>
            </p:nvSpPr>
            <p:spPr bwMode="auto">
              <a:xfrm>
                <a:off x="3266" y="1861"/>
                <a:ext cx="3" cy="4"/>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1" y="0"/>
                      <a:pt x="0" y="1"/>
                      <a:pt x="1"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2" name="Freeform 213"/>
              <p:cNvSpPr/>
              <p:nvPr/>
            </p:nvSpPr>
            <p:spPr bwMode="auto">
              <a:xfrm>
                <a:off x="3260" y="185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1" y="0"/>
                      <a:pt x="1"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3" name="Freeform 214"/>
              <p:cNvSpPr/>
              <p:nvPr/>
            </p:nvSpPr>
            <p:spPr bwMode="auto">
              <a:xfrm>
                <a:off x="3260" y="1893"/>
                <a:ext cx="4" cy="6"/>
              </a:xfrm>
              <a:custGeom>
                <a:avLst/>
                <a:gdLst>
                  <a:gd name="T0" fmla="*/ 0 w 2"/>
                  <a:gd name="T1" fmla="*/ 3 h 3"/>
                  <a:gd name="T2" fmla="*/ 2 w 2"/>
                  <a:gd name="T3" fmla="*/ 0 h 3"/>
                  <a:gd name="T4" fmla="*/ 0 w 2"/>
                  <a:gd name="T5" fmla="*/ 3 h 3"/>
                </a:gdLst>
                <a:ahLst/>
                <a:cxnLst>
                  <a:cxn ang="0">
                    <a:pos x="T0" y="T1"/>
                  </a:cxn>
                  <a:cxn ang="0">
                    <a:pos x="T2" y="T3"/>
                  </a:cxn>
                  <a:cxn ang="0">
                    <a:pos x="T4" y="T5"/>
                  </a:cxn>
                </a:cxnLst>
                <a:rect l="0" t="0" r="r" b="b"/>
                <a:pathLst>
                  <a:path w="2" h="3">
                    <a:moveTo>
                      <a:pt x="0" y="3"/>
                    </a:moveTo>
                    <a:cubicBezTo>
                      <a:pt x="2" y="0"/>
                      <a:pt x="2" y="0"/>
                      <a:pt x="2" y="0"/>
                    </a:cubicBezTo>
                    <a:cubicBezTo>
                      <a:pt x="1" y="1"/>
                      <a:pt x="1" y="2"/>
                      <a:pt x="0"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4" name="Freeform 215"/>
              <p:cNvSpPr/>
              <p:nvPr/>
            </p:nvSpPr>
            <p:spPr bwMode="auto">
              <a:xfrm>
                <a:off x="3269" y="1870"/>
                <a:ext cx="2" cy="4"/>
              </a:xfrm>
              <a:custGeom>
                <a:avLst/>
                <a:gdLst>
                  <a:gd name="T0" fmla="*/ 1 w 1"/>
                  <a:gd name="T1" fmla="*/ 1 h 2"/>
                  <a:gd name="T2" fmla="*/ 0 w 1"/>
                  <a:gd name="T3" fmla="*/ 1 h 2"/>
                  <a:gd name="T4" fmla="*/ 0 w 1"/>
                  <a:gd name="T5" fmla="*/ 2 h 2"/>
                  <a:gd name="T6" fmla="*/ 1 w 1"/>
                  <a:gd name="T7" fmla="*/ 1 h 2"/>
                </a:gdLst>
                <a:ahLst/>
                <a:cxnLst>
                  <a:cxn ang="0">
                    <a:pos x="T0" y="T1"/>
                  </a:cxn>
                  <a:cxn ang="0">
                    <a:pos x="T2" y="T3"/>
                  </a:cxn>
                  <a:cxn ang="0">
                    <a:pos x="T4" y="T5"/>
                  </a:cxn>
                  <a:cxn ang="0">
                    <a:pos x="T6" y="T7"/>
                  </a:cxn>
                </a:cxnLst>
                <a:rect l="0" t="0" r="r" b="b"/>
                <a:pathLst>
                  <a:path w="1" h="2">
                    <a:moveTo>
                      <a:pt x="1" y="1"/>
                    </a:moveTo>
                    <a:cubicBezTo>
                      <a:pt x="1" y="0"/>
                      <a:pt x="0" y="1"/>
                      <a:pt x="0" y="1"/>
                    </a:cubicBezTo>
                    <a:cubicBezTo>
                      <a:pt x="0" y="1"/>
                      <a:pt x="0" y="2"/>
                      <a:pt x="0" y="2"/>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5" name="Freeform 216"/>
              <p:cNvSpPr/>
              <p:nvPr/>
            </p:nvSpPr>
            <p:spPr bwMode="auto">
              <a:xfrm>
                <a:off x="3260" y="1895"/>
                <a:ext cx="4" cy="4"/>
              </a:xfrm>
              <a:custGeom>
                <a:avLst/>
                <a:gdLst>
                  <a:gd name="T0" fmla="*/ 1 w 2"/>
                  <a:gd name="T1" fmla="*/ 1 h 2"/>
                  <a:gd name="T2" fmla="*/ 1 w 2"/>
                  <a:gd name="T3" fmla="*/ 2 h 2"/>
                  <a:gd name="T4" fmla="*/ 1 w 2"/>
                  <a:gd name="T5" fmla="*/ 1 h 2"/>
                </a:gdLst>
                <a:ahLst/>
                <a:cxnLst>
                  <a:cxn ang="0">
                    <a:pos x="T0" y="T1"/>
                  </a:cxn>
                  <a:cxn ang="0">
                    <a:pos x="T2" y="T3"/>
                  </a:cxn>
                  <a:cxn ang="0">
                    <a:pos x="T4" y="T5"/>
                  </a:cxn>
                </a:cxnLst>
                <a:rect l="0" t="0" r="r" b="b"/>
                <a:pathLst>
                  <a:path w="2" h="2">
                    <a:moveTo>
                      <a:pt x="1" y="1"/>
                    </a:moveTo>
                    <a:cubicBezTo>
                      <a:pt x="2" y="0"/>
                      <a:pt x="1" y="2"/>
                      <a:pt x="1" y="2"/>
                    </a:cubicBezTo>
                    <a:cubicBezTo>
                      <a:pt x="0" y="2"/>
                      <a:pt x="1" y="2"/>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6" name="Freeform 217"/>
              <p:cNvSpPr/>
              <p:nvPr/>
            </p:nvSpPr>
            <p:spPr bwMode="auto">
              <a:xfrm>
                <a:off x="4538" y="1872"/>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7" name="Freeform 218"/>
              <p:cNvSpPr/>
              <p:nvPr/>
            </p:nvSpPr>
            <p:spPr bwMode="auto">
              <a:xfrm>
                <a:off x="3213" y="1882"/>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0"/>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8" name="Freeform 219"/>
              <p:cNvSpPr/>
              <p:nvPr/>
            </p:nvSpPr>
            <p:spPr bwMode="auto">
              <a:xfrm>
                <a:off x="3190" y="182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0" y="1"/>
                      <a:pt x="0" y="1"/>
                    </a:cubicBezTo>
                    <a:cubicBezTo>
                      <a:pt x="1"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79" name="Freeform 220"/>
              <p:cNvSpPr/>
              <p:nvPr/>
            </p:nvSpPr>
            <p:spPr bwMode="auto">
              <a:xfrm>
                <a:off x="3271" y="1870"/>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0" name="Freeform 221"/>
              <p:cNvSpPr/>
              <p:nvPr/>
            </p:nvSpPr>
            <p:spPr bwMode="auto">
              <a:xfrm>
                <a:off x="3190" y="1872"/>
                <a:ext cx="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0"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1" name="Freeform 222"/>
              <p:cNvSpPr/>
              <p:nvPr/>
            </p:nvSpPr>
            <p:spPr bwMode="auto">
              <a:xfrm>
                <a:off x="4574" y="1855"/>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2" name="Freeform 223"/>
              <p:cNvSpPr/>
              <p:nvPr/>
            </p:nvSpPr>
            <p:spPr bwMode="auto">
              <a:xfrm>
                <a:off x="3199" y="18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3" name="Freeform 224"/>
              <p:cNvSpPr/>
              <p:nvPr/>
            </p:nvSpPr>
            <p:spPr bwMode="auto">
              <a:xfrm>
                <a:off x="3271" y="1859"/>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0"/>
                      <a:pt x="0" y="0"/>
                      <a:pt x="0" y="1"/>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4" name="Freeform 225"/>
              <p:cNvSpPr/>
              <p:nvPr/>
            </p:nvSpPr>
            <p:spPr bwMode="auto">
              <a:xfrm>
                <a:off x="3742" y="3006"/>
                <a:ext cx="6" cy="9"/>
              </a:xfrm>
              <a:custGeom>
                <a:avLst/>
                <a:gdLst>
                  <a:gd name="T0" fmla="*/ 3 w 3"/>
                  <a:gd name="T1" fmla="*/ 0 h 4"/>
                  <a:gd name="T2" fmla="*/ 1 w 3"/>
                  <a:gd name="T3" fmla="*/ 1 h 4"/>
                  <a:gd name="T4" fmla="*/ 1 w 3"/>
                  <a:gd name="T5" fmla="*/ 3 h 4"/>
                  <a:gd name="T6" fmla="*/ 0 w 3"/>
                  <a:gd name="T7" fmla="*/ 4 h 4"/>
                  <a:gd name="T8" fmla="*/ 2 w 3"/>
                  <a:gd name="T9" fmla="*/ 1 h 4"/>
                  <a:gd name="T10" fmla="*/ 3 w 3"/>
                  <a:gd name="T11" fmla="*/ 0 h 4"/>
                </a:gdLst>
                <a:ahLst/>
                <a:cxnLst>
                  <a:cxn ang="0">
                    <a:pos x="T0" y="T1"/>
                  </a:cxn>
                  <a:cxn ang="0">
                    <a:pos x="T2" y="T3"/>
                  </a:cxn>
                  <a:cxn ang="0">
                    <a:pos x="T4" y="T5"/>
                  </a:cxn>
                  <a:cxn ang="0">
                    <a:pos x="T6" y="T7"/>
                  </a:cxn>
                  <a:cxn ang="0">
                    <a:pos x="T8" y="T9"/>
                  </a:cxn>
                  <a:cxn ang="0">
                    <a:pos x="T10" y="T11"/>
                  </a:cxn>
                </a:cxnLst>
                <a:rect l="0" t="0" r="r" b="b"/>
                <a:pathLst>
                  <a:path w="3" h="4">
                    <a:moveTo>
                      <a:pt x="3" y="0"/>
                    </a:moveTo>
                    <a:cubicBezTo>
                      <a:pt x="2" y="1"/>
                      <a:pt x="2" y="1"/>
                      <a:pt x="1" y="1"/>
                    </a:cubicBezTo>
                    <a:cubicBezTo>
                      <a:pt x="1" y="2"/>
                      <a:pt x="0" y="3"/>
                      <a:pt x="1" y="3"/>
                    </a:cubicBezTo>
                    <a:cubicBezTo>
                      <a:pt x="1" y="3"/>
                      <a:pt x="0" y="4"/>
                      <a:pt x="0" y="4"/>
                    </a:cubicBezTo>
                    <a:cubicBezTo>
                      <a:pt x="1" y="4"/>
                      <a:pt x="2" y="2"/>
                      <a:pt x="2" y="1"/>
                    </a:cubicBezTo>
                    <a:cubicBezTo>
                      <a:pt x="3" y="1"/>
                      <a:pt x="3"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5" name="Freeform 226"/>
              <p:cNvSpPr/>
              <p:nvPr/>
            </p:nvSpPr>
            <p:spPr bwMode="auto">
              <a:xfrm>
                <a:off x="3988" y="3019"/>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6" name="Freeform 227"/>
              <p:cNvSpPr/>
              <p:nvPr/>
            </p:nvSpPr>
            <p:spPr bwMode="auto">
              <a:xfrm>
                <a:off x="3742" y="300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7" name="Rectangle 228"/>
              <p:cNvSpPr>
                <a:spLocks noChangeArrowheads="1"/>
              </p:cNvSpPr>
              <p:nvPr/>
            </p:nvSpPr>
            <p:spPr bwMode="auto">
              <a:xfrm>
                <a:off x="3748" y="3015"/>
                <a:ext cx="4"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8" name="Freeform 229"/>
              <p:cNvSpPr/>
              <p:nvPr/>
            </p:nvSpPr>
            <p:spPr bwMode="auto">
              <a:xfrm>
                <a:off x="3744" y="2894"/>
                <a:ext cx="2" cy="10"/>
              </a:xfrm>
              <a:custGeom>
                <a:avLst/>
                <a:gdLst>
                  <a:gd name="T0" fmla="*/ 0 w 1"/>
                  <a:gd name="T1" fmla="*/ 2 h 5"/>
                  <a:gd name="T2" fmla="*/ 1 w 1"/>
                  <a:gd name="T3" fmla="*/ 3 h 5"/>
                  <a:gd name="T4" fmla="*/ 0 w 1"/>
                  <a:gd name="T5" fmla="*/ 5 h 5"/>
                  <a:gd name="T6" fmla="*/ 1 w 1"/>
                  <a:gd name="T7" fmla="*/ 1 h 5"/>
                  <a:gd name="T8" fmla="*/ 1 w 1"/>
                  <a:gd name="T9" fmla="*/ 0 h 5"/>
                  <a:gd name="T10" fmla="*/ 0 w 1"/>
                  <a:gd name="T11" fmla="*/ 2 h 5"/>
                </a:gdLst>
                <a:ahLst/>
                <a:cxnLst>
                  <a:cxn ang="0">
                    <a:pos x="T0" y="T1"/>
                  </a:cxn>
                  <a:cxn ang="0">
                    <a:pos x="T2" y="T3"/>
                  </a:cxn>
                  <a:cxn ang="0">
                    <a:pos x="T4" y="T5"/>
                  </a:cxn>
                  <a:cxn ang="0">
                    <a:pos x="T6" y="T7"/>
                  </a:cxn>
                  <a:cxn ang="0">
                    <a:pos x="T8" y="T9"/>
                  </a:cxn>
                  <a:cxn ang="0">
                    <a:pos x="T10" y="T11"/>
                  </a:cxn>
                </a:cxnLst>
                <a:rect l="0" t="0" r="r" b="b"/>
                <a:pathLst>
                  <a:path w="1" h="5">
                    <a:moveTo>
                      <a:pt x="0" y="2"/>
                    </a:moveTo>
                    <a:cubicBezTo>
                      <a:pt x="0" y="2"/>
                      <a:pt x="0" y="4"/>
                      <a:pt x="1" y="3"/>
                    </a:cubicBezTo>
                    <a:cubicBezTo>
                      <a:pt x="1" y="3"/>
                      <a:pt x="0" y="4"/>
                      <a:pt x="0" y="5"/>
                    </a:cubicBezTo>
                    <a:cubicBezTo>
                      <a:pt x="1" y="4"/>
                      <a:pt x="1" y="1"/>
                      <a:pt x="1" y="1"/>
                    </a:cubicBezTo>
                    <a:cubicBezTo>
                      <a:pt x="1" y="0"/>
                      <a:pt x="1" y="0"/>
                      <a:pt x="1" y="0"/>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230"/>
              <p:cNvSpPr/>
              <p:nvPr/>
            </p:nvSpPr>
            <p:spPr bwMode="auto">
              <a:xfrm>
                <a:off x="3744" y="3004"/>
                <a:ext cx="2" cy="2"/>
              </a:xfrm>
              <a:custGeom>
                <a:avLst/>
                <a:gdLst>
                  <a:gd name="T0" fmla="*/ 1 w 1"/>
                  <a:gd name="T1" fmla="*/ 1 h 1"/>
                  <a:gd name="T2" fmla="*/ 1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1"/>
                      <a:pt x="1" y="0"/>
                      <a:pt x="1" y="0"/>
                    </a:cubicBezTo>
                    <a:cubicBezTo>
                      <a:pt x="1" y="1"/>
                      <a:pt x="0" y="1"/>
                      <a:pt x="0" y="1"/>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231"/>
              <p:cNvSpPr/>
              <p:nvPr/>
            </p:nvSpPr>
            <p:spPr bwMode="auto">
              <a:xfrm>
                <a:off x="3742" y="2892"/>
                <a:ext cx="2" cy="4"/>
              </a:xfrm>
              <a:custGeom>
                <a:avLst/>
                <a:gdLst>
                  <a:gd name="T0" fmla="*/ 1 w 1"/>
                  <a:gd name="T1" fmla="*/ 1 h 2"/>
                  <a:gd name="T2" fmla="*/ 0 w 1"/>
                  <a:gd name="T3" fmla="*/ 2 h 2"/>
                  <a:gd name="T4" fmla="*/ 1 w 1"/>
                  <a:gd name="T5" fmla="*/ 1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2"/>
                      <a:pt x="0" y="2"/>
                    </a:cubicBezTo>
                    <a:cubicBezTo>
                      <a:pt x="0" y="2"/>
                      <a:pt x="1" y="1"/>
                      <a:pt x="1" y="1"/>
                    </a:cubicBezTo>
                    <a:cubicBezTo>
                      <a:pt x="1" y="1"/>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232"/>
              <p:cNvSpPr/>
              <p:nvPr/>
            </p:nvSpPr>
            <p:spPr bwMode="auto">
              <a:xfrm>
                <a:off x="3772" y="3038"/>
                <a:ext cx="4" cy="4"/>
              </a:xfrm>
              <a:custGeom>
                <a:avLst/>
                <a:gdLst>
                  <a:gd name="T0" fmla="*/ 1 w 2"/>
                  <a:gd name="T1" fmla="*/ 0 h 2"/>
                  <a:gd name="T2" fmla="*/ 2 w 2"/>
                  <a:gd name="T3" fmla="*/ 1 h 2"/>
                  <a:gd name="T4" fmla="*/ 1 w 2"/>
                  <a:gd name="T5" fmla="*/ 0 h 2"/>
                </a:gdLst>
                <a:ahLst/>
                <a:cxnLst>
                  <a:cxn ang="0">
                    <a:pos x="T0" y="T1"/>
                  </a:cxn>
                  <a:cxn ang="0">
                    <a:pos x="T2" y="T3"/>
                  </a:cxn>
                  <a:cxn ang="0">
                    <a:pos x="T4" y="T5"/>
                  </a:cxn>
                </a:cxnLst>
                <a:rect l="0" t="0" r="r" b="b"/>
                <a:pathLst>
                  <a:path w="2" h="2">
                    <a:moveTo>
                      <a:pt x="1" y="0"/>
                    </a:moveTo>
                    <a:cubicBezTo>
                      <a:pt x="0" y="2"/>
                      <a:pt x="2" y="0"/>
                      <a:pt x="2"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233"/>
              <p:cNvSpPr/>
              <p:nvPr/>
            </p:nvSpPr>
            <p:spPr bwMode="auto">
              <a:xfrm>
                <a:off x="3895" y="30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3" name="Freeform 234"/>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4" name="Freeform 235"/>
              <p:cNvSpPr/>
              <p:nvPr/>
            </p:nvSpPr>
            <p:spPr bwMode="auto">
              <a:xfrm>
                <a:off x="3742" y="289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236"/>
              <p:cNvSpPr/>
              <p:nvPr/>
            </p:nvSpPr>
            <p:spPr bwMode="auto">
              <a:xfrm>
                <a:off x="3602" y="182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237"/>
              <p:cNvSpPr/>
              <p:nvPr/>
            </p:nvSpPr>
            <p:spPr bwMode="auto">
              <a:xfrm>
                <a:off x="3755" y="3027"/>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Oval 238"/>
              <p:cNvSpPr>
                <a:spLocks noChangeArrowheads="1"/>
              </p:cNvSpPr>
              <p:nvPr/>
            </p:nvSpPr>
            <p:spPr bwMode="auto">
              <a:xfrm>
                <a:off x="3602" y="1823"/>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8" name="Freeform 239"/>
              <p:cNvSpPr/>
              <p:nvPr/>
            </p:nvSpPr>
            <p:spPr bwMode="auto">
              <a:xfrm>
                <a:off x="3922" y="2890"/>
                <a:ext cx="0" cy="2"/>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9" name="Freeform 240"/>
              <p:cNvSpPr/>
              <p:nvPr/>
            </p:nvSpPr>
            <p:spPr bwMode="auto">
              <a:xfrm>
                <a:off x="3975" y="287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241"/>
              <p:cNvSpPr/>
              <p:nvPr/>
            </p:nvSpPr>
            <p:spPr bwMode="auto">
              <a:xfrm>
                <a:off x="3954" y="288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242"/>
              <p:cNvSpPr/>
              <p:nvPr/>
            </p:nvSpPr>
            <p:spPr bwMode="auto">
              <a:xfrm>
                <a:off x="3725" y="2760"/>
                <a:ext cx="399" cy="159"/>
              </a:xfrm>
              <a:custGeom>
                <a:avLst/>
                <a:gdLst>
                  <a:gd name="T0" fmla="*/ 11 w 188"/>
                  <a:gd name="T1" fmla="*/ 59 h 75"/>
                  <a:gd name="T2" fmla="*/ 17 w 188"/>
                  <a:gd name="T3" fmla="*/ 64 h 75"/>
                  <a:gd name="T4" fmla="*/ 14 w 188"/>
                  <a:gd name="T5" fmla="*/ 70 h 75"/>
                  <a:gd name="T6" fmla="*/ 17 w 188"/>
                  <a:gd name="T7" fmla="*/ 71 h 75"/>
                  <a:gd name="T8" fmla="*/ 21 w 188"/>
                  <a:gd name="T9" fmla="*/ 69 h 75"/>
                  <a:gd name="T10" fmla="*/ 22 w 188"/>
                  <a:gd name="T11" fmla="*/ 71 h 75"/>
                  <a:gd name="T12" fmla="*/ 27 w 188"/>
                  <a:gd name="T13" fmla="*/ 67 h 75"/>
                  <a:gd name="T14" fmla="*/ 30 w 188"/>
                  <a:gd name="T15" fmla="*/ 72 h 75"/>
                  <a:gd name="T16" fmla="*/ 31 w 188"/>
                  <a:gd name="T17" fmla="*/ 74 h 75"/>
                  <a:gd name="T18" fmla="*/ 33 w 188"/>
                  <a:gd name="T19" fmla="*/ 72 h 75"/>
                  <a:gd name="T20" fmla="*/ 37 w 188"/>
                  <a:gd name="T21" fmla="*/ 74 h 75"/>
                  <a:gd name="T22" fmla="*/ 40 w 188"/>
                  <a:gd name="T23" fmla="*/ 69 h 75"/>
                  <a:gd name="T24" fmla="*/ 43 w 188"/>
                  <a:gd name="T25" fmla="*/ 64 h 75"/>
                  <a:gd name="T26" fmla="*/ 45 w 188"/>
                  <a:gd name="T27" fmla="*/ 69 h 75"/>
                  <a:gd name="T28" fmla="*/ 54 w 188"/>
                  <a:gd name="T29" fmla="*/ 69 h 75"/>
                  <a:gd name="T30" fmla="*/ 58 w 188"/>
                  <a:gd name="T31" fmla="*/ 69 h 75"/>
                  <a:gd name="T32" fmla="*/ 62 w 188"/>
                  <a:gd name="T33" fmla="*/ 68 h 75"/>
                  <a:gd name="T34" fmla="*/ 73 w 188"/>
                  <a:gd name="T35" fmla="*/ 66 h 75"/>
                  <a:gd name="T36" fmla="*/ 76 w 188"/>
                  <a:gd name="T37" fmla="*/ 65 h 75"/>
                  <a:gd name="T38" fmla="*/ 77 w 188"/>
                  <a:gd name="T39" fmla="*/ 64 h 75"/>
                  <a:gd name="T40" fmla="*/ 80 w 188"/>
                  <a:gd name="T41" fmla="*/ 62 h 75"/>
                  <a:gd name="T42" fmla="*/ 83 w 188"/>
                  <a:gd name="T43" fmla="*/ 63 h 75"/>
                  <a:gd name="T44" fmla="*/ 86 w 188"/>
                  <a:gd name="T45" fmla="*/ 61 h 75"/>
                  <a:gd name="T46" fmla="*/ 94 w 188"/>
                  <a:gd name="T47" fmla="*/ 61 h 75"/>
                  <a:gd name="T48" fmla="*/ 100 w 188"/>
                  <a:gd name="T49" fmla="*/ 59 h 75"/>
                  <a:gd name="T50" fmla="*/ 105 w 188"/>
                  <a:gd name="T51" fmla="*/ 59 h 75"/>
                  <a:gd name="T52" fmla="*/ 108 w 188"/>
                  <a:gd name="T53" fmla="*/ 57 h 75"/>
                  <a:gd name="T54" fmla="*/ 109 w 188"/>
                  <a:gd name="T55" fmla="*/ 57 h 75"/>
                  <a:gd name="T56" fmla="*/ 114 w 188"/>
                  <a:gd name="T57" fmla="*/ 54 h 75"/>
                  <a:gd name="T58" fmla="*/ 120 w 188"/>
                  <a:gd name="T59" fmla="*/ 53 h 75"/>
                  <a:gd name="T60" fmla="*/ 124 w 188"/>
                  <a:gd name="T61" fmla="*/ 50 h 75"/>
                  <a:gd name="T62" fmla="*/ 127 w 188"/>
                  <a:gd name="T63" fmla="*/ 41 h 75"/>
                  <a:gd name="T64" fmla="*/ 133 w 188"/>
                  <a:gd name="T65" fmla="*/ 44 h 75"/>
                  <a:gd name="T66" fmla="*/ 139 w 188"/>
                  <a:gd name="T67" fmla="*/ 41 h 75"/>
                  <a:gd name="T68" fmla="*/ 144 w 188"/>
                  <a:gd name="T69" fmla="*/ 39 h 75"/>
                  <a:gd name="T70" fmla="*/ 156 w 188"/>
                  <a:gd name="T71" fmla="*/ 34 h 75"/>
                  <a:gd name="T72" fmla="*/ 160 w 188"/>
                  <a:gd name="T73" fmla="*/ 33 h 75"/>
                  <a:gd name="T74" fmla="*/ 170 w 188"/>
                  <a:gd name="T75" fmla="*/ 21 h 75"/>
                  <a:gd name="T76" fmla="*/ 173 w 188"/>
                  <a:gd name="T77" fmla="*/ 18 h 75"/>
                  <a:gd name="T78" fmla="*/ 169 w 188"/>
                  <a:gd name="T79" fmla="*/ 9 h 75"/>
                  <a:gd name="T80" fmla="*/ 149 w 188"/>
                  <a:gd name="T81" fmla="*/ 20 h 75"/>
                  <a:gd name="T82" fmla="*/ 110 w 188"/>
                  <a:gd name="T83" fmla="*/ 42 h 75"/>
                  <a:gd name="T84" fmla="*/ 103 w 188"/>
                  <a:gd name="T85" fmla="*/ 39 h 75"/>
                  <a:gd name="T86" fmla="*/ 88 w 188"/>
                  <a:gd name="T87" fmla="*/ 44 h 75"/>
                  <a:gd name="T88" fmla="*/ 69 w 188"/>
                  <a:gd name="T89" fmla="*/ 48 h 75"/>
                  <a:gd name="T90" fmla="*/ 59 w 188"/>
                  <a:gd name="T91" fmla="*/ 49 h 75"/>
                  <a:gd name="T92" fmla="*/ 44 w 188"/>
                  <a:gd name="T93" fmla="*/ 52 h 75"/>
                  <a:gd name="T94" fmla="*/ 29 w 188"/>
                  <a:gd name="T95" fmla="*/ 53 h 75"/>
                  <a:gd name="T96" fmla="*/ 19 w 188"/>
                  <a:gd name="T97" fmla="*/ 53 h 75"/>
                  <a:gd name="T98" fmla="*/ 10 w 188"/>
                  <a:gd name="T99" fmla="*/ 49 h 75"/>
                  <a:gd name="T100" fmla="*/ 7 w 188"/>
                  <a:gd name="T101" fmla="*/ 47 h 75"/>
                  <a:gd name="T102" fmla="*/ 5 w 188"/>
                  <a:gd name="T103" fmla="*/ 47 h 75"/>
                  <a:gd name="T104" fmla="*/ 3 w 188"/>
                  <a:gd name="T105" fmla="*/ 51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8" h="75">
                    <a:moveTo>
                      <a:pt x="5" y="55"/>
                    </a:moveTo>
                    <a:cubicBezTo>
                      <a:pt x="5" y="55"/>
                      <a:pt x="5" y="55"/>
                      <a:pt x="5" y="55"/>
                    </a:cubicBezTo>
                    <a:cubicBezTo>
                      <a:pt x="5" y="57"/>
                      <a:pt x="5" y="54"/>
                      <a:pt x="6" y="54"/>
                    </a:cubicBezTo>
                    <a:cubicBezTo>
                      <a:pt x="6" y="55"/>
                      <a:pt x="4" y="57"/>
                      <a:pt x="4" y="58"/>
                    </a:cubicBezTo>
                    <a:cubicBezTo>
                      <a:pt x="5" y="58"/>
                      <a:pt x="7" y="58"/>
                      <a:pt x="7" y="60"/>
                    </a:cubicBezTo>
                    <a:cubicBezTo>
                      <a:pt x="8" y="60"/>
                      <a:pt x="10" y="59"/>
                      <a:pt x="11" y="59"/>
                    </a:cubicBezTo>
                    <a:cubicBezTo>
                      <a:pt x="12" y="59"/>
                      <a:pt x="10" y="61"/>
                      <a:pt x="11" y="60"/>
                    </a:cubicBezTo>
                    <a:cubicBezTo>
                      <a:pt x="11" y="61"/>
                      <a:pt x="10" y="62"/>
                      <a:pt x="10" y="63"/>
                    </a:cubicBezTo>
                    <a:cubicBezTo>
                      <a:pt x="10" y="62"/>
                      <a:pt x="11" y="64"/>
                      <a:pt x="12" y="61"/>
                    </a:cubicBezTo>
                    <a:cubicBezTo>
                      <a:pt x="12" y="62"/>
                      <a:pt x="14" y="63"/>
                      <a:pt x="15" y="63"/>
                    </a:cubicBezTo>
                    <a:cubicBezTo>
                      <a:pt x="14" y="63"/>
                      <a:pt x="14" y="64"/>
                      <a:pt x="14" y="65"/>
                    </a:cubicBezTo>
                    <a:cubicBezTo>
                      <a:pt x="15" y="64"/>
                      <a:pt x="16" y="63"/>
                      <a:pt x="17" y="64"/>
                    </a:cubicBezTo>
                    <a:cubicBezTo>
                      <a:pt x="17" y="62"/>
                      <a:pt x="17" y="62"/>
                      <a:pt x="18" y="60"/>
                    </a:cubicBezTo>
                    <a:cubicBezTo>
                      <a:pt x="18" y="60"/>
                      <a:pt x="18" y="59"/>
                      <a:pt x="18" y="60"/>
                    </a:cubicBezTo>
                    <a:cubicBezTo>
                      <a:pt x="18" y="61"/>
                      <a:pt x="17" y="64"/>
                      <a:pt x="18" y="64"/>
                    </a:cubicBezTo>
                    <a:cubicBezTo>
                      <a:pt x="17" y="67"/>
                      <a:pt x="17" y="64"/>
                      <a:pt x="16" y="67"/>
                    </a:cubicBezTo>
                    <a:cubicBezTo>
                      <a:pt x="15" y="69"/>
                      <a:pt x="14" y="68"/>
                      <a:pt x="14" y="67"/>
                    </a:cubicBezTo>
                    <a:cubicBezTo>
                      <a:pt x="12" y="69"/>
                      <a:pt x="14" y="67"/>
                      <a:pt x="14" y="70"/>
                    </a:cubicBezTo>
                    <a:cubicBezTo>
                      <a:pt x="14" y="70"/>
                      <a:pt x="15" y="68"/>
                      <a:pt x="16" y="68"/>
                    </a:cubicBezTo>
                    <a:cubicBezTo>
                      <a:pt x="17" y="67"/>
                      <a:pt x="16" y="67"/>
                      <a:pt x="17" y="66"/>
                    </a:cubicBezTo>
                    <a:cubicBezTo>
                      <a:pt x="19" y="64"/>
                      <a:pt x="18" y="68"/>
                      <a:pt x="18" y="68"/>
                    </a:cubicBezTo>
                    <a:cubicBezTo>
                      <a:pt x="17" y="69"/>
                      <a:pt x="17" y="69"/>
                      <a:pt x="17" y="69"/>
                    </a:cubicBezTo>
                    <a:cubicBezTo>
                      <a:pt x="18" y="70"/>
                      <a:pt x="18" y="68"/>
                      <a:pt x="19" y="69"/>
                    </a:cubicBezTo>
                    <a:cubicBezTo>
                      <a:pt x="19" y="72"/>
                      <a:pt x="18" y="69"/>
                      <a:pt x="17" y="71"/>
                    </a:cubicBezTo>
                    <a:cubicBezTo>
                      <a:pt x="17" y="73"/>
                      <a:pt x="17" y="73"/>
                      <a:pt x="17" y="73"/>
                    </a:cubicBezTo>
                    <a:cubicBezTo>
                      <a:pt x="18" y="74"/>
                      <a:pt x="18" y="70"/>
                      <a:pt x="19" y="72"/>
                    </a:cubicBezTo>
                    <a:cubicBezTo>
                      <a:pt x="19" y="73"/>
                      <a:pt x="19" y="73"/>
                      <a:pt x="19" y="73"/>
                    </a:cubicBezTo>
                    <a:cubicBezTo>
                      <a:pt x="20" y="72"/>
                      <a:pt x="20" y="72"/>
                      <a:pt x="20" y="72"/>
                    </a:cubicBezTo>
                    <a:cubicBezTo>
                      <a:pt x="20" y="71"/>
                      <a:pt x="20" y="69"/>
                      <a:pt x="19" y="69"/>
                    </a:cubicBezTo>
                    <a:cubicBezTo>
                      <a:pt x="20" y="66"/>
                      <a:pt x="20" y="69"/>
                      <a:pt x="21" y="69"/>
                    </a:cubicBezTo>
                    <a:cubicBezTo>
                      <a:pt x="22" y="67"/>
                      <a:pt x="21" y="69"/>
                      <a:pt x="21" y="67"/>
                    </a:cubicBezTo>
                    <a:cubicBezTo>
                      <a:pt x="21" y="65"/>
                      <a:pt x="22" y="65"/>
                      <a:pt x="22" y="65"/>
                    </a:cubicBezTo>
                    <a:cubicBezTo>
                      <a:pt x="23" y="65"/>
                      <a:pt x="22" y="67"/>
                      <a:pt x="22" y="68"/>
                    </a:cubicBezTo>
                    <a:cubicBezTo>
                      <a:pt x="22" y="69"/>
                      <a:pt x="22" y="69"/>
                      <a:pt x="22" y="68"/>
                    </a:cubicBezTo>
                    <a:cubicBezTo>
                      <a:pt x="21" y="69"/>
                      <a:pt x="22" y="71"/>
                      <a:pt x="21" y="73"/>
                    </a:cubicBezTo>
                    <a:cubicBezTo>
                      <a:pt x="21" y="74"/>
                      <a:pt x="22" y="72"/>
                      <a:pt x="22" y="71"/>
                    </a:cubicBezTo>
                    <a:cubicBezTo>
                      <a:pt x="22" y="71"/>
                      <a:pt x="23" y="69"/>
                      <a:pt x="22" y="69"/>
                    </a:cubicBezTo>
                    <a:cubicBezTo>
                      <a:pt x="25" y="64"/>
                      <a:pt x="23" y="72"/>
                      <a:pt x="24" y="72"/>
                    </a:cubicBezTo>
                    <a:cubicBezTo>
                      <a:pt x="24" y="69"/>
                      <a:pt x="26" y="68"/>
                      <a:pt x="26" y="64"/>
                    </a:cubicBezTo>
                    <a:cubicBezTo>
                      <a:pt x="26" y="64"/>
                      <a:pt x="27" y="63"/>
                      <a:pt x="27" y="63"/>
                    </a:cubicBezTo>
                    <a:cubicBezTo>
                      <a:pt x="26" y="65"/>
                      <a:pt x="27" y="65"/>
                      <a:pt x="26" y="67"/>
                    </a:cubicBezTo>
                    <a:cubicBezTo>
                      <a:pt x="27" y="67"/>
                      <a:pt x="27" y="67"/>
                      <a:pt x="27" y="67"/>
                    </a:cubicBezTo>
                    <a:cubicBezTo>
                      <a:pt x="26" y="69"/>
                      <a:pt x="26" y="69"/>
                      <a:pt x="26" y="69"/>
                    </a:cubicBezTo>
                    <a:cubicBezTo>
                      <a:pt x="26" y="71"/>
                      <a:pt x="27" y="72"/>
                      <a:pt x="27" y="73"/>
                    </a:cubicBezTo>
                    <a:cubicBezTo>
                      <a:pt x="28" y="73"/>
                      <a:pt x="27" y="71"/>
                      <a:pt x="28" y="71"/>
                    </a:cubicBezTo>
                    <a:cubicBezTo>
                      <a:pt x="27" y="72"/>
                      <a:pt x="28" y="73"/>
                      <a:pt x="28" y="73"/>
                    </a:cubicBezTo>
                    <a:cubicBezTo>
                      <a:pt x="27" y="72"/>
                      <a:pt x="28" y="70"/>
                      <a:pt x="29" y="70"/>
                    </a:cubicBezTo>
                    <a:cubicBezTo>
                      <a:pt x="29" y="70"/>
                      <a:pt x="30" y="72"/>
                      <a:pt x="30" y="72"/>
                    </a:cubicBezTo>
                    <a:cubicBezTo>
                      <a:pt x="29" y="74"/>
                      <a:pt x="29" y="74"/>
                      <a:pt x="29" y="74"/>
                    </a:cubicBezTo>
                    <a:cubicBezTo>
                      <a:pt x="29" y="72"/>
                      <a:pt x="29" y="75"/>
                      <a:pt x="29" y="74"/>
                    </a:cubicBezTo>
                    <a:cubicBezTo>
                      <a:pt x="30" y="73"/>
                      <a:pt x="30" y="71"/>
                      <a:pt x="30" y="70"/>
                    </a:cubicBezTo>
                    <a:cubicBezTo>
                      <a:pt x="31" y="69"/>
                      <a:pt x="31" y="71"/>
                      <a:pt x="31" y="70"/>
                    </a:cubicBezTo>
                    <a:cubicBezTo>
                      <a:pt x="30" y="72"/>
                      <a:pt x="30" y="72"/>
                      <a:pt x="30" y="72"/>
                    </a:cubicBezTo>
                    <a:cubicBezTo>
                      <a:pt x="31" y="71"/>
                      <a:pt x="30" y="75"/>
                      <a:pt x="31" y="74"/>
                    </a:cubicBezTo>
                    <a:cubicBezTo>
                      <a:pt x="32" y="73"/>
                      <a:pt x="32" y="73"/>
                      <a:pt x="32" y="73"/>
                    </a:cubicBezTo>
                    <a:cubicBezTo>
                      <a:pt x="32" y="74"/>
                      <a:pt x="32" y="74"/>
                      <a:pt x="32" y="74"/>
                    </a:cubicBezTo>
                    <a:cubicBezTo>
                      <a:pt x="32" y="73"/>
                      <a:pt x="32" y="73"/>
                      <a:pt x="33" y="73"/>
                    </a:cubicBezTo>
                    <a:cubicBezTo>
                      <a:pt x="33" y="74"/>
                      <a:pt x="33" y="74"/>
                      <a:pt x="33" y="74"/>
                    </a:cubicBezTo>
                    <a:cubicBezTo>
                      <a:pt x="33" y="73"/>
                      <a:pt x="34" y="71"/>
                      <a:pt x="34" y="73"/>
                    </a:cubicBezTo>
                    <a:cubicBezTo>
                      <a:pt x="34" y="70"/>
                      <a:pt x="33" y="73"/>
                      <a:pt x="33" y="72"/>
                    </a:cubicBezTo>
                    <a:cubicBezTo>
                      <a:pt x="33" y="70"/>
                      <a:pt x="34" y="70"/>
                      <a:pt x="34" y="70"/>
                    </a:cubicBezTo>
                    <a:cubicBezTo>
                      <a:pt x="34" y="72"/>
                      <a:pt x="35" y="70"/>
                      <a:pt x="35" y="70"/>
                    </a:cubicBezTo>
                    <a:cubicBezTo>
                      <a:pt x="35" y="71"/>
                      <a:pt x="35" y="72"/>
                      <a:pt x="36" y="72"/>
                    </a:cubicBezTo>
                    <a:cubicBezTo>
                      <a:pt x="36" y="70"/>
                      <a:pt x="36" y="70"/>
                      <a:pt x="36" y="70"/>
                    </a:cubicBezTo>
                    <a:cubicBezTo>
                      <a:pt x="36" y="74"/>
                      <a:pt x="37" y="70"/>
                      <a:pt x="37" y="71"/>
                    </a:cubicBezTo>
                    <a:cubicBezTo>
                      <a:pt x="37" y="72"/>
                      <a:pt x="37" y="73"/>
                      <a:pt x="37" y="74"/>
                    </a:cubicBezTo>
                    <a:cubicBezTo>
                      <a:pt x="37" y="71"/>
                      <a:pt x="38" y="70"/>
                      <a:pt x="38" y="69"/>
                    </a:cubicBezTo>
                    <a:cubicBezTo>
                      <a:pt x="39" y="70"/>
                      <a:pt x="38" y="72"/>
                      <a:pt x="38" y="74"/>
                    </a:cubicBezTo>
                    <a:cubicBezTo>
                      <a:pt x="38" y="72"/>
                      <a:pt x="39" y="75"/>
                      <a:pt x="39" y="73"/>
                    </a:cubicBezTo>
                    <a:cubicBezTo>
                      <a:pt x="39" y="72"/>
                      <a:pt x="39" y="71"/>
                      <a:pt x="39" y="70"/>
                    </a:cubicBezTo>
                    <a:cubicBezTo>
                      <a:pt x="40" y="70"/>
                      <a:pt x="39" y="71"/>
                      <a:pt x="40" y="72"/>
                    </a:cubicBezTo>
                    <a:cubicBezTo>
                      <a:pt x="40" y="72"/>
                      <a:pt x="41" y="69"/>
                      <a:pt x="40" y="69"/>
                    </a:cubicBezTo>
                    <a:cubicBezTo>
                      <a:pt x="41" y="69"/>
                      <a:pt x="41" y="67"/>
                      <a:pt x="42" y="68"/>
                    </a:cubicBezTo>
                    <a:cubicBezTo>
                      <a:pt x="42" y="70"/>
                      <a:pt x="41" y="69"/>
                      <a:pt x="41" y="70"/>
                    </a:cubicBezTo>
                    <a:cubicBezTo>
                      <a:pt x="42" y="70"/>
                      <a:pt x="41" y="66"/>
                      <a:pt x="42" y="66"/>
                    </a:cubicBezTo>
                    <a:cubicBezTo>
                      <a:pt x="42" y="65"/>
                      <a:pt x="42" y="62"/>
                      <a:pt x="43" y="61"/>
                    </a:cubicBezTo>
                    <a:cubicBezTo>
                      <a:pt x="44" y="62"/>
                      <a:pt x="42" y="62"/>
                      <a:pt x="43" y="64"/>
                    </a:cubicBezTo>
                    <a:cubicBezTo>
                      <a:pt x="43" y="64"/>
                      <a:pt x="43" y="64"/>
                      <a:pt x="43" y="64"/>
                    </a:cubicBezTo>
                    <a:cubicBezTo>
                      <a:pt x="44" y="67"/>
                      <a:pt x="42" y="68"/>
                      <a:pt x="43" y="71"/>
                    </a:cubicBezTo>
                    <a:cubicBezTo>
                      <a:pt x="43" y="70"/>
                      <a:pt x="43" y="70"/>
                      <a:pt x="43" y="70"/>
                    </a:cubicBezTo>
                    <a:cubicBezTo>
                      <a:pt x="43" y="73"/>
                      <a:pt x="43" y="73"/>
                      <a:pt x="43" y="73"/>
                    </a:cubicBezTo>
                    <a:cubicBezTo>
                      <a:pt x="43" y="71"/>
                      <a:pt x="44" y="72"/>
                      <a:pt x="44" y="72"/>
                    </a:cubicBezTo>
                    <a:cubicBezTo>
                      <a:pt x="44" y="70"/>
                      <a:pt x="44" y="72"/>
                      <a:pt x="44" y="71"/>
                    </a:cubicBezTo>
                    <a:cubicBezTo>
                      <a:pt x="44" y="71"/>
                      <a:pt x="45" y="68"/>
                      <a:pt x="45" y="69"/>
                    </a:cubicBezTo>
                    <a:cubicBezTo>
                      <a:pt x="45" y="70"/>
                      <a:pt x="46" y="71"/>
                      <a:pt x="45" y="72"/>
                    </a:cubicBezTo>
                    <a:cubicBezTo>
                      <a:pt x="46" y="73"/>
                      <a:pt x="45" y="70"/>
                      <a:pt x="46" y="71"/>
                    </a:cubicBezTo>
                    <a:cubicBezTo>
                      <a:pt x="46" y="72"/>
                      <a:pt x="46" y="72"/>
                      <a:pt x="46" y="72"/>
                    </a:cubicBezTo>
                    <a:cubicBezTo>
                      <a:pt x="48" y="72"/>
                      <a:pt x="50" y="72"/>
                      <a:pt x="52" y="68"/>
                    </a:cubicBezTo>
                    <a:cubicBezTo>
                      <a:pt x="52" y="70"/>
                      <a:pt x="53" y="70"/>
                      <a:pt x="54" y="71"/>
                    </a:cubicBezTo>
                    <a:cubicBezTo>
                      <a:pt x="53" y="70"/>
                      <a:pt x="54" y="69"/>
                      <a:pt x="54" y="69"/>
                    </a:cubicBezTo>
                    <a:cubicBezTo>
                      <a:pt x="55" y="71"/>
                      <a:pt x="55" y="71"/>
                      <a:pt x="55" y="71"/>
                    </a:cubicBezTo>
                    <a:cubicBezTo>
                      <a:pt x="56" y="72"/>
                      <a:pt x="56" y="70"/>
                      <a:pt x="57" y="69"/>
                    </a:cubicBezTo>
                    <a:cubicBezTo>
                      <a:pt x="57" y="70"/>
                      <a:pt x="57" y="70"/>
                      <a:pt x="57" y="70"/>
                    </a:cubicBezTo>
                    <a:cubicBezTo>
                      <a:pt x="58" y="71"/>
                      <a:pt x="57" y="69"/>
                      <a:pt x="58" y="69"/>
                    </a:cubicBezTo>
                    <a:cubicBezTo>
                      <a:pt x="58" y="70"/>
                      <a:pt x="58" y="70"/>
                      <a:pt x="58" y="70"/>
                    </a:cubicBezTo>
                    <a:cubicBezTo>
                      <a:pt x="58" y="69"/>
                      <a:pt x="58" y="69"/>
                      <a:pt x="58" y="69"/>
                    </a:cubicBezTo>
                    <a:cubicBezTo>
                      <a:pt x="59" y="68"/>
                      <a:pt x="59" y="68"/>
                      <a:pt x="59" y="70"/>
                    </a:cubicBezTo>
                    <a:cubicBezTo>
                      <a:pt x="60" y="70"/>
                      <a:pt x="60" y="69"/>
                      <a:pt x="59" y="69"/>
                    </a:cubicBezTo>
                    <a:cubicBezTo>
                      <a:pt x="60" y="70"/>
                      <a:pt x="61" y="70"/>
                      <a:pt x="62" y="69"/>
                    </a:cubicBezTo>
                    <a:cubicBezTo>
                      <a:pt x="62" y="68"/>
                      <a:pt x="62" y="68"/>
                      <a:pt x="62" y="66"/>
                    </a:cubicBezTo>
                    <a:cubicBezTo>
                      <a:pt x="61" y="64"/>
                      <a:pt x="62" y="67"/>
                      <a:pt x="62" y="65"/>
                    </a:cubicBezTo>
                    <a:cubicBezTo>
                      <a:pt x="62" y="66"/>
                      <a:pt x="63" y="67"/>
                      <a:pt x="62" y="68"/>
                    </a:cubicBezTo>
                    <a:cubicBezTo>
                      <a:pt x="64" y="71"/>
                      <a:pt x="65" y="68"/>
                      <a:pt x="67" y="68"/>
                    </a:cubicBezTo>
                    <a:cubicBezTo>
                      <a:pt x="67" y="67"/>
                      <a:pt x="67" y="67"/>
                      <a:pt x="67" y="67"/>
                    </a:cubicBezTo>
                    <a:cubicBezTo>
                      <a:pt x="68" y="69"/>
                      <a:pt x="69" y="67"/>
                      <a:pt x="70" y="67"/>
                    </a:cubicBezTo>
                    <a:cubicBezTo>
                      <a:pt x="70" y="66"/>
                      <a:pt x="70" y="64"/>
                      <a:pt x="71" y="64"/>
                    </a:cubicBezTo>
                    <a:cubicBezTo>
                      <a:pt x="71" y="61"/>
                      <a:pt x="71" y="66"/>
                      <a:pt x="72" y="67"/>
                    </a:cubicBezTo>
                    <a:cubicBezTo>
                      <a:pt x="72" y="66"/>
                      <a:pt x="73" y="66"/>
                      <a:pt x="73" y="66"/>
                    </a:cubicBezTo>
                    <a:cubicBezTo>
                      <a:pt x="73" y="66"/>
                      <a:pt x="73" y="66"/>
                      <a:pt x="73" y="66"/>
                    </a:cubicBezTo>
                    <a:cubicBezTo>
                      <a:pt x="73" y="65"/>
                      <a:pt x="73" y="65"/>
                      <a:pt x="74" y="65"/>
                    </a:cubicBezTo>
                    <a:cubicBezTo>
                      <a:pt x="74" y="66"/>
                      <a:pt x="74" y="66"/>
                      <a:pt x="74" y="66"/>
                    </a:cubicBezTo>
                    <a:cubicBezTo>
                      <a:pt x="74" y="66"/>
                      <a:pt x="75" y="67"/>
                      <a:pt x="75" y="67"/>
                    </a:cubicBezTo>
                    <a:cubicBezTo>
                      <a:pt x="75" y="65"/>
                      <a:pt x="76" y="66"/>
                      <a:pt x="76" y="64"/>
                    </a:cubicBezTo>
                    <a:cubicBezTo>
                      <a:pt x="76" y="65"/>
                      <a:pt x="76" y="65"/>
                      <a:pt x="76" y="65"/>
                    </a:cubicBezTo>
                    <a:cubicBezTo>
                      <a:pt x="76" y="63"/>
                      <a:pt x="76" y="63"/>
                      <a:pt x="76" y="63"/>
                    </a:cubicBezTo>
                    <a:cubicBezTo>
                      <a:pt x="77" y="64"/>
                      <a:pt x="77" y="64"/>
                      <a:pt x="77" y="64"/>
                    </a:cubicBezTo>
                    <a:cubicBezTo>
                      <a:pt x="77" y="66"/>
                      <a:pt x="77" y="66"/>
                      <a:pt x="77" y="66"/>
                    </a:cubicBezTo>
                    <a:cubicBezTo>
                      <a:pt x="78" y="67"/>
                      <a:pt x="77" y="64"/>
                      <a:pt x="77" y="63"/>
                    </a:cubicBezTo>
                    <a:cubicBezTo>
                      <a:pt x="77" y="62"/>
                      <a:pt x="78" y="64"/>
                      <a:pt x="78" y="64"/>
                    </a:cubicBezTo>
                    <a:cubicBezTo>
                      <a:pt x="78" y="65"/>
                      <a:pt x="78" y="64"/>
                      <a:pt x="77" y="64"/>
                    </a:cubicBezTo>
                    <a:cubicBezTo>
                      <a:pt x="77" y="66"/>
                      <a:pt x="78" y="65"/>
                      <a:pt x="78" y="66"/>
                    </a:cubicBezTo>
                    <a:cubicBezTo>
                      <a:pt x="78" y="66"/>
                      <a:pt x="78" y="64"/>
                      <a:pt x="78" y="64"/>
                    </a:cubicBezTo>
                    <a:cubicBezTo>
                      <a:pt x="79" y="64"/>
                      <a:pt x="79" y="64"/>
                      <a:pt x="80" y="65"/>
                    </a:cubicBezTo>
                    <a:cubicBezTo>
                      <a:pt x="80" y="64"/>
                      <a:pt x="80" y="65"/>
                      <a:pt x="80" y="64"/>
                    </a:cubicBezTo>
                    <a:cubicBezTo>
                      <a:pt x="80" y="64"/>
                      <a:pt x="79" y="63"/>
                      <a:pt x="79" y="62"/>
                    </a:cubicBezTo>
                    <a:cubicBezTo>
                      <a:pt x="79" y="62"/>
                      <a:pt x="80" y="61"/>
                      <a:pt x="80" y="62"/>
                    </a:cubicBezTo>
                    <a:cubicBezTo>
                      <a:pt x="80" y="63"/>
                      <a:pt x="80" y="63"/>
                      <a:pt x="80" y="63"/>
                    </a:cubicBezTo>
                    <a:cubicBezTo>
                      <a:pt x="80" y="62"/>
                      <a:pt x="81" y="62"/>
                      <a:pt x="80" y="61"/>
                    </a:cubicBezTo>
                    <a:cubicBezTo>
                      <a:pt x="81" y="63"/>
                      <a:pt x="81" y="63"/>
                      <a:pt x="81" y="63"/>
                    </a:cubicBezTo>
                    <a:cubicBezTo>
                      <a:pt x="81" y="62"/>
                      <a:pt x="81" y="62"/>
                      <a:pt x="82" y="61"/>
                    </a:cubicBezTo>
                    <a:cubicBezTo>
                      <a:pt x="82" y="63"/>
                      <a:pt x="82" y="65"/>
                      <a:pt x="83" y="65"/>
                    </a:cubicBezTo>
                    <a:cubicBezTo>
                      <a:pt x="83" y="63"/>
                      <a:pt x="83" y="63"/>
                      <a:pt x="83" y="63"/>
                    </a:cubicBezTo>
                    <a:cubicBezTo>
                      <a:pt x="84" y="63"/>
                      <a:pt x="84" y="64"/>
                      <a:pt x="84" y="65"/>
                    </a:cubicBezTo>
                    <a:cubicBezTo>
                      <a:pt x="85" y="65"/>
                      <a:pt x="84" y="60"/>
                      <a:pt x="85" y="61"/>
                    </a:cubicBezTo>
                    <a:cubicBezTo>
                      <a:pt x="85" y="63"/>
                      <a:pt x="86" y="63"/>
                      <a:pt x="86" y="64"/>
                    </a:cubicBezTo>
                    <a:cubicBezTo>
                      <a:pt x="86" y="63"/>
                      <a:pt x="86" y="63"/>
                      <a:pt x="86" y="62"/>
                    </a:cubicBezTo>
                    <a:cubicBezTo>
                      <a:pt x="86" y="62"/>
                      <a:pt x="86" y="64"/>
                      <a:pt x="86" y="63"/>
                    </a:cubicBezTo>
                    <a:cubicBezTo>
                      <a:pt x="85" y="61"/>
                      <a:pt x="86" y="62"/>
                      <a:pt x="86" y="61"/>
                    </a:cubicBezTo>
                    <a:cubicBezTo>
                      <a:pt x="88" y="65"/>
                      <a:pt x="89" y="62"/>
                      <a:pt x="91" y="64"/>
                    </a:cubicBezTo>
                    <a:cubicBezTo>
                      <a:pt x="90" y="61"/>
                      <a:pt x="91" y="63"/>
                      <a:pt x="91" y="62"/>
                    </a:cubicBezTo>
                    <a:cubicBezTo>
                      <a:pt x="92" y="64"/>
                      <a:pt x="92" y="61"/>
                      <a:pt x="93" y="63"/>
                    </a:cubicBezTo>
                    <a:cubicBezTo>
                      <a:pt x="92" y="60"/>
                      <a:pt x="92" y="60"/>
                      <a:pt x="92" y="60"/>
                    </a:cubicBezTo>
                    <a:cubicBezTo>
                      <a:pt x="93" y="61"/>
                      <a:pt x="92" y="56"/>
                      <a:pt x="94" y="59"/>
                    </a:cubicBezTo>
                    <a:cubicBezTo>
                      <a:pt x="94" y="60"/>
                      <a:pt x="94" y="61"/>
                      <a:pt x="94" y="61"/>
                    </a:cubicBezTo>
                    <a:cubicBezTo>
                      <a:pt x="95" y="64"/>
                      <a:pt x="95" y="59"/>
                      <a:pt x="96" y="62"/>
                    </a:cubicBezTo>
                    <a:cubicBezTo>
                      <a:pt x="96" y="61"/>
                      <a:pt x="95" y="59"/>
                      <a:pt x="96" y="58"/>
                    </a:cubicBezTo>
                    <a:cubicBezTo>
                      <a:pt x="96" y="59"/>
                      <a:pt x="98" y="60"/>
                      <a:pt x="98" y="60"/>
                    </a:cubicBezTo>
                    <a:cubicBezTo>
                      <a:pt x="98" y="60"/>
                      <a:pt x="98" y="59"/>
                      <a:pt x="98" y="60"/>
                    </a:cubicBezTo>
                    <a:cubicBezTo>
                      <a:pt x="99" y="61"/>
                      <a:pt x="98" y="61"/>
                      <a:pt x="98" y="61"/>
                    </a:cubicBezTo>
                    <a:cubicBezTo>
                      <a:pt x="99" y="62"/>
                      <a:pt x="99" y="60"/>
                      <a:pt x="100" y="59"/>
                    </a:cubicBezTo>
                    <a:cubicBezTo>
                      <a:pt x="101" y="61"/>
                      <a:pt x="101" y="60"/>
                      <a:pt x="102" y="61"/>
                    </a:cubicBezTo>
                    <a:cubicBezTo>
                      <a:pt x="102" y="58"/>
                      <a:pt x="104" y="61"/>
                      <a:pt x="103" y="58"/>
                    </a:cubicBezTo>
                    <a:cubicBezTo>
                      <a:pt x="103" y="59"/>
                      <a:pt x="103" y="59"/>
                      <a:pt x="103" y="59"/>
                    </a:cubicBezTo>
                    <a:cubicBezTo>
                      <a:pt x="104" y="58"/>
                      <a:pt x="103" y="56"/>
                      <a:pt x="104" y="56"/>
                    </a:cubicBezTo>
                    <a:cubicBezTo>
                      <a:pt x="104" y="58"/>
                      <a:pt x="104" y="58"/>
                      <a:pt x="104" y="58"/>
                    </a:cubicBezTo>
                    <a:cubicBezTo>
                      <a:pt x="105" y="61"/>
                      <a:pt x="105" y="58"/>
                      <a:pt x="105" y="59"/>
                    </a:cubicBezTo>
                    <a:cubicBezTo>
                      <a:pt x="105" y="58"/>
                      <a:pt x="106" y="59"/>
                      <a:pt x="106" y="58"/>
                    </a:cubicBezTo>
                    <a:cubicBezTo>
                      <a:pt x="106" y="57"/>
                      <a:pt x="106" y="57"/>
                      <a:pt x="106" y="57"/>
                    </a:cubicBezTo>
                    <a:cubicBezTo>
                      <a:pt x="106" y="56"/>
                      <a:pt x="106" y="56"/>
                      <a:pt x="106" y="56"/>
                    </a:cubicBezTo>
                    <a:cubicBezTo>
                      <a:pt x="107" y="55"/>
                      <a:pt x="107" y="58"/>
                      <a:pt x="107" y="58"/>
                    </a:cubicBezTo>
                    <a:cubicBezTo>
                      <a:pt x="107" y="59"/>
                      <a:pt x="108" y="58"/>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8" y="57"/>
                    </a:cubicBezTo>
                    <a:cubicBezTo>
                      <a:pt x="108" y="57"/>
                      <a:pt x="108" y="57"/>
                      <a:pt x="109" y="57"/>
                    </a:cubicBezTo>
                    <a:cubicBezTo>
                      <a:pt x="109" y="57"/>
                      <a:pt x="109" y="57"/>
                      <a:pt x="109" y="57"/>
                    </a:cubicBezTo>
                    <a:cubicBezTo>
                      <a:pt x="109" y="57"/>
                      <a:pt x="109" y="57"/>
                      <a:pt x="109" y="58"/>
                    </a:cubicBezTo>
                    <a:cubicBezTo>
                      <a:pt x="109" y="59"/>
                      <a:pt x="109" y="59"/>
                      <a:pt x="109" y="59"/>
                    </a:cubicBezTo>
                    <a:cubicBezTo>
                      <a:pt x="110" y="59"/>
                      <a:pt x="110" y="57"/>
                      <a:pt x="110" y="57"/>
                    </a:cubicBezTo>
                    <a:cubicBezTo>
                      <a:pt x="111" y="58"/>
                      <a:pt x="113" y="56"/>
                      <a:pt x="113" y="55"/>
                    </a:cubicBezTo>
                    <a:cubicBezTo>
                      <a:pt x="113" y="55"/>
                      <a:pt x="113" y="56"/>
                      <a:pt x="113" y="55"/>
                    </a:cubicBezTo>
                    <a:cubicBezTo>
                      <a:pt x="114" y="55"/>
                      <a:pt x="114" y="53"/>
                      <a:pt x="114" y="54"/>
                    </a:cubicBezTo>
                    <a:cubicBezTo>
                      <a:pt x="114" y="54"/>
                      <a:pt x="115" y="55"/>
                      <a:pt x="115" y="55"/>
                    </a:cubicBezTo>
                    <a:cubicBezTo>
                      <a:pt x="115" y="56"/>
                      <a:pt x="115" y="54"/>
                      <a:pt x="115" y="54"/>
                    </a:cubicBezTo>
                    <a:cubicBezTo>
                      <a:pt x="116" y="56"/>
                      <a:pt x="116" y="52"/>
                      <a:pt x="118" y="53"/>
                    </a:cubicBezTo>
                    <a:cubicBezTo>
                      <a:pt x="118" y="53"/>
                      <a:pt x="118" y="54"/>
                      <a:pt x="118" y="55"/>
                    </a:cubicBezTo>
                    <a:cubicBezTo>
                      <a:pt x="119" y="54"/>
                      <a:pt x="119" y="53"/>
                      <a:pt x="120" y="51"/>
                    </a:cubicBezTo>
                    <a:cubicBezTo>
                      <a:pt x="120" y="53"/>
                      <a:pt x="120" y="53"/>
                      <a:pt x="120" y="53"/>
                    </a:cubicBezTo>
                    <a:cubicBezTo>
                      <a:pt x="120" y="52"/>
                      <a:pt x="121" y="52"/>
                      <a:pt x="121" y="51"/>
                    </a:cubicBezTo>
                    <a:cubicBezTo>
                      <a:pt x="120" y="50"/>
                      <a:pt x="120" y="48"/>
                      <a:pt x="121" y="49"/>
                    </a:cubicBezTo>
                    <a:cubicBezTo>
                      <a:pt x="121" y="49"/>
                      <a:pt x="121" y="49"/>
                      <a:pt x="121" y="49"/>
                    </a:cubicBezTo>
                    <a:cubicBezTo>
                      <a:pt x="122" y="48"/>
                      <a:pt x="122" y="48"/>
                      <a:pt x="122" y="48"/>
                    </a:cubicBezTo>
                    <a:cubicBezTo>
                      <a:pt x="122" y="48"/>
                      <a:pt x="122" y="48"/>
                      <a:pt x="122" y="49"/>
                    </a:cubicBezTo>
                    <a:cubicBezTo>
                      <a:pt x="123" y="51"/>
                      <a:pt x="124" y="50"/>
                      <a:pt x="124" y="50"/>
                    </a:cubicBezTo>
                    <a:cubicBezTo>
                      <a:pt x="124" y="49"/>
                      <a:pt x="124" y="49"/>
                      <a:pt x="124" y="49"/>
                    </a:cubicBezTo>
                    <a:cubicBezTo>
                      <a:pt x="124" y="48"/>
                      <a:pt x="125" y="50"/>
                      <a:pt x="125" y="50"/>
                    </a:cubicBezTo>
                    <a:cubicBezTo>
                      <a:pt x="125" y="45"/>
                      <a:pt x="125" y="45"/>
                      <a:pt x="125" y="45"/>
                    </a:cubicBezTo>
                    <a:cubicBezTo>
                      <a:pt x="125" y="45"/>
                      <a:pt x="126" y="47"/>
                      <a:pt x="126" y="48"/>
                    </a:cubicBezTo>
                    <a:cubicBezTo>
                      <a:pt x="127" y="47"/>
                      <a:pt x="126" y="44"/>
                      <a:pt x="126" y="42"/>
                    </a:cubicBezTo>
                    <a:cubicBezTo>
                      <a:pt x="127" y="43"/>
                      <a:pt x="127" y="41"/>
                      <a:pt x="127" y="41"/>
                    </a:cubicBezTo>
                    <a:cubicBezTo>
                      <a:pt x="128" y="42"/>
                      <a:pt x="127" y="41"/>
                      <a:pt x="127" y="42"/>
                    </a:cubicBezTo>
                    <a:cubicBezTo>
                      <a:pt x="128" y="43"/>
                      <a:pt x="128" y="43"/>
                      <a:pt x="128" y="43"/>
                    </a:cubicBezTo>
                    <a:cubicBezTo>
                      <a:pt x="128" y="44"/>
                      <a:pt x="129" y="46"/>
                      <a:pt x="129" y="47"/>
                    </a:cubicBezTo>
                    <a:cubicBezTo>
                      <a:pt x="129" y="46"/>
                      <a:pt x="131" y="46"/>
                      <a:pt x="132" y="46"/>
                    </a:cubicBezTo>
                    <a:cubicBezTo>
                      <a:pt x="130" y="44"/>
                      <a:pt x="132" y="45"/>
                      <a:pt x="132" y="42"/>
                    </a:cubicBezTo>
                    <a:cubicBezTo>
                      <a:pt x="132" y="41"/>
                      <a:pt x="133" y="44"/>
                      <a:pt x="133" y="44"/>
                    </a:cubicBezTo>
                    <a:cubicBezTo>
                      <a:pt x="134" y="43"/>
                      <a:pt x="135" y="44"/>
                      <a:pt x="136" y="43"/>
                    </a:cubicBezTo>
                    <a:cubicBezTo>
                      <a:pt x="136" y="43"/>
                      <a:pt x="136" y="43"/>
                      <a:pt x="136" y="43"/>
                    </a:cubicBezTo>
                    <a:cubicBezTo>
                      <a:pt x="136" y="42"/>
                      <a:pt x="138" y="43"/>
                      <a:pt x="138" y="40"/>
                    </a:cubicBezTo>
                    <a:cubicBezTo>
                      <a:pt x="138" y="42"/>
                      <a:pt x="138" y="42"/>
                      <a:pt x="138" y="42"/>
                    </a:cubicBezTo>
                    <a:cubicBezTo>
                      <a:pt x="139" y="42"/>
                      <a:pt x="137" y="39"/>
                      <a:pt x="139" y="40"/>
                    </a:cubicBezTo>
                    <a:cubicBezTo>
                      <a:pt x="139" y="41"/>
                      <a:pt x="139" y="41"/>
                      <a:pt x="139" y="41"/>
                    </a:cubicBezTo>
                    <a:cubicBezTo>
                      <a:pt x="139" y="40"/>
                      <a:pt x="140" y="42"/>
                      <a:pt x="140" y="39"/>
                    </a:cubicBezTo>
                    <a:cubicBezTo>
                      <a:pt x="141" y="41"/>
                      <a:pt x="141" y="41"/>
                      <a:pt x="141" y="41"/>
                    </a:cubicBezTo>
                    <a:cubicBezTo>
                      <a:pt x="141" y="40"/>
                      <a:pt x="142" y="40"/>
                      <a:pt x="142" y="38"/>
                    </a:cubicBezTo>
                    <a:cubicBezTo>
                      <a:pt x="142" y="40"/>
                      <a:pt x="142" y="40"/>
                      <a:pt x="142" y="40"/>
                    </a:cubicBezTo>
                    <a:cubicBezTo>
                      <a:pt x="143" y="41"/>
                      <a:pt x="142" y="38"/>
                      <a:pt x="143" y="38"/>
                    </a:cubicBezTo>
                    <a:cubicBezTo>
                      <a:pt x="143" y="38"/>
                      <a:pt x="144" y="39"/>
                      <a:pt x="144" y="39"/>
                    </a:cubicBezTo>
                    <a:cubicBezTo>
                      <a:pt x="143" y="38"/>
                      <a:pt x="144" y="38"/>
                      <a:pt x="144" y="37"/>
                    </a:cubicBezTo>
                    <a:cubicBezTo>
                      <a:pt x="146" y="39"/>
                      <a:pt x="146" y="39"/>
                      <a:pt x="146" y="39"/>
                    </a:cubicBezTo>
                    <a:cubicBezTo>
                      <a:pt x="149" y="37"/>
                      <a:pt x="152" y="36"/>
                      <a:pt x="154" y="33"/>
                    </a:cubicBezTo>
                    <a:cubicBezTo>
                      <a:pt x="156" y="35"/>
                      <a:pt x="154" y="35"/>
                      <a:pt x="155" y="36"/>
                    </a:cubicBezTo>
                    <a:cubicBezTo>
                      <a:pt x="154" y="34"/>
                      <a:pt x="155" y="35"/>
                      <a:pt x="156" y="34"/>
                    </a:cubicBezTo>
                    <a:cubicBezTo>
                      <a:pt x="156" y="34"/>
                      <a:pt x="156" y="34"/>
                      <a:pt x="156" y="34"/>
                    </a:cubicBezTo>
                    <a:cubicBezTo>
                      <a:pt x="156" y="34"/>
                      <a:pt x="157" y="35"/>
                      <a:pt x="157" y="34"/>
                    </a:cubicBezTo>
                    <a:cubicBezTo>
                      <a:pt x="157" y="34"/>
                      <a:pt x="157" y="34"/>
                      <a:pt x="157" y="34"/>
                    </a:cubicBezTo>
                    <a:cubicBezTo>
                      <a:pt x="157" y="32"/>
                      <a:pt x="159" y="36"/>
                      <a:pt x="158" y="33"/>
                    </a:cubicBezTo>
                    <a:cubicBezTo>
                      <a:pt x="159" y="34"/>
                      <a:pt x="159" y="34"/>
                      <a:pt x="159" y="34"/>
                    </a:cubicBezTo>
                    <a:cubicBezTo>
                      <a:pt x="158" y="32"/>
                      <a:pt x="160" y="35"/>
                      <a:pt x="160" y="33"/>
                    </a:cubicBezTo>
                    <a:cubicBezTo>
                      <a:pt x="160" y="33"/>
                      <a:pt x="160" y="33"/>
                      <a:pt x="160" y="33"/>
                    </a:cubicBezTo>
                    <a:cubicBezTo>
                      <a:pt x="161" y="34"/>
                      <a:pt x="160" y="30"/>
                      <a:pt x="161" y="32"/>
                    </a:cubicBezTo>
                    <a:cubicBezTo>
                      <a:pt x="162" y="31"/>
                      <a:pt x="162" y="30"/>
                      <a:pt x="161" y="28"/>
                    </a:cubicBezTo>
                    <a:cubicBezTo>
                      <a:pt x="162" y="30"/>
                      <a:pt x="162" y="30"/>
                      <a:pt x="162" y="30"/>
                    </a:cubicBezTo>
                    <a:cubicBezTo>
                      <a:pt x="164" y="28"/>
                      <a:pt x="167" y="27"/>
                      <a:pt x="167" y="24"/>
                    </a:cubicBezTo>
                    <a:cubicBezTo>
                      <a:pt x="168" y="25"/>
                      <a:pt x="168" y="25"/>
                      <a:pt x="168" y="25"/>
                    </a:cubicBezTo>
                    <a:cubicBezTo>
                      <a:pt x="167" y="22"/>
                      <a:pt x="171" y="25"/>
                      <a:pt x="170" y="21"/>
                    </a:cubicBezTo>
                    <a:cubicBezTo>
                      <a:pt x="169" y="19"/>
                      <a:pt x="169" y="19"/>
                      <a:pt x="169" y="19"/>
                    </a:cubicBezTo>
                    <a:cubicBezTo>
                      <a:pt x="171" y="21"/>
                      <a:pt x="171" y="21"/>
                      <a:pt x="171" y="21"/>
                    </a:cubicBezTo>
                    <a:cubicBezTo>
                      <a:pt x="170" y="20"/>
                      <a:pt x="172" y="20"/>
                      <a:pt x="171" y="19"/>
                    </a:cubicBezTo>
                    <a:cubicBezTo>
                      <a:pt x="171" y="19"/>
                      <a:pt x="171" y="19"/>
                      <a:pt x="172" y="20"/>
                    </a:cubicBezTo>
                    <a:cubicBezTo>
                      <a:pt x="172" y="20"/>
                      <a:pt x="171" y="17"/>
                      <a:pt x="172" y="17"/>
                    </a:cubicBezTo>
                    <a:cubicBezTo>
                      <a:pt x="173" y="18"/>
                      <a:pt x="173" y="18"/>
                      <a:pt x="173" y="18"/>
                    </a:cubicBezTo>
                    <a:cubicBezTo>
                      <a:pt x="177" y="19"/>
                      <a:pt x="182" y="18"/>
                      <a:pt x="181" y="13"/>
                    </a:cubicBezTo>
                    <a:cubicBezTo>
                      <a:pt x="181" y="12"/>
                      <a:pt x="183" y="14"/>
                      <a:pt x="183" y="14"/>
                    </a:cubicBezTo>
                    <a:cubicBezTo>
                      <a:pt x="182" y="10"/>
                      <a:pt x="188" y="11"/>
                      <a:pt x="186" y="6"/>
                    </a:cubicBezTo>
                    <a:cubicBezTo>
                      <a:pt x="186" y="4"/>
                      <a:pt x="182" y="0"/>
                      <a:pt x="182" y="0"/>
                    </a:cubicBezTo>
                    <a:cubicBezTo>
                      <a:pt x="180" y="4"/>
                      <a:pt x="176" y="5"/>
                      <a:pt x="171" y="6"/>
                    </a:cubicBezTo>
                    <a:cubicBezTo>
                      <a:pt x="171" y="7"/>
                      <a:pt x="170" y="9"/>
                      <a:pt x="169" y="9"/>
                    </a:cubicBezTo>
                    <a:cubicBezTo>
                      <a:pt x="165" y="12"/>
                      <a:pt x="158" y="11"/>
                      <a:pt x="154" y="16"/>
                    </a:cubicBezTo>
                    <a:cubicBezTo>
                      <a:pt x="155" y="16"/>
                      <a:pt x="155" y="18"/>
                      <a:pt x="155" y="18"/>
                    </a:cubicBezTo>
                    <a:cubicBezTo>
                      <a:pt x="155" y="18"/>
                      <a:pt x="155" y="18"/>
                      <a:pt x="155" y="18"/>
                    </a:cubicBezTo>
                    <a:cubicBezTo>
                      <a:pt x="155" y="19"/>
                      <a:pt x="155" y="19"/>
                      <a:pt x="155" y="19"/>
                    </a:cubicBezTo>
                    <a:cubicBezTo>
                      <a:pt x="155" y="19"/>
                      <a:pt x="154" y="18"/>
                      <a:pt x="154" y="17"/>
                    </a:cubicBezTo>
                    <a:cubicBezTo>
                      <a:pt x="153" y="19"/>
                      <a:pt x="151" y="20"/>
                      <a:pt x="149" y="20"/>
                    </a:cubicBezTo>
                    <a:cubicBezTo>
                      <a:pt x="150" y="22"/>
                      <a:pt x="148" y="21"/>
                      <a:pt x="149" y="23"/>
                    </a:cubicBezTo>
                    <a:cubicBezTo>
                      <a:pt x="148" y="22"/>
                      <a:pt x="148" y="22"/>
                      <a:pt x="148" y="22"/>
                    </a:cubicBezTo>
                    <a:cubicBezTo>
                      <a:pt x="147" y="24"/>
                      <a:pt x="147" y="24"/>
                      <a:pt x="145" y="22"/>
                    </a:cubicBezTo>
                    <a:cubicBezTo>
                      <a:pt x="139" y="23"/>
                      <a:pt x="134" y="27"/>
                      <a:pt x="128" y="28"/>
                    </a:cubicBezTo>
                    <a:cubicBezTo>
                      <a:pt x="123" y="30"/>
                      <a:pt x="118" y="35"/>
                      <a:pt x="112" y="37"/>
                    </a:cubicBezTo>
                    <a:cubicBezTo>
                      <a:pt x="112" y="40"/>
                      <a:pt x="110" y="39"/>
                      <a:pt x="110" y="42"/>
                    </a:cubicBezTo>
                    <a:cubicBezTo>
                      <a:pt x="110" y="41"/>
                      <a:pt x="110" y="41"/>
                      <a:pt x="110" y="41"/>
                    </a:cubicBezTo>
                    <a:cubicBezTo>
                      <a:pt x="109" y="43"/>
                      <a:pt x="109" y="41"/>
                      <a:pt x="107" y="40"/>
                    </a:cubicBezTo>
                    <a:cubicBezTo>
                      <a:pt x="107" y="42"/>
                      <a:pt x="107" y="41"/>
                      <a:pt x="107" y="43"/>
                    </a:cubicBezTo>
                    <a:cubicBezTo>
                      <a:pt x="107" y="45"/>
                      <a:pt x="106" y="40"/>
                      <a:pt x="106" y="41"/>
                    </a:cubicBezTo>
                    <a:cubicBezTo>
                      <a:pt x="105" y="41"/>
                      <a:pt x="106" y="42"/>
                      <a:pt x="106" y="42"/>
                    </a:cubicBezTo>
                    <a:cubicBezTo>
                      <a:pt x="105" y="45"/>
                      <a:pt x="106" y="41"/>
                      <a:pt x="103" y="39"/>
                    </a:cubicBezTo>
                    <a:cubicBezTo>
                      <a:pt x="101" y="41"/>
                      <a:pt x="98" y="44"/>
                      <a:pt x="95" y="43"/>
                    </a:cubicBezTo>
                    <a:cubicBezTo>
                      <a:pt x="95" y="43"/>
                      <a:pt x="96" y="44"/>
                      <a:pt x="96" y="44"/>
                    </a:cubicBezTo>
                    <a:cubicBezTo>
                      <a:pt x="95" y="41"/>
                      <a:pt x="95" y="46"/>
                      <a:pt x="94" y="44"/>
                    </a:cubicBezTo>
                    <a:cubicBezTo>
                      <a:pt x="94" y="44"/>
                      <a:pt x="94" y="43"/>
                      <a:pt x="94" y="43"/>
                    </a:cubicBezTo>
                    <a:cubicBezTo>
                      <a:pt x="93" y="42"/>
                      <a:pt x="92" y="44"/>
                      <a:pt x="91" y="43"/>
                    </a:cubicBezTo>
                    <a:cubicBezTo>
                      <a:pt x="90" y="45"/>
                      <a:pt x="88" y="42"/>
                      <a:pt x="88" y="44"/>
                    </a:cubicBezTo>
                    <a:cubicBezTo>
                      <a:pt x="88" y="43"/>
                      <a:pt x="87" y="43"/>
                      <a:pt x="87" y="43"/>
                    </a:cubicBezTo>
                    <a:cubicBezTo>
                      <a:pt x="87" y="47"/>
                      <a:pt x="84" y="42"/>
                      <a:pt x="84" y="44"/>
                    </a:cubicBezTo>
                    <a:cubicBezTo>
                      <a:pt x="84" y="44"/>
                      <a:pt x="84" y="44"/>
                      <a:pt x="84" y="44"/>
                    </a:cubicBezTo>
                    <a:cubicBezTo>
                      <a:pt x="81" y="45"/>
                      <a:pt x="77" y="45"/>
                      <a:pt x="75" y="47"/>
                    </a:cubicBezTo>
                    <a:cubicBezTo>
                      <a:pt x="73" y="47"/>
                      <a:pt x="70" y="44"/>
                      <a:pt x="69" y="46"/>
                    </a:cubicBezTo>
                    <a:cubicBezTo>
                      <a:pt x="69" y="48"/>
                      <a:pt x="69" y="48"/>
                      <a:pt x="69" y="48"/>
                    </a:cubicBezTo>
                    <a:cubicBezTo>
                      <a:pt x="68" y="48"/>
                      <a:pt x="69" y="47"/>
                      <a:pt x="68" y="46"/>
                    </a:cubicBezTo>
                    <a:cubicBezTo>
                      <a:pt x="68" y="48"/>
                      <a:pt x="66" y="47"/>
                      <a:pt x="65" y="47"/>
                    </a:cubicBezTo>
                    <a:cubicBezTo>
                      <a:pt x="65" y="47"/>
                      <a:pt x="65" y="48"/>
                      <a:pt x="65" y="49"/>
                    </a:cubicBezTo>
                    <a:cubicBezTo>
                      <a:pt x="63" y="46"/>
                      <a:pt x="62" y="50"/>
                      <a:pt x="60" y="48"/>
                    </a:cubicBezTo>
                    <a:cubicBezTo>
                      <a:pt x="61" y="51"/>
                      <a:pt x="60" y="50"/>
                      <a:pt x="59" y="51"/>
                    </a:cubicBezTo>
                    <a:cubicBezTo>
                      <a:pt x="59" y="51"/>
                      <a:pt x="59" y="50"/>
                      <a:pt x="59" y="49"/>
                    </a:cubicBezTo>
                    <a:cubicBezTo>
                      <a:pt x="58" y="50"/>
                      <a:pt x="57" y="50"/>
                      <a:pt x="56" y="49"/>
                    </a:cubicBezTo>
                    <a:cubicBezTo>
                      <a:pt x="56" y="49"/>
                      <a:pt x="56" y="51"/>
                      <a:pt x="55" y="51"/>
                    </a:cubicBezTo>
                    <a:cubicBezTo>
                      <a:pt x="54" y="49"/>
                      <a:pt x="54" y="51"/>
                      <a:pt x="53" y="50"/>
                    </a:cubicBezTo>
                    <a:cubicBezTo>
                      <a:pt x="54" y="52"/>
                      <a:pt x="52" y="54"/>
                      <a:pt x="52" y="53"/>
                    </a:cubicBezTo>
                    <a:cubicBezTo>
                      <a:pt x="52" y="50"/>
                      <a:pt x="52" y="50"/>
                      <a:pt x="52" y="50"/>
                    </a:cubicBezTo>
                    <a:cubicBezTo>
                      <a:pt x="50" y="52"/>
                      <a:pt x="47" y="49"/>
                      <a:pt x="44" y="52"/>
                    </a:cubicBezTo>
                    <a:cubicBezTo>
                      <a:pt x="44" y="51"/>
                      <a:pt x="44" y="51"/>
                      <a:pt x="44" y="51"/>
                    </a:cubicBezTo>
                    <a:cubicBezTo>
                      <a:pt x="42" y="53"/>
                      <a:pt x="39" y="51"/>
                      <a:pt x="37" y="54"/>
                    </a:cubicBezTo>
                    <a:cubicBezTo>
                      <a:pt x="36" y="53"/>
                      <a:pt x="35" y="52"/>
                      <a:pt x="35" y="52"/>
                    </a:cubicBezTo>
                    <a:cubicBezTo>
                      <a:pt x="34" y="53"/>
                      <a:pt x="33" y="53"/>
                      <a:pt x="32" y="55"/>
                    </a:cubicBezTo>
                    <a:cubicBezTo>
                      <a:pt x="32" y="56"/>
                      <a:pt x="32" y="54"/>
                      <a:pt x="32" y="54"/>
                    </a:cubicBezTo>
                    <a:cubicBezTo>
                      <a:pt x="31" y="53"/>
                      <a:pt x="30" y="51"/>
                      <a:pt x="29" y="53"/>
                    </a:cubicBezTo>
                    <a:cubicBezTo>
                      <a:pt x="29" y="52"/>
                      <a:pt x="29" y="52"/>
                      <a:pt x="29" y="52"/>
                    </a:cubicBezTo>
                    <a:cubicBezTo>
                      <a:pt x="28" y="53"/>
                      <a:pt x="27" y="55"/>
                      <a:pt x="26" y="53"/>
                    </a:cubicBezTo>
                    <a:cubicBezTo>
                      <a:pt x="25" y="54"/>
                      <a:pt x="24" y="55"/>
                      <a:pt x="25" y="56"/>
                    </a:cubicBezTo>
                    <a:cubicBezTo>
                      <a:pt x="24" y="56"/>
                      <a:pt x="25" y="54"/>
                      <a:pt x="24" y="55"/>
                    </a:cubicBezTo>
                    <a:cubicBezTo>
                      <a:pt x="25" y="53"/>
                      <a:pt x="25" y="53"/>
                      <a:pt x="25" y="53"/>
                    </a:cubicBezTo>
                    <a:cubicBezTo>
                      <a:pt x="23" y="52"/>
                      <a:pt x="21" y="53"/>
                      <a:pt x="19" y="53"/>
                    </a:cubicBezTo>
                    <a:cubicBezTo>
                      <a:pt x="19" y="51"/>
                      <a:pt x="17" y="53"/>
                      <a:pt x="16" y="51"/>
                    </a:cubicBezTo>
                    <a:cubicBezTo>
                      <a:pt x="15" y="52"/>
                      <a:pt x="15" y="50"/>
                      <a:pt x="13" y="53"/>
                    </a:cubicBezTo>
                    <a:cubicBezTo>
                      <a:pt x="14" y="51"/>
                      <a:pt x="14" y="51"/>
                      <a:pt x="14" y="51"/>
                    </a:cubicBezTo>
                    <a:cubicBezTo>
                      <a:pt x="13" y="51"/>
                      <a:pt x="12" y="51"/>
                      <a:pt x="11" y="49"/>
                    </a:cubicBezTo>
                    <a:cubicBezTo>
                      <a:pt x="11" y="49"/>
                      <a:pt x="10" y="50"/>
                      <a:pt x="9" y="51"/>
                    </a:cubicBezTo>
                    <a:cubicBezTo>
                      <a:pt x="10" y="49"/>
                      <a:pt x="10" y="49"/>
                      <a:pt x="10" y="49"/>
                    </a:cubicBezTo>
                    <a:cubicBezTo>
                      <a:pt x="9" y="50"/>
                      <a:pt x="7" y="51"/>
                      <a:pt x="6" y="52"/>
                    </a:cubicBezTo>
                    <a:cubicBezTo>
                      <a:pt x="6" y="51"/>
                      <a:pt x="6" y="52"/>
                      <a:pt x="6" y="51"/>
                    </a:cubicBezTo>
                    <a:cubicBezTo>
                      <a:pt x="7" y="51"/>
                      <a:pt x="8" y="50"/>
                      <a:pt x="9" y="48"/>
                    </a:cubicBezTo>
                    <a:cubicBezTo>
                      <a:pt x="9" y="48"/>
                      <a:pt x="6" y="50"/>
                      <a:pt x="7" y="48"/>
                    </a:cubicBezTo>
                    <a:cubicBezTo>
                      <a:pt x="7" y="47"/>
                      <a:pt x="7" y="47"/>
                      <a:pt x="5" y="49"/>
                    </a:cubicBezTo>
                    <a:cubicBezTo>
                      <a:pt x="6" y="48"/>
                      <a:pt x="6" y="48"/>
                      <a:pt x="7" y="47"/>
                    </a:cubicBezTo>
                    <a:cubicBezTo>
                      <a:pt x="6" y="47"/>
                      <a:pt x="6" y="47"/>
                      <a:pt x="5" y="47"/>
                    </a:cubicBezTo>
                    <a:cubicBezTo>
                      <a:pt x="6" y="47"/>
                      <a:pt x="5" y="47"/>
                      <a:pt x="5" y="48"/>
                    </a:cubicBezTo>
                    <a:cubicBezTo>
                      <a:pt x="4" y="48"/>
                      <a:pt x="4" y="48"/>
                      <a:pt x="2" y="49"/>
                    </a:cubicBezTo>
                    <a:cubicBezTo>
                      <a:pt x="3" y="49"/>
                      <a:pt x="3" y="49"/>
                      <a:pt x="3" y="49"/>
                    </a:cubicBezTo>
                    <a:cubicBezTo>
                      <a:pt x="2" y="50"/>
                      <a:pt x="1" y="50"/>
                      <a:pt x="2" y="49"/>
                    </a:cubicBezTo>
                    <a:cubicBezTo>
                      <a:pt x="3" y="48"/>
                      <a:pt x="4" y="48"/>
                      <a:pt x="5" y="47"/>
                    </a:cubicBezTo>
                    <a:cubicBezTo>
                      <a:pt x="1" y="48"/>
                      <a:pt x="1" y="48"/>
                      <a:pt x="1" y="48"/>
                    </a:cubicBezTo>
                    <a:cubicBezTo>
                      <a:pt x="2" y="48"/>
                      <a:pt x="2" y="49"/>
                      <a:pt x="1" y="49"/>
                    </a:cubicBezTo>
                    <a:cubicBezTo>
                      <a:pt x="2" y="49"/>
                      <a:pt x="2" y="49"/>
                      <a:pt x="2" y="49"/>
                    </a:cubicBezTo>
                    <a:cubicBezTo>
                      <a:pt x="0" y="50"/>
                      <a:pt x="0" y="50"/>
                      <a:pt x="0" y="50"/>
                    </a:cubicBezTo>
                    <a:cubicBezTo>
                      <a:pt x="1" y="51"/>
                      <a:pt x="1" y="52"/>
                      <a:pt x="2" y="52"/>
                    </a:cubicBezTo>
                    <a:cubicBezTo>
                      <a:pt x="3" y="51"/>
                      <a:pt x="3" y="51"/>
                      <a:pt x="3" y="51"/>
                    </a:cubicBezTo>
                    <a:cubicBezTo>
                      <a:pt x="4" y="51"/>
                      <a:pt x="5" y="50"/>
                      <a:pt x="5" y="52"/>
                    </a:cubicBezTo>
                    <a:cubicBezTo>
                      <a:pt x="4" y="52"/>
                      <a:pt x="4" y="53"/>
                      <a:pt x="3" y="53"/>
                    </a:cubicBezTo>
                    <a:cubicBezTo>
                      <a:pt x="4" y="53"/>
                      <a:pt x="4" y="53"/>
                      <a:pt x="4" y="53"/>
                    </a:cubicBezTo>
                    <a:cubicBezTo>
                      <a:pt x="2" y="55"/>
                      <a:pt x="2" y="55"/>
                      <a:pt x="2" y="55"/>
                    </a:cubicBezTo>
                    <a:cubicBezTo>
                      <a:pt x="5" y="52"/>
                      <a:pt x="4" y="55"/>
                      <a:pt x="5" y="5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243"/>
              <p:cNvSpPr/>
              <p:nvPr/>
            </p:nvSpPr>
            <p:spPr bwMode="auto">
              <a:xfrm>
                <a:off x="4005" y="2851"/>
                <a:ext cx="2" cy="5"/>
              </a:xfrm>
              <a:custGeom>
                <a:avLst/>
                <a:gdLst>
                  <a:gd name="T0" fmla="*/ 2 w 2"/>
                  <a:gd name="T1" fmla="*/ 5 h 5"/>
                  <a:gd name="T2" fmla="*/ 2 w 2"/>
                  <a:gd name="T3" fmla="*/ 5 h 5"/>
                  <a:gd name="T4" fmla="*/ 0 w 2"/>
                  <a:gd name="T5" fmla="*/ 0 h 5"/>
                  <a:gd name="T6" fmla="*/ 2 w 2"/>
                  <a:gd name="T7" fmla="*/ 5 h 5"/>
                </a:gdLst>
                <a:ahLst/>
                <a:cxnLst>
                  <a:cxn ang="0">
                    <a:pos x="T0" y="T1"/>
                  </a:cxn>
                  <a:cxn ang="0">
                    <a:pos x="T2" y="T3"/>
                  </a:cxn>
                  <a:cxn ang="0">
                    <a:pos x="T4" y="T5"/>
                  </a:cxn>
                  <a:cxn ang="0">
                    <a:pos x="T6" y="T7"/>
                  </a:cxn>
                </a:cxnLst>
                <a:rect l="0" t="0" r="r" b="b"/>
                <a:pathLst>
                  <a:path w="2" h="5">
                    <a:moveTo>
                      <a:pt x="2" y="5"/>
                    </a:moveTo>
                    <a:lnTo>
                      <a:pt x="2" y="5"/>
                    </a:lnTo>
                    <a:lnTo>
                      <a:pt x="0" y="0"/>
                    </a:lnTo>
                    <a:lnTo>
                      <a:pt x="2"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244"/>
              <p:cNvSpPr/>
              <p:nvPr/>
            </p:nvSpPr>
            <p:spPr bwMode="auto">
              <a:xfrm>
                <a:off x="3980" y="2866"/>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245"/>
              <p:cNvSpPr/>
              <p:nvPr/>
            </p:nvSpPr>
            <p:spPr bwMode="auto">
              <a:xfrm>
                <a:off x="3982" y="286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246"/>
              <p:cNvSpPr/>
              <p:nvPr/>
            </p:nvSpPr>
            <p:spPr bwMode="auto">
              <a:xfrm>
                <a:off x="3748" y="2898"/>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2"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247"/>
              <p:cNvSpPr/>
              <p:nvPr/>
            </p:nvSpPr>
            <p:spPr bwMode="auto">
              <a:xfrm>
                <a:off x="3980" y="2875"/>
                <a:ext cx="2" cy="4"/>
              </a:xfrm>
              <a:custGeom>
                <a:avLst/>
                <a:gdLst>
                  <a:gd name="T0" fmla="*/ 0 w 1"/>
                  <a:gd name="T1" fmla="*/ 1 h 2"/>
                  <a:gd name="T2" fmla="*/ 1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2"/>
                      <a:pt x="1" y="2"/>
                    </a:cubicBezTo>
                    <a:cubicBezTo>
                      <a:pt x="1" y="2"/>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248"/>
              <p:cNvSpPr/>
              <p:nvPr/>
            </p:nvSpPr>
            <p:spPr bwMode="auto">
              <a:xfrm>
                <a:off x="3757" y="2909"/>
                <a:ext cx="2" cy="4"/>
              </a:xfrm>
              <a:custGeom>
                <a:avLst/>
                <a:gdLst>
                  <a:gd name="T0" fmla="*/ 1 w 1"/>
                  <a:gd name="T1" fmla="*/ 0 h 2"/>
                  <a:gd name="T2" fmla="*/ 0 w 1"/>
                  <a:gd name="T3" fmla="*/ 1 h 2"/>
                  <a:gd name="T4" fmla="*/ 1 w 1"/>
                  <a:gd name="T5" fmla="*/ 0 h 2"/>
                </a:gdLst>
                <a:ahLst/>
                <a:cxnLst>
                  <a:cxn ang="0">
                    <a:pos x="T0" y="T1"/>
                  </a:cxn>
                  <a:cxn ang="0">
                    <a:pos x="T2" y="T3"/>
                  </a:cxn>
                  <a:cxn ang="0">
                    <a:pos x="T4" y="T5"/>
                  </a:cxn>
                </a:cxnLst>
                <a:rect l="0" t="0" r="r" b="b"/>
                <a:pathLst>
                  <a:path w="1" h="2">
                    <a:moveTo>
                      <a:pt x="1" y="0"/>
                    </a:moveTo>
                    <a:cubicBezTo>
                      <a:pt x="0" y="1"/>
                      <a:pt x="0" y="1"/>
                      <a:pt x="0" y="1"/>
                    </a:cubicBezTo>
                    <a:cubicBezTo>
                      <a:pt x="1"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249"/>
              <p:cNvSpPr/>
              <p:nvPr/>
            </p:nvSpPr>
            <p:spPr bwMode="auto">
              <a:xfrm>
                <a:off x="3776" y="2913"/>
                <a:ext cx="2" cy="4"/>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2"/>
                      <a:pt x="1" y="0"/>
                      <a:pt x="1" y="1"/>
                    </a:cubicBezTo>
                    <a:cubicBezTo>
                      <a:pt x="1"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250"/>
              <p:cNvSpPr/>
              <p:nvPr/>
            </p:nvSpPr>
            <p:spPr bwMode="auto">
              <a:xfrm>
                <a:off x="3759" y="2904"/>
                <a:ext cx="2" cy="5"/>
              </a:xfrm>
              <a:custGeom>
                <a:avLst/>
                <a:gdLst>
                  <a:gd name="T0" fmla="*/ 1 w 1"/>
                  <a:gd name="T1" fmla="*/ 0 h 2"/>
                  <a:gd name="T2" fmla="*/ 1 w 1"/>
                  <a:gd name="T3" fmla="*/ 1 h 2"/>
                  <a:gd name="T4" fmla="*/ 1 w 1"/>
                  <a:gd name="T5" fmla="*/ 0 h 2"/>
                </a:gdLst>
                <a:ahLst/>
                <a:cxnLst>
                  <a:cxn ang="0">
                    <a:pos x="T0" y="T1"/>
                  </a:cxn>
                  <a:cxn ang="0">
                    <a:pos x="T2" y="T3"/>
                  </a:cxn>
                  <a:cxn ang="0">
                    <a:pos x="T4" y="T5"/>
                  </a:cxn>
                </a:cxnLst>
                <a:rect l="0" t="0" r="r" b="b"/>
                <a:pathLst>
                  <a:path w="1" h="2">
                    <a:moveTo>
                      <a:pt x="1" y="0"/>
                    </a:moveTo>
                    <a:cubicBezTo>
                      <a:pt x="0" y="2"/>
                      <a:pt x="1" y="0"/>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251"/>
              <p:cNvSpPr/>
              <p:nvPr/>
            </p:nvSpPr>
            <p:spPr bwMode="auto">
              <a:xfrm>
                <a:off x="3893" y="3080"/>
                <a:ext cx="4" cy="9"/>
              </a:xfrm>
              <a:custGeom>
                <a:avLst/>
                <a:gdLst>
                  <a:gd name="T0" fmla="*/ 2 w 2"/>
                  <a:gd name="T1" fmla="*/ 0 h 4"/>
                  <a:gd name="T2" fmla="*/ 1 w 2"/>
                  <a:gd name="T3" fmla="*/ 1 h 4"/>
                  <a:gd name="T4" fmla="*/ 1 w 2"/>
                  <a:gd name="T5" fmla="*/ 2 h 4"/>
                  <a:gd name="T6" fmla="*/ 0 w 2"/>
                  <a:gd name="T7" fmla="*/ 4 h 4"/>
                  <a:gd name="T8" fmla="*/ 2 w 2"/>
                  <a:gd name="T9" fmla="*/ 1 h 4"/>
                  <a:gd name="T10" fmla="*/ 2 w 2"/>
                  <a:gd name="T11" fmla="*/ 0 h 4"/>
                </a:gdLst>
                <a:ahLst/>
                <a:cxnLst>
                  <a:cxn ang="0">
                    <a:pos x="T0" y="T1"/>
                  </a:cxn>
                  <a:cxn ang="0">
                    <a:pos x="T2" y="T3"/>
                  </a:cxn>
                  <a:cxn ang="0">
                    <a:pos x="T4" y="T5"/>
                  </a:cxn>
                  <a:cxn ang="0">
                    <a:pos x="T6" y="T7"/>
                  </a:cxn>
                  <a:cxn ang="0">
                    <a:pos x="T8" y="T9"/>
                  </a:cxn>
                  <a:cxn ang="0">
                    <a:pos x="T10" y="T11"/>
                  </a:cxn>
                </a:cxnLst>
                <a:rect l="0" t="0" r="r" b="b"/>
                <a:pathLst>
                  <a:path w="2" h="4">
                    <a:moveTo>
                      <a:pt x="2" y="0"/>
                    </a:moveTo>
                    <a:cubicBezTo>
                      <a:pt x="2" y="1"/>
                      <a:pt x="2" y="1"/>
                      <a:pt x="1" y="1"/>
                    </a:cubicBezTo>
                    <a:cubicBezTo>
                      <a:pt x="1" y="2"/>
                      <a:pt x="0" y="3"/>
                      <a:pt x="1" y="2"/>
                    </a:cubicBezTo>
                    <a:cubicBezTo>
                      <a:pt x="1" y="3"/>
                      <a:pt x="0" y="3"/>
                      <a:pt x="0" y="4"/>
                    </a:cubicBezTo>
                    <a:cubicBezTo>
                      <a:pt x="1" y="3"/>
                      <a:pt x="2" y="1"/>
                      <a:pt x="2" y="1"/>
                    </a:cubicBezTo>
                    <a:cubicBezTo>
                      <a:pt x="2" y="0"/>
                      <a:pt x="2" y="0"/>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252"/>
              <p:cNvSpPr/>
              <p:nvPr/>
            </p:nvSpPr>
            <p:spPr bwMode="auto">
              <a:xfrm>
                <a:off x="3786" y="2913"/>
                <a:ext cx="0" cy="2"/>
              </a:xfrm>
              <a:custGeom>
                <a:avLst/>
                <a:gdLst>
                  <a:gd name="T0" fmla="*/ 1 h 1"/>
                  <a:gd name="T1" fmla="*/ 0 h 1"/>
                  <a:gd name="T2" fmla="*/ 0 h 1"/>
                  <a:gd name="T3" fmla="*/ 1 h 1"/>
                </a:gdLst>
                <a:ahLst/>
                <a:cxnLst>
                  <a:cxn ang="0">
                    <a:pos x="0" y="T0"/>
                  </a:cxn>
                  <a:cxn ang="0">
                    <a:pos x="0" y="T1"/>
                  </a:cxn>
                  <a:cxn ang="0">
                    <a:pos x="0" y="T2"/>
                  </a:cxn>
                  <a:cxn ang="0">
                    <a:pos x="0" y="T3"/>
                  </a:cxn>
                </a:cxnLst>
                <a:rect l="0" t="0" r="r" b="b"/>
                <a:pathLst>
                  <a:path h="1">
                    <a:moveTo>
                      <a:pt x="0" y="1"/>
                    </a:moveTo>
                    <a:cubicBezTo>
                      <a:pt x="0" y="1"/>
                      <a:pt x="0" y="0"/>
                      <a:pt x="0" y="0"/>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253"/>
              <p:cNvSpPr/>
              <p:nvPr/>
            </p:nvSpPr>
            <p:spPr bwMode="auto">
              <a:xfrm>
                <a:off x="3952" y="306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254"/>
              <p:cNvSpPr>
                <a:spLocks noEditPoints="1"/>
              </p:cNvSpPr>
              <p:nvPr/>
            </p:nvSpPr>
            <p:spPr bwMode="auto">
              <a:xfrm>
                <a:off x="3895" y="3015"/>
                <a:ext cx="152" cy="95"/>
              </a:xfrm>
              <a:custGeom>
                <a:avLst/>
                <a:gdLst>
                  <a:gd name="T0" fmla="*/ 54 w 72"/>
                  <a:gd name="T1" fmla="*/ 4 h 45"/>
                  <a:gd name="T2" fmla="*/ 55 w 72"/>
                  <a:gd name="T3" fmla="*/ 8 h 45"/>
                  <a:gd name="T4" fmla="*/ 44 w 72"/>
                  <a:gd name="T5" fmla="*/ 20 h 45"/>
                  <a:gd name="T6" fmla="*/ 38 w 72"/>
                  <a:gd name="T7" fmla="*/ 21 h 45"/>
                  <a:gd name="T8" fmla="*/ 35 w 72"/>
                  <a:gd name="T9" fmla="*/ 21 h 45"/>
                  <a:gd name="T10" fmla="*/ 30 w 72"/>
                  <a:gd name="T11" fmla="*/ 22 h 45"/>
                  <a:gd name="T12" fmla="*/ 27 w 72"/>
                  <a:gd name="T13" fmla="*/ 22 h 45"/>
                  <a:gd name="T14" fmla="*/ 21 w 72"/>
                  <a:gd name="T15" fmla="*/ 23 h 45"/>
                  <a:gd name="T16" fmla="*/ 16 w 72"/>
                  <a:gd name="T17" fmla="*/ 23 h 45"/>
                  <a:gd name="T18" fmla="*/ 11 w 72"/>
                  <a:gd name="T19" fmla="*/ 23 h 45"/>
                  <a:gd name="T20" fmla="*/ 9 w 72"/>
                  <a:gd name="T21" fmla="*/ 21 h 45"/>
                  <a:gd name="T22" fmla="*/ 8 w 72"/>
                  <a:gd name="T23" fmla="*/ 20 h 45"/>
                  <a:gd name="T24" fmla="*/ 7 w 72"/>
                  <a:gd name="T25" fmla="*/ 20 h 45"/>
                  <a:gd name="T26" fmla="*/ 4 w 72"/>
                  <a:gd name="T27" fmla="*/ 22 h 45"/>
                  <a:gd name="T28" fmla="*/ 2 w 72"/>
                  <a:gd name="T29" fmla="*/ 25 h 45"/>
                  <a:gd name="T30" fmla="*/ 2 w 72"/>
                  <a:gd name="T31" fmla="*/ 31 h 45"/>
                  <a:gd name="T32" fmla="*/ 8 w 72"/>
                  <a:gd name="T33" fmla="*/ 29 h 45"/>
                  <a:gd name="T34" fmla="*/ 4 w 72"/>
                  <a:gd name="T35" fmla="*/ 34 h 45"/>
                  <a:gd name="T36" fmla="*/ 3 w 72"/>
                  <a:gd name="T37" fmla="*/ 39 h 45"/>
                  <a:gd name="T38" fmla="*/ 8 w 72"/>
                  <a:gd name="T39" fmla="*/ 33 h 45"/>
                  <a:gd name="T40" fmla="*/ 6 w 72"/>
                  <a:gd name="T41" fmla="*/ 39 h 45"/>
                  <a:gd name="T42" fmla="*/ 7 w 72"/>
                  <a:gd name="T43" fmla="*/ 41 h 45"/>
                  <a:gd name="T44" fmla="*/ 8 w 72"/>
                  <a:gd name="T45" fmla="*/ 42 h 45"/>
                  <a:gd name="T46" fmla="*/ 9 w 72"/>
                  <a:gd name="T47" fmla="*/ 43 h 45"/>
                  <a:gd name="T48" fmla="*/ 12 w 72"/>
                  <a:gd name="T49" fmla="*/ 40 h 45"/>
                  <a:gd name="T50" fmla="*/ 13 w 72"/>
                  <a:gd name="T51" fmla="*/ 44 h 45"/>
                  <a:gd name="T52" fmla="*/ 15 w 72"/>
                  <a:gd name="T53" fmla="*/ 40 h 45"/>
                  <a:gd name="T54" fmla="*/ 16 w 72"/>
                  <a:gd name="T55" fmla="*/ 40 h 45"/>
                  <a:gd name="T56" fmla="*/ 17 w 72"/>
                  <a:gd name="T57" fmla="*/ 42 h 45"/>
                  <a:gd name="T58" fmla="*/ 23 w 72"/>
                  <a:gd name="T59" fmla="*/ 41 h 45"/>
                  <a:gd name="T60" fmla="*/ 24 w 72"/>
                  <a:gd name="T61" fmla="*/ 41 h 45"/>
                  <a:gd name="T62" fmla="*/ 28 w 72"/>
                  <a:gd name="T63" fmla="*/ 41 h 45"/>
                  <a:gd name="T64" fmla="*/ 31 w 72"/>
                  <a:gd name="T65" fmla="*/ 40 h 45"/>
                  <a:gd name="T66" fmla="*/ 33 w 72"/>
                  <a:gd name="T67" fmla="*/ 39 h 45"/>
                  <a:gd name="T68" fmla="*/ 34 w 72"/>
                  <a:gd name="T69" fmla="*/ 40 h 45"/>
                  <a:gd name="T70" fmla="*/ 34 w 72"/>
                  <a:gd name="T71" fmla="*/ 37 h 45"/>
                  <a:gd name="T72" fmla="*/ 37 w 72"/>
                  <a:gd name="T73" fmla="*/ 38 h 45"/>
                  <a:gd name="T74" fmla="*/ 41 w 72"/>
                  <a:gd name="T75" fmla="*/ 39 h 45"/>
                  <a:gd name="T76" fmla="*/ 43 w 72"/>
                  <a:gd name="T77" fmla="*/ 35 h 45"/>
                  <a:gd name="T78" fmla="*/ 46 w 72"/>
                  <a:gd name="T79" fmla="*/ 35 h 45"/>
                  <a:gd name="T80" fmla="*/ 47 w 72"/>
                  <a:gd name="T81" fmla="*/ 34 h 45"/>
                  <a:gd name="T82" fmla="*/ 49 w 72"/>
                  <a:gd name="T83" fmla="*/ 34 h 45"/>
                  <a:gd name="T84" fmla="*/ 50 w 72"/>
                  <a:gd name="T85" fmla="*/ 36 h 45"/>
                  <a:gd name="T86" fmla="*/ 51 w 72"/>
                  <a:gd name="T87" fmla="*/ 32 h 45"/>
                  <a:gd name="T88" fmla="*/ 52 w 72"/>
                  <a:gd name="T89" fmla="*/ 27 h 45"/>
                  <a:gd name="T90" fmla="*/ 54 w 72"/>
                  <a:gd name="T91" fmla="*/ 28 h 45"/>
                  <a:gd name="T92" fmla="*/ 54 w 72"/>
                  <a:gd name="T93" fmla="*/ 23 h 45"/>
                  <a:gd name="T94" fmla="*/ 58 w 72"/>
                  <a:gd name="T95" fmla="*/ 23 h 45"/>
                  <a:gd name="T96" fmla="*/ 59 w 72"/>
                  <a:gd name="T97" fmla="*/ 21 h 45"/>
                  <a:gd name="T98" fmla="*/ 61 w 72"/>
                  <a:gd name="T99" fmla="*/ 20 h 45"/>
                  <a:gd name="T100" fmla="*/ 65 w 72"/>
                  <a:gd name="T101" fmla="*/ 17 h 45"/>
                  <a:gd name="T102" fmla="*/ 65 w 72"/>
                  <a:gd name="T103" fmla="*/ 13 h 45"/>
                  <a:gd name="T104" fmla="*/ 67 w 72"/>
                  <a:gd name="T105" fmla="*/ 8 h 45"/>
                  <a:gd name="T106" fmla="*/ 61 w 72"/>
                  <a:gd name="T107" fmla="*/ 9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2" h="45">
                    <a:moveTo>
                      <a:pt x="68" y="4"/>
                    </a:moveTo>
                    <a:cubicBezTo>
                      <a:pt x="67" y="4"/>
                      <a:pt x="70" y="3"/>
                      <a:pt x="70" y="3"/>
                    </a:cubicBezTo>
                    <a:cubicBezTo>
                      <a:pt x="66" y="4"/>
                      <a:pt x="69" y="0"/>
                      <a:pt x="65" y="3"/>
                    </a:cubicBezTo>
                    <a:cubicBezTo>
                      <a:pt x="64" y="3"/>
                      <a:pt x="63" y="5"/>
                      <a:pt x="63" y="6"/>
                    </a:cubicBezTo>
                    <a:cubicBezTo>
                      <a:pt x="62" y="6"/>
                      <a:pt x="61" y="6"/>
                      <a:pt x="61" y="6"/>
                    </a:cubicBezTo>
                    <a:cubicBezTo>
                      <a:pt x="59" y="4"/>
                      <a:pt x="51" y="2"/>
                      <a:pt x="54" y="4"/>
                    </a:cubicBezTo>
                    <a:cubicBezTo>
                      <a:pt x="55" y="4"/>
                      <a:pt x="56" y="5"/>
                      <a:pt x="56" y="5"/>
                    </a:cubicBezTo>
                    <a:cubicBezTo>
                      <a:pt x="56" y="5"/>
                      <a:pt x="56" y="5"/>
                      <a:pt x="56" y="5"/>
                    </a:cubicBezTo>
                    <a:cubicBezTo>
                      <a:pt x="57" y="6"/>
                      <a:pt x="57" y="6"/>
                      <a:pt x="57" y="6"/>
                    </a:cubicBezTo>
                    <a:cubicBezTo>
                      <a:pt x="57" y="6"/>
                      <a:pt x="55" y="5"/>
                      <a:pt x="55" y="4"/>
                    </a:cubicBezTo>
                    <a:cubicBezTo>
                      <a:pt x="55" y="5"/>
                      <a:pt x="55" y="6"/>
                      <a:pt x="54" y="6"/>
                    </a:cubicBezTo>
                    <a:cubicBezTo>
                      <a:pt x="55" y="7"/>
                      <a:pt x="54" y="6"/>
                      <a:pt x="55" y="8"/>
                    </a:cubicBezTo>
                    <a:cubicBezTo>
                      <a:pt x="55" y="7"/>
                      <a:pt x="55" y="7"/>
                      <a:pt x="55" y="7"/>
                    </a:cubicBezTo>
                    <a:cubicBezTo>
                      <a:pt x="55" y="8"/>
                      <a:pt x="55" y="8"/>
                      <a:pt x="53" y="7"/>
                    </a:cubicBezTo>
                    <a:cubicBezTo>
                      <a:pt x="50" y="7"/>
                      <a:pt x="49" y="9"/>
                      <a:pt x="47" y="10"/>
                    </a:cubicBezTo>
                    <a:cubicBezTo>
                      <a:pt x="46" y="12"/>
                      <a:pt x="45" y="14"/>
                      <a:pt x="43" y="16"/>
                    </a:cubicBezTo>
                    <a:cubicBezTo>
                      <a:pt x="44" y="19"/>
                      <a:pt x="43" y="18"/>
                      <a:pt x="44" y="21"/>
                    </a:cubicBezTo>
                    <a:cubicBezTo>
                      <a:pt x="44" y="20"/>
                      <a:pt x="44" y="20"/>
                      <a:pt x="44" y="20"/>
                    </a:cubicBezTo>
                    <a:cubicBezTo>
                      <a:pt x="44" y="22"/>
                      <a:pt x="43" y="20"/>
                      <a:pt x="42" y="19"/>
                    </a:cubicBezTo>
                    <a:cubicBezTo>
                      <a:pt x="43" y="21"/>
                      <a:pt x="42" y="20"/>
                      <a:pt x="43" y="22"/>
                    </a:cubicBezTo>
                    <a:cubicBezTo>
                      <a:pt x="44" y="23"/>
                      <a:pt x="41" y="19"/>
                      <a:pt x="42" y="20"/>
                    </a:cubicBezTo>
                    <a:cubicBezTo>
                      <a:pt x="41" y="20"/>
                      <a:pt x="42" y="21"/>
                      <a:pt x="42" y="21"/>
                    </a:cubicBezTo>
                    <a:cubicBezTo>
                      <a:pt x="42" y="23"/>
                      <a:pt x="41" y="20"/>
                      <a:pt x="40" y="18"/>
                    </a:cubicBezTo>
                    <a:cubicBezTo>
                      <a:pt x="39" y="19"/>
                      <a:pt x="39" y="22"/>
                      <a:pt x="38" y="21"/>
                    </a:cubicBezTo>
                    <a:cubicBezTo>
                      <a:pt x="38" y="21"/>
                      <a:pt x="38" y="22"/>
                      <a:pt x="38" y="22"/>
                    </a:cubicBezTo>
                    <a:cubicBezTo>
                      <a:pt x="37" y="19"/>
                      <a:pt x="38" y="23"/>
                      <a:pt x="38" y="22"/>
                    </a:cubicBezTo>
                    <a:cubicBezTo>
                      <a:pt x="37" y="21"/>
                      <a:pt x="37" y="21"/>
                      <a:pt x="37" y="21"/>
                    </a:cubicBezTo>
                    <a:cubicBezTo>
                      <a:pt x="36" y="20"/>
                      <a:pt x="37" y="22"/>
                      <a:pt x="36" y="21"/>
                    </a:cubicBezTo>
                    <a:cubicBezTo>
                      <a:pt x="36" y="21"/>
                      <a:pt x="36" y="21"/>
                      <a:pt x="36" y="21"/>
                    </a:cubicBezTo>
                    <a:cubicBezTo>
                      <a:pt x="36" y="23"/>
                      <a:pt x="35" y="20"/>
                      <a:pt x="35" y="21"/>
                    </a:cubicBezTo>
                    <a:cubicBezTo>
                      <a:pt x="35" y="20"/>
                      <a:pt x="35" y="21"/>
                      <a:pt x="35" y="20"/>
                    </a:cubicBezTo>
                    <a:cubicBezTo>
                      <a:pt x="36" y="24"/>
                      <a:pt x="34" y="19"/>
                      <a:pt x="34" y="21"/>
                    </a:cubicBezTo>
                    <a:cubicBezTo>
                      <a:pt x="34" y="21"/>
                      <a:pt x="34" y="21"/>
                      <a:pt x="34" y="21"/>
                    </a:cubicBezTo>
                    <a:cubicBezTo>
                      <a:pt x="34" y="21"/>
                      <a:pt x="34" y="20"/>
                      <a:pt x="32" y="22"/>
                    </a:cubicBezTo>
                    <a:cubicBezTo>
                      <a:pt x="32" y="22"/>
                      <a:pt x="31" y="19"/>
                      <a:pt x="30" y="21"/>
                    </a:cubicBezTo>
                    <a:cubicBezTo>
                      <a:pt x="30" y="22"/>
                      <a:pt x="30" y="22"/>
                      <a:pt x="30" y="22"/>
                    </a:cubicBezTo>
                    <a:cubicBezTo>
                      <a:pt x="30" y="22"/>
                      <a:pt x="30" y="21"/>
                      <a:pt x="30" y="21"/>
                    </a:cubicBezTo>
                    <a:cubicBezTo>
                      <a:pt x="30" y="22"/>
                      <a:pt x="30" y="20"/>
                      <a:pt x="29" y="20"/>
                    </a:cubicBezTo>
                    <a:cubicBezTo>
                      <a:pt x="29" y="21"/>
                      <a:pt x="29" y="21"/>
                      <a:pt x="29" y="22"/>
                    </a:cubicBezTo>
                    <a:cubicBezTo>
                      <a:pt x="29" y="20"/>
                      <a:pt x="28" y="23"/>
                      <a:pt x="27" y="21"/>
                    </a:cubicBezTo>
                    <a:cubicBezTo>
                      <a:pt x="27" y="25"/>
                      <a:pt x="27" y="23"/>
                      <a:pt x="27" y="24"/>
                    </a:cubicBezTo>
                    <a:cubicBezTo>
                      <a:pt x="27" y="24"/>
                      <a:pt x="27" y="23"/>
                      <a:pt x="27" y="22"/>
                    </a:cubicBezTo>
                    <a:cubicBezTo>
                      <a:pt x="26" y="22"/>
                      <a:pt x="26" y="22"/>
                      <a:pt x="26" y="21"/>
                    </a:cubicBezTo>
                    <a:cubicBezTo>
                      <a:pt x="26" y="22"/>
                      <a:pt x="25" y="24"/>
                      <a:pt x="25" y="23"/>
                    </a:cubicBezTo>
                    <a:cubicBezTo>
                      <a:pt x="25" y="21"/>
                      <a:pt x="25" y="23"/>
                      <a:pt x="25" y="22"/>
                    </a:cubicBezTo>
                    <a:cubicBezTo>
                      <a:pt x="24" y="24"/>
                      <a:pt x="24" y="25"/>
                      <a:pt x="24" y="25"/>
                    </a:cubicBezTo>
                    <a:cubicBezTo>
                      <a:pt x="24" y="22"/>
                      <a:pt x="24" y="22"/>
                      <a:pt x="24" y="22"/>
                    </a:cubicBezTo>
                    <a:cubicBezTo>
                      <a:pt x="23" y="23"/>
                      <a:pt x="23" y="20"/>
                      <a:pt x="21" y="23"/>
                    </a:cubicBezTo>
                    <a:cubicBezTo>
                      <a:pt x="22" y="22"/>
                      <a:pt x="22" y="22"/>
                      <a:pt x="22" y="22"/>
                    </a:cubicBezTo>
                    <a:cubicBezTo>
                      <a:pt x="20" y="23"/>
                      <a:pt x="20" y="21"/>
                      <a:pt x="18" y="24"/>
                    </a:cubicBezTo>
                    <a:cubicBezTo>
                      <a:pt x="18" y="23"/>
                      <a:pt x="18" y="22"/>
                      <a:pt x="18" y="22"/>
                    </a:cubicBezTo>
                    <a:cubicBezTo>
                      <a:pt x="17" y="24"/>
                      <a:pt x="17" y="23"/>
                      <a:pt x="16" y="25"/>
                    </a:cubicBezTo>
                    <a:cubicBezTo>
                      <a:pt x="16" y="25"/>
                      <a:pt x="16" y="24"/>
                      <a:pt x="16" y="24"/>
                    </a:cubicBezTo>
                    <a:cubicBezTo>
                      <a:pt x="16" y="23"/>
                      <a:pt x="17" y="21"/>
                      <a:pt x="16" y="23"/>
                    </a:cubicBezTo>
                    <a:cubicBezTo>
                      <a:pt x="16" y="22"/>
                      <a:pt x="16" y="22"/>
                      <a:pt x="16" y="22"/>
                    </a:cubicBezTo>
                    <a:cubicBezTo>
                      <a:pt x="15" y="23"/>
                      <a:pt x="14" y="24"/>
                      <a:pt x="15" y="23"/>
                    </a:cubicBezTo>
                    <a:cubicBezTo>
                      <a:pt x="14" y="24"/>
                      <a:pt x="13" y="24"/>
                      <a:pt x="13" y="26"/>
                    </a:cubicBezTo>
                    <a:cubicBezTo>
                      <a:pt x="12" y="26"/>
                      <a:pt x="14" y="23"/>
                      <a:pt x="13" y="25"/>
                    </a:cubicBezTo>
                    <a:cubicBezTo>
                      <a:pt x="14" y="23"/>
                      <a:pt x="14" y="23"/>
                      <a:pt x="14" y="23"/>
                    </a:cubicBezTo>
                    <a:cubicBezTo>
                      <a:pt x="14" y="22"/>
                      <a:pt x="12" y="23"/>
                      <a:pt x="11" y="23"/>
                    </a:cubicBezTo>
                    <a:cubicBezTo>
                      <a:pt x="12" y="21"/>
                      <a:pt x="10" y="23"/>
                      <a:pt x="11" y="22"/>
                    </a:cubicBezTo>
                    <a:cubicBezTo>
                      <a:pt x="10" y="23"/>
                      <a:pt x="11" y="21"/>
                      <a:pt x="9" y="23"/>
                    </a:cubicBezTo>
                    <a:cubicBezTo>
                      <a:pt x="10" y="22"/>
                      <a:pt x="10" y="22"/>
                      <a:pt x="10" y="22"/>
                    </a:cubicBezTo>
                    <a:cubicBezTo>
                      <a:pt x="10" y="22"/>
                      <a:pt x="10" y="21"/>
                      <a:pt x="10" y="21"/>
                    </a:cubicBezTo>
                    <a:cubicBezTo>
                      <a:pt x="10" y="20"/>
                      <a:pt x="8" y="21"/>
                      <a:pt x="8" y="22"/>
                    </a:cubicBezTo>
                    <a:cubicBezTo>
                      <a:pt x="9" y="21"/>
                      <a:pt x="9" y="21"/>
                      <a:pt x="9" y="21"/>
                    </a:cubicBezTo>
                    <a:cubicBezTo>
                      <a:pt x="8" y="21"/>
                      <a:pt x="6" y="22"/>
                      <a:pt x="5" y="23"/>
                    </a:cubicBezTo>
                    <a:cubicBezTo>
                      <a:pt x="6" y="22"/>
                      <a:pt x="5" y="23"/>
                      <a:pt x="5" y="22"/>
                    </a:cubicBezTo>
                    <a:cubicBezTo>
                      <a:pt x="6" y="22"/>
                      <a:pt x="8" y="21"/>
                      <a:pt x="9" y="20"/>
                    </a:cubicBezTo>
                    <a:cubicBezTo>
                      <a:pt x="10" y="20"/>
                      <a:pt x="6" y="21"/>
                      <a:pt x="8" y="20"/>
                    </a:cubicBezTo>
                    <a:cubicBezTo>
                      <a:pt x="9" y="20"/>
                      <a:pt x="8" y="20"/>
                      <a:pt x="6" y="21"/>
                    </a:cubicBezTo>
                    <a:cubicBezTo>
                      <a:pt x="8" y="20"/>
                      <a:pt x="8" y="20"/>
                      <a:pt x="8" y="20"/>
                    </a:cubicBezTo>
                    <a:cubicBezTo>
                      <a:pt x="8" y="20"/>
                      <a:pt x="8" y="20"/>
                      <a:pt x="7" y="20"/>
                    </a:cubicBezTo>
                    <a:cubicBezTo>
                      <a:pt x="7" y="20"/>
                      <a:pt x="7" y="20"/>
                      <a:pt x="7" y="20"/>
                    </a:cubicBezTo>
                    <a:cubicBezTo>
                      <a:pt x="5" y="21"/>
                      <a:pt x="5" y="20"/>
                      <a:pt x="3" y="21"/>
                    </a:cubicBezTo>
                    <a:cubicBezTo>
                      <a:pt x="4" y="21"/>
                      <a:pt x="4" y="21"/>
                      <a:pt x="4" y="21"/>
                    </a:cubicBezTo>
                    <a:cubicBezTo>
                      <a:pt x="3" y="22"/>
                      <a:pt x="2" y="22"/>
                      <a:pt x="3" y="21"/>
                    </a:cubicBezTo>
                    <a:cubicBezTo>
                      <a:pt x="5" y="20"/>
                      <a:pt x="6" y="20"/>
                      <a:pt x="7" y="20"/>
                    </a:cubicBezTo>
                    <a:cubicBezTo>
                      <a:pt x="3" y="21"/>
                      <a:pt x="3" y="21"/>
                      <a:pt x="3" y="21"/>
                    </a:cubicBezTo>
                    <a:cubicBezTo>
                      <a:pt x="4" y="20"/>
                      <a:pt x="3" y="21"/>
                      <a:pt x="2" y="21"/>
                    </a:cubicBezTo>
                    <a:cubicBezTo>
                      <a:pt x="3" y="21"/>
                      <a:pt x="3" y="21"/>
                      <a:pt x="3" y="21"/>
                    </a:cubicBezTo>
                    <a:cubicBezTo>
                      <a:pt x="1" y="22"/>
                      <a:pt x="1" y="22"/>
                      <a:pt x="1" y="22"/>
                    </a:cubicBezTo>
                    <a:cubicBezTo>
                      <a:pt x="2" y="22"/>
                      <a:pt x="1" y="23"/>
                      <a:pt x="2" y="23"/>
                    </a:cubicBezTo>
                    <a:cubicBezTo>
                      <a:pt x="4" y="22"/>
                      <a:pt x="4" y="22"/>
                      <a:pt x="4" y="22"/>
                    </a:cubicBezTo>
                    <a:cubicBezTo>
                      <a:pt x="4" y="22"/>
                      <a:pt x="6" y="21"/>
                      <a:pt x="4" y="22"/>
                    </a:cubicBezTo>
                    <a:cubicBezTo>
                      <a:pt x="2" y="23"/>
                      <a:pt x="2" y="23"/>
                      <a:pt x="2" y="23"/>
                    </a:cubicBezTo>
                    <a:cubicBezTo>
                      <a:pt x="3" y="23"/>
                      <a:pt x="3" y="23"/>
                      <a:pt x="3" y="23"/>
                    </a:cubicBezTo>
                    <a:cubicBezTo>
                      <a:pt x="1" y="25"/>
                      <a:pt x="1" y="25"/>
                      <a:pt x="1" y="25"/>
                    </a:cubicBezTo>
                    <a:cubicBezTo>
                      <a:pt x="4" y="23"/>
                      <a:pt x="2" y="25"/>
                      <a:pt x="3" y="24"/>
                    </a:cubicBezTo>
                    <a:cubicBezTo>
                      <a:pt x="2" y="25"/>
                      <a:pt x="2" y="25"/>
                      <a:pt x="2" y="25"/>
                    </a:cubicBezTo>
                    <a:cubicBezTo>
                      <a:pt x="2" y="26"/>
                      <a:pt x="4" y="24"/>
                      <a:pt x="4" y="24"/>
                    </a:cubicBezTo>
                    <a:cubicBezTo>
                      <a:pt x="4" y="24"/>
                      <a:pt x="1" y="26"/>
                      <a:pt x="1" y="27"/>
                    </a:cubicBezTo>
                    <a:cubicBezTo>
                      <a:pt x="1" y="27"/>
                      <a:pt x="3" y="26"/>
                      <a:pt x="2" y="28"/>
                    </a:cubicBezTo>
                    <a:cubicBezTo>
                      <a:pt x="2" y="28"/>
                      <a:pt x="4" y="28"/>
                      <a:pt x="5" y="27"/>
                    </a:cubicBezTo>
                    <a:cubicBezTo>
                      <a:pt x="5" y="28"/>
                      <a:pt x="3" y="29"/>
                      <a:pt x="4" y="29"/>
                    </a:cubicBezTo>
                    <a:cubicBezTo>
                      <a:pt x="3" y="29"/>
                      <a:pt x="2" y="30"/>
                      <a:pt x="2" y="31"/>
                    </a:cubicBezTo>
                    <a:cubicBezTo>
                      <a:pt x="3" y="30"/>
                      <a:pt x="2" y="32"/>
                      <a:pt x="4" y="30"/>
                    </a:cubicBezTo>
                    <a:cubicBezTo>
                      <a:pt x="4" y="30"/>
                      <a:pt x="4" y="31"/>
                      <a:pt x="5" y="31"/>
                    </a:cubicBezTo>
                    <a:cubicBezTo>
                      <a:pt x="4" y="31"/>
                      <a:pt x="3" y="33"/>
                      <a:pt x="3" y="33"/>
                    </a:cubicBezTo>
                    <a:cubicBezTo>
                      <a:pt x="4" y="32"/>
                      <a:pt x="5" y="32"/>
                      <a:pt x="5" y="32"/>
                    </a:cubicBezTo>
                    <a:cubicBezTo>
                      <a:pt x="6" y="31"/>
                      <a:pt x="6" y="31"/>
                      <a:pt x="7" y="29"/>
                    </a:cubicBezTo>
                    <a:cubicBezTo>
                      <a:pt x="7" y="29"/>
                      <a:pt x="8" y="28"/>
                      <a:pt x="8" y="29"/>
                    </a:cubicBezTo>
                    <a:cubicBezTo>
                      <a:pt x="7" y="30"/>
                      <a:pt x="5" y="32"/>
                      <a:pt x="6" y="33"/>
                    </a:cubicBezTo>
                    <a:cubicBezTo>
                      <a:pt x="4" y="35"/>
                      <a:pt x="5" y="32"/>
                      <a:pt x="4" y="34"/>
                    </a:cubicBezTo>
                    <a:cubicBezTo>
                      <a:pt x="2" y="36"/>
                      <a:pt x="2" y="36"/>
                      <a:pt x="2" y="35"/>
                    </a:cubicBezTo>
                    <a:cubicBezTo>
                      <a:pt x="0" y="36"/>
                      <a:pt x="2" y="35"/>
                      <a:pt x="1" y="37"/>
                    </a:cubicBezTo>
                    <a:cubicBezTo>
                      <a:pt x="1" y="37"/>
                      <a:pt x="2" y="36"/>
                      <a:pt x="3" y="36"/>
                    </a:cubicBezTo>
                    <a:cubicBezTo>
                      <a:pt x="4" y="35"/>
                      <a:pt x="4" y="35"/>
                      <a:pt x="4" y="34"/>
                    </a:cubicBezTo>
                    <a:cubicBezTo>
                      <a:pt x="6" y="32"/>
                      <a:pt x="4" y="36"/>
                      <a:pt x="4" y="36"/>
                    </a:cubicBezTo>
                    <a:cubicBezTo>
                      <a:pt x="3" y="36"/>
                      <a:pt x="3" y="36"/>
                      <a:pt x="3" y="36"/>
                    </a:cubicBezTo>
                    <a:cubicBezTo>
                      <a:pt x="3" y="37"/>
                      <a:pt x="4" y="36"/>
                      <a:pt x="4" y="36"/>
                    </a:cubicBezTo>
                    <a:cubicBezTo>
                      <a:pt x="3" y="39"/>
                      <a:pt x="4" y="36"/>
                      <a:pt x="3" y="38"/>
                    </a:cubicBezTo>
                    <a:cubicBezTo>
                      <a:pt x="1" y="40"/>
                      <a:pt x="1" y="40"/>
                      <a:pt x="1" y="40"/>
                    </a:cubicBezTo>
                    <a:cubicBezTo>
                      <a:pt x="2" y="41"/>
                      <a:pt x="3" y="38"/>
                      <a:pt x="3" y="39"/>
                    </a:cubicBezTo>
                    <a:cubicBezTo>
                      <a:pt x="2" y="40"/>
                      <a:pt x="2" y="40"/>
                      <a:pt x="2" y="40"/>
                    </a:cubicBezTo>
                    <a:cubicBezTo>
                      <a:pt x="3" y="39"/>
                      <a:pt x="3" y="39"/>
                      <a:pt x="3" y="39"/>
                    </a:cubicBezTo>
                    <a:cubicBezTo>
                      <a:pt x="4" y="38"/>
                      <a:pt x="5" y="37"/>
                      <a:pt x="4" y="37"/>
                    </a:cubicBezTo>
                    <a:cubicBezTo>
                      <a:pt x="6" y="34"/>
                      <a:pt x="5" y="37"/>
                      <a:pt x="6" y="36"/>
                    </a:cubicBezTo>
                    <a:cubicBezTo>
                      <a:pt x="7" y="35"/>
                      <a:pt x="5" y="36"/>
                      <a:pt x="6" y="35"/>
                    </a:cubicBezTo>
                    <a:cubicBezTo>
                      <a:pt x="7" y="33"/>
                      <a:pt x="7" y="34"/>
                      <a:pt x="8" y="33"/>
                    </a:cubicBezTo>
                    <a:cubicBezTo>
                      <a:pt x="8" y="34"/>
                      <a:pt x="7" y="35"/>
                      <a:pt x="6" y="36"/>
                    </a:cubicBezTo>
                    <a:cubicBezTo>
                      <a:pt x="6" y="36"/>
                      <a:pt x="6" y="36"/>
                      <a:pt x="6" y="36"/>
                    </a:cubicBezTo>
                    <a:cubicBezTo>
                      <a:pt x="5" y="37"/>
                      <a:pt x="5" y="39"/>
                      <a:pt x="4" y="40"/>
                    </a:cubicBezTo>
                    <a:cubicBezTo>
                      <a:pt x="4" y="41"/>
                      <a:pt x="5" y="38"/>
                      <a:pt x="5" y="39"/>
                    </a:cubicBezTo>
                    <a:cubicBezTo>
                      <a:pt x="5" y="39"/>
                      <a:pt x="6" y="37"/>
                      <a:pt x="6" y="37"/>
                    </a:cubicBezTo>
                    <a:cubicBezTo>
                      <a:pt x="9" y="33"/>
                      <a:pt x="5" y="40"/>
                      <a:pt x="6" y="39"/>
                    </a:cubicBezTo>
                    <a:cubicBezTo>
                      <a:pt x="7" y="37"/>
                      <a:pt x="9" y="36"/>
                      <a:pt x="10" y="33"/>
                    </a:cubicBezTo>
                    <a:cubicBezTo>
                      <a:pt x="10" y="32"/>
                      <a:pt x="11" y="32"/>
                      <a:pt x="11" y="32"/>
                    </a:cubicBezTo>
                    <a:cubicBezTo>
                      <a:pt x="10" y="34"/>
                      <a:pt x="10" y="34"/>
                      <a:pt x="9" y="35"/>
                    </a:cubicBezTo>
                    <a:cubicBezTo>
                      <a:pt x="9" y="35"/>
                      <a:pt x="9" y="35"/>
                      <a:pt x="9" y="35"/>
                    </a:cubicBezTo>
                    <a:cubicBezTo>
                      <a:pt x="8" y="38"/>
                      <a:pt x="8" y="38"/>
                      <a:pt x="8" y="38"/>
                    </a:cubicBezTo>
                    <a:cubicBezTo>
                      <a:pt x="7" y="39"/>
                      <a:pt x="7" y="40"/>
                      <a:pt x="7" y="41"/>
                    </a:cubicBezTo>
                    <a:cubicBezTo>
                      <a:pt x="8" y="41"/>
                      <a:pt x="8" y="40"/>
                      <a:pt x="8" y="39"/>
                    </a:cubicBezTo>
                    <a:cubicBezTo>
                      <a:pt x="8" y="40"/>
                      <a:pt x="7" y="41"/>
                      <a:pt x="8" y="41"/>
                    </a:cubicBezTo>
                    <a:cubicBezTo>
                      <a:pt x="8" y="40"/>
                      <a:pt x="9" y="38"/>
                      <a:pt x="9" y="38"/>
                    </a:cubicBezTo>
                    <a:cubicBezTo>
                      <a:pt x="10" y="38"/>
                      <a:pt x="9" y="40"/>
                      <a:pt x="9" y="41"/>
                    </a:cubicBezTo>
                    <a:cubicBezTo>
                      <a:pt x="8" y="42"/>
                      <a:pt x="8" y="42"/>
                      <a:pt x="8" y="42"/>
                    </a:cubicBezTo>
                    <a:cubicBezTo>
                      <a:pt x="9" y="41"/>
                      <a:pt x="8" y="43"/>
                      <a:pt x="8" y="42"/>
                    </a:cubicBezTo>
                    <a:cubicBezTo>
                      <a:pt x="9" y="41"/>
                      <a:pt x="9" y="40"/>
                      <a:pt x="10" y="38"/>
                    </a:cubicBezTo>
                    <a:cubicBezTo>
                      <a:pt x="11" y="38"/>
                      <a:pt x="10" y="40"/>
                      <a:pt x="10" y="39"/>
                    </a:cubicBezTo>
                    <a:cubicBezTo>
                      <a:pt x="9" y="40"/>
                      <a:pt x="9" y="40"/>
                      <a:pt x="9" y="40"/>
                    </a:cubicBezTo>
                    <a:cubicBezTo>
                      <a:pt x="10" y="40"/>
                      <a:pt x="8" y="43"/>
                      <a:pt x="9" y="43"/>
                    </a:cubicBezTo>
                    <a:cubicBezTo>
                      <a:pt x="10" y="41"/>
                      <a:pt x="10" y="41"/>
                      <a:pt x="10" y="41"/>
                    </a:cubicBezTo>
                    <a:cubicBezTo>
                      <a:pt x="9" y="43"/>
                      <a:pt x="9" y="43"/>
                      <a:pt x="9" y="43"/>
                    </a:cubicBezTo>
                    <a:cubicBezTo>
                      <a:pt x="10" y="42"/>
                      <a:pt x="10" y="42"/>
                      <a:pt x="10" y="42"/>
                    </a:cubicBezTo>
                    <a:cubicBezTo>
                      <a:pt x="10" y="43"/>
                      <a:pt x="10" y="43"/>
                      <a:pt x="10" y="43"/>
                    </a:cubicBezTo>
                    <a:cubicBezTo>
                      <a:pt x="10" y="42"/>
                      <a:pt x="11" y="40"/>
                      <a:pt x="11" y="42"/>
                    </a:cubicBezTo>
                    <a:cubicBezTo>
                      <a:pt x="12" y="40"/>
                      <a:pt x="11" y="42"/>
                      <a:pt x="11" y="41"/>
                    </a:cubicBezTo>
                    <a:cubicBezTo>
                      <a:pt x="11" y="39"/>
                      <a:pt x="12" y="39"/>
                      <a:pt x="12" y="39"/>
                    </a:cubicBezTo>
                    <a:cubicBezTo>
                      <a:pt x="11" y="42"/>
                      <a:pt x="12" y="39"/>
                      <a:pt x="12" y="40"/>
                    </a:cubicBezTo>
                    <a:cubicBezTo>
                      <a:pt x="12" y="41"/>
                      <a:pt x="12" y="41"/>
                      <a:pt x="12" y="42"/>
                    </a:cubicBezTo>
                    <a:cubicBezTo>
                      <a:pt x="13" y="40"/>
                      <a:pt x="13" y="40"/>
                      <a:pt x="13" y="40"/>
                    </a:cubicBezTo>
                    <a:cubicBezTo>
                      <a:pt x="12" y="43"/>
                      <a:pt x="13" y="39"/>
                      <a:pt x="13" y="41"/>
                    </a:cubicBezTo>
                    <a:cubicBezTo>
                      <a:pt x="13" y="42"/>
                      <a:pt x="12" y="43"/>
                      <a:pt x="12" y="43"/>
                    </a:cubicBezTo>
                    <a:cubicBezTo>
                      <a:pt x="13" y="41"/>
                      <a:pt x="14" y="40"/>
                      <a:pt x="14" y="39"/>
                    </a:cubicBezTo>
                    <a:cubicBezTo>
                      <a:pt x="14" y="40"/>
                      <a:pt x="13" y="42"/>
                      <a:pt x="13" y="44"/>
                    </a:cubicBezTo>
                    <a:cubicBezTo>
                      <a:pt x="14" y="42"/>
                      <a:pt x="13" y="45"/>
                      <a:pt x="14" y="43"/>
                    </a:cubicBezTo>
                    <a:cubicBezTo>
                      <a:pt x="14" y="42"/>
                      <a:pt x="14" y="41"/>
                      <a:pt x="15" y="40"/>
                    </a:cubicBezTo>
                    <a:cubicBezTo>
                      <a:pt x="15" y="40"/>
                      <a:pt x="14" y="41"/>
                      <a:pt x="14" y="42"/>
                    </a:cubicBezTo>
                    <a:cubicBezTo>
                      <a:pt x="14" y="42"/>
                      <a:pt x="15" y="40"/>
                      <a:pt x="15" y="39"/>
                    </a:cubicBezTo>
                    <a:cubicBezTo>
                      <a:pt x="15" y="39"/>
                      <a:pt x="16" y="37"/>
                      <a:pt x="16" y="39"/>
                    </a:cubicBezTo>
                    <a:cubicBezTo>
                      <a:pt x="16" y="40"/>
                      <a:pt x="15" y="39"/>
                      <a:pt x="15" y="40"/>
                    </a:cubicBezTo>
                    <a:cubicBezTo>
                      <a:pt x="16" y="41"/>
                      <a:pt x="17" y="37"/>
                      <a:pt x="17" y="36"/>
                    </a:cubicBezTo>
                    <a:cubicBezTo>
                      <a:pt x="17" y="35"/>
                      <a:pt x="18" y="32"/>
                      <a:pt x="19" y="31"/>
                    </a:cubicBezTo>
                    <a:cubicBezTo>
                      <a:pt x="19" y="32"/>
                      <a:pt x="18" y="32"/>
                      <a:pt x="18" y="34"/>
                    </a:cubicBezTo>
                    <a:cubicBezTo>
                      <a:pt x="18" y="34"/>
                      <a:pt x="18" y="34"/>
                      <a:pt x="18" y="34"/>
                    </a:cubicBezTo>
                    <a:cubicBezTo>
                      <a:pt x="18" y="37"/>
                      <a:pt x="16" y="39"/>
                      <a:pt x="16" y="41"/>
                    </a:cubicBezTo>
                    <a:cubicBezTo>
                      <a:pt x="16" y="40"/>
                      <a:pt x="16" y="40"/>
                      <a:pt x="16" y="40"/>
                    </a:cubicBezTo>
                    <a:cubicBezTo>
                      <a:pt x="16" y="43"/>
                      <a:pt x="16" y="43"/>
                      <a:pt x="16" y="43"/>
                    </a:cubicBezTo>
                    <a:cubicBezTo>
                      <a:pt x="16" y="41"/>
                      <a:pt x="16" y="43"/>
                      <a:pt x="16" y="42"/>
                    </a:cubicBezTo>
                    <a:cubicBezTo>
                      <a:pt x="17" y="41"/>
                      <a:pt x="16" y="43"/>
                      <a:pt x="16" y="41"/>
                    </a:cubicBezTo>
                    <a:cubicBezTo>
                      <a:pt x="17" y="41"/>
                      <a:pt x="18" y="38"/>
                      <a:pt x="18" y="39"/>
                    </a:cubicBezTo>
                    <a:cubicBezTo>
                      <a:pt x="17" y="43"/>
                      <a:pt x="17" y="43"/>
                      <a:pt x="17" y="43"/>
                    </a:cubicBezTo>
                    <a:cubicBezTo>
                      <a:pt x="17" y="43"/>
                      <a:pt x="17" y="41"/>
                      <a:pt x="17" y="42"/>
                    </a:cubicBezTo>
                    <a:cubicBezTo>
                      <a:pt x="17" y="43"/>
                      <a:pt x="17" y="43"/>
                      <a:pt x="17" y="43"/>
                    </a:cubicBezTo>
                    <a:cubicBezTo>
                      <a:pt x="18" y="43"/>
                      <a:pt x="19" y="43"/>
                      <a:pt x="21" y="39"/>
                    </a:cubicBezTo>
                    <a:cubicBezTo>
                      <a:pt x="21" y="41"/>
                      <a:pt x="21" y="41"/>
                      <a:pt x="21" y="42"/>
                    </a:cubicBezTo>
                    <a:cubicBezTo>
                      <a:pt x="21" y="42"/>
                      <a:pt x="22" y="41"/>
                      <a:pt x="22" y="41"/>
                    </a:cubicBezTo>
                    <a:cubicBezTo>
                      <a:pt x="22" y="43"/>
                      <a:pt x="22" y="43"/>
                      <a:pt x="22" y="43"/>
                    </a:cubicBezTo>
                    <a:cubicBezTo>
                      <a:pt x="22" y="44"/>
                      <a:pt x="23" y="42"/>
                      <a:pt x="23" y="41"/>
                    </a:cubicBezTo>
                    <a:cubicBezTo>
                      <a:pt x="23" y="42"/>
                      <a:pt x="23" y="42"/>
                      <a:pt x="23" y="42"/>
                    </a:cubicBezTo>
                    <a:cubicBezTo>
                      <a:pt x="23" y="44"/>
                      <a:pt x="23" y="41"/>
                      <a:pt x="23" y="41"/>
                    </a:cubicBezTo>
                    <a:cubicBezTo>
                      <a:pt x="23" y="42"/>
                      <a:pt x="23" y="42"/>
                      <a:pt x="23" y="42"/>
                    </a:cubicBezTo>
                    <a:cubicBezTo>
                      <a:pt x="24" y="41"/>
                      <a:pt x="24" y="41"/>
                      <a:pt x="24" y="41"/>
                    </a:cubicBezTo>
                    <a:cubicBezTo>
                      <a:pt x="24" y="40"/>
                      <a:pt x="24" y="41"/>
                      <a:pt x="24" y="43"/>
                    </a:cubicBezTo>
                    <a:cubicBezTo>
                      <a:pt x="24" y="41"/>
                      <a:pt x="24" y="41"/>
                      <a:pt x="24" y="41"/>
                    </a:cubicBezTo>
                    <a:cubicBezTo>
                      <a:pt x="24" y="43"/>
                      <a:pt x="25" y="43"/>
                      <a:pt x="26" y="42"/>
                    </a:cubicBezTo>
                    <a:cubicBezTo>
                      <a:pt x="25" y="42"/>
                      <a:pt x="25" y="41"/>
                      <a:pt x="26" y="39"/>
                    </a:cubicBezTo>
                    <a:cubicBezTo>
                      <a:pt x="26" y="37"/>
                      <a:pt x="26" y="40"/>
                      <a:pt x="26" y="39"/>
                    </a:cubicBezTo>
                    <a:cubicBezTo>
                      <a:pt x="26" y="41"/>
                      <a:pt x="26" y="41"/>
                      <a:pt x="26" y="41"/>
                    </a:cubicBezTo>
                    <a:cubicBezTo>
                      <a:pt x="26" y="44"/>
                      <a:pt x="27" y="42"/>
                      <a:pt x="28" y="42"/>
                    </a:cubicBezTo>
                    <a:cubicBezTo>
                      <a:pt x="28" y="41"/>
                      <a:pt x="28" y="41"/>
                      <a:pt x="28" y="41"/>
                    </a:cubicBezTo>
                    <a:cubicBezTo>
                      <a:pt x="28" y="43"/>
                      <a:pt x="29" y="41"/>
                      <a:pt x="30" y="42"/>
                    </a:cubicBezTo>
                    <a:cubicBezTo>
                      <a:pt x="30" y="41"/>
                      <a:pt x="30" y="38"/>
                      <a:pt x="30" y="38"/>
                    </a:cubicBezTo>
                    <a:cubicBezTo>
                      <a:pt x="30" y="36"/>
                      <a:pt x="30" y="41"/>
                      <a:pt x="30" y="42"/>
                    </a:cubicBezTo>
                    <a:cubicBezTo>
                      <a:pt x="31" y="41"/>
                      <a:pt x="31" y="41"/>
                      <a:pt x="31" y="41"/>
                    </a:cubicBezTo>
                    <a:cubicBezTo>
                      <a:pt x="31" y="41"/>
                      <a:pt x="31" y="41"/>
                      <a:pt x="31" y="41"/>
                    </a:cubicBezTo>
                    <a:cubicBezTo>
                      <a:pt x="31" y="40"/>
                      <a:pt x="31" y="39"/>
                      <a:pt x="31" y="40"/>
                    </a:cubicBezTo>
                    <a:cubicBezTo>
                      <a:pt x="31" y="41"/>
                      <a:pt x="31" y="41"/>
                      <a:pt x="31" y="41"/>
                    </a:cubicBezTo>
                    <a:cubicBezTo>
                      <a:pt x="32" y="41"/>
                      <a:pt x="32" y="42"/>
                      <a:pt x="32" y="42"/>
                    </a:cubicBezTo>
                    <a:cubicBezTo>
                      <a:pt x="32" y="40"/>
                      <a:pt x="33" y="41"/>
                      <a:pt x="33" y="39"/>
                    </a:cubicBezTo>
                    <a:cubicBezTo>
                      <a:pt x="33" y="40"/>
                      <a:pt x="33" y="40"/>
                      <a:pt x="33" y="40"/>
                    </a:cubicBezTo>
                    <a:cubicBezTo>
                      <a:pt x="33" y="39"/>
                      <a:pt x="33" y="39"/>
                      <a:pt x="33" y="39"/>
                    </a:cubicBezTo>
                    <a:cubicBezTo>
                      <a:pt x="33" y="39"/>
                      <a:pt x="33" y="39"/>
                      <a:pt x="33" y="39"/>
                    </a:cubicBezTo>
                    <a:cubicBezTo>
                      <a:pt x="33" y="41"/>
                      <a:pt x="33" y="41"/>
                      <a:pt x="33" y="41"/>
                    </a:cubicBezTo>
                    <a:cubicBezTo>
                      <a:pt x="33" y="42"/>
                      <a:pt x="33" y="40"/>
                      <a:pt x="33" y="39"/>
                    </a:cubicBezTo>
                    <a:cubicBezTo>
                      <a:pt x="33" y="38"/>
                      <a:pt x="33" y="39"/>
                      <a:pt x="33" y="40"/>
                    </a:cubicBezTo>
                    <a:cubicBezTo>
                      <a:pt x="33" y="41"/>
                      <a:pt x="33" y="40"/>
                      <a:pt x="33" y="40"/>
                    </a:cubicBezTo>
                    <a:cubicBezTo>
                      <a:pt x="33" y="41"/>
                      <a:pt x="33" y="40"/>
                      <a:pt x="33" y="41"/>
                    </a:cubicBezTo>
                    <a:cubicBezTo>
                      <a:pt x="33" y="41"/>
                      <a:pt x="33" y="39"/>
                      <a:pt x="34" y="40"/>
                    </a:cubicBezTo>
                    <a:cubicBezTo>
                      <a:pt x="34" y="40"/>
                      <a:pt x="34" y="40"/>
                      <a:pt x="34" y="41"/>
                    </a:cubicBezTo>
                    <a:cubicBezTo>
                      <a:pt x="34" y="40"/>
                      <a:pt x="34" y="40"/>
                      <a:pt x="35" y="40"/>
                    </a:cubicBezTo>
                    <a:cubicBezTo>
                      <a:pt x="34" y="39"/>
                      <a:pt x="34" y="39"/>
                      <a:pt x="34" y="38"/>
                    </a:cubicBezTo>
                    <a:cubicBezTo>
                      <a:pt x="34" y="38"/>
                      <a:pt x="34" y="37"/>
                      <a:pt x="34" y="38"/>
                    </a:cubicBezTo>
                    <a:cubicBezTo>
                      <a:pt x="34" y="38"/>
                      <a:pt x="34" y="38"/>
                      <a:pt x="34" y="38"/>
                    </a:cubicBezTo>
                    <a:cubicBezTo>
                      <a:pt x="34" y="38"/>
                      <a:pt x="35" y="39"/>
                      <a:pt x="34" y="37"/>
                    </a:cubicBezTo>
                    <a:cubicBezTo>
                      <a:pt x="35" y="39"/>
                      <a:pt x="35" y="39"/>
                      <a:pt x="35" y="39"/>
                    </a:cubicBezTo>
                    <a:cubicBezTo>
                      <a:pt x="35" y="38"/>
                      <a:pt x="35" y="38"/>
                      <a:pt x="35" y="38"/>
                    </a:cubicBezTo>
                    <a:cubicBezTo>
                      <a:pt x="35" y="39"/>
                      <a:pt x="35" y="41"/>
                      <a:pt x="36" y="42"/>
                    </a:cubicBezTo>
                    <a:cubicBezTo>
                      <a:pt x="36" y="40"/>
                      <a:pt x="36" y="40"/>
                      <a:pt x="36" y="40"/>
                    </a:cubicBezTo>
                    <a:cubicBezTo>
                      <a:pt x="36" y="40"/>
                      <a:pt x="37" y="40"/>
                      <a:pt x="37" y="41"/>
                    </a:cubicBezTo>
                    <a:cubicBezTo>
                      <a:pt x="38" y="42"/>
                      <a:pt x="37" y="36"/>
                      <a:pt x="37" y="38"/>
                    </a:cubicBezTo>
                    <a:cubicBezTo>
                      <a:pt x="38" y="40"/>
                      <a:pt x="38" y="40"/>
                      <a:pt x="38" y="40"/>
                    </a:cubicBezTo>
                    <a:cubicBezTo>
                      <a:pt x="38" y="40"/>
                      <a:pt x="38" y="39"/>
                      <a:pt x="38" y="39"/>
                    </a:cubicBezTo>
                    <a:cubicBezTo>
                      <a:pt x="38" y="38"/>
                      <a:pt x="38" y="41"/>
                      <a:pt x="38" y="39"/>
                    </a:cubicBezTo>
                    <a:cubicBezTo>
                      <a:pt x="38" y="38"/>
                      <a:pt x="38" y="38"/>
                      <a:pt x="38" y="38"/>
                    </a:cubicBezTo>
                    <a:cubicBezTo>
                      <a:pt x="39" y="42"/>
                      <a:pt x="40" y="38"/>
                      <a:pt x="41" y="40"/>
                    </a:cubicBezTo>
                    <a:cubicBezTo>
                      <a:pt x="40" y="38"/>
                      <a:pt x="41" y="39"/>
                      <a:pt x="41" y="39"/>
                    </a:cubicBezTo>
                    <a:cubicBezTo>
                      <a:pt x="42" y="41"/>
                      <a:pt x="41" y="38"/>
                      <a:pt x="42" y="39"/>
                    </a:cubicBezTo>
                    <a:cubicBezTo>
                      <a:pt x="41" y="37"/>
                      <a:pt x="41" y="37"/>
                      <a:pt x="41" y="37"/>
                    </a:cubicBezTo>
                    <a:cubicBezTo>
                      <a:pt x="42" y="38"/>
                      <a:pt x="40" y="33"/>
                      <a:pt x="42" y="36"/>
                    </a:cubicBezTo>
                    <a:cubicBezTo>
                      <a:pt x="42" y="37"/>
                      <a:pt x="42" y="38"/>
                      <a:pt x="42" y="38"/>
                    </a:cubicBezTo>
                    <a:cubicBezTo>
                      <a:pt x="44" y="41"/>
                      <a:pt x="42" y="36"/>
                      <a:pt x="44" y="38"/>
                    </a:cubicBezTo>
                    <a:cubicBezTo>
                      <a:pt x="43" y="37"/>
                      <a:pt x="43" y="36"/>
                      <a:pt x="43" y="35"/>
                    </a:cubicBezTo>
                    <a:cubicBezTo>
                      <a:pt x="43" y="36"/>
                      <a:pt x="44" y="37"/>
                      <a:pt x="44" y="37"/>
                    </a:cubicBezTo>
                    <a:cubicBezTo>
                      <a:pt x="44" y="37"/>
                      <a:pt x="44" y="36"/>
                      <a:pt x="44" y="37"/>
                    </a:cubicBezTo>
                    <a:cubicBezTo>
                      <a:pt x="45" y="37"/>
                      <a:pt x="45" y="38"/>
                      <a:pt x="45" y="38"/>
                    </a:cubicBezTo>
                    <a:cubicBezTo>
                      <a:pt x="45" y="38"/>
                      <a:pt x="45" y="37"/>
                      <a:pt x="45" y="36"/>
                    </a:cubicBezTo>
                    <a:cubicBezTo>
                      <a:pt x="46" y="38"/>
                      <a:pt x="46" y="37"/>
                      <a:pt x="47" y="38"/>
                    </a:cubicBezTo>
                    <a:cubicBezTo>
                      <a:pt x="46" y="35"/>
                      <a:pt x="48" y="38"/>
                      <a:pt x="46" y="35"/>
                    </a:cubicBezTo>
                    <a:cubicBezTo>
                      <a:pt x="47" y="36"/>
                      <a:pt x="47" y="36"/>
                      <a:pt x="47" y="36"/>
                    </a:cubicBezTo>
                    <a:cubicBezTo>
                      <a:pt x="46" y="35"/>
                      <a:pt x="46" y="34"/>
                      <a:pt x="46" y="33"/>
                    </a:cubicBezTo>
                    <a:cubicBezTo>
                      <a:pt x="47" y="35"/>
                      <a:pt x="47" y="35"/>
                      <a:pt x="47" y="35"/>
                    </a:cubicBezTo>
                    <a:cubicBezTo>
                      <a:pt x="48" y="37"/>
                      <a:pt x="47" y="35"/>
                      <a:pt x="48" y="37"/>
                    </a:cubicBezTo>
                    <a:cubicBezTo>
                      <a:pt x="47" y="35"/>
                      <a:pt x="48" y="36"/>
                      <a:pt x="47" y="35"/>
                    </a:cubicBezTo>
                    <a:cubicBezTo>
                      <a:pt x="47" y="34"/>
                      <a:pt x="47" y="34"/>
                      <a:pt x="47" y="34"/>
                    </a:cubicBezTo>
                    <a:cubicBezTo>
                      <a:pt x="47" y="34"/>
                      <a:pt x="47" y="33"/>
                      <a:pt x="47" y="33"/>
                    </a:cubicBezTo>
                    <a:cubicBezTo>
                      <a:pt x="47" y="33"/>
                      <a:pt x="48" y="35"/>
                      <a:pt x="48" y="35"/>
                    </a:cubicBezTo>
                    <a:cubicBezTo>
                      <a:pt x="49" y="36"/>
                      <a:pt x="49" y="35"/>
                      <a:pt x="48" y="35"/>
                    </a:cubicBezTo>
                    <a:cubicBezTo>
                      <a:pt x="48" y="35"/>
                      <a:pt x="48" y="35"/>
                      <a:pt x="48" y="34"/>
                    </a:cubicBezTo>
                    <a:cubicBezTo>
                      <a:pt x="48" y="34"/>
                      <a:pt x="48" y="35"/>
                      <a:pt x="48" y="35"/>
                    </a:cubicBezTo>
                    <a:cubicBezTo>
                      <a:pt x="48" y="34"/>
                      <a:pt x="48" y="34"/>
                      <a:pt x="49" y="34"/>
                    </a:cubicBezTo>
                    <a:cubicBezTo>
                      <a:pt x="49" y="34"/>
                      <a:pt x="49" y="34"/>
                      <a:pt x="49" y="34"/>
                    </a:cubicBezTo>
                    <a:cubicBezTo>
                      <a:pt x="49" y="34"/>
                      <a:pt x="49" y="35"/>
                      <a:pt x="49" y="35"/>
                    </a:cubicBezTo>
                    <a:cubicBezTo>
                      <a:pt x="49" y="35"/>
                      <a:pt x="49" y="35"/>
                      <a:pt x="49" y="35"/>
                    </a:cubicBezTo>
                    <a:cubicBezTo>
                      <a:pt x="49" y="35"/>
                      <a:pt x="49" y="35"/>
                      <a:pt x="49" y="35"/>
                    </a:cubicBezTo>
                    <a:cubicBezTo>
                      <a:pt x="49" y="35"/>
                      <a:pt x="49" y="35"/>
                      <a:pt x="49" y="35"/>
                    </a:cubicBezTo>
                    <a:cubicBezTo>
                      <a:pt x="50" y="36"/>
                      <a:pt x="50" y="36"/>
                      <a:pt x="50" y="36"/>
                    </a:cubicBezTo>
                    <a:cubicBezTo>
                      <a:pt x="50" y="36"/>
                      <a:pt x="50" y="35"/>
                      <a:pt x="49" y="34"/>
                    </a:cubicBezTo>
                    <a:cubicBezTo>
                      <a:pt x="50" y="35"/>
                      <a:pt x="50" y="33"/>
                      <a:pt x="50" y="32"/>
                    </a:cubicBezTo>
                    <a:cubicBezTo>
                      <a:pt x="50" y="33"/>
                      <a:pt x="51" y="34"/>
                      <a:pt x="50" y="33"/>
                    </a:cubicBezTo>
                    <a:cubicBezTo>
                      <a:pt x="50" y="33"/>
                      <a:pt x="50" y="31"/>
                      <a:pt x="50" y="32"/>
                    </a:cubicBezTo>
                    <a:cubicBezTo>
                      <a:pt x="50" y="32"/>
                      <a:pt x="51" y="33"/>
                      <a:pt x="51" y="33"/>
                    </a:cubicBezTo>
                    <a:cubicBezTo>
                      <a:pt x="52" y="33"/>
                      <a:pt x="51" y="32"/>
                      <a:pt x="51" y="32"/>
                    </a:cubicBezTo>
                    <a:cubicBezTo>
                      <a:pt x="52" y="34"/>
                      <a:pt x="51" y="30"/>
                      <a:pt x="52" y="31"/>
                    </a:cubicBezTo>
                    <a:cubicBezTo>
                      <a:pt x="52" y="31"/>
                      <a:pt x="53" y="32"/>
                      <a:pt x="53" y="33"/>
                    </a:cubicBezTo>
                    <a:cubicBezTo>
                      <a:pt x="53" y="32"/>
                      <a:pt x="53" y="31"/>
                      <a:pt x="52" y="29"/>
                    </a:cubicBezTo>
                    <a:cubicBezTo>
                      <a:pt x="53" y="31"/>
                      <a:pt x="53" y="31"/>
                      <a:pt x="53" y="31"/>
                    </a:cubicBezTo>
                    <a:cubicBezTo>
                      <a:pt x="53" y="31"/>
                      <a:pt x="53" y="30"/>
                      <a:pt x="53" y="29"/>
                    </a:cubicBezTo>
                    <a:cubicBezTo>
                      <a:pt x="52" y="28"/>
                      <a:pt x="51" y="27"/>
                      <a:pt x="52" y="27"/>
                    </a:cubicBezTo>
                    <a:cubicBezTo>
                      <a:pt x="52" y="27"/>
                      <a:pt x="52" y="27"/>
                      <a:pt x="52" y="27"/>
                    </a:cubicBezTo>
                    <a:cubicBezTo>
                      <a:pt x="52" y="26"/>
                      <a:pt x="52" y="26"/>
                      <a:pt x="52" y="26"/>
                    </a:cubicBezTo>
                    <a:cubicBezTo>
                      <a:pt x="52" y="27"/>
                      <a:pt x="52" y="27"/>
                      <a:pt x="53" y="28"/>
                    </a:cubicBezTo>
                    <a:cubicBezTo>
                      <a:pt x="54" y="30"/>
                      <a:pt x="54" y="29"/>
                      <a:pt x="54" y="29"/>
                    </a:cubicBezTo>
                    <a:cubicBezTo>
                      <a:pt x="53" y="27"/>
                      <a:pt x="53" y="27"/>
                      <a:pt x="53" y="27"/>
                    </a:cubicBezTo>
                    <a:cubicBezTo>
                      <a:pt x="53" y="27"/>
                      <a:pt x="54" y="29"/>
                      <a:pt x="54" y="28"/>
                    </a:cubicBezTo>
                    <a:cubicBezTo>
                      <a:pt x="52" y="24"/>
                      <a:pt x="52" y="24"/>
                      <a:pt x="52" y="24"/>
                    </a:cubicBezTo>
                    <a:cubicBezTo>
                      <a:pt x="52" y="24"/>
                      <a:pt x="54" y="26"/>
                      <a:pt x="54" y="27"/>
                    </a:cubicBezTo>
                    <a:cubicBezTo>
                      <a:pt x="54" y="26"/>
                      <a:pt x="53" y="24"/>
                      <a:pt x="52" y="22"/>
                    </a:cubicBezTo>
                    <a:cubicBezTo>
                      <a:pt x="52" y="22"/>
                      <a:pt x="52" y="21"/>
                      <a:pt x="52" y="21"/>
                    </a:cubicBezTo>
                    <a:cubicBezTo>
                      <a:pt x="53" y="22"/>
                      <a:pt x="52" y="21"/>
                      <a:pt x="53" y="22"/>
                    </a:cubicBezTo>
                    <a:cubicBezTo>
                      <a:pt x="54" y="23"/>
                      <a:pt x="54" y="23"/>
                      <a:pt x="54" y="23"/>
                    </a:cubicBezTo>
                    <a:cubicBezTo>
                      <a:pt x="54" y="23"/>
                      <a:pt x="55" y="25"/>
                      <a:pt x="55" y="26"/>
                    </a:cubicBezTo>
                    <a:cubicBezTo>
                      <a:pt x="55" y="25"/>
                      <a:pt x="56" y="26"/>
                      <a:pt x="57" y="26"/>
                    </a:cubicBezTo>
                    <a:cubicBezTo>
                      <a:pt x="55" y="23"/>
                      <a:pt x="56" y="24"/>
                      <a:pt x="55" y="22"/>
                    </a:cubicBezTo>
                    <a:cubicBezTo>
                      <a:pt x="55" y="22"/>
                      <a:pt x="56" y="24"/>
                      <a:pt x="57" y="24"/>
                    </a:cubicBezTo>
                    <a:cubicBezTo>
                      <a:pt x="56" y="23"/>
                      <a:pt x="57" y="23"/>
                      <a:pt x="57" y="23"/>
                    </a:cubicBezTo>
                    <a:cubicBezTo>
                      <a:pt x="58" y="23"/>
                      <a:pt x="58" y="23"/>
                      <a:pt x="58" y="23"/>
                    </a:cubicBezTo>
                    <a:cubicBezTo>
                      <a:pt x="57" y="23"/>
                      <a:pt x="58" y="23"/>
                      <a:pt x="57" y="21"/>
                    </a:cubicBezTo>
                    <a:cubicBezTo>
                      <a:pt x="58" y="22"/>
                      <a:pt x="58" y="22"/>
                      <a:pt x="58" y="22"/>
                    </a:cubicBezTo>
                    <a:cubicBezTo>
                      <a:pt x="59" y="22"/>
                      <a:pt x="56" y="19"/>
                      <a:pt x="57" y="20"/>
                    </a:cubicBezTo>
                    <a:cubicBezTo>
                      <a:pt x="58" y="21"/>
                      <a:pt x="58" y="21"/>
                      <a:pt x="58" y="21"/>
                    </a:cubicBezTo>
                    <a:cubicBezTo>
                      <a:pt x="57" y="20"/>
                      <a:pt x="59" y="22"/>
                      <a:pt x="58" y="20"/>
                    </a:cubicBezTo>
                    <a:cubicBezTo>
                      <a:pt x="59" y="21"/>
                      <a:pt x="59" y="21"/>
                      <a:pt x="59" y="21"/>
                    </a:cubicBezTo>
                    <a:cubicBezTo>
                      <a:pt x="59" y="21"/>
                      <a:pt x="59" y="21"/>
                      <a:pt x="58" y="19"/>
                    </a:cubicBezTo>
                    <a:cubicBezTo>
                      <a:pt x="60" y="21"/>
                      <a:pt x="60" y="21"/>
                      <a:pt x="60" y="21"/>
                    </a:cubicBezTo>
                    <a:cubicBezTo>
                      <a:pt x="60" y="22"/>
                      <a:pt x="58" y="19"/>
                      <a:pt x="59" y="19"/>
                    </a:cubicBezTo>
                    <a:cubicBezTo>
                      <a:pt x="59" y="19"/>
                      <a:pt x="60" y="20"/>
                      <a:pt x="60" y="20"/>
                    </a:cubicBezTo>
                    <a:cubicBezTo>
                      <a:pt x="59" y="19"/>
                      <a:pt x="60" y="19"/>
                      <a:pt x="60" y="19"/>
                    </a:cubicBezTo>
                    <a:cubicBezTo>
                      <a:pt x="61" y="20"/>
                      <a:pt x="61" y="20"/>
                      <a:pt x="61" y="20"/>
                    </a:cubicBezTo>
                    <a:cubicBezTo>
                      <a:pt x="62" y="19"/>
                      <a:pt x="64" y="18"/>
                      <a:pt x="63" y="16"/>
                    </a:cubicBezTo>
                    <a:cubicBezTo>
                      <a:pt x="65" y="17"/>
                      <a:pt x="64" y="17"/>
                      <a:pt x="65" y="18"/>
                    </a:cubicBezTo>
                    <a:cubicBezTo>
                      <a:pt x="64" y="17"/>
                      <a:pt x="65" y="18"/>
                      <a:pt x="65" y="17"/>
                    </a:cubicBezTo>
                    <a:cubicBezTo>
                      <a:pt x="65" y="17"/>
                      <a:pt x="65" y="17"/>
                      <a:pt x="65" y="17"/>
                    </a:cubicBezTo>
                    <a:cubicBezTo>
                      <a:pt x="65" y="17"/>
                      <a:pt x="66" y="18"/>
                      <a:pt x="66" y="17"/>
                    </a:cubicBezTo>
                    <a:cubicBezTo>
                      <a:pt x="65" y="17"/>
                      <a:pt x="65" y="17"/>
                      <a:pt x="65" y="17"/>
                    </a:cubicBezTo>
                    <a:cubicBezTo>
                      <a:pt x="64" y="15"/>
                      <a:pt x="68" y="18"/>
                      <a:pt x="66" y="16"/>
                    </a:cubicBezTo>
                    <a:cubicBezTo>
                      <a:pt x="67" y="17"/>
                      <a:pt x="67" y="17"/>
                      <a:pt x="67" y="17"/>
                    </a:cubicBezTo>
                    <a:cubicBezTo>
                      <a:pt x="65" y="15"/>
                      <a:pt x="68" y="17"/>
                      <a:pt x="66" y="16"/>
                    </a:cubicBezTo>
                    <a:cubicBezTo>
                      <a:pt x="67" y="16"/>
                      <a:pt x="67" y="16"/>
                      <a:pt x="67" y="16"/>
                    </a:cubicBezTo>
                    <a:cubicBezTo>
                      <a:pt x="68" y="17"/>
                      <a:pt x="65" y="14"/>
                      <a:pt x="67" y="15"/>
                    </a:cubicBezTo>
                    <a:cubicBezTo>
                      <a:pt x="67" y="15"/>
                      <a:pt x="66" y="14"/>
                      <a:pt x="65" y="13"/>
                    </a:cubicBezTo>
                    <a:cubicBezTo>
                      <a:pt x="67" y="14"/>
                      <a:pt x="67" y="14"/>
                      <a:pt x="67" y="14"/>
                    </a:cubicBezTo>
                    <a:cubicBezTo>
                      <a:pt x="67" y="13"/>
                      <a:pt x="68" y="12"/>
                      <a:pt x="66" y="10"/>
                    </a:cubicBezTo>
                    <a:cubicBezTo>
                      <a:pt x="67" y="10"/>
                      <a:pt x="67" y="10"/>
                      <a:pt x="67" y="10"/>
                    </a:cubicBezTo>
                    <a:cubicBezTo>
                      <a:pt x="65" y="9"/>
                      <a:pt x="70" y="11"/>
                      <a:pt x="66" y="8"/>
                    </a:cubicBezTo>
                    <a:cubicBezTo>
                      <a:pt x="65" y="7"/>
                      <a:pt x="65" y="7"/>
                      <a:pt x="65" y="7"/>
                    </a:cubicBezTo>
                    <a:cubicBezTo>
                      <a:pt x="67" y="8"/>
                      <a:pt x="67" y="8"/>
                      <a:pt x="67" y="8"/>
                    </a:cubicBezTo>
                    <a:cubicBezTo>
                      <a:pt x="66" y="8"/>
                      <a:pt x="67" y="8"/>
                      <a:pt x="66" y="7"/>
                    </a:cubicBezTo>
                    <a:cubicBezTo>
                      <a:pt x="67" y="8"/>
                      <a:pt x="67" y="8"/>
                      <a:pt x="67" y="8"/>
                    </a:cubicBezTo>
                    <a:cubicBezTo>
                      <a:pt x="67" y="8"/>
                      <a:pt x="65" y="6"/>
                      <a:pt x="65" y="7"/>
                    </a:cubicBezTo>
                    <a:cubicBezTo>
                      <a:pt x="66" y="7"/>
                      <a:pt x="66" y="7"/>
                      <a:pt x="66" y="7"/>
                    </a:cubicBezTo>
                    <a:cubicBezTo>
                      <a:pt x="69" y="7"/>
                      <a:pt x="72" y="3"/>
                      <a:pt x="68" y="4"/>
                    </a:cubicBezTo>
                    <a:close/>
                    <a:moveTo>
                      <a:pt x="61" y="9"/>
                    </a:moveTo>
                    <a:cubicBezTo>
                      <a:pt x="60" y="9"/>
                      <a:pt x="61" y="7"/>
                      <a:pt x="62" y="6"/>
                    </a:cubicBezTo>
                    <a:cubicBezTo>
                      <a:pt x="62" y="8"/>
                      <a:pt x="61" y="9"/>
                      <a:pt x="61"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255"/>
              <p:cNvSpPr/>
              <p:nvPr/>
            </p:nvSpPr>
            <p:spPr bwMode="auto">
              <a:xfrm>
                <a:off x="4011" y="3063"/>
                <a:ext cx="5" cy="5"/>
              </a:xfrm>
              <a:custGeom>
                <a:avLst/>
                <a:gdLst>
                  <a:gd name="T0" fmla="*/ 5 w 5"/>
                  <a:gd name="T1" fmla="*/ 5 h 5"/>
                  <a:gd name="T2" fmla="*/ 0 w 5"/>
                  <a:gd name="T3" fmla="*/ 0 h 5"/>
                  <a:gd name="T4" fmla="*/ 2 w 5"/>
                  <a:gd name="T5" fmla="*/ 5 h 5"/>
                  <a:gd name="T6" fmla="*/ 5 w 5"/>
                  <a:gd name="T7" fmla="*/ 5 h 5"/>
                </a:gdLst>
                <a:ahLst/>
                <a:cxnLst>
                  <a:cxn ang="0">
                    <a:pos x="T0" y="T1"/>
                  </a:cxn>
                  <a:cxn ang="0">
                    <a:pos x="T2" y="T3"/>
                  </a:cxn>
                  <a:cxn ang="0">
                    <a:pos x="T4" y="T5"/>
                  </a:cxn>
                  <a:cxn ang="0">
                    <a:pos x="T6" y="T7"/>
                  </a:cxn>
                </a:cxnLst>
                <a:rect l="0" t="0" r="r" b="b"/>
                <a:pathLst>
                  <a:path w="5" h="5">
                    <a:moveTo>
                      <a:pt x="5" y="5"/>
                    </a:moveTo>
                    <a:lnTo>
                      <a:pt x="0" y="0"/>
                    </a:lnTo>
                    <a:lnTo>
                      <a:pt x="2" y="5"/>
                    </a:lnTo>
                    <a:lnTo>
                      <a:pt x="5"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256"/>
              <p:cNvSpPr/>
              <p:nvPr/>
            </p:nvSpPr>
            <p:spPr bwMode="auto">
              <a:xfrm>
                <a:off x="3912" y="3100"/>
                <a:ext cx="2"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257"/>
              <p:cNvSpPr/>
              <p:nvPr/>
            </p:nvSpPr>
            <p:spPr bwMode="auto">
              <a:xfrm>
                <a:off x="3996" y="3089"/>
                <a:ext cx="3" cy="0"/>
              </a:xfrm>
              <a:custGeom>
                <a:avLst/>
                <a:gdLst>
                  <a:gd name="T0" fmla="*/ 0 w 1"/>
                  <a:gd name="T1" fmla="*/ 1 w 1"/>
                  <a:gd name="T2" fmla="*/ 0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7" name="Oval 258"/>
              <p:cNvSpPr>
                <a:spLocks noChangeArrowheads="1"/>
              </p:cNvSpPr>
              <p:nvPr/>
            </p:nvSpPr>
            <p:spPr bwMode="auto">
              <a:xfrm>
                <a:off x="3595" y="182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8" name="Freeform 259"/>
              <p:cNvSpPr/>
              <p:nvPr/>
            </p:nvSpPr>
            <p:spPr bwMode="auto">
              <a:xfrm>
                <a:off x="3598" y="1825"/>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9" name="Freeform 260"/>
              <p:cNvSpPr/>
              <p:nvPr/>
            </p:nvSpPr>
            <p:spPr bwMode="auto">
              <a:xfrm>
                <a:off x="3918" y="285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0" name="Freeform 261"/>
              <p:cNvSpPr/>
              <p:nvPr/>
            </p:nvSpPr>
            <p:spPr bwMode="auto">
              <a:xfrm>
                <a:off x="3924" y="3038"/>
                <a:ext cx="2" cy="2"/>
              </a:xfrm>
              <a:custGeom>
                <a:avLst/>
                <a:gdLst>
                  <a:gd name="T0" fmla="*/ 0 w 2"/>
                  <a:gd name="T1" fmla="*/ 0 h 2"/>
                  <a:gd name="T2" fmla="*/ 2 w 2"/>
                  <a:gd name="T3" fmla="*/ 2 h 2"/>
                  <a:gd name="T4" fmla="*/ 2 w 2"/>
                  <a:gd name="T5" fmla="*/ 0 h 2"/>
                  <a:gd name="T6" fmla="*/ 0 w 2"/>
                  <a:gd name="T7" fmla="*/ 0 h 2"/>
                </a:gdLst>
                <a:ahLst/>
                <a:cxnLst>
                  <a:cxn ang="0">
                    <a:pos x="T0" y="T1"/>
                  </a:cxn>
                  <a:cxn ang="0">
                    <a:pos x="T2" y="T3"/>
                  </a:cxn>
                  <a:cxn ang="0">
                    <a:pos x="T4" y="T5"/>
                  </a:cxn>
                  <a:cxn ang="0">
                    <a:pos x="T6" y="T7"/>
                  </a:cxn>
                </a:cxnLst>
                <a:rect l="0" t="0" r="r" b="b"/>
                <a:pathLst>
                  <a:path w="2" h="2">
                    <a:moveTo>
                      <a:pt x="0" y="0"/>
                    </a:moveTo>
                    <a:lnTo>
                      <a:pt x="2" y="2"/>
                    </a:lnTo>
                    <a:lnTo>
                      <a:pt x="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1" name="Freeform 262"/>
              <p:cNvSpPr/>
              <p:nvPr/>
            </p:nvSpPr>
            <p:spPr bwMode="auto">
              <a:xfrm>
                <a:off x="3986" y="3027"/>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0"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2" name="Freeform 263"/>
              <p:cNvSpPr/>
              <p:nvPr/>
            </p:nvSpPr>
            <p:spPr bwMode="auto">
              <a:xfrm>
                <a:off x="3899" y="3091"/>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3" name="Rectangle 264"/>
              <p:cNvSpPr>
                <a:spLocks noChangeArrowheads="1"/>
              </p:cNvSpPr>
              <p:nvPr/>
            </p:nvSpPr>
            <p:spPr bwMode="auto">
              <a:xfrm>
                <a:off x="4013" y="3004"/>
                <a:ext cx="1" cy="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4" name="Freeform 265"/>
              <p:cNvSpPr/>
              <p:nvPr/>
            </p:nvSpPr>
            <p:spPr bwMode="auto">
              <a:xfrm>
                <a:off x="3903" y="3055"/>
                <a:ext cx="6" cy="2"/>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5" name="Freeform 266"/>
              <p:cNvSpPr/>
              <p:nvPr/>
            </p:nvSpPr>
            <p:spPr bwMode="auto">
              <a:xfrm>
                <a:off x="3905" y="3055"/>
                <a:ext cx="4" cy="0"/>
              </a:xfrm>
              <a:custGeom>
                <a:avLst/>
                <a:gdLst>
                  <a:gd name="T0" fmla="*/ 1 w 2"/>
                  <a:gd name="T1" fmla="*/ 2 w 2"/>
                  <a:gd name="T2" fmla="*/ 1 w 2"/>
                </a:gdLst>
                <a:ahLst/>
                <a:cxnLst>
                  <a:cxn ang="0">
                    <a:pos x="T0" y="0"/>
                  </a:cxn>
                  <a:cxn ang="0">
                    <a:pos x="T1" y="0"/>
                  </a:cxn>
                  <a:cxn ang="0">
                    <a:pos x="T2" y="0"/>
                  </a:cxn>
                </a:cxnLst>
                <a:rect l="0" t="0" r="r" b="b"/>
                <a:pathLst>
                  <a:path w="2">
                    <a:moveTo>
                      <a:pt x="1" y="0"/>
                    </a:moveTo>
                    <a:cubicBezTo>
                      <a:pt x="0" y="0"/>
                      <a:pt x="1" y="0"/>
                      <a:pt x="2" y="0"/>
                    </a:cubicBezTo>
                    <a:cubicBezTo>
                      <a:pt x="2"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6" name="Freeform 267"/>
              <p:cNvSpPr/>
              <p:nvPr/>
            </p:nvSpPr>
            <p:spPr bwMode="auto">
              <a:xfrm>
                <a:off x="3897" y="3085"/>
                <a:ext cx="4" cy="2"/>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0" y="1"/>
                      <a:pt x="0" y="1"/>
                      <a:pt x="0" y="1"/>
                    </a:cubicBezTo>
                    <a:cubicBezTo>
                      <a:pt x="0" y="1"/>
                      <a:pt x="1" y="1"/>
                      <a:pt x="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7" name="Freeform 268"/>
              <p:cNvSpPr/>
              <p:nvPr/>
            </p:nvSpPr>
            <p:spPr bwMode="auto">
              <a:xfrm>
                <a:off x="3897" y="3095"/>
                <a:ext cx="2" cy="2"/>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8" name="Freeform 269"/>
              <p:cNvSpPr/>
              <p:nvPr/>
            </p:nvSpPr>
            <p:spPr bwMode="auto">
              <a:xfrm>
                <a:off x="3984" y="3095"/>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29" name="Freeform 270"/>
              <p:cNvSpPr/>
              <p:nvPr/>
            </p:nvSpPr>
            <p:spPr bwMode="auto">
              <a:xfrm>
                <a:off x="3600"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0" name="Freeform 271"/>
              <p:cNvSpPr/>
              <p:nvPr/>
            </p:nvSpPr>
            <p:spPr bwMode="auto">
              <a:xfrm>
                <a:off x="3905" y="3100"/>
                <a:ext cx="4" cy="4"/>
              </a:xfrm>
              <a:custGeom>
                <a:avLst/>
                <a:gdLst>
                  <a:gd name="T0" fmla="*/ 1 w 2"/>
                  <a:gd name="T1" fmla="*/ 0 h 2"/>
                  <a:gd name="T2" fmla="*/ 1 w 2"/>
                  <a:gd name="T3" fmla="*/ 1 h 2"/>
                  <a:gd name="T4" fmla="*/ 1 w 2"/>
                  <a:gd name="T5" fmla="*/ 0 h 2"/>
                </a:gdLst>
                <a:ahLst/>
                <a:cxnLst>
                  <a:cxn ang="0">
                    <a:pos x="T0" y="T1"/>
                  </a:cxn>
                  <a:cxn ang="0">
                    <a:pos x="T2" y="T3"/>
                  </a:cxn>
                  <a:cxn ang="0">
                    <a:pos x="T4" y="T5"/>
                  </a:cxn>
                </a:cxnLst>
                <a:rect l="0" t="0" r="r" b="b"/>
                <a:pathLst>
                  <a:path w="2" h="2">
                    <a:moveTo>
                      <a:pt x="1" y="0"/>
                    </a:moveTo>
                    <a:cubicBezTo>
                      <a:pt x="0" y="2"/>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1" name="Freeform 272"/>
              <p:cNvSpPr/>
              <p:nvPr/>
            </p:nvSpPr>
            <p:spPr bwMode="auto">
              <a:xfrm>
                <a:off x="4230" y="2480"/>
                <a:ext cx="4" cy="2"/>
              </a:xfrm>
              <a:custGeom>
                <a:avLst/>
                <a:gdLst>
                  <a:gd name="T0" fmla="*/ 1 w 2"/>
                  <a:gd name="T1" fmla="*/ 1 h 1"/>
                  <a:gd name="T2" fmla="*/ 2 w 2"/>
                  <a:gd name="T3" fmla="*/ 1 h 1"/>
                  <a:gd name="T4" fmla="*/ 1 w 2"/>
                  <a:gd name="T5" fmla="*/ 1 h 1"/>
                </a:gdLst>
                <a:ahLst/>
                <a:cxnLst>
                  <a:cxn ang="0">
                    <a:pos x="T0" y="T1"/>
                  </a:cxn>
                  <a:cxn ang="0">
                    <a:pos x="T2" y="T3"/>
                  </a:cxn>
                  <a:cxn ang="0">
                    <a:pos x="T4" y="T5"/>
                  </a:cxn>
                </a:cxnLst>
                <a:rect l="0" t="0" r="r" b="b"/>
                <a:pathLst>
                  <a:path w="2" h="1">
                    <a:moveTo>
                      <a:pt x="1" y="1"/>
                    </a:moveTo>
                    <a:cubicBezTo>
                      <a:pt x="0" y="1"/>
                      <a:pt x="1" y="1"/>
                      <a:pt x="2" y="1"/>
                    </a:cubicBezTo>
                    <a:cubicBezTo>
                      <a:pt x="2" y="0"/>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2" name="Freeform 273"/>
              <p:cNvSpPr/>
              <p:nvPr/>
            </p:nvSpPr>
            <p:spPr bwMode="auto">
              <a:xfrm>
                <a:off x="3895" y="3080"/>
                <a:ext cx="4" cy="3"/>
              </a:xfrm>
              <a:custGeom>
                <a:avLst/>
                <a:gdLst>
                  <a:gd name="T0" fmla="*/ 0 w 2"/>
                  <a:gd name="T1" fmla="*/ 0 h 1"/>
                  <a:gd name="T2" fmla="*/ 1 w 2"/>
                  <a:gd name="T3" fmla="*/ 0 h 1"/>
                  <a:gd name="T4" fmla="*/ 1 w 2"/>
                  <a:gd name="T5" fmla="*/ 0 h 1"/>
                  <a:gd name="T6" fmla="*/ 0 w 2"/>
                  <a:gd name="T7" fmla="*/ 0 h 1"/>
                </a:gdLst>
                <a:ahLst/>
                <a:cxnLst>
                  <a:cxn ang="0">
                    <a:pos x="T0" y="T1"/>
                  </a:cxn>
                  <a:cxn ang="0">
                    <a:pos x="T2" y="T3"/>
                  </a:cxn>
                  <a:cxn ang="0">
                    <a:pos x="T4" y="T5"/>
                  </a:cxn>
                  <a:cxn ang="0">
                    <a:pos x="T6" y="T7"/>
                  </a:cxn>
                </a:cxnLst>
                <a:rect l="0" t="0" r="r" b="b"/>
                <a:pathLst>
                  <a:path w="2" h="1">
                    <a:moveTo>
                      <a:pt x="0" y="0"/>
                    </a:moveTo>
                    <a:cubicBezTo>
                      <a:pt x="0" y="1"/>
                      <a:pt x="1" y="0"/>
                      <a:pt x="1" y="0"/>
                    </a:cubicBezTo>
                    <a:cubicBezTo>
                      <a:pt x="1" y="0"/>
                      <a:pt x="2"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3" name="Freeform 274"/>
              <p:cNvSpPr/>
              <p:nvPr/>
            </p:nvSpPr>
            <p:spPr bwMode="auto">
              <a:xfrm>
                <a:off x="4007" y="3076"/>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4" name="Freeform 275"/>
              <p:cNvSpPr/>
              <p:nvPr/>
            </p:nvSpPr>
            <p:spPr bwMode="auto">
              <a:xfrm>
                <a:off x="3598"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5" name="Freeform 276"/>
              <p:cNvSpPr/>
              <p:nvPr/>
            </p:nvSpPr>
            <p:spPr bwMode="auto">
              <a:xfrm>
                <a:off x="4005" y="3074"/>
                <a:ext cx="2" cy="2"/>
              </a:xfrm>
              <a:custGeom>
                <a:avLst/>
                <a:gdLst>
                  <a:gd name="T0" fmla="*/ 1 w 1"/>
                  <a:gd name="T1" fmla="*/ 1 h 1"/>
                  <a:gd name="T2" fmla="*/ 0 w 1"/>
                  <a:gd name="T3" fmla="*/ 1 h 1"/>
                  <a:gd name="T4" fmla="*/ 1 w 1"/>
                  <a:gd name="T5" fmla="*/ 1 h 1"/>
                </a:gdLst>
                <a:ahLst/>
                <a:cxnLst>
                  <a:cxn ang="0">
                    <a:pos x="T0" y="T1"/>
                  </a:cxn>
                  <a:cxn ang="0">
                    <a:pos x="T2" y="T3"/>
                  </a:cxn>
                  <a:cxn ang="0">
                    <a:pos x="T4" y="T5"/>
                  </a:cxn>
                </a:cxnLst>
                <a:rect l="0" t="0" r="r" b="b"/>
                <a:pathLst>
                  <a:path w="1" h="1">
                    <a:moveTo>
                      <a:pt x="1" y="1"/>
                    </a:moveTo>
                    <a:cubicBezTo>
                      <a:pt x="1" y="1"/>
                      <a:pt x="1" y="1"/>
                      <a:pt x="0" y="1"/>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6" name="Freeform 277"/>
              <p:cNvSpPr/>
              <p:nvPr/>
            </p:nvSpPr>
            <p:spPr bwMode="auto">
              <a:xfrm>
                <a:off x="4007" y="3085"/>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7" name="Freeform 278"/>
              <p:cNvSpPr/>
              <p:nvPr/>
            </p:nvSpPr>
            <p:spPr bwMode="auto">
              <a:xfrm>
                <a:off x="3598" y="1823"/>
                <a:ext cx="2" cy="0"/>
              </a:xfrm>
              <a:custGeom>
                <a:avLst/>
                <a:gdLst>
                  <a:gd name="T0" fmla="*/ 1 w 1"/>
                  <a:gd name="T1" fmla="*/ 1 w 1"/>
                  <a:gd name="T2" fmla="*/ 1 w 1"/>
                </a:gdLst>
                <a:ahLst/>
                <a:cxnLst>
                  <a:cxn ang="0">
                    <a:pos x="T0" y="0"/>
                  </a:cxn>
                  <a:cxn ang="0">
                    <a:pos x="T1" y="0"/>
                  </a:cxn>
                  <a:cxn ang="0">
                    <a:pos x="T2" y="0"/>
                  </a:cxn>
                </a:cxnLst>
                <a:rect l="0" t="0" r="r" b="b"/>
                <a:pathLst>
                  <a:path w="1">
                    <a:moveTo>
                      <a:pt x="1" y="0"/>
                    </a:moveTo>
                    <a:cubicBezTo>
                      <a:pt x="1" y="0"/>
                      <a:pt x="1" y="0"/>
                      <a:pt x="1"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8" name="Freeform 279"/>
              <p:cNvSpPr/>
              <p:nvPr/>
            </p:nvSpPr>
            <p:spPr bwMode="auto">
              <a:xfrm>
                <a:off x="3598" y="1823"/>
                <a:ext cx="2" cy="0"/>
              </a:xfrm>
              <a:custGeom>
                <a:avLst/>
                <a:gdLst>
                  <a:gd name="T0" fmla="*/ 1 w 1"/>
                  <a:gd name="T1" fmla="*/ 1 w 1"/>
                  <a:gd name="T2" fmla="*/ 0 w 1"/>
                  <a:gd name="T3" fmla="*/ 0 w 1"/>
                  <a:gd name="T4" fmla="*/ 0 w 1"/>
                  <a:gd name="T5" fmla="*/ 1 w 1"/>
                </a:gdLst>
                <a:ahLst/>
                <a:cxnLst>
                  <a:cxn ang="0">
                    <a:pos x="T0" y="0"/>
                  </a:cxn>
                  <a:cxn ang="0">
                    <a:pos x="T1" y="0"/>
                  </a:cxn>
                  <a:cxn ang="0">
                    <a:pos x="T2" y="0"/>
                  </a:cxn>
                  <a:cxn ang="0">
                    <a:pos x="T3" y="0"/>
                  </a:cxn>
                  <a:cxn ang="0">
                    <a:pos x="T4" y="0"/>
                  </a:cxn>
                  <a:cxn ang="0">
                    <a:pos x="T5" y="0"/>
                  </a:cxn>
                </a:cxnLst>
                <a:rect l="0" t="0" r="r" b="b"/>
                <a:pathLst>
                  <a:path w="1">
                    <a:moveTo>
                      <a:pt x="1" y="0"/>
                    </a:moveTo>
                    <a:cubicBezTo>
                      <a:pt x="1" y="0"/>
                      <a:pt x="1" y="0"/>
                      <a:pt x="1" y="0"/>
                    </a:cubicBezTo>
                    <a:cubicBezTo>
                      <a:pt x="1" y="0"/>
                      <a:pt x="0" y="0"/>
                      <a:pt x="0" y="0"/>
                    </a:cubicBezTo>
                    <a:cubicBezTo>
                      <a:pt x="0"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39" name="Freeform 280"/>
              <p:cNvSpPr/>
              <p:nvPr/>
            </p:nvSpPr>
            <p:spPr bwMode="auto">
              <a:xfrm>
                <a:off x="4009" y="3083"/>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0" name="Freeform 281"/>
              <p:cNvSpPr/>
              <p:nvPr/>
            </p:nvSpPr>
            <p:spPr bwMode="auto">
              <a:xfrm>
                <a:off x="3602" y="182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1" name="Freeform 282"/>
              <p:cNvSpPr/>
              <p:nvPr/>
            </p:nvSpPr>
            <p:spPr bwMode="auto">
              <a:xfrm>
                <a:off x="3929" y="1870"/>
                <a:ext cx="4" cy="8"/>
              </a:xfrm>
              <a:custGeom>
                <a:avLst/>
                <a:gdLst>
                  <a:gd name="T0" fmla="*/ 2 w 2"/>
                  <a:gd name="T1" fmla="*/ 1 h 4"/>
                  <a:gd name="T2" fmla="*/ 1 w 2"/>
                  <a:gd name="T3" fmla="*/ 4 h 4"/>
                  <a:gd name="T4" fmla="*/ 2 w 2"/>
                  <a:gd name="T5" fmla="*/ 1 h 4"/>
                </a:gdLst>
                <a:ahLst/>
                <a:cxnLst>
                  <a:cxn ang="0">
                    <a:pos x="T0" y="T1"/>
                  </a:cxn>
                  <a:cxn ang="0">
                    <a:pos x="T2" y="T3"/>
                  </a:cxn>
                  <a:cxn ang="0">
                    <a:pos x="T4" y="T5"/>
                  </a:cxn>
                </a:cxnLst>
                <a:rect l="0" t="0" r="r" b="b"/>
                <a:pathLst>
                  <a:path w="2" h="4">
                    <a:moveTo>
                      <a:pt x="2" y="1"/>
                    </a:moveTo>
                    <a:cubicBezTo>
                      <a:pt x="2" y="1"/>
                      <a:pt x="0" y="1"/>
                      <a:pt x="1" y="4"/>
                    </a:cubicBezTo>
                    <a:cubicBezTo>
                      <a:pt x="1" y="0"/>
                      <a:pt x="2" y="4"/>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2" name="Freeform 283"/>
              <p:cNvSpPr/>
              <p:nvPr/>
            </p:nvSpPr>
            <p:spPr bwMode="auto">
              <a:xfrm>
                <a:off x="3687" y="1579"/>
                <a:ext cx="4" cy="4"/>
              </a:xfrm>
              <a:custGeom>
                <a:avLst/>
                <a:gdLst>
                  <a:gd name="T0" fmla="*/ 0 w 4"/>
                  <a:gd name="T1" fmla="*/ 4 h 4"/>
                  <a:gd name="T2" fmla="*/ 4 w 4"/>
                  <a:gd name="T3" fmla="*/ 0 h 4"/>
                  <a:gd name="T4" fmla="*/ 0 w 4"/>
                  <a:gd name="T5" fmla="*/ 2 h 4"/>
                  <a:gd name="T6" fmla="*/ 0 w 4"/>
                  <a:gd name="T7" fmla="*/ 4 h 4"/>
                </a:gdLst>
                <a:ahLst/>
                <a:cxnLst>
                  <a:cxn ang="0">
                    <a:pos x="T0" y="T1"/>
                  </a:cxn>
                  <a:cxn ang="0">
                    <a:pos x="T2" y="T3"/>
                  </a:cxn>
                  <a:cxn ang="0">
                    <a:pos x="T4" y="T5"/>
                  </a:cxn>
                  <a:cxn ang="0">
                    <a:pos x="T6" y="T7"/>
                  </a:cxn>
                </a:cxnLst>
                <a:rect l="0" t="0" r="r" b="b"/>
                <a:pathLst>
                  <a:path w="4" h="4">
                    <a:moveTo>
                      <a:pt x="0" y="4"/>
                    </a:moveTo>
                    <a:lnTo>
                      <a:pt x="4" y="0"/>
                    </a:lnTo>
                    <a:lnTo>
                      <a:pt x="0" y="2"/>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3" name="Freeform 284"/>
              <p:cNvSpPr/>
              <p:nvPr/>
            </p:nvSpPr>
            <p:spPr bwMode="auto">
              <a:xfrm>
                <a:off x="4086" y="1583"/>
                <a:ext cx="8" cy="4"/>
              </a:xfrm>
              <a:custGeom>
                <a:avLst/>
                <a:gdLst>
                  <a:gd name="T0" fmla="*/ 2 w 4"/>
                  <a:gd name="T1" fmla="*/ 2 h 2"/>
                  <a:gd name="T2" fmla="*/ 1 w 4"/>
                  <a:gd name="T3" fmla="*/ 0 h 2"/>
                  <a:gd name="T4" fmla="*/ 2 w 4"/>
                  <a:gd name="T5" fmla="*/ 2 h 2"/>
                </a:gdLst>
                <a:ahLst/>
                <a:cxnLst>
                  <a:cxn ang="0">
                    <a:pos x="T0" y="T1"/>
                  </a:cxn>
                  <a:cxn ang="0">
                    <a:pos x="T2" y="T3"/>
                  </a:cxn>
                  <a:cxn ang="0">
                    <a:pos x="T4" y="T5"/>
                  </a:cxn>
                </a:cxnLst>
                <a:rect l="0" t="0" r="r" b="b"/>
                <a:pathLst>
                  <a:path w="4" h="2">
                    <a:moveTo>
                      <a:pt x="2" y="2"/>
                    </a:moveTo>
                    <a:cubicBezTo>
                      <a:pt x="2" y="2"/>
                      <a:pt x="3" y="1"/>
                      <a:pt x="1" y="0"/>
                    </a:cubicBezTo>
                    <a:cubicBezTo>
                      <a:pt x="4" y="2"/>
                      <a:pt x="0"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4" name="Freeform 285"/>
              <p:cNvSpPr/>
              <p:nvPr/>
            </p:nvSpPr>
            <p:spPr bwMode="auto">
              <a:xfrm>
                <a:off x="3574" y="1912"/>
                <a:ext cx="2" cy="21"/>
              </a:xfrm>
              <a:custGeom>
                <a:avLst/>
                <a:gdLst>
                  <a:gd name="T0" fmla="*/ 0 w 1"/>
                  <a:gd name="T1" fmla="*/ 0 h 10"/>
                  <a:gd name="T2" fmla="*/ 1 w 1"/>
                  <a:gd name="T3" fmla="*/ 10 h 10"/>
                  <a:gd name="T4" fmla="*/ 0 w 1"/>
                  <a:gd name="T5" fmla="*/ 0 h 10"/>
                </a:gdLst>
                <a:ahLst/>
                <a:cxnLst>
                  <a:cxn ang="0">
                    <a:pos x="T0" y="T1"/>
                  </a:cxn>
                  <a:cxn ang="0">
                    <a:pos x="T2" y="T3"/>
                  </a:cxn>
                  <a:cxn ang="0">
                    <a:pos x="T4" y="T5"/>
                  </a:cxn>
                </a:cxnLst>
                <a:rect l="0" t="0" r="r" b="b"/>
                <a:pathLst>
                  <a:path w="1" h="10">
                    <a:moveTo>
                      <a:pt x="0" y="0"/>
                    </a:moveTo>
                    <a:cubicBezTo>
                      <a:pt x="0" y="4"/>
                      <a:pt x="0" y="10"/>
                      <a:pt x="1" y="1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5" name="Freeform 286"/>
              <p:cNvSpPr>
                <a:spLocks noEditPoints="1"/>
              </p:cNvSpPr>
              <p:nvPr/>
            </p:nvSpPr>
            <p:spPr bwMode="auto">
              <a:xfrm>
                <a:off x="3559" y="1774"/>
                <a:ext cx="77" cy="91"/>
              </a:xfrm>
              <a:custGeom>
                <a:avLst/>
                <a:gdLst>
                  <a:gd name="T0" fmla="*/ 32 w 36"/>
                  <a:gd name="T1" fmla="*/ 19 h 43"/>
                  <a:gd name="T2" fmla="*/ 27 w 36"/>
                  <a:gd name="T3" fmla="*/ 2 h 43"/>
                  <a:gd name="T4" fmla="*/ 8 w 36"/>
                  <a:gd name="T5" fmla="*/ 14 h 43"/>
                  <a:gd name="T6" fmla="*/ 16 w 36"/>
                  <a:gd name="T7" fmla="*/ 25 h 43"/>
                  <a:gd name="T8" fmla="*/ 16 w 36"/>
                  <a:gd name="T9" fmla="*/ 24 h 43"/>
                  <a:gd name="T10" fmla="*/ 17 w 36"/>
                  <a:gd name="T11" fmla="*/ 24 h 43"/>
                  <a:gd name="T12" fmla="*/ 17 w 36"/>
                  <a:gd name="T13" fmla="*/ 23 h 43"/>
                  <a:gd name="T14" fmla="*/ 17 w 36"/>
                  <a:gd name="T15" fmla="*/ 24 h 43"/>
                  <a:gd name="T16" fmla="*/ 19 w 36"/>
                  <a:gd name="T17" fmla="*/ 23 h 43"/>
                  <a:gd name="T18" fmla="*/ 18 w 36"/>
                  <a:gd name="T19" fmla="*/ 24 h 43"/>
                  <a:gd name="T20" fmla="*/ 17 w 36"/>
                  <a:gd name="T21" fmla="*/ 24 h 43"/>
                  <a:gd name="T22" fmla="*/ 19 w 36"/>
                  <a:gd name="T23" fmla="*/ 23 h 43"/>
                  <a:gd name="T24" fmla="*/ 20 w 36"/>
                  <a:gd name="T25" fmla="*/ 23 h 43"/>
                  <a:gd name="T26" fmla="*/ 21 w 36"/>
                  <a:gd name="T27" fmla="*/ 24 h 43"/>
                  <a:gd name="T28" fmla="*/ 21 w 36"/>
                  <a:gd name="T29" fmla="*/ 23 h 43"/>
                  <a:gd name="T30" fmla="*/ 21 w 36"/>
                  <a:gd name="T31" fmla="*/ 23 h 43"/>
                  <a:gd name="T32" fmla="*/ 21 w 36"/>
                  <a:gd name="T33" fmla="*/ 23 h 43"/>
                  <a:gd name="T34" fmla="*/ 21 w 36"/>
                  <a:gd name="T35" fmla="*/ 24 h 43"/>
                  <a:gd name="T36" fmla="*/ 22 w 36"/>
                  <a:gd name="T37" fmla="*/ 24 h 43"/>
                  <a:gd name="T38" fmla="*/ 22 w 36"/>
                  <a:gd name="T39" fmla="*/ 24 h 43"/>
                  <a:gd name="T40" fmla="*/ 22 w 36"/>
                  <a:gd name="T41" fmla="*/ 19 h 43"/>
                  <a:gd name="T42" fmla="*/ 22 w 36"/>
                  <a:gd name="T43" fmla="*/ 19 h 43"/>
                  <a:gd name="T44" fmla="*/ 23 w 36"/>
                  <a:gd name="T45" fmla="*/ 23 h 43"/>
                  <a:gd name="T46" fmla="*/ 27 w 36"/>
                  <a:gd name="T47" fmla="*/ 24 h 43"/>
                  <a:gd name="T48" fmla="*/ 25 w 36"/>
                  <a:gd name="T49" fmla="*/ 24 h 43"/>
                  <a:gd name="T50" fmla="*/ 25 w 36"/>
                  <a:gd name="T51" fmla="*/ 24 h 43"/>
                  <a:gd name="T52" fmla="*/ 26 w 36"/>
                  <a:gd name="T53" fmla="*/ 23 h 43"/>
                  <a:gd name="T54" fmla="*/ 25 w 36"/>
                  <a:gd name="T55" fmla="*/ 24 h 43"/>
                  <a:gd name="T56" fmla="*/ 24 w 36"/>
                  <a:gd name="T57" fmla="*/ 24 h 43"/>
                  <a:gd name="T58" fmla="*/ 24 w 36"/>
                  <a:gd name="T59" fmla="*/ 22 h 43"/>
                  <a:gd name="T60" fmla="*/ 24 w 36"/>
                  <a:gd name="T61" fmla="*/ 24 h 43"/>
                  <a:gd name="T62" fmla="*/ 23 w 36"/>
                  <a:gd name="T63" fmla="*/ 24 h 43"/>
                  <a:gd name="T64" fmla="*/ 23 w 36"/>
                  <a:gd name="T65" fmla="*/ 24 h 43"/>
                  <a:gd name="T66" fmla="*/ 24 w 36"/>
                  <a:gd name="T67" fmla="*/ 24 h 43"/>
                  <a:gd name="T68" fmla="*/ 24 w 36"/>
                  <a:gd name="T69" fmla="*/ 24 h 43"/>
                  <a:gd name="T70" fmla="*/ 25 w 36"/>
                  <a:gd name="T71" fmla="*/ 24 h 43"/>
                  <a:gd name="T72" fmla="*/ 29 w 36"/>
                  <a:gd name="T73" fmla="*/ 24 h 43"/>
                  <a:gd name="T74" fmla="*/ 26 w 36"/>
                  <a:gd name="T75" fmla="*/ 24 h 43"/>
                  <a:gd name="T76" fmla="*/ 24 w 36"/>
                  <a:gd name="T77" fmla="*/ 22 h 43"/>
                  <a:gd name="T78" fmla="*/ 23 w 36"/>
                  <a:gd name="T79" fmla="*/ 21 h 43"/>
                  <a:gd name="T80" fmla="*/ 24 w 36"/>
                  <a:gd name="T81" fmla="*/ 21 h 43"/>
                  <a:gd name="T82" fmla="*/ 24 w 36"/>
                  <a:gd name="T83" fmla="*/ 21 h 43"/>
                  <a:gd name="T84" fmla="*/ 23 w 36"/>
                  <a:gd name="T85" fmla="*/ 20 h 43"/>
                  <a:gd name="T86" fmla="*/ 22 w 36"/>
                  <a:gd name="T87" fmla="*/ 19 h 43"/>
                  <a:gd name="T88" fmla="*/ 22 w 36"/>
                  <a:gd name="T89" fmla="*/ 20 h 43"/>
                  <a:gd name="T90" fmla="*/ 21 w 36"/>
                  <a:gd name="T91" fmla="*/ 19 h 43"/>
                  <a:gd name="T92" fmla="*/ 22 w 36"/>
                  <a:gd name="T93" fmla="*/ 21 h 43"/>
                  <a:gd name="T94" fmla="*/ 20 w 36"/>
                  <a:gd name="T95" fmla="*/ 21 h 43"/>
                  <a:gd name="T96" fmla="*/ 17 w 36"/>
                  <a:gd name="T97" fmla="*/ 20 h 43"/>
                  <a:gd name="T98" fmla="*/ 20 w 36"/>
                  <a:gd name="T99" fmla="*/ 19 h 43"/>
                  <a:gd name="T100" fmla="*/ 18 w 36"/>
                  <a:gd name="T101" fmla="*/ 18 h 43"/>
                  <a:gd name="T102" fmla="*/ 19 w 36"/>
                  <a:gd name="T103" fmla="*/ 18 h 43"/>
                  <a:gd name="T104" fmla="*/ 20 w 36"/>
                  <a:gd name="T105" fmla="*/ 18 h 43"/>
                  <a:gd name="T106" fmla="*/ 21 w 36"/>
                  <a:gd name="T107" fmla="*/ 19 h 43"/>
                  <a:gd name="T108" fmla="*/ 20 w 36"/>
                  <a:gd name="T109" fmla="*/ 18 h 43"/>
                  <a:gd name="T110" fmla="*/ 18 w 36"/>
                  <a:gd name="T111" fmla="*/ 18 h 43"/>
                  <a:gd name="T112" fmla="*/ 18 w 36"/>
                  <a:gd name="T113" fmla="*/ 18 h 43"/>
                  <a:gd name="T114" fmla="*/ 15 w 36"/>
                  <a:gd name="T115" fmla="*/ 18 h 43"/>
                  <a:gd name="T116" fmla="*/ 18 w 36"/>
                  <a:gd name="T117" fmla="*/ 18 h 43"/>
                  <a:gd name="T118" fmla="*/ 18 w 36"/>
                  <a:gd name="T119" fmla="*/ 18 h 43"/>
                  <a:gd name="T120" fmla="*/ 17 w 36"/>
                  <a:gd name="T121" fmla="*/ 19 h 43"/>
                  <a:gd name="T122" fmla="*/ 16 w 36"/>
                  <a:gd name="T123" fmla="*/ 25 h 43"/>
                  <a:gd name="T124" fmla="*/ 14 w 36"/>
                  <a:gd name="T12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43">
                    <a:moveTo>
                      <a:pt x="5" y="16"/>
                    </a:moveTo>
                    <a:cubicBezTo>
                      <a:pt x="6" y="19"/>
                      <a:pt x="3" y="20"/>
                      <a:pt x="0" y="23"/>
                    </a:cubicBezTo>
                    <a:cubicBezTo>
                      <a:pt x="0" y="23"/>
                      <a:pt x="1" y="25"/>
                      <a:pt x="1" y="28"/>
                    </a:cubicBezTo>
                    <a:cubicBezTo>
                      <a:pt x="5" y="39"/>
                      <a:pt x="13" y="43"/>
                      <a:pt x="19" y="41"/>
                    </a:cubicBezTo>
                    <a:cubicBezTo>
                      <a:pt x="18" y="40"/>
                      <a:pt x="18" y="39"/>
                      <a:pt x="19" y="39"/>
                    </a:cubicBezTo>
                    <a:cubicBezTo>
                      <a:pt x="19" y="39"/>
                      <a:pt x="19" y="39"/>
                      <a:pt x="19" y="39"/>
                    </a:cubicBezTo>
                    <a:cubicBezTo>
                      <a:pt x="19" y="38"/>
                      <a:pt x="19" y="38"/>
                      <a:pt x="19" y="38"/>
                    </a:cubicBezTo>
                    <a:cubicBezTo>
                      <a:pt x="19" y="38"/>
                      <a:pt x="19" y="39"/>
                      <a:pt x="19" y="40"/>
                    </a:cubicBezTo>
                    <a:cubicBezTo>
                      <a:pt x="20" y="39"/>
                      <a:pt x="21" y="39"/>
                      <a:pt x="23" y="39"/>
                    </a:cubicBezTo>
                    <a:cubicBezTo>
                      <a:pt x="22" y="36"/>
                      <a:pt x="23" y="38"/>
                      <a:pt x="23" y="36"/>
                    </a:cubicBezTo>
                    <a:cubicBezTo>
                      <a:pt x="23" y="37"/>
                      <a:pt x="23" y="37"/>
                      <a:pt x="23" y="37"/>
                    </a:cubicBezTo>
                    <a:cubicBezTo>
                      <a:pt x="23" y="36"/>
                      <a:pt x="23" y="36"/>
                      <a:pt x="25" y="38"/>
                    </a:cubicBezTo>
                    <a:cubicBezTo>
                      <a:pt x="29" y="38"/>
                      <a:pt x="31" y="35"/>
                      <a:pt x="33" y="33"/>
                    </a:cubicBezTo>
                    <a:cubicBezTo>
                      <a:pt x="36" y="30"/>
                      <a:pt x="36" y="26"/>
                      <a:pt x="36" y="21"/>
                    </a:cubicBezTo>
                    <a:cubicBezTo>
                      <a:pt x="33" y="20"/>
                      <a:pt x="35" y="19"/>
                      <a:pt x="32" y="19"/>
                    </a:cubicBezTo>
                    <a:cubicBezTo>
                      <a:pt x="33" y="19"/>
                      <a:pt x="33" y="19"/>
                      <a:pt x="33" y="19"/>
                    </a:cubicBezTo>
                    <a:cubicBezTo>
                      <a:pt x="31" y="18"/>
                      <a:pt x="33" y="18"/>
                      <a:pt x="34" y="17"/>
                    </a:cubicBezTo>
                    <a:cubicBezTo>
                      <a:pt x="33" y="17"/>
                      <a:pt x="34" y="17"/>
                      <a:pt x="32" y="17"/>
                    </a:cubicBezTo>
                    <a:cubicBezTo>
                      <a:pt x="30" y="17"/>
                      <a:pt x="35" y="17"/>
                      <a:pt x="34" y="16"/>
                    </a:cubicBezTo>
                    <a:cubicBezTo>
                      <a:pt x="34" y="16"/>
                      <a:pt x="33" y="17"/>
                      <a:pt x="33" y="16"/>
                    </a:cubicBezTo>
                    <a:cubicBezTo>
                      <a:pt x="31" y="16"/>
                      <a:pt x="34" y="17"/>
                      <a:pt x="36" y="15"/>
                    </a:cubicBezTo>
                    <a:cubicBezTo>
                      <a:pt x="35" y="13"/>
                      <a:pt x="32" y="12"/>
                      <a:pt x="33" y="10"/>
                    </a:cubicBezTo>
                    <a:cubicBezTo>
                      <a:pt x="33" y="11"/>
                      <a:pt x="32" y="11"/>
                      <a:pt x="32" y="11"/>
                    </a:cubicBezTo>
                    <a:cubicBezTo>
                      <a:pt x="35" y="9"/>
                      <a:pt x="31" y="11"/>
                      <a:pt x="32" y="10"/>
                    </a:cubicBezTo>
                    <a:cubicBezTo>
                      <a:pt x="33" y="10"/>
                      <a:pt x="33" y="10"/>
                      <a:pt x="33" y="10"/>
                    </a:cubicBezTo>
                    <a:cubicBezTo>
                      <a:pt x="34" y="9"/>
                      <a:pt x="32" y="9"/>
                      <a:pt x="32" y="7"/>
                    </a:cubicBezTo>
                    <a:cubicBezTo>
                      <a:pt x="30" y="7"/>
                      <a:pt x="32" y="5"/>
                      <a:pt x="30" y="5"/>
                    </a:cubicBezTo>
                    <a:cubicBezTo>
                      <a:pt x="31" y="5"/>
                      <a:pt x="30" y="4"/>
                      <a:pt x="30" y="4"/>
                    </a:cubicBezTo>
                    <a:cubicBezTo>
                      <a:pt x="27" y="6"/>
                      <a:pt x="29" y="1"/>
                      <a:pt x="27" y="3"/>
                    </a:cubicBezTo>
                    <a:cubicBezTo>
                      <a:pt x="27" y="2"/>
                      <a:pt x="27" y="2"/>
                      <a:pt x="27" y="2"/>
                    </a:cubicBezTo>
                    <a:cubicBezTo>
                      <a:pt x="25" y="1"/>
                      <a:pt x="21" y="0"/>
                      <a:pt x="18" y="3"/>
                    </a:cubicBezTo>
                    <a:cubicBezTo>
                      <a:pt x="16" y="3"/>
                      <a:pt x="12" y="1"/>
                      <a:pt x="13" y="3"/>
                    </a:cubicBezTo>
                    <a:cubicBezTo>
                      <a:pt x="13" y="5"/>
                      <a:pt x="13" y="5"/>
                      <a:pt x="13" y="5"/>
                    </a:cubicBezTo>
                    <a:cubicBezTo>
                      <a:pt x="13" y="5"/>
                      <a:pt x="13" y="4"/>
                      <a:pt x="12" y="3"/>
                    </a:cubicBezTo>
                    <a:cubicBezTo>
                      <a:pt x="13" y="5"/>
                      <a:pt x="11" y="4"/>
                      <a:pt x="11" y="4"/>
                    </a:cubicBezTo>
                    <a:cubicBezTo>
                      <a:pt x="11" y="5"/>
                      <a:pt x="11" y="5"/>
                      <a:pt x="11" y="6"/>
                    </a:cubicBezTo>
                    <a:cubicBezTo>
                      <a:pt x="9" y="4"/>
                      <a:pt x="11" y="8"/>
                      <a:pt x="9" y="7"/>
                    </a:cubicBezTo>
                    <a:cubicBezTo>
                      <a:pt x="12" y="9"/>
                      <a:pt x="10" y="8"/>
                      <a:pt x="10" y="9"/>
                    </a:cubicBezTo>
                    <a:cubicBezTo>
                      <a:pt x="10" y="9"/>
                      <a:pt x="10" y="9"/>
                      <a:pt x="9" y="8"/>
                    </a:cubicBezTo>
                    <a:cubicBezTo>
                      <a:pt x="9" y="9"/>
                      <a:pt x="9" y="9"/>
                      <a:pt x="8" y="9"/>
                    </a:cubicBezTo>
                    <a:cubicBezTo>
                      <a:pt x="8" y="9"/>
                      <a:pt x="10" y="10"/>
                      <a:pt x="9" y="10"/>
                    </a:cubicBezTo>
                    <a:cubicBezTo>
                      <a:pt x="7" y="9"/>
                      <a:pt x="9" y="11"/>
                      <a:pt x="8" y="10"/>
                    </a:cubicBezTo>
                    <a:cubicBezTo>
                      <a:pt x="10" y="11"/>
                      <a:pt x="11" y="13"/>
                      <a:pt x="10" y="12"/>
                    </a:cubicBezTo>
                    <a:cubicBezTo>
                      <a:pt x="8" y="11"/>
                      <a:pt x="8" y="11"/>
                      <a:pt x="8" y="11"/>
                    </a:cubicBezTo>
                    <a:cubicBezTo>
                      <a:pt x="9" y="12"/>
                      <a:pt x="5" y="12"/>
                      <a:pt x="8" y="14"/>
                    </a:cubicBezTo>
                    <a:cubicBezTo>
                      <a:pt x="6" y="13"/>
                      <a:pt x="6" y="13"/>
                      <a:pt x="6" y="13"/>
                    </a:cubicBezTo>
                    <a:cubicBezTo>
                      <a:pt x="8" y="15"/>
                      <a:pt x="6" y="15"/>
                      <a:pt x="8" y="17"/>
                    </a:cubicBezTo>
                    <a:cubicBezTo>
                      <a:pt x="8" y="17"/>
                      <a:pt x="7" y="17"/>
                      <a:pt x="7" y="17"/>
                    </a:cubicBezTo>
                    <a:cubicBezTo>
                      <a:pt x="6" y="17"/>
                      <a:pt x="5" y="16"/>
                      <a:pt x="5" y="16"/>
                    </a:cubicBezTo>
                    <a:close/>
                    <a:moveTo>
                      <a:pt x="16" y="26"/>
                    </a:moveTo>
                    <a:cubicBezTo>
                      <a:pt x="16" y="26"/>
                      <a:pt x="16" y="26"/>
                      <a:pt x="16" y="26"/>
                    </a:cubicBezTo>
                    <a:cubicBezTo>
                      <a:pt x="16" y="27"/>
                      <a:pt x="16" y="27"/>
                      <a:pt x="16" y="26"/>
                    </a:cubicBezTo>
                    <a:close/>
                    <a:moveTo>
                      <a:pt x="17" y="24"/>
                    </a:moveTo>
                    <a:cubicBezTo>
                      <a:pt x="17" y="25"/>
                      <a:pt x="16" y="25"/>
                      <a:pt x="17" y="27"/>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7" y="24"/>
                    </a:cubicBezTo>
                    <a:cubicBezTo>
                      <a:pt x="17" y="25"/>
                      <a:pt x="17" y="25"/>
                      <a:pt x="17" y="24"/>
                    </a:cubicBezTo>
                    <a:close/>
                    <a:moveTo>
                      <a:pt x="16" y="25"/>
                    </a:move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4"/>
                      <a:pt x="16" y="24"/>
                      <a:pt x="16" y="24"/>
                    </a:cubicBezTo>
                    <a:cubicBezTo>
                      <a:pt x="16" y="25"/>
                      <a:pt x="17" y="23"/>
                      <a:pt x="16" y="24"/>
                    </a:cubicBezTo>
                    <a:cubicBezTo>
                      <a:pt x="16" y="24"/>
                      <a:pt x="16" y="24"/>
                      <a:pt x="16" y="24"/>
                    </a:cubicBezTo>
                    <a:cubicBezTo>
                      <a:pt x="16" y="24"/>
                      <a:pt x="16" y="24"/>
                      <a:pt x="16" y="24"/>
                    </a:cubicBezTo>
                    <a:cubicBezTo>
                      <a:pt x="16" y="24"/>
                      <a:pt x="16" y="24"/>
                      <a:pt x="16" y="24"/>
                    </a:cubicBezTo>
                    <a:cubicBezTo>
                      <a:pt x="16" y="24"/>
                      <a:pt x="16" y="24"/>
                      <a:pt x="16" y="24"/>
                    </a:cubicBezTo>
                    <a:cubicBezTo>
                      <a:pt x="17" y="24"/>
                      <a:pt x="17" y="24"/>
                      <a:pt x="17" y="24"/>
                    </a:cubicBezTo>
                    <a:cubicBezTo>
                      <a:pt x="17" y="24"/>
                      <a:pt x="17" y="24"/>
                      <a:pt x="17" y="24"/>
                    </a:cubicBezTo>
                    <a:cubicBezTo>
                      <a:pt x="16" y="25"/>
                      <a:pt x="17" y="24"/>
                      <a:pt x="16" y="24"/>
                    </a:cubicBezTo>
                    <a:cubicBezTo>
                      <a:pt x="17" y="24"/>
                      <a:pt x="17" y="24"/>
                      <a:pt x="17" y="24"/>
                    </a:cubicBezTo>
                    <a:cubicBezTo>
                      <a:pt x="17" y="24"/>
                      <a:pt x="17" y="24"/>
                      <a:pt x="17" y="24"/>
                    </a:cubicBezTo>
                    <a:cubicBezTo>
                      <a:pt x="17" y="24"/>
                      <a:pt x="16" y="24"/>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lose/>
                    <a:moveTo>
                      <a:pt x="17" y="24"/>
                    </a:move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3"/>
                    </a:moveTo>
                    <a:cubicBezTo>
                      <a:pt x="17" y="23"/>
                      <a:pt x="17" y="23"/>
                      <a:pt x="17" y="23"/>
                    </a:cubicBezTo>
                    <a:cubicBezTo>
                      <a:pt x="18" y="23"/>
                      <a:pt x="18" y="23"/>
                      <a:pt x="18" y="23"/>
                    </a:cubicBezTo>
                    <a:cubicBezTo>
                      <a:pt x="18" y="23"/>
                      <a:pt x="17" y="23"/>
                      <a:pt x="17" y="23"/>
                    </a:cubicBezTo>
                    <a:cubicBezTo>
                      <a:pt x="17" y="23"/>
                      <a:pt x="17" y="23"/>
                      <a:pt x="17" y="23"/>
                    </a:cubicBezTo>
                    <a:cubicBezTo>
                      <a:pt x="17" y="23"/>
                      <a:pt x="17" y="23"/>
                      <a:pt x="17" y="23"/>
                    </a:cubicBezTo>
                    <a:cubicBezTo>
                      <a:pt x="17" y="23"/>
                      <a:pt x="17" y="23"/>
                      <a:pt x="17" y="23"/>
                    </a:cubicBezTo>
                    <a:close/>
                    <a:moveTo>
                      <a:pt x="17" y="24"/>
                    </a:moveTo>
                    <a:cubicBezTo>
                      <a:pt x="17" y="24"/>
                      <a:pt x="17" y="24"/>
                      <a:pt x="17" y="24"/>
                    </a:cubicBez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lose/>
                    <a:moveTo>
                      <a:pt x="17" y="24"/>
                    </a:moveTo>
                    <a:cubicBezTo>
                      <a:pt x="17" y="24"/>
                      <a:pt x="17" y="24"/>
                      <a:pt x="17" y="24"/>
                    </a:cubicBezTo>
                    <a:cubicBezTo>
                      <a:pt x="17" y="24"/>
                      <a:pt x="17" y="24"/>
                      <a:pt x="17" y="24"/>
                    </a:cubicBezTo>
                    <a:cubicBezTo>
                      <a:pt x="18" y="25"/>
                      <a:pt x="17" y="24"/>
                      <a:pt x="17" y="24"/>
                    </a:cubicBezTo>
                    <a:close/>
                    <a:moveTo>
                      <a:pt x="18" y="24"/>
                    </a:moveTo>
                    <a:cubicBezTo>
                      <a:pt x="18" y="24"/>
                      <a:pt x="18" y="24"/>
                      <a:pt x="18" y="24"/>
                    </a:cubicBezTo>
                    <a:cubicBezTo>
                      <a:pt x="18" y="24"/>
                      <a:pt x="18" y="24"/>
                      <a:pt x="18" y="24"/>
                    </a:cubicBezTo>
                    <a:cubicBezTo>
                      <a:pt x="18" y="24"/>
                      <a:pt x="18" y="24"/>
                      <a:pt x="18" y="24"/>
                    </a:cubicBezTo>
                    <a:close/>
                    <a:moveTo>
                      <a:pt x="20" y="23"/>
                    </a:moveTo>
                    <a:cubicBezTo>
                      <a:pt x="20" y="23"/>
                      <a:pt x="20" y="23"/>
                      <a:pt x="20" y="23"/>
                    </a:cubicBezTo>
                    <a:cubicBezTo>
                      <a:pt x="20" y="23"/>
                      <a:pt x="19" y="23"/>
                      <a:pt x="19" y="23"/>
                    </a:cubicBezTo>
                    <a:cubicBezTo>
                      <a:pt x="19" y="23"/>
                      <a:pt x="18" y="23"/>
                      <a:pt x="18" y="24"/>
                    </a:cubicBezTo>
                    <a:cubicBezTo>
                      <a:pt x="18" y="24"/>
                      <a:pt x="18" y="24"/>
                      <a:pt x="18" y="24"/>
                    </a:cubicBezTo>
                    <a:cubicBezTo>
                      <a:pt x="19" y="23"/>
                      <a:pt x="19" y="23"/>
                      <a:pt x="18" y="24"/>
                    </a:cubicBezTo>
                    <a:cubicBezTo>
                      <a:pt x="19" y="23"/>
                      <a:pt x="19" y="23"/>
                      <a:pt x="19" y="23"/>
                    </a:cubicBezTo>
                    <a:cubicBezTo>
                      <a:pt x="19" y="23"/>
                      <a:pt x="19" y="23"/>
                      <a:pt x="19" y="24"/>
                    </a:cubicBezTo>
                    <a:cubicBezTo>
                      <a:pt x="19" y="24"/>
                      <a:pt x="19" y="24"/>
                      <a:pt x="19" y="24"/>
                    </a:cubicBezTo>
                    <a:cubicBezTo>
                      <a:pt x="19" y="24"/>
                      <a:pt x="19" y="24"/>
                      <a:pt x="19" y="24"/>
                    </a:cubicBezTo>
                    <a:cubicBezTo>
                      <a:pt x="19" y="24"/>
                      <a:pt x="19" y="24"/>
                      <a:pt x="19" y="24"/>
                    </a:cubicBezTo>
                    <a:cubicBezTo>
                      <a:pt x="19" y="24"/>
                      <a:pt x="18" y="25"/>
                      <a:pt x="19" y="26"/>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8" y="24"/>
                    </a:cubicBezTo>
                    <a:cubicBezTo>
                      <a:pt x="18" y="24"/>
                      <a:pt x="18"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4"/>
                      <a:pt x="17" y="24"/>
                    </a:cubicBezTo>
                    <a:cubicBezTo>
                      <a:pt x="17" y="24"/>
                      <a:pt x="17" y="23"/>
                      <a:pt x="17" y="23"/>
                    </a:cubicBezTo>
                    <a:cubicBezTo>
                      <a:pt x="17" y="23"/>
                      <a:pt x="18" y="23"/>
                      <a:pt x="18" y="23"/>
                    </a:cubicBezTo>
                    <a:cubicBezTo>
                      <a:pt x="18" y="23"/>
                      <a:pt x="18" y="23"/>
                      <a:pt x="18" y="24"/>
                    </a:cubicBezTo>
                    <a:cubicBezTo>
                      <a:pt x="18" y="24"/>
                      <a:pt x="18" y="24"/>
                      <a:pt x="18" y="24"/>
                    </a:cubicBezTo>
                    <a:cubicBezTo>
                      <a:pt x="18" y="23"/>
                      <a:pt x="18" y="23"/>
                      <a:pt x="18" y="23"/>
                    </a:cubicBezTo>
                    <a:cubicBezTo>
                      <a:pt x="18" y="23"/>
                      <a:pt x="18" y="23"/>
                      <a:pt x="18" y="23"/>
                    </a:cubicBezTo>
                    <a:cubicBezTo>
                      <a:pt x="18" y="22"/>
                      <a:pt x="17" y="22"/>
                      <a:pt x="17" y="22"/>
                    </a:cubicBezTo>
                    <a:cubicBezTo>
                      <a:pt x="18" y="22"/>
                      <a:pt x="18" y="23"/>
                      <a:pt x="18" y="23"/>
                    </a:cubicBezTo>
                    <a:cubicBezTo>
                      <a:pt x="19" y="22"/>
                      <a:pt x="19" y="22"/>
                      <a:pt x="19" y="22"/>
                    </a:cubicBezTo>
                    <a:cubicBezTo>
                      <a:pt x="19" y="22"/>
                      <a:pt x="19" y="23"/>
                      <a:pt x="19" y="23"/>
                    </a:cubicBezTo>
                    <a:cubicBezTo>
                      <a:pt x="19"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1"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ubicBezTo>
                      <a:pt x="20" y="23"/>
                      <a:pt x="20" y="23"/>
                      <a:pt x="20" y="23"/>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ubicBezTo>
                      <a:pt x="21" y="23"/>
                      <a:pt x="21" y="23"/>
                      <a:pt x="21" y="23"/>
                    </a:cubicBezTo>
                    <a:close/>
                    <a:moveTo>
                      <a:pt x="21" y="23"/>
                    </a:moveTo>
                    <a:cubicBezTo>
                      <a:pt x="21" y="23"/>
                      <a:pt x="21" y="23"/>
                      <a:pt x="21" y="23"/>
                    </a:cubicBezTo>
                    <a:cubicBezTo>
                      <a:pt x="21" y="23"/>
                      <a:pt x="21" y="23"/>
                      <a:pt x="21" y="23"/>
                    </a:cubicBezTo>
                    <a:cubicBezTo>
                      <a:pt x="21" y="23"/>
                      <a:pt x="21" y="23"/>
                      <a:pt x="21" y="23"/>
                    </a:cubicBezTo>
                    <a:cubicBezTo>
                      <a:pt x="21" y="23"/>
                      <a:pt x="21" y="23"/>
                      <a:pt x="21" y="23"/>
                    </a:cubicBezTo>
                    <a:close/>
                    <a:moveTo>
                      <a:pt x="21" y="24"/>
                    </a:moveTo>
                    <a:cubicBezTo>
                      <a:pt x="21" y="24"/>
                      <a:pt x="21" y="24"/>
                      <a:pt x="21" y="24"/>
                    </a:cubicBezTo>
                    <a:cubicBezTo>
                      <a:pt x="20" y="24"/>
                      <a:pt x="20" y="24"/>
                      <a:pt x="20" y="24"/>
                    </a:cubicBezTo>
                    <a:cubicBezTo>
                      <a:pt x="20" y="24"/>
                      <a:pt x="21" y="24"/>
                      <a:pt x="21" y="24"/>
                    </a:cubicBezTo>
                    <a:cubicBezTo>
                      <a:pt x="21" y="24"/>
                      <a:pt x="21" y="24"/>
                      <a:pt x="21" y="24"/>
                    </a:cubicBezTo>
                    <a:close/>
                    <a:moveTo>
                      <a:pt x="21" y="24"/>
                    </a:moveTo>
                    <a:cubicBezTo>
                      <a:pt x="21" y="24"/>
                      <a:pt x="21" y="24"/>
                      <a:pt x="21" y="24"/>
                    </a:cubicBezTo>
                    <a:cubicBezTo>
                      <a:pt x="21" y="24"/>
                      <a:pt x="21" y="24"/>
                      <a:pt x="21" y="24"/>
                    </a:cubicBezTo>
                    <a:cubicBezTo>
                      <a:pt x="21" y="24"/>
                      <a:pt x="21" y="24"/>
                      <a:pt x="21" y="24"/>
                    </a:cubicBezTo>
                    <a:cubicBezTo>
                      <a:pt x="21" y="24"/>
                      <a:pt x="21" y="24"/>
                      <a:pt x="21" y="24"/>
                    </a:cubicBezTo>
                    <a:close/>
                    <a:moveTo>
                      <a:pt x="21" y="23"/>
                    </a:moveTo>
                    <a:cubicBezTo>
                      <a:pt x="21" y="23"/>
                      <a:pt x="21" y="23"/>
                      <a:pt x="21" y="23"/>
                    </a:cubicBezTo>
                    <a:cubicBezTo>
                      <a:pt x="21" y="23"/>
                      <a:pt x="21" y="23"/>
                      <a:pt x="21" y="23"/>
                    </a:cubicBezTo>
                    <a:cubicBezTo>
                      <a:pt x="21" y="23"/>
                      <a:pt x="21" y="23"/>
                      <a:pt x="21" y="23"/>
                    </a:cubicBezTo>
                    <a:close/>
                    <a:moveTo>
                      <a:pt x="20" y="24"/>
                    </a:moveTo>
                    <a:cubicBezTo>
                      <a:pt x="20" y="24"/>
                      <a:pt x="20" y="24"/>
                      <a:pt x="20" y="24"/>
                    </a:cubicBezTo>
                    <a:cubicBezTo>
                      <a:pt x="20" y="24"/>
                      <a:pt x="20" y="24"/>
                      <a:pt x="20" y="24"/>
                    </a:cubicBezTo>
                    <a:cubicBezTo>
                      <a:pt x="20" y="24"/>
                      <a:pt x="20" y="24"/>
                      <a:pt x="20" y="24"/>
                    </a:cubicBezTo>
                    <a:cubicBezTo>
                      <a:pt x="20" y="24"/>
                      <a:pt x="20" y="24"/>
                      <a:pt x="20" y="24"/>
                    </a:cubicBezTo>
                    <a:close/>
                    <a:moveTo>
                      <a:pt x="20" y="24"/>
                    </a:moveTo>
                    <a:cubicBezTo>
                      <a:pt x="20" y="24"/>
                      <a:pt x="20" y="24"/>
                      <a:pt x="20" y="24"/>
                    </a:cubicBezTo>
                    <a:cubicBezTo>
                      <a:pt x="21" y="24"/>
                      <a:pt x="21" y="24"/>
                      <a:pt x="21" y="25"/>
                    </a:cubicBezTo>
                    <a:lnTo>
                      <a:pt x="20" y="24"/>
                    </a:lnTo>
                    <a:close/>
                    <a:moveTo>
                      <a:pt x="21" y="24"/>
                    </a:moveTo>
                    <a:cubicBezTo>
                      <a:pt x="21" y="24"/>
                      <a:pt x="21" y="24"/>
                      <a:pt x="21" y="24"/>
                    </a:cubicBezTo>
                    <a:cubicBezTo>
                      <a:pt x="21" y="24"/>
                      <a:pt x="21" y="24"/>
                      <a:pt x="21" y="24"/>
                    </a:cubicBezTo>
                    <a:cubicBezTo>
                      <a:pt x="21" y="24"/>
                      <a:pt x="21" y="24"/>
                      <a:pt x="21" y="24"/>
                    </a:cubicBezTo>
                    <a:close/>
                    <a:moveTo>
                      <a:pt x="21" y="24"/>
                    </a:moveTo>
                    <a:cubicBezTo>
                      <a:pt x="21" y="24"/>
                      <a:pt x="21" y="24"/>
                      <a:pt x="21" y="24"/>
                    </a:cubicBezTo>
                    <a:cubicBezTo>
                      <a:pt x="21" y="24"/>
                      <a:pt x="21" y="24"/>
                      <a:pt x="22" y="25"/>
                    </a:cubicBezTo>
                    <a:lnTo>
                      <a:pt x="21" y="24"/>
                    </a:lnTo>
                    <a:close/>
                    <a:moveTo>
                      <a:pt x="22" y="23"/>
                    </a:moveTo>
                    <a:cubicBezTo>
                      <a:pt x="21" y="23"/>
                      <a:pt x="21" y="23"/>
                      <a:pt x="21" y="23"/>
                    </a:cubicBezTo>
                    <a:cubicBezTo>
                      <a:pt x="22" y="23"/>
                      <a:pt x="22" y="23"/>
                      <a:pt x="22" y="23"/>
                    </a:cubicBezTo>
                    <a:cubicBezTo>
                      <a:pt x="22" y="23"/>
                      <a:pt x="22" y="23"/>
                      <a:pt x="22" y="23"/>
                    </a:cubicBezTo>
                    <a:cubicBezTo>
                      <a:pt x="22" y="23"/>
                      <a:pt x="22" y="23"/>
                      <a:pt x="22" y="23"/>
                    </a:cubicBezTo>
                    <a:close/>
                    <a:moveTo>
                      <a:pt x="22" y="23"/>
                    </a:moveTo>
                    <a:cubicBezTo>
                      <a:pt x="22" y="23"/>
                      <a:pt x="22" y="23"/>
                      <a:pt x="22" y="23"/>
                    </a:cubicBezTo>
                    <a:cubicBezTo>
                      <a:pt x="22" y="24"/>
                      <a:pt x="22" y="24"/>
                      <a:pt x="22" y="24"/>
                    </a:cubicBezTo>
                    <a:cubicBezTo>
                      <a:pt x="22" y="24"/>
                      <a:pt x="22" y="24"/>
                      <a:pt x="22" y="24"/>
                    </a:cubicBezTo>
                    <a:cubicBezTo>
                      <a:pt x="22" y="24"/>
                      <a:pt x="22" y="24"/>
                      <a:pt x="22" y="24"/>
                    </a:cubicBezTo>
                    <a:lnTo>
                      <a:pt x="22" y="23"/>
                    </a:lnTo>
                    <a:close/>
                    <a:moveTo>
                      <a:pt x="22" y="23"/>
                    </a:moveTo>
                    <a:cubicBezTo>
                      <a:pt x="22" y="23"/>
                      <a:pt x="22" y="23"/>
                      <a:pt x="22" y="23"/>
                    </a:cubicBezTo>
                    <a:cubicBezTo>
                      <a:pt x="22" y="23"/>
                      <a:pt x="22" y="23"/>
                      <a:pt x="22" y="23"/>
                    </a:cubicBezTo>
                    <a:cubicBezTo>
                      <a:pt x="22" y="23"/>
                      <a:pt x="22" y="23"/>
                      <a:pt x="22" y="23"/>
                    </a:cubicBezTo>
                    <a:close/>
                    <a:moveTo>
                      <a:pt x="22" y="24"/>
                    </a:moveTo>
                    <a:cubicBezTo>
                      <a:pt x="22" y="24"/>
                      <a:pt x="22" y="24"/>
                      <a:pt x="22" y="24"/>
                    </a:cubicBezTo>
                    <a:cubicBezTo>
                      <a:pt x="22" y="24"/>
                      <a:pt x="22" y="24"/>
                      <a:pt x="22" y="24"/>
                    </a:cubicBez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lose/>
                    <a:moveTo>
                      <a:pt x="22" y="24"/>
                    </a:moveTo>
                    <a:cubicBezTo>
                      <a:pt x="22" y="24"/>
                      <a:pt x="22" y="24"/>
                      <a:pt x="22" y="24"/>
                    </a:cubicBezTo>
                    <a:cubicBezTo>
                      <a:pt x="22" y="24"/>
                      <a:pt x="22" y="24"/>
                      <a:pt x="22" y="24"/>
                    </a:cubicBezTo>
                    <a:cubicBezTo>
                      <a:pt x="22" y="24"/>
                      <a:pt x="23" y="24"/>
                      <a:pt x="22" y="24"/>
                    </a:cubicBezTo>
                    <a:close/>
                    <a:moveTo>
                      <a:pt x="22" y="22"/>
                    </a:moveTo>
                    <a:cubicBezTo>
                      <a:pt x="22" y="22"/>
                      <a:pt x="22" y="22"/>
                      <a:pt x="22" y="22"/>
                    </a:cubicBezTo>
                    <a:cubicBezTo>
                      <a:pt x="23"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2"/>
                      <a:pt x="23" y="22"/>
                      <a:pt x="23" y="22"/>
                    </a:cubicBezTo>
                    <a:cubicBezTo>
                      <a:pt x="23" y="22"/>
                      <a:pt x="23" y="22"/>
                      <a:pt x="22" y="22"/>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19"/>
                    </a:moveTo>
                    <a:cubicBezTo>
                      <a:pt x="22" y="20"/>
                      <a:pt x="22" y="20"/>
                      <a:pt x="22" y="20"/>
                    </a:cubicBezTo>
                    <a:cubicBezTo>
                      <a:pt x="22" y="20"/>
                      <a:pt x="22" y="20"/>
                      <a:pt x="22" y="20"/>
                    </a:cubicBezTo>
                    <a:cubicBezTo>
                      <a:pt x="22" y="19"/>
                      <a:pt x="22" y="19"/>
                      <a:pt x="22" y="19"/>
                    </a:cubicBezTo>
                    <a:cubicBezTo>
                      <a:pt x="22" y="19"/>
                      <a:pt x="22" y="19"/>
                      <a:pt x="22" y="19"/>
                    </a:cubicBezTo>
                    <a:close/>
                    <a:moveTo>
                      <a:pt x="22" y="19"/>
                    </a:moveTo>
                    <a:cubicBezTo>
                      <a:pt x="23" y="20"/>
                      <a:pt x="23" y="20"/>
                      <a:pt x="23" y="20"/>
                    </a:cubicBezTo>
                    <a:cubicBezTo>
                      <a:pt x="23" y="20"/>
                      <a:pt x="22" y="20"/>
                      <a:pt x="22" y="20"/>
                    </a:cubicBezTo>
                    <a:cubicBezTo>
                      <a:pt x="22" y="20"/>
                      <a:pt x="22" y="19"/>
                      <a:pt x="22" y="19"/>
                    </a:cubicBezTo>
                    <a:close/>
                    <a:moveTo>
                      <a:pt x="22" y="19"/>
                    </a:moveTo>
                    <a:cubicBezTo>
                      <a:pt x="22" y="19"/>
                      <a:pt x="22" y="19"/>
                      <a:pt x="22" y="19"/>
                    </a:cubicBezTo>
                    <a:cubicBezTo>
                      <a:pt x="22" y="19"/>
                      <a:pt x="22" y="19"/>
                      <a:pt x="22" y="19"/>
                    </a:cubicBezTo>
                    <a:cubicBezTo>
                      <a:pt x="23" y="20"/>
                      <a:pt x="23" y="20"/>
                      <a:pt x="23" y="20"/>
                    </a:cubicBezTo>
                    <a:cubicBezTo>
                      <a:pt x="23" y="20"/>
                      <a:pt x="23" y="20"/>
                      <a:pt x="23" y="20"/>
                    </a:cubicBezTo>
                    <a:cubicBezTo>
                      <a:pt x="23" y="20"/>
                      <a:pt x="23" y="20"/>
                      <a:pt x="22" y="19"/>
                    </a:cubicBezTo>
                    <a:close/>
                    <a:moveTo>
                      <a:pt x="22" y="20"/>
                    </a:moveTo>
                    <a:cubicBezTo>
                      <a:pt x="22" y="20"/>
                      <a:pt x="22" y="20"/>
                      <a:pt x="22" y="20"/>
                    </a:cubicBezTo>
                    <a:cubicBezTo>
                      <a:pt x="22" y="20"/>
                      <a:pt x="22" y="20"/>
                      <a:pt x="22" y="20"/>
                    </a:cubicBezTo>
                    <a:cubicBezTo>
                      <a:pt x="22" y="20"/>
                      <a:pt x="22" y="20"/>
                      <a:pt x="22" y="20"/>
                    </a:cubicBezTo>
                    <a:close/>
                    <a:moveTo>
                      <a:pt x="23" y="23"/>
                    </a:moveTo>
                    <a:cubicBezTo>
                      <a:pt x="23" y="23"/>
                      <a:pt x="23" y="22"/>
                      <a:pt x="22" y="22"/>
                    </a:cubicBezTo>
                    <a:cubicBezTo>
                      <a:pt x="22" y="22"/>
                      <a:pt x="23" y="22"/>
                      <a:pt x="23" y="22"/>
                    </a:cubicBezTo>
                    <a:cubicBezTo>
                      <a:pt x="23" y="22"/>
                      <a:pt x="23" y="22"/>
                      <a:pt x="23" y="23"/>
                    </a:cubicBezTo>
                    <a:cubicBezTo>
                      <a:pt x="23" y="23"/>
                      <a:pt x="23" y="23"/>
                      <a:pt x="23" y="23"/>
                    </a:cubicBezTo>
                    <a:close/>
                    <a:moveTo>
                      <a:pt x="23" y="22"/>
                    </a:moveTo>
                    <a:cubicBezTo>
                      <a:pt x="23" y="22"/>
                      <a:pt x="23" y="22"/>
                      <a:pt x="23" y="22"/>
                    </a:cubicBezTo>
                    <a:cubicBezTo>
                      <a:pt x="23" y="22"/>
                      <a:pt x="23" y="22"/>
                      <a:pt x="23" y="23"/>
                    </a:cubicBezTo>
                    <a:cubicBezTo>
                      <a:pt x="23" y="23"/>
                      <a:pt x="23" y="23"/>
                      <a:pt x="23" y="23"/>
                    </a:cubicBezTo>
                    <a:cubicBezTo>
                      <a:pt x="23" y="23"/>
                      <a:pt x="23" y="22"/>
                      <a:pt x="23" y="22"/>
                    </a:cubicBezTo>
                    <a:close/>
                    <a:moveTo>
                      <a:pt x="27" y="24"/>
                    </a:moveTo>
                    <a:cubicBezTo>
                      <a:pt x="26" y="24"/>
                      <a:pt x="27" y="24"/>
                      <a:pt x="27" y="24"/>
                    </a:cubicBezTo>
                    <a:cubicBezTo>
                      <a:pt x="27" y="24"/>
                      <a:pt x="27" y="24"/>
                      <a:pt x="27" y="24"/>
                    </a:cubicBezTo>
                    <a:close/>
                    <a:moveTo>
                      <a:pt x="27" y="24"/>
                    </a:moveTo>
                    <a:cubicBezTo>
                      <a:pt x="27" y="24"/>
                      <a:pt x="27" y="24"/>
                      <a:pt x="27" y="24"/>
                    </a:cubicBezTo>
                    <a:cubicBezTo>
                      <a:pt x="27" y="24"/>
                      <a:pt x="27" y="24"/>
                      <a:pt x="27" y="24"/>
                    </a:cubicBezTo>
                    <a:cubicBezTo>
                      <a:pt x="27" y="24"/>
                      <a:pt x="27" y="24"/>
                      <a:pt x="27" y="24"/>
                    </a:cubicBezTo>
                    <a:cubicBezTo>
                      <a:pt x="27" y="24"/>
                      <a:pt x="27" y="24"/>
                      <a:pt x="27" y="24"/>
                    </a:cubicBezTo>
                    <a:close/>
                    <a:moveTo>
                      <a:pt x="27" y="24"/>
                    </a:moveTo>
                    <a:cubicBezTo>
                      <a:pt x="27" y="24"/>
                      <a:pt x="27" y="24"/>
                      <a:pt x="27" y="24"/>
                    </a:cubicBezTo>
                    <a:cubicBezTo>
                      <a:pt x="27"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4"/>
                    </a:moveTo>
                    <a:cubicBezTo>
                      <a:pt x="26" y="24"/>
                      <a:pt x="26" y="24"/>
                      <a:pt x="25" y="24"/>
                    </a:cubicBezTo>
                    <a:cubicBezTo>
                      <a:pt x="26" y="24"/>
                      <a:pt x="25" y="24"/>
                      <a:pt x="26" y="24"/>
                    </a:cubicBezTo>
                    <a:cubicBezTo>
                      <a:pt x="26" y="24"/>
                      <a:pt x="26" y="24"/>
                      <a:pt x="26" y="24"/>
                    </a:cubicBezTo>
                    <a:cubicBezTo>
                      <a:pt x="26" y="24"/>
                      <a:pt x="26" y="24"/>
                      <a:pt x="26" y="24"/>
                    </a:cubicBezTo>
                    <a:close/>
                    <a:moveTo>
                      <a:pt x="26" y="24"/>
                    </a:moveTo>
                    <a:cubicBezTo>
                      <a:pt x="25" y="24"/>
                      <a:pt x="25" y="24"/>
                      <a:pt x="25" y="24"/>
                    </a:cubicBezTo>
                    <a:cubicBezTo>
                      <a:pt x="25" y="24"/>
                      <a:pt x="25" y="24"/>
                      <a:pt x="25" y="24"/>
                    </a:cubicBezTo>
                    <a:cubicBezTo>
                      <a:pt x="25" y="24"/>
                      <a:pt x="25" y="24"/>
                      <a:pt x="25" y="24"/>
                    </a:cubicBezTo>
                    <a:cubicBezTo>
                      <a:pt x="25" y="24"/>
                      <a:pt x="25" y="24"/>
                      <a:pt x="25" y="24"/>
                    </a:cubicBezTo>
                    <a:cubicBezTo>
                      <a:pt x="25" y="24"/>
                      <a:pt x="25" y="24"/>
                      <a:pt x="26" y="24"/>
                    </a:cubicBezTo>
                    <a:close/>
                    <a:moveTo>
                      <a:pt x="25" y="24"/>
                    </a:moveTo>
                    <a:cubicBezTo>
                      <a:pt x="25" y="24"/>
                      <a:pt x="25" y="24"/>
                      <a:pt x="25" y="24"/>
                    </a:cubicBezTo>
                    <a:cubicBezTo>
                      <a:pt x="25" y="24"/>
                      <a:pt x="25" y="24"/>
                      <a:pt x="26"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6" y="24"/>
                    </a:cubicBezTo>
                    <a:cubicBezTo>
                      <a:pt x="26" y="24"/>
                      <a:pt x="26" y="24"/>
                      <a:pt x="26" y="24"/>
                    </a:cubicBezTo>
                    <a:cubicBezTo>
                      <a:pt x="26" y="24"/>
                      <a:pt x="25" y="24"/>
                      <a:pt x="25" y="24"/>
                    </a:cubicBezTo>
                    <a:close/>
                    <a:moveTo>
                      <a:pt x="26" y="24"/>
                    </a:moveTo>
                    <a:cubicBezTo>
                      <a:pt x="26" y="24"/>
                      <a:pt x="26" y="24"/>
                      <a:pt x="26" y="24"/>
                    </a:cubicBezTo>
                    <a:cubicBezTo>
                      <a:pt x="26" y="24"/>
                      <a:pt x="26" y="24"/>
                      <a:pt x="26" y="24"/>
                    </a:cubicBezTo>
                    <a:cubicBezTo>
                      <a:pt x="26" y="24"/>
                      <a:pt x="26" y="24"/>
                      <a:pt x="26" y="24"/>
                    </a:cubicBezTo>
                    <a:cubicBezTo>
                      <a:pt x="26" y="24"/>
                      <a:pt x="26" y="24"/>
                      <a:pt x="26" y="24"/>
                    </a:cubicBezTo>
                    <a:close/>
                    <a:moveTo>
                      <a:pt x="26" y="23"/>
                    </a:moveTo>
                    <a:cubicBezTo>
                      <a:pt x="26" y="23"/>
                      <a:pt x="26" y="23"/>
                      <a:pt x="26" y="23"/>
                    </a:cubicBezTo>
                    <a:cubicBezTo>
                      <a:pt x="26" y="23"/>
                      <a:pt x="26" y="23"/>
                      <a:pt x="26" y="23"/>
                    </a:cubicBezTo>
                    <a:cubicBezTo>
                      <a:pt x="26" y="23"/>
                      <a:pt x="26" y="23"/>
                      <a:pt x="26" y="23"/>
                    </a:cubicBezTo>
                    <a:close/>
                    <a:moveTo>
                      <a:pt x="26" y="23"/>
                    </a:moveTo>
                    <a:cubicBezTo>
                      <a:pt x="25" y="23"/>
                      <a:pt x="25" y="23"/>
                      <a:pt x="25" y="23"/>
                    </a:cubicBezTo>
                    <a:cubicBezTo>
                      <a:pt x="25" y="23"/>
                      <a:pt x="26" y="23"/>
                      <a:pt x="25" y="23"/>
                    </a:cubicBezTo>
                    <a:cubicBezTo>
                      <a:pt x="25" y="23"/>
                      <a:pt x="25" y="23"/>
                      <a:pt x="25" y="23"/>
                    </a:cubicBezTo>
                    <a:cubicBezTo>
                      <a:pt x="25" y="23"/>
                      <a:pt x="25" y="23"/>
                      <a:pt x="25" y="23"/>
                    </a:cubicBezTo>
                    <a:cubicBezTo>
                      <a:pt x="26" y="23"/>
                      <a:pt x="26" y="23"/>
                      <a:pt x="26" y="23"/>
                    </a:cubicBezTo>
                    <a:cubicBezTo>
                      <a:pt x="26" y="23"/>
                      <a:pt x="26" y="23"/>
                      <a:pt x="26" y="23"/>
                    </a:cubicBezTo>
                    <a:cubicBezTo>
                      <a:pt x="26" y="23"/>
                      <a:pt x="26" y="23"/>
                      <a:pt x="26" y="23"/>
                    </a:cubicBezTo>
                    <a:close/>
                    <a:moveTo>
                      <a:pt x="25" y="23"/>
                    </a:moveTo>
                    <a:cubicBezTo>
                      <a:pt x="25" y="23"/>
                      <a:pt x="25" y="23"/>
                      <a:pt x="25" y="23"/>
                    </a:cubicBezTo>
                    <a:cubicBezTo>
                      <a:pt x="25" y="23"/>
                      <a:pt x="25" y="23"/>
                      <a:pt x="25" y="23"/>
                    </a:cubicBezTo>
                    <a:cubicBezTo>
                      <a:pt x="25" y="23"/>
                      <a:pt x="25" y="23"/>
                      <a:pt x="26" y="23"/>
                    </a:cubicBezTo>
                    <a:cubicBezTo>
                      <a:pt x="25" y="23"/>
                      <a:pt x="25" y="23"/>
                      <a:pt x="25" y="23"/>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5" y="24"/>
                    </a:moveTo>
                    <a:cubicBezTo>
                      <a:pt x="25" y="24"/>
                      <a:pt x="25" y="24"/>
                      <a:pt x="25" y="24"/>
                    </a:cubicBezTo>
                    <a:cubicBezTo>
                      <a:pt x="25" y="24"/>
                      <a:pt x="25" y="24"/>
                      <a:pt x="25" y="24"/>
                    </a:cubicBezTo>
                    <a:cubicBezTo>
                      <a:pt x="25" y="24"/>
                      <a:pt x="25" y="24"/>
                      <a:pt x="25" y="24"/>
                    </a:cubicBezTo>
                    <a:cubicBezTo>
                      <a:pt x="25" y="24"/>
                      <a:pt x="25" y="24"/>
                      <a:pt x="25" y="24"/>
                    </a:cubicBezTo>
                    <a:close/>
                    <a:moveTo>
                      <a:pt x="24" y="24"/>
                    </a:moveTo>
                    <a:cubicBezTo>
                      <a:pt x="24" y="24"/>
                      <a:pt x="24" y="24"/>
                      <a:pt x="24" y="24"/>
                    </a:cubicBezTo>
                    <a:cubicBezTo>
                      <a:pt x="24" y="24"/>
                      <a:pt x="24" y="24"/>
                      <a:pt x="24" y="24"/>
                    </a:cubicBezTo>
                    <a:cubicBezTo>
                      <a:pt x="24" y="24"/>
                      <a:pt x="25" y="24"/>
                      <a:pt x="25"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5" y="24"/>
                      <a:pt x="25" y="24"/>
                      <a:pt x="25"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4" y="22"/>
                      <a:pt x="24" y="22"/>
                      <a:pt x="24" y="22"/>
                    </a:cubicBezTo>
                    <a:cubicBezTo>
                      <a:pt x="24" y="22"/>
                      <a:pt x="24" y="22"/>
                      <a:pt x="24" y="22"/>
                    </a:cubicBezTo>
                    <a:cubicBezTo>
                      <a:pt x="24" y="22"/>
                      <a:pt x="24" y="22"/>
                      <a:pt x="24" y="22"/>
                    </a:cubicBezTo>
                    <a:close/>
                    <a:moveTo>
                      <a:pt x="24" y="22"/>
                    </a:moveTo>
                    <a:cubicBezTo>
                      <a:pt x="24" y="22"/>
                      <a:pt x="24" y="22"/>
                      <a:pt x="24" y="22"/>
                    </a:cubicBezTo>
                    <a:cubicBezTo>
                      <a:pt x="23" y="22"/>
                      <a:pt x="23" y="22"/>
                      <a:pt x="23" y="22"/>
                    </a:cubicBezTo>
                    <a:lnTo>
                      <a:pt x="24" y="22"/>
                    </a:lnTo>
                    <a:close/>
                    <a:moveTo>
                      <a:pt x="24" y="22"/>
                    </a:moveTo>
                    <a:cubicBezTo>
                      <a:pt x="24" y="22"/>
                      <a:pt x="24" y="22"/>
                      <a:pt x="24" y="22"/>
                    </a:cubicBezTo>
                    <a:cubicBezTo>
                      <a:pt x="23" y="22"/>
                      <a:pt x="23" y="22"/>
                      <a:pt x="23" y="22"/>
                    </a:cubicBezTo>
                    <a:cubicBezTo>
                      <a:pt x="23" y="22"/>
                      <a:pt x="23" y="22"/>
                      <a:pt x="23" y="22"/>
                    </a:cubicBezTo>
                    <a:cubicBezTo>
                      <a:pt x="23" y="22"/>
                      <a:pt x="23" y="22"/>
                      <a:pt x="23" y="22"/>
                    </a:cubicBezTo>
                    <a:cubicBezTo>
                      <a:pt x="23" y="22"/>
                      <a:pt x="24" y="22"/>
                      <a:pt x="24" y="22"/>
                    </a:cubicBezTo>
                    <a:close/>
                    <a:moveTo>
                      <a:pt x="24" y="24"/>
                    </a:moveTo>
                    <a:cubicBezTo>
                      <a:pt x="24" y="24"/>
                      <a:pt x="24" y="24"/>
                      <a:pt x="24" y="24"/>
                    </a:cubicBezTo>
                    <a:cubicBezTo>
                      <a:pt x="24" y="24"/>
                      <a:pt x="24" y="24"/>
                      <a:pt x="24" y="24"/>
                    </a:cubicBezTo>
                    <a:cubicBezTo>
                      <a:pt x="24" y="24"/>
                      <a:pt x="24" y="24"/>
                      <a:pt x="24" y="24"/>
                    </a:cubicBezTo>
                    <a:close/>
                    <a:moveTo>
                      <a:pt x="23" y="22"/>
                    </a:moveTo>
                    <a:cubicBezTo>
                      <a:pt x="23" y="22"/>
                      <a:pt x="23" y="23"/>
                      <a:pt x="23" y="23"/>
                    </a:cubicBezTo>
                    <a:cubicBezTo>
                      <a:pt x="23" y="22"/>
                      <a:pt x="23" y="22"/>
                      <a:pt x="23" y="22"/>
                    </a:cubicBezTo>
                    <a:cubicBezTo>
                      <a:pt x="23" y="22"/>
                      <a:pt x="23" y="22"/>
                      <a:pt x="23" y="22"/>
                    </a:cubicBezTo>
                    <a:cubicBezTo>
                      <a:pt x="23" y="22"/>
                      <a:pt x="23" y="22"/>
                      <a:pt x="23" y="22"/>
                    </a:cubicBezTo>
                    <a:close/>
                    <a:moveTo>
                      <a:pt x="24" y="24"/>
                    </a:moveTo>
                    <a:cubicBezTo>
                      <a:pt x="24" y="24"/>
                      <a:pt x="24" y="24"/>
                      <a:pt x="24" y="24"/>
                    </a:cubicBezTo>
                    <a:cubicBezTo>
                      <a:pt x="24" y="24"/>
                      <a:pt x="24" y="24"/>
                      <a:pt x="24" y="24"/>
                    </a:cubicBezTo>
                    <a:cubicBezTo>
                      <a:pt x="24" y="24"/>
                      <a:pt x="24" y="24"/>
                      <a:pt x="24" y="24"/>
                    </a:cubicBezTo>
                    <a:close/>
                    <a:moveTo>
                      <a:pt x="23" y="24"/>
                    </a:move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3" y="24"/>
                      <a:pt x="23" y="24"/>
                      <a:pt x="23" y="24"/>
                    </a:cubicBezTo>
                    <a:cubicBezTo>
                      <a:pt x="24" y="24"/>
                      <a:pt x="24" y="24"/>
                      <a:pt x="24" y="24"/>
                    </a:cubicBezTo>
                    <a:cubicBezTo>
                      <a:pt x="24" y="24"/>
                      <a:pt x="24" y="24"/>
                      <a:pt x="24" y="24"/>
                    </a:cubicBezTo>
                    <a:cubicBezTo>
                      <a:pt x="24" y="24"/>
                      <a:pt x="24" y="24"/>
                      <a:pt x="23" y="24"/>
                    </a:cubicBezTo>
                    <a:cubicBezTo>
                      <a:pt x="24" y="24"/>
                      <a:pt x="24" y="24"/>
                      <a:pt x="24" y="24"/>
                    </a:cubicBezTo>
                    <a:cubicBezTo>
                      <a:pt x="24" y="24"/>
                      <a:pt x="24" y="24"/>
                      <a:pt x="23"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4" y="24"/>
                    </a:cubicBezTo>
                    <a:cubicBezTo>
                      <a:pt x="24" y="24"/>
                      <a:pt x="24" y="24"/>
                      <a:pt x="24" y="24"/>
                    </a:cubicBezTo>
                    <a:cubicBezTo>
                      <a:pt x="24" y="24"/>
                      <a:pt x="24" y="24"/>
                      <a:pt x="24" y="24"/>
                    </a:cubicBezTo>
                    <a:cubicBezTo>
                      <a:pt x="24" y="24"/>
                      <a:pt x="24" y="24"/>
                      <a:pt x="24" y="24"/>
                    </a:cubicBezTo>
                    <a:close/>
                    <a:moveTo>
                      <a:pt x="24" y="24"/>
                    </a:moveTo>
                    <a:cubicBezTo>
                      <a:pt x="24" y="24"/>
                      <a:pt x="24" y="24"/>
                      <a:pt x="25" y="24"/>
                    </a:cubicBezTo>
                    <a:cubicBezTo>
                      <a:pt x="25" y="24"/>
                      <a:pt x="25" y="24"/>
                      <a:pt x="25" y="24"/>
                    </a:cubicBezTo>
                    <a:cubicBezTo>
                      <a:pt x="24" y="24"/>
                      <a:pt x="24" y="24"/>
                      <a:pt x="24" y="24"/>
                    </a:cubicBezTo>
                    <a:cubicBezTo>
                      <a:pt x="24" y="24"/>
                      <a:pt x="24" y="24"/>
                      <a:pt x="24" y="24"/>
                    </a:cubicBezTo>
                    <a:close/>
                    <a:moveTo>
                      <a:pt x="24" y="24"/>
                    </a:moveTo>
                    <a:cubicBezTo>
                      <a:pt x="25" y="24"/>
                      <a:pt x="25" y="24"/>
                      <a:pt x="26" y="24"/>
                    </a:cubicBezTo>
                    <a:cubicBezTo>
                      <a:pt x="26" y="25"/>
                      <a:pt x="26" y="25"/>
                      <a:pt x="26" y="25"/>
                    </a:cubicBezTo>
                    <a:cubicBezTo>
                      <a:pt x="26" y="24"/>
                      <a:pt x="26" y="24"/>
                      <a:pt x="26" y="24"/>
                    </a:cubicBezTo>
                    <a:cubicBezTo>
                      <a:pt x="26" y="24"/>
                      <a:pt x="25" y="24"/>
                      <a:pt x="25" y="24"/>
                    </a:cubicBezTo>
                    <a:cubicBezTo>
                      <a:pt x="25" y="24"/>
                      <a:pt x="25" y="24"/>
                      <a:pt x="25" y="24"/>
                    </a:cubicBezTo>
                    <a:cubicBezTo>
                      <a:pt x="25" y="24"/>
                      <a:pt x="25" y="24"/>
                      <a:pt x="25" y="24"/>
                    </a:cubicBezTo>
                    <a:cubicBezTo>
                      <a:pt x="25" y="24"/>
                      <a:pt x="26" y="24"/>
                      <a:pt x="26" y="24"/>
                    </a:cubicBezTo>
                    <a:cubicBezTo>
                      <a:pt x="26" y="24"/>
                      <a:pt x="26" y="24"/>
                      <a:pt x="26" y="24"/>
                    </a:cubicBezTo>
                    <a:cubicBezTo>
                      <a:pt x="26" y="25"/>
                      <a:pt x="27" y="25"/>
                      <a:pt x="27" y="25"/>
                    </a:cubicBezTo>
                    <a:cubicBezTo>
                      <a:pt x="26" y="24"/>
                      <a:pt x="25" y="24"/>
                      <a:pt x="24" y="24"/>
                    </a:cubicBezTo>
                    <a:close/>
                    <a:moveTo>
                      <a:pt x="27" y="25"/>
                    </a:moveTo>
                    <a:cubicBezTo>
                      <a:pt x="27" y="25"/>
                      <a:pt x="27" y="25"/>
                      <a:pt x="27" y="25"/>
                    </a:cubicBezTo>
                    <a:cubicBezTo>
                      <a:pt x="27" y="25"/>
                      <a:pt x="27" y="25"/>
                      <a:pt x="27" y="25"/>
                    </a:cubicBezTo>
                    <a:cubicBezTo>
                      <a:pt x="27" y="25"/>
                      <a:pt x="27" y="25"/>
                      <a:pt x="27" y="25"/>
                    </a:cubicBezTo>
                    <a:close/>
                    <a:moveTo>
                      <a:pt x="27" y="24"/>
                    </a:moveTo>
                    <a:cubicBezTo>
                      <a:pt x="27" y="24"/>
                      <a:pt x="27" y="24"/>
                      <a:pt x="27" y="24"/>
                    </a:cubicBezTo>
                    <a:cubicBezTo>
                      <a:pt x="27" y="24"/>
                      <a:pt x="27" y="24"/>
                      <a:pt x="27" y="24"/>
                    </a:cubicBezTo>
                    <a:cubicBezTo>
                      <a:pt x="28" y="24"/>
                      <a:pt x="28" y="24"/>
                      <a:pt x="27" y="24"/>
                    </a:cubicBezTo>
                    <a:close/>
                    <a:moveTo>
                      <a:pt x="29" y="24"/>
                    </a:moveTo>
                    <a:cubicBezTo>
                      <a:pt x="29" y="24"/>
                      <a:pt x="26" y="24"/>
                      <a:pt x="27" y="24"/>
                    </a:cubicBezTo>
                    <a:cubicBezTo>
                      <a:pt x="28" y="24"/>
                      <a:pt x="28" y="24"/>
                      <a:pt x="28" y="24"/>
                    </a:cubicBezTo>
                    <a:cubicBezTo>
                      <a:pt x="27" y="24"/>
                      <a:pt x="27" y="24"/>
                      <a:pt x="27" y="24"/>
                    </a:cubicBezTo>
                    <a:cubicBezTo>
                      <a:pt x="27" y="24"/>
                      <a:pt x="27" y="24"/>
                      <a:pt x="27" y="24"/>
                    </a:cubicBezTo>
                    <a:cubicBezTo>
                      <a:pt x="27" y="24"/>
                      <a:pt x="27" y="24"/>
                      <a:pt x="26" y="24"/>
                    </a:cubicBezTo>
                    <a:lnTo>
                      <a:pt x="29" y="24"/>
                    </a:lnTo>
                    <a:close/>
                    <a:moveTo>
                      <a:pt x="27" y="24"/>
                    </a:moveTo>
                    <a:cubicBezTo>
                      <a:pt x="27" y="24"/>
                      <a:pt x="26" y="24"/>
                      <a:pt x="26" y="24"/>
                    </a:cubicBezTo>
                    <a:cubicBezTo>
                      <a:pt x="26" y="24"/>
                      <a:pt x="26" y="24"/>
                      <a:pt x="26" y="24"/>
                    </a:cubicBezTo>
                    <a:cubicBezTo>
                      <a:pt x="26" y="24"/>
                      <a:pt x="26" y="24"/>
                      <a:pt x="26" y="24"/>
                    </a:cubicBezTo>
                    <a:cubicBezTo>
                      <a:pt x="26" y="24"/>
                      <a:pt x="26" y="24"/>
                      <a:pt x="27" y="24"/>
                    </a:cubicBezTo>
                    <a:close/>
                    <a:moveTo>
                      <a:pt x="26" y="24"/>
                    </a:moveTo>
                    <a:cubicBezTo>
                      <a:pt x="26" y="24"/>
                      <a:pt x="26" y="24"/>
                      <a:pt x="26" y="24"/>
                    </a:cubicBezTo>
                    <a:cubicBezTo>
                      <a:pt x="26" y="24"/>
                      <a:pt x="26" y="24"/>
                      <a:pt x="26" y="24"/>
                    </a:cubicBezTo>
                    <a:cubicBezTo>
                      <a:pt x="26" y="24"/>
                      <a:pt x="26" y="24"/>
                      <a:pt x="26" y="24"/>
                    </a:cubicBezTo>
                    <a:close/>
                    <a:moveTo>
                      <a:pt x="26" y="22"/>
                    </a:moveTo>
                    <a:cubicBezTo>
                      <a:pt x="26" y="22"/>
                      <a:pt x="25" y="22"/>
                      <a:pt x="25" y="22"/>
                    </a:cubicBezTo>
                    <a:cubicBezTo>
                      <a:pt x="25" y="22"/>
                      <a:pt x="25" y="22"/>
                      <a:pt x="25" y="22"/>
                    </a:cubicBezTo>
                    <a:cubicBezTo>
                      <a:pt x="25" y="22"/>
                      <a:pt x="26" y="22"/>
                      <a:pt x="26" y="22"/>
                    </a:cubicBezTo>
                    <a:close/>
                    <a:moveTo>
                      <a:pt x="25" y="22"/>
                    </a:move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2"/>
                    </a:cubicBezTo>
                    <a:cubicBezTo>
                      <a:pt x="25" y="22"/>
                      <a:pt x="25" y="22"/>
                      <a:pt x="25" y="23"/>
                    </a:cubicBezTo>
                    <a:cubicBezTo>
                      <a:pt x="25" y="23"/>
                      <a:pt x="25" y="23"/>
                      <a:pt x="25" y="23"/>
                    </a:cubicBezTo>
                    <a:cubicBezTo>
                      <a:pt x="25" y="23"/>
                      <a:pt x="25" y="22"/>
                      <a:pt x="25" y="22"/>
                    </a:cubicBezTo>
                    <a:cubicBezTo>
                      <a:pt x="25" y="22"/>
                      <a:pt x="24" y="22"/>
                      <a:pt x="24" y="22"/>
                    </a:cubicBezTo>
                    <a:cubicBezTo>
                      <a:pt x="24" y="22"/>
                      <a:pt x="24" y="22"/>
                      <a:pt x="24" y="22"/>
                    </a:cubicBezTo>
                    <a:cubicBezTo>
                      <a:pt x="24" y="22"/>
                      <a:pt x="24" y="22"/>
                      <a:pt x="25" y="22"/>
                    </a:cubicBezTo>
                    <a:cubicBezTo>
                      <a:pt x="24" y="22"/>
                      <a:pt x="24" y="21"/>
                      <a:pt x="23" y="21"/>
                    </a:cubicBezTo>
                    <a:cubicBezTo>
                      <a:pt x="23" y="21"/>
                      <a:pt x="23" y="21"/>
                      <a:pt x="23" y="21"/>
                    </a:cubicBezTo>
                    <a:cubicBezTo>
                      <a:pt x="23" y="21"/>
                      <a:pt x="23" y="21"/>
                      <a:pt x="23" y="21"/>
                    </a:cubicBezTo>
                    <a:cubicBezTo>
                      <a:pt x="23" y="21"/>
                      <a:pt x="23" y="21"/>
                      <a:pt x="23" y="21"/>
                    </a:cubicBezTo>
                    <a:cubicBezTo>
                      <a:pt x="23" y="21"/>
                      <a:pt x="22" y="21"/>
                      <a:pt x="22" y="20"/>
                    </a:cubicBezTo>
                    <a:cubicBezTo>
                      <a:pt x="22" y="20"/>
                      <a:pt x="22" y="20"/>
                      <a:pt x="22" y="20"/>
                    </a:cubicBezTo>
                    <a:cubicBezTo>
                      <a:pt x="23" y="21"/>
                      <a:pt x="23" y="21"/>
                      <a:pt x="23" y="21"/>
                    </a:cubicBezTo>
                    <a:cubicBezTo>
                      <a:pt x="23" y="21"/>
                      <a:pt x="23" y="21"/>
                      <a:pt x="24" y="21"/>
                    </a:cubicBezTo>
                    <a:cubicBezTo>
                      <a:pt x="24" y="22"/>
                      <a:pt x="24" y="22"/>
                      <a:pt x="25" y="22"/>
                    </a:cubicBezTo>
                    <a:cubicBezTo>
                      <a:pt x="25" y="22"/>
                      <a:pt x="25" y="22"/>
                      <a:pt x="25" y="22"/>
                    </a:cubicBezTo>
                    <a:close/>
                    <a:moveTo>
                      <a:pt x="23" y="21"/>
                    </a:moveTo>
                    <a:cubicBezTo>
                      <a:pt x="24" y="21"/>
                      <a:pt x="24" y="21"/>
                      <a:pt x="24" y="21"/>
                    </a:cubicBezTo>
                    <a:cubicBezTo>
                      <a:pt x="24" y="21"/>
                      <a:pt x="24" y="21"/>
                      <a:pt x="24" y="21"/>
                    </a:cubicBezTo>
                    <a:cubicBezTo>
                      <a:pt x="23" y="21"/>
                      <a:pt x="23" y="21"/>
                      <a:pt x="23"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5" y="21"/>
                    </a:cubicBezTo>
                    <a:cubicBezTo>
                      <a:pt x="25" y="21"/>
                      <a:pt x="24" y="21"/>
                      <a:pt x="24" y="21"/>
                    </a:cubicBezTo>
                    <a:close/>
                    <a:moveTo>
                      <a:pt x="24" y="21"/>
                    </a:moveTo>
                    <a:cubicBezTo>
                      <a:pt x="25" y="21"/>
                      <a:pt x="25" y="21"/>
                      <a:pt x="25"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4" y="21"/>
                      <a:pt x="24" y="21"/>
                      <a:pt x="24" y="21"/>
                    </a:cubicBezTo>
                    <a:cubicBezTo>
                      <a:pt x="24" y="21"/>
                      <a:pt x="24" y="21"/>
                      <a:pt x="24" y="21"/>
                    </a:cubicBezTo>
                    <a:cubicBezTo>
                      <a:pt x="24" y="21"/>
                      <a:pt x="24" y="21"/>
                      <a:pt x="24" y="21"/>
                    </a:cubicBezTo>
                    <a:cubicBezTo>
                      <a:pt x="24" y="21"/>
                      <a:pt x="24" y="21"/>
                      <a:pt x="24" y="21"/>
                    </a:cubicBezTo>
                    <a:close/>
                    <a:moveTo>
                      <a:pt x="24" y="21"/>
                    </a:moveTo>
                    <a:cubicBezTo>
                      <a:pt x="23" y="21"/>
                      <a:pt x="23" y="21"/>
                      <a:pt x="23" y="21"/>
                    </a:cubicBezTo>
                    <a:cubicBezTo>
                      <a:pt x="23" y="21"/>
                      <a:pt x="23" y="21"/>
                      <a:pt x="23" y="21"/>
                    </a:cubicBezTo>
                    <a:cubicBezTo>
                      <a:pt x="24" y="21"/>
                      <a:pt x="24" y="21"/>
                      <a:pt x="24" y="21"/>
                    </a:cubicBezTo>
                    <a:cubicBezTo>
                      <a:pt x="24" y="21"/>
                      <a:pt x="24" y="21"/>
                      <a:pt x="24" y="21"/>
                    </a:cubicBezTo>
                    <a:close/>
                    <a:moveTo>
                      <a:pt x="23" y="20"/>
                    </a:move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20"/>
                      <a:pt x="23" y="20"/>
                      <a:pt x="23" y="20"/>
                    </a:cubicBezTo>
                    <a:cubicBezTo>
                      <a:pt x="23" y="20"/>
                      <a:pt x="23" y="20"/>
                      <a:pt x="23" y="20"/>
                    </a:cubicBezTo>
                    <a:close/>
                    <a:moveTo>
                      <a:pt x="23" y="20"/>
                    </a:moveTo>
                    <a:cubicBezTo>
                      <a:pt x="23" y="20"/>
                      <a:pt x="23" y="20"/>
                      <a:pt x="23" y="20"/>
                    </a:cubicBezTo>
                    <a:cubicBezTo>
                      <a:pt x="23" y="19"/>
                      <a:pt x="23" y="19"/>
                      <a:pt x="23" y="20"/>
                    </a:cubicBezTo>
                    <a:close/>
                    <a:moveTo>
                      <a:pt x="23" y="20"/>
                    </a:moveTo>
                    <a:cubicBezTo>
                      <a:pt x="23" y="20"/>
                      <a:pt x="23" y="20"/>
                      <a:pt x="23" y="20"/>
                    </a:cubicBezTo>
                    <a:cubicBezTo>
                      <a:pt x="22" y="19"/>
                      <a:pt x="22" y="18"/>
                      <a:pt x="22" y="18"/>
                    </a:cubicBezTo>
                    <a:cubicBezTo>
                      <a:pt x="21" y="17"/>
                      <a:pt x="22" y="18"/>
                      <a:pt x="23" y="20"/>
                    </a:cubicBezTo>
                    <a:close/>
                    <a:moveTo>
                      <a:pt x="22" y="19"/>
                    </a:moveTo>
                    <a:cubicBezTo>
                      <a:pt x="22" y="19"/>
                      <a:pt x="22" y="19"/>
                      <a:pt x="22" y="19"/>
                    </a:cubicBezTo>
                    <a:cubicBezTo>
                      <a:pt x="22" y="19"/>
                      <a:pt x="22" y="19"/>
                      <a:pt x="22" y="19"/>
                    </a:cubicBez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0"/>
                      <a:pt x="22" y="20"/>
                      <a:pt x="22" y="20"/>
                    </a:cubicBezTo>
                    <a:cubicBezTo>
                      <a:pt x="22" y="20"/>
                      <a:pt x="22" y="20"/>
                      <a:pt x="22" y="20"/>
                    </a:cubicBezTo>
                    <a:close/>
                    <a:moveTo>
                      <a:pt x="22" y="19"/>
                    </a:moveTo>
                    <a:cubicBezTo>
                      <a:pt x="22" y="19"/>
                      <a:pt x="22" y="19"/>
                      <a:pt x="22" y="19"/>
                    </a:cubicBezTo>
                    <a:cubicBezTo>
                      <a:pt x="22" y="19"/>
                      <a:pt x="22" y="19"/>
                      <a:pt x="22" y="19"/>
                    </a:cubicBezTo>
                    <a:close/>
                    <a:moveTo>
                      <a:pt x="22" y="19"/>
                    </a:moveTo>
                    <a:cubicBezTo>
                      <a:pt x="22" y="19"/>
                      <a:pt x="22" y="19"/>
                      <a:pt x="22" y="19"/>
                    </a:cubicBezTo>
                    <a:cubicBezTo>
                      <a:pt x="22" y="19"/>
                      <a:pt x="22" y="19"/>
                      <a:pt x="22" y="19"/>
                    </a:cubicBezTo>
                    <a:cubicBezTo>
                      <a:pt x="22" y="19"/>
                      <a:pt x="22" y="19"/>
                      <a:pt x="22" y="19"/>
                    </a:cubicBezTo>
                    <a:close/>
                    <a:moveTo>
                      <a:pt x="22" y="20"/>
                    </a:moveTo>
                    <a:cubicBezTo>
                      <a:pt x="22" y="20"/>
                      <a:pt x="22" y="20"/>
                      <a:pt x="22" y="20"/>
                    </a:cubicBezTo>
                    <a:cubicBezTo>
                      <a:pt x="22" y="20"/>
                      <a:pt x="22" y="20"/>
                      <a:pt x="22" y="20"/>
                    </a:cubicBezTo>
                    <a:cubicBezTo>
                      <a:pt x="22" y="21"/>
                      <a:pt x="22" y="21"/>
                      <a:pt x="22" y="21"/>
                    </a:cubicBezTo>
                    <a:cubicBezTo>
                      <a:pt x="22" y="21"/>
                      <a:pt x="22" y="21"/>
                      <a:pt x="22" y="21"/>
                    </a:cubicBezTo>
                    <a:cubicBezTo>
                      <a:pt x="22" y="21"/>
                      <a:pt x="22" y="20"/>
                      <a:pt x="22" y="20"/>
                    </a:cubicBezTo>
                    <a:cubicBezTo>
                      <a:pt x="22" y="20"/>
                      <a:pt x="22" y="20"/>
                      <a:pt x="22" y="20"/>
                    </a:cubicBezTo>
                    <a:close/>
                    <a:moveTo>
                      <a:pt x="21" y="19"/>
                    </a:moveTo>
                    <a:cubicBezTo>
                      <a:pt x="21" y="19"/>
                      <a:pt x="22" y="19"/>
                      <a:pt x="22" y="19"/>
                    </a:cubicBezTo>
                    <a:cubicBezTo>
                      <a:pt x="22" y="19"/>
                      <a:pt x="22" y="19"/>
                      <a:pt x="22" y="19"/>
                    </a:cubicBezTo>
                    <a:cubicBezTo>
                      <a:pt x="22" y="19"/>
                      <a:pt x="22" y="19"/>
                      <a:pt x="22"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lose/>
                    <a:moveTo>
                      <a:pt x="21" y="19"/>
                    </a:moveTo>
                    <a:cubicBezTo>
                      <a:pt x="22" y="20"/>
                      <a:pt x="22" y="20"/>
                      <a:pt x="22" y="20"/>
                    </a:cubicBezTo>
                    <a:cubicBezTo>
                      <a:pt x="22" y="20"/>
                      <a:pt x="22" y="20"/>
                      <a:pt x="22" y="20"/>
                    </a:cubicBezTo>
                    <a:cubicBezTo>
                      <a:pt x="22" y="20"/>
                      <a:pt x="22" y="20"/>
                      <a:pt x="22" y="20"/>
                    </a:cubicBezTo>
                    <a:cubicBezTo>
                      <a:pt x="22" y="20"/>
                      <a:pt x="22" y="20"/>
                      <a:pt x="22" y="20"/>
                    </a:cubicBezTo>
                    <a:cubicBezTo>
                      <a:pt x="22" y="20"/>
                      <a:pt x="21" y="20"/>
                      <a:pt x="21" y="20"/>
                    </a:cubicBezTo>
                    <a:cubicBezTo>
                      <a:pt x="21" y="20"/>
                      <a:pt x="21" y="20"/>
                      <a:pt x="21" y="20"/>
                    </a:cubicBezTo>
                    <a:cubicBezTo>
                      <a:pt x="21" y="20"/>
                      <a:pt x="21" y="20"/>
                      <a:pt x="21" y="20"/>
                    </a:cubicBezTo>
                    <a:cubicBezTo>
                      <a:pt x="21" y="20"/>
                      <a:pt x="21" y="20"/>
                      <a:pt x="21" y="19"/>
                    </a:cubicBezTo>
                    <a:close/>
                    <a:moveTo>
                      <a:pt x="22" y="21"/>
                    </a:moveTo>
                    <a:cubicBezTo>
                      <a:pt x="22" y="21"/>
                      <a:pt x="22" y="21"/>
                      <a:pt x="22" y="21"/>
                    </a:cubicBezTo>
                    <a:cubicBezTo>
                      <a:pt x="22" y="21"/>
                      <a:pt x="22" y="21"/>
                      <a:pt x="22" y="21"/>
                    </a:cubicBezTo>
                    <a:cubicBezTo>
                      <a:pt x="22" y="21"/>
                      <a:pt x="21" y="21"/>
                      <a:pt x="21" y="21"/>
                    </a:cubicBezTo>
                    <a:cubicBezTo>
                      <a:pt x="21" y="21"/>
                      <a:pt x="21" y="21"/>
                      <a:pt x="22" y="21"/>
                    </a:cubicBezTo>
                    <a:close/>
                    <a:moveTo>
                      <a:pt x="22" y="21"/>
                    </a:moveTo>
                    <a:cubicBezTo>
                      <a:pt x="22" y="22"/>
                      <a:pt x="22" y="22"/>
                      <a:pt x="22" y="22"/>
                    </a:cubicBezTo>
                    <a:cubicBezTo>
                      <a:pt x="22" y="21"/>
                      <a:pt x="22" y="21"/>
                      <a:pt x="22" y="21"/>
                    </a:cubicBezTo>
                    <a:cubicBezTo>
                      <a:pt x="22" y="21"/>
                      <a:pt x="22" y="22"/>
                      <a:pt x="22" y="22"/>
                    </a:cubicBezTo>
                    <a:cubicBezTo>
                      <a:pt x="22" y="22"/>
                      <a:pt x="22" y="22"/>
                      <a:pt x="22" y="22"/>
                    </a:cubicBezTo>
                    <a:cubicBezTo>
                      <a:pt x="22" y="22"/>
                      <a:pt x="22" y="22"/>
                      <a:pt x="22" y="22"/>
                    </a:cubicBezTo>
                    <a:cubicBezTo>
                      <a:pt x="22" y="22"/>
                      <a:pt x="22" y="22"/>
                      <a:pt x="22" y="22"/>
                    </a:cubicBezTo>
                    <a:cubicBezTo>
                      <a:pt x="22" y="22"/>
                      <a:pt x="22" y="22"/>
                      <a:pt x="22" y="22"/>
                    </a:cubicBezTo>
                    <a:cubicBezTo>
                      <a:pt x="22" y="21"/>
                      <a:pt x="21" y="21"/>
                      <a:pt x="21" y="21"/>
                    </a:cubicBezTo>
                    <a:cubicBezTo>
                      <a:pt x="21" y="21"/>
                      <a:pt x="22" y="21"/>
                      <a:pt x="22" y="21"/>
                    </a:cubicBezTo>
                    <a:close/>
                    <a:moveTo>
                      <a:pt x="20" y="21"/>
                    </a:moveTo>
                    <a:cubicBezTo>
                      <a:pt x="20" y="21"/>
                      <a:pt x="20" y="22"/>
                      <a:pt x="20" y="22"/>
                    </a:cubicBezTo>
                    <a:cubicBezTo>
                      <a:pt x="20" y="21"/>
                      <a:pt x="20" y="21"/>
                      <a:pt x="20" y="21"/>
                    </a:cubicBezTo>
                    <a:cubicBezTo>
                      <a:pt x="20" y="21"/>
                      <a:pt x="20" y="21"/>
                      <a:pt x="20" y="21"/>
                    </a:cubicBezTo>
                    <a:cubicBezTo>
                      <a:pt x="20" y="21"/>
                      <a:pt x="20" y="21"/>
                      <a:pt x="20" y="21"/>
                    </a:cubicBezTo>
                    <a:cubicBezTo>
                      <a:pt x="20" y="21"/>
                      <a:pt x="20" y="21"/>
                      <a:pt x="20" y="20"/>
                    </a:cubicBezTo>
                    <a:cubicBezTo>
                      <a:pt x="19" y="20"/>
                      <a:pt x="19" y="20"/>
                      <a:pt x="19" y="20"/>
                    </a:cubicBezTo>
                    <a:cubicBezTo>
                      <a:pt x="19" y="20"/>
                      <a:pt x="19" y="20"/>
                      <a:pt x="19" y="20"/>
                    </a:cubicBezTo>
                    <a:cubicBezTo>
                      <a:pt x="19" y="20"/>
                      <a:pt x="19" y="20"/>
                      <a:pt x="19" y="20"/>
                    </a:cubicBezTo>
                    <a:cubicBezTo>
                      <a:pt x="19" y="20"/>
                      <a:pt x="19" y="20"/>
                      <a:pt x="19" y="20"/>
                    </a:cubicBezTo>
                    <a:cubicBezTo>
                      <a:pt x="18" y="21"/>
                      <a:pt x="18" y="20"/>
                      <a:pt x="17" y="21"/>
                    </a:cubicBezTo>
                    <a:cubicBezTo>
                      <a:pt x="18" y="20"/>
                      <a:pt x="18" y="20"/>
                      <a:pt x="18" y="20"/>
                    </a:cubicBezTo>
                    <a:cubicBezTo>
                      <a:pt x="18" y="20"/>
                      <a:pt x="18" y="20"/>
                      <a:pt x="18" y="20"/>
                    </a:cubicBezTo>
                    <a:cubicBezTo>
                      <a:pt x="17" y="20"/>
                      <a:pt x="18" y="20"/>
                      <a:pt x="18" y="20"/>
                    </a:cubicBezTo>
                    <a:cubicBezTo>
                      <a:pt x="18" y="20"/>
                      <a:pt x="18" y="20"/>
                      <a:pt x="18" y="20"/>
                    </a:cubicBezTo>
                    <a:cubicBezTo>
                      <a:pt x="18" y="20"/>
                      <a:pt x="18" y="20"/>
                      <a:pt x="18" y="20"/>
                    </a:cubicBezTo>
                    <a:cubicBezTo>
                      <a:pt x="18" y="20"/>
                      <a:pt x="18" y="19"/>
                      <a:pt x="18" y="19"/>
                    </a:cubicBezTo>
                    <a:cubicBezTo>
                      <a:pt x="18" y="19"/>
                      <a:pt x="18" y="19"/>
                      <a:pt x="18" y="19"/>
                    </a:cubicBezTo>
                    <a:cubicBezTo>
                      <a:pt x="18" y="20"/>
                      <a:pt x="18" y="20"/>
                      <a:pt x="18" y="20"/>
                    </a:cubicBezTo>
                    <a:cubicBezTo>
                      <a:pt x="18" y="20"/>
                      <a:pt x="17" y="20"/>
                      <a:pt x="17" y="20"/>
                    </a:cubicBezTo>
                    <a:cubicBezTo>
                      <a:pt x="18" y="19"/>
                      <a:pt x="18" y="19"/>
                      <a:pt x="18" y="19"/>
                    </a:cubicBezTo>
                    <a:cubicBezTo>
                      <a:pt x="18" y="19"/>
                      <a:pt x="17" y="19"/>
                      <a:pt x="17" y="19"/>
                    </a:cubicBezTo>
                    <a:cubicBezTo>
                      <a:pt x="18" y="19"/>
                      <a:pt x="18" y="19"/>
                      <a:pt x="18" y="19"/>
                    </a:cubicBezTo>
                    <a:cubicBezTo>
                      <a:pt x="18" y="19"/>
                      <a:pt x="18" y="19"/>
                      <a:pt x="18" y="19"/>
                    </a:cubicBezTo>
                    <a:cubicBezTo>
                      <a:pt x="19" y="18"/>
                      <a:pt x="19" y="18"/>
                      <a:pt x="19" y="18"/>
                    </a:cubicBezTo>
                    <a:cubicBezTo>
                      <a:pt x="19" y="18"/>
                      <a:pt x="19" y="18"/>
                      <a:pt x="20" y="18"/>
                    </a:cubicBezTo>
                    <a:cubicBezTo>
                      <a:pt x="20" y="18"/>
                      <a:pt x="20" y="18"/>
                      <a:pt x="20" y="18"/>
                    </a:cubicBezTo>
                    <a:cubicBezTo>
                      <a:pt x="19" y="18"/>
                      <a:pt x="19" y="18"/>
                      <a:pt x="19" y="18"/>
                    </a:cubicBezTo>
                    <a:cubicBezTo>
                      <a:pt x="19" y="18"/>
                      <a:pt x="19" y="18"/>
                      <a:pt x="20" y="18"/>
                    </a:cubicBezTo>
                    <a:cubicBezTo>
                      <a:pt x="19" y="19"/>
                      <a:pt x="19" y="20"/>
                      <a:pt x="19" y="20"/>
                    </a:cubicBezTo>
                    <a:cubicBezTo>
                      <a:pt x="19" y="20"/>
                      <a:pt x="19" y="20"/>
                      <a:pt x="19" y="20"/>
                    </a:cubicBezTo>
                    <a:cubicBezTo>
                      <a:pt x="19" y="19"/>
                      <a:pt x="19" y="19"/>
                      <a:pt x="19" y="19"/>
                    </a:cubicBezTo>
                    <a:cubicBezTo>
                      <a:pt x="20" y="18"/>
                      <a:pt x="19" y="21"/>
                      <a:pt x="20" y="19"/>
                    </a:cubicBezTo>
                    <a:cubicBezTo>
                      <a:pt x="20" y="19"/>
                      <a:pt x="20" y="19"/>
                      <a:pt x="20" y="19"/>
                    </a:cubicBezTo>
                    <a:cubicBezTo>
                      <a:pt x="20" y="19"/>
                      <a:pt x="20" y="19"/>
                      <a:pt x="20" y="19"/>
                    </a:cubicBezTo>
                    <a:cubicBezTo>
                      <a:pt x="20" y="20"/>
                      <a:pt x="19" y="20"/>
                      <a:pt x="19" y="20"/>
                    </a:cubicBezTo>
                    <a:cubicBezTo>
                      <a:pt x="19" y="20"/>
                      <a:pt x="19" y="20"/>
                      <a:pt x="20" y="20"/>
                    </a:cubicBezTo>
                    <a:cubicBezTo>
                      <a:pt x="20" y="20"/>
                      <a:pt x="20" y="19"/>
                      <a:pt x="20" y="19"/>
                    </a:cubicBezTo>
                    <a:cubicBezTo>
                      <a:pt x="21" y="19"/>
                      <a:pt x="21" y="19"/>
                      <a:pt x="21" y="19"/>
                    </a:cubicBezTo>
                    <a:cubicBezTo>
                      <a:pt x="21" y="19"/>
                      <a:pt x="21" y="19"/>
                      <a:pt x="21" y="19"/>
                    </a:cubicBezTo>
                    <a:cubicBezTo>
                      <a:pt x="20" y="19"/>
                      <a:pt x="20" y="19"/>
                      <a:pt x="20" y="19"/>
                    </a:cubicBezTo>
                    <a:cubicBezTo>
                      <a:pt x="21" y="19"/>
                      <a:pt x="21" y="19"/>
                      <a:pt x="21" y="19"/>
                    </a:cubicBezTo>
                    <a:cubicBezTo>
                      <a:pt x="21" y="19"/>
                      <a:pt x="20" y="20"/>
                      <a:pt x="20" y="20"/>
                    </a:cubicBezTo>
                    <a:cubicBezTo>
                      <a:pt x="20" y="20"/>
                      <a:pt x="20" y="20"/>
                      <a:pt x="20" y="20"/>
                    </a:cubicBezTo>
                    <a:cubicBezTo>
                      <a:pt x="20" y="20"/>
                      <a:pt x="20" y="20"/>
                      <a:pt x="20" y="20"/>
                    </a:cubicBezTo>
                    <a:cubicBezTo>
                      <a:pt x="20" y="20"/>
                      <a:pt x="20" y="21"/>
                      <a:pt x="20" y="21"/>
                    </a:cubicBezTo>
                    <a:cubicBezTo>
                      <a:pt x="21" y="21"/>
                      <a:pt x="21" y="21"/>
                      <a:pt x="21" y="21"/>
                    </a:cubicBezTo>
                    <a:cubicBezTo>
                      <a:pt x="21" y="21"/>
                      <a:pt x="21" y="21"/>
                      <a:pt x="21" y="21"/>
                    </a:cubicBezTo>
                    <a:cubicBezTo>
                      <a:pt x="21" y="21"/>
                      <a:pt x="21" y="21"/>
                      <a:pt x="20" y="21"/>
                    </a:cubicBezTo>
                    <a:close/>
                    <a:moveTo>
                      <a:pt x="18" y="18"/>
                    </a:moveTo>
                    <a:cubicBezTo>
                      <a:pt x="19" y="18"/>
                      <a:pt x="19" y="18"/>
                      <a:pt x="18" y="18"/>
                    </a:cubicBezTo>
                    <a:cubicBezTo>
                      <a:pt x="19" y="18"/>
                      <a:pt x="19"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lose/>
                    <a:moveTo>
                      <a:pt x="19" y="18"/>
                    </a:moveTo>
                    <a:cubicBezTo>
                      <a:pt x="19" y="18"/>
                      <a:pt x="19" y="18"/>
                      <a:pt x="19" y="18"/>
                    </a:cubicBezTo>
                    <a:cubicBezTo>
                      <a:pt x="19" y="18"/>
                      <a:pt x="19" y="18"/>
                      <a:pt x="19" y="18"/>
                    </a:cubicBezTo>
                    <a:cubicBezTo>
                      <a:pt x="19" y="18"/>
                      <a:pt x="19" y="18"/>
                      <a:pt x="19" y="18"/>
                    </a:cubicBezTo>
                    <a:close/>
                    <a:moveTo>
                      <a:pt x="19" y="18"/>
                    </a:moveTo>
                    <a:cubicBezTo>
                      <a:pt x="19" y="18"/>
                      <a:pt x="19" y="18"/>
                      <a:pt x="19" y="18"/>
                    </a:cubicBezTo>
                    <a:cubicBezTo>
                      <a:pt x="19" y="18"/>
                      <a:pt x="18" y="18"/>
                      <a:pt x="18" y="18"/>
                    </a:cubicBezTo>
                    <a:cubicBezTo>
                      <a:pt x="18" y="18"/>
                      <a:pt x="19" y="18"/>
                      <a:pt x="19" y="18"/>
                    </a:cubicBezTo>
                    <a:close/>
                    <a:moveTo>
                      <a:pt x="19" y="18"/>
                    </a:moveTo>
                    <a:cubicBezTo>
                      <a:pt x="19" y="18"/>
                      <a:pt x="19" y="18"/>
                      <a:pt x="19" y="18"/>
                    </a:cubicBezTo>
                    <a:cubicBezTo>
                      <a:pt x="19" y="18"/>
                      <a:pt x="20" y="18"/>
                      <a:pt x="19" y="18"/>
                    </a:cubicBezTo>
                    <a:cubicBezTo>
                      <a:pt x="19" y="18"/>
                      <a:pt x="19" y="18"/>
                      <a:pt x="19" y="18"/>
                    </a:cubicBezTo>
                    <a:close/>
                    <a:moveTo>
                      <a:pt x="19" y="18"/>
                    </a:moveTo>
                    <a:cubicBezTo>
                      <a:pt x="19" y="18"/>
                      <a:pt x="19" y="18"/>
                      <a:pt x="19" y="18"/>
                    </a:cubicBezTo>
                    <a:cubicBezTo>
                      <a:pt x="19" y="18"/>
                      <a:pt x="19" y="18"/>
                      <a:pt x="19" y="18"/>
                    </a:cubicBezTo>
                    <a:cubicBezTo>
                      <a:pt x="19" y="18"/>
                      <a:pt x="19" y="18"/>
                      <a:pt x="19" y="18"/>
                    </a:cubicBezTo>
                    <a:cubicBezTo>
                      <a:pt x="19" y="18"/>
                      <a:pt x="20" y="18"/>
                      <a:pt x="19" y="18"/>
                    </a:cubicBezTo>
                    <a:close/>
                    <a:moveTo>
                      <a:pt x="20" y="18"/>
                    </a:moveTo>
                    <a:cubicBezTo>
                      <a:pt x="20" y="18"/>
                      <a:pt x="20" y="19"/>
                      <a:pt x="20" y="19"/>
                    </a:cubicBezTo>
                    <a:cubicBezTo>
                      <a:pt x="20" y="19"/>
                      <a:pt x="20" y="19"/>
                      <a:pt x="20" y="19"/>
                    </a:cubicBezTo>
                    <a:cubicBezTo>
                      <a:pt x="20" y="18"/>
                      <a:pt x="20" y="18"/>
                      <a:pt x="20" y="18"/>
                    </a:cubicBezTo>
                    <a:cubicBezTo>
                      <a:pt x="20" y="18"/>
                      <a:pt x="20" y="18"/>
                      <a:pt x="20" y="18"/>
                    </a:cubicBezTo>
                    <a:close/>
                    <a:moveTo>
                      <a:pt x="20" y="18"/>
                    </a:moveTo>
                    <a:cubicBezTo>
                      <a:pt x="20" y="18"/>
                      <a:pt x="20" y="18"/>
                      <a:pt x="20" y="18"/>
                    </a:cubicBezTo>
                    <a:cubicBezTo>
                      <a:pt x="20" y="18"/>
                      <a:pt x="20" y="18"/>
                      <a:pt x="20" y="18"/>
                    </a:cubicBezTo>
                    <a:cubicBezTo>
                      <a:pt x="20" y="18"/>
                      <a:pt x="20" y="18"/>
                      <a:pt x="20" y="18"/>
                    </a:cubicBezTo>
                    <a:close/>
                    <a:moveTo>
                      <a:pt x="21" y="19"/>
                    </a:moveTo>
                    <a:cubicBezTo>
                      <a:pt x="21" y="19"/>
                      <a:pt x="21" y="19"/>
                      <a:pt x="21" y="19"/>
                    </a:cubicBezTo>
                    <a:cubicBezTo>
                      <a:pt x="20" y="19"/>
                      <a:pt x="20" y="19"/>
                      <a:pt x="20" y="19"/>
                    </a:cubicBezTo>
                    <a:cubicBezTo>
                      <a:pt x="20" y="19"/>
                      <a:pt x="20" y="19"/>
                      <a:pt x="20" y="18"/>
                    </a:cubicBezTo>
                    <a:cubicBezTo>
                      <a:pt x="20" y="19"/>
                      <a:pt x="20" y="19"/>
                      <a:pt x="21" y="19"/>
                    </a:cubicBezTo>
                    <a:close/>
                    <a:moveTo>
                      <a:pt x="20" y="18"/>
                    </a:moveTo>
                    <a:cubicBezTo>
                      <a:pt x="20" y="19"/>
                      <a:pt x="20" y="19"/>
                      <a:pt x="21" y="19"/>
                    </a:cubicBezTo>
                    <a:cubicBezTo>
                      <a:pt x="21" y="19"/>
                      <a:pt x="21" y="19"/>
                      <a:pt x="21" y="19"/>
                    </a:cubicBezTo>
                    <a:cubicBezTo>
                      <a:pt x="20" y="19"/>
                      <a:pt x="20" y="18"/>
                      <a:pt x="20" y="18"/>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1" y="19"/>
                    </a:moveTo>
                    <a:cubicBezTo>
                      <a:pt x="21" y="19"/>
                      <a:pt x="21" y="19"/>
                      <a:pt x="21" y="19"/>
                    </a:cubicBezTo>
                    <a:cubicBezTo>
                      <a:pt x="21" y="19"/>
                      <a:pt x="21" y="19"/>
                      <a:pt x="21" y="19"/>
                    </a:cubicBezTo>
                    <a:cubicBezTo>
                      <a:pt x="21" y="19"/>
                      <a:pt x="21" y="19"/>
                      <a:pt x="21" y="19"/>
                    </a:cubicBezTo>
                    <a:cubicBezTo>
                      <a:pt x="21" y="19"/>
                      <a:pt x="21" y="19"/>
                      <a:pt x="21" y="19"/>
                    </a:cubicBezTo>
                    <a:close/>
                    <a:moveTo>
                      <a:pt x="20" y="18"/>
                    </a:moveTo>
                    <a:cubicBezTo>
                      <a:pt x="20" y="18"/>
                      <a:pt x="20" y="18"/>
                      <a:pt x="20" y="18"/>
                    </a:cubicBezTo>
                    <a:cubicBezTo>
                      <a:pt x="20" y="18"/>
                      <a:pt x="20" y="18"/>
                      <a:pt x="21" y="19"/>
                    </a:cubicBezTo>
                    <a:lnTo>
                      <a:pt x="20" y="18"/>
                    </a:lnTo>
                    <a:close/>
                    <a:moveTo>
                      <a:pt x="19" y="18"/>
                    </a:moveTo>
                    <a:cubicBezTo>
                      <a:pt x="20" y="17"/>
                      <a:pt x="20" y="17"/>
                      <a:pt x="20" y="17"/>
                    </a:cubicBezTo>
                    <a:cubicBezTo>
                      <a:pt x="19" y="18"/>
                      <a:pt x="19" y="18"/>
                      <a:pt x="19" y="18"/>
                    </a:cubicBezTo>
                    <a:cubicBezTo>
                      <a:pt x="19" y="18"/>
                      <a:pt x="19" y="18"/>
                      <a:pt x="19" y="18"/>
                    </a:cubicBezTo>
                    <a:close/>
                    <a:moveTo>
                      <a:pt x="19" y="18"/>
                    </a:moveTo>
                    <a:cubicBezTo>
                      <a:pt x="20" y="18"/>
                      <a:pt x="20" y="18"/>
                      <a:pt x="20" y="18"/>
                    </a:cubicBezTo>
                    <a:cubicBezTo>
                      <a:pt x="20" y="18"/>
                      <a:pt x="19" y="18"/>
                      <a:pt x="19" y="18"/>
                    </a:cubicBezTo>
                    <a:cubicBezTo>
                      <a:pt x="19" y="18"/>
                      <a:pt x="19" y="18"/>
                      <a:pt x="19" y="18"/>
                    </a:cubicBezTo>
                    <a:close/>
                    <a:moveTo>
                      <a:pt x="18" y="18"/>
                    </a:moveTo>
                    <a:cubicBezTo>
                      <a:pt x="19" y="18"/>
                      <a:pt x="19" y="18"/>
                      <a:pt x="19" y="18"/>
                    </a:cubicBezTo>
                    <a:cubicBezTo>
                      <a:pt x="19" y="18"/>
                      <a:pt x="19" y="18"/>
                      <a:pt x="19" y="18"/>
                    </a:cubicBezTo>
                    <a:cubicBezTo>
                      <a:pt x="18" y="18"/>
                      <a:pt x="18" y="18"/>
                      <a:pt x="18" y="18"/>
                    </a:cubicBezTo>
                    <a:close/>
                    <a:moveTo>
                      <a:pt x="18" y="18"/>
                    </a:moveTo>
                    <a:cubicBezTo>
                      <a:pt x="18" y="18"/>
                      <a:pt x="18" y="18"/>
                      <a:pt x="18" y="18"/>
                    </a:cubicBezTo>
                    <a:cubicBezTo>
                      <a:pt x="19" y="18"/>
                      <a:pt x="19" y="18"/>
                      <a:pt x="19" y="18"/>
                    </a:cubicBezTo>
                    <a:cubicBezTo>
                      <a:pt x="19" y="18"/>
                      <a:pt x="19" y="18"/>
                      <a:pt x="19" y="18"/>
                    </a:cubicBezTo>
                    <a:cubicBezTo>
                      <a:pt x="19"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lose/>
                    <a:moveTo>
                      <a:pt x="18" y="18"/>
                    </a:moveTo>
                    <a:cubicBezTo>
                      <a:pt x="18" y="18"/>
                      <a:pt x="18" y="18"/>
                      <a:pt x="18" y="18"/>
                    </a:cubicBezTo>
                    <a:cubicBezTo>
                      <a:pt x="18" y="18"/>
                      <a:pt x="18" y="18"/>
                      <a:pt x="18" y="18"/>
                    </a:cubicBezTo>
                    <a:cubicBezTo>
                      <a:pt x="18" y="18"/>
                      <a:pt x="18" y="18"/>
                      <a:pt x="18" y="18"/>
                    </a:cubicBezTo>
                    <a:close/>
                    <a:moveTo>
                      <a:pt x="18" y="18"/>
                    </a:moveTo>
                    <a:cubicBezTo>
                      <a:pt x="17" y="18"/>
                      <a:pt x="17" y="18"/>
                      <a:pt x="17" y="18"/>
                    </a:cubicBezTo>
                    <a:cubicBezTo>
                      <a:pt x="17" y="18"/>
                      <a:pt x="18" y="18"/>
                      <a:pt x="18" y="18"/>
                    </a:cubicBezTo>
                    <a:cubicBezTo>
                      <a:pt x="18" y="18"/>
                      <a:pt x="18" y="18"/>
                      <a:pt x="18" y="18"/>
                    </a:cubicBezTo>
                    <a:cubicBezTo>
                      <a:pt x="16" y="19"/>
                      <a:pt x="18" y="18"/>
                      <a:pt x="16" y="18"/>
                    </a:cubicBezTo>
                    <a:cubicBezTo>
                      <a:pt x="18" y="18"/>
                      <a:pt x="16" y="18"/>
                      <a:pt x="18" y="18"/>
                    </a:cubicBezTo>
                    <a:cubicBezTo>
                      <a:pt x="18" y="18"/>
                      <a:pt x="18" y="18"/>
                      <a:pt x="18" y="18"/>
                    </a:cubicBezTo>
                    <a:cubicBezTo>
                      <a:pt x="18" y="18"/>
                      <a:pt x="18" y="18"/>
                      <a:pt x="18" y="18"/>
                    </a:cubicBezTo>
                    <a:cubicBezTo>
                      <a:pt x="18" y="18"/>
                      <a:pt x="18" y="18"/>
                      <a:pt x="18" y="18"/>
                    </a:cubicBezTo>
                    <a:cubicBezTo>
                      <a:pt x="16" y="18"/>
                      <a:pt x="17" y="18"/>
                      <a:pt x="18" y="18"/>
                    </a:cubicBezTo>
                    <a:cubicBezTo>
                      <a:pt x="18" y="18"/>
                      <a:pt x="18" y="18"/>
                      <a:pt x="18" y="18"/>
                    </a:cubicBezTo>
                    <a:cubicBezTo>
                      <a:pt x="17" y="18"/>
                      <a:pt x="18" y="18"/>
                      <a:pt x="17" y="18"/>
                    </a:cubicBezTo>
                    <a:cubicBezTo>
                      <a:pt x="17" y="18"/>
                      <a:pt x="17" y="18"/>
                      <a:pt x="17" y="18"/>
                    </a:cubicBezTo>
                    <a:cubicBezTo>
                      <a:pt x="15" y="18"/>
                      <a:pt x="15" y="18"/>
                      <a:pt x="15" y="18"/>
                    </a:cubicBezTo>
                    <a:cubicBezTo>
                      <a:pt x="15" y="18"/>
                      <a:pt x="17" y="18"/>
                      <a:pt x="18" y="18"/>
                    </a:cubicBezTo>
                    <a:cubicBezTo>
                      <a:pt x="17" y="18"/>
                      <a:pt x="17"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7" y="18"/>
                      <a:pt x="17" y="18"/>
                      <a:pt x="17" y="19"/>
                    </a:cubicBezTo>
                    <a:cubicBezTo>
                      <a:pt x="16" y="19"/>
                      <a:pt x="17" y="18"/>
                      <a:pt x="18" y="18"/>
                    </a:cubicBezTo>
                    <a:cubicBezTo>
                      <a:pt x="16" y="19"/>
                      <a:pt x="17" y="18"/>
                      <a:pt x="16" y="19"/>
                    </a:cubicBezTo>
                    <a:cubicBezTo>
                      <a:pt x="16" y="19"/>
                      <a:pt x="17" y="19"/>
                      <a:pt x="17" y="19"/>
                    </a:cubicBezTo>
                    <a:cubicBezTo>
                      <a:pt x="17" y="19"/>
                      <a:pt x="19" y="18"/>
                      <a:pt x="17" y="19"/>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8" y="18"/>
                    </a:cubicBezTo>
                    <a:cubicBezTo>
                      <a:pt x="18" y="18"/>
                      <a:pt x="18" y="18"/>
                      <a:pt x="19" y="18"/>
                    </a:cubicBezTo>
                    <a:cubicBezTo>
                      <a:pt x="18" y="18"/>
                      <a:pt x="18" y="19"/>
                      <a:pt x="18"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7" y="19"/>
                      <a:pt x="17" y="19"/>
                    </a:cubicBezTo>
                    <a:cubicBezTo>
                      <a:pt x="17" y="19"/>
                      <a:pt x="16" y="19"/>
                      <a:pt x="16" y="19"/>
                    </a:cubicBezTo>
                    <a:cubicBezTo>
                      <a:pt x="16" y="19"/>
                      <a:pt x="16" y="19"/>
                      <a:pt x="16" y="19"/>
                    </a:cubicBezTo>
                    <a:cubicBezTo>
                      <a:pt x="16" y="19"/>
                      <a:pt x="16" y="19"/>
                      <a:pt x="16" y="19"/>
                    </a:cubicBezTo>
                    <a:cubicBezTo>
                      <a:pt x="16" y="19"/>
                      <a:pt x="15" y="18"/>
                      <a:pt x="15" y="18"/>
                    </a:cubicBezTo>
                    <a:cubicBezTo>
                      <a:pt x="16" y="18"/>
                      <a:pt x="16" y="18"/>
                      <a:pt x="16" y="19"/>
                    </a:cubicBezTo>
                    <a:cubicBezTo>
                      <a:pt x="18" y="18"/>
                      <a:pt x="15" y="19"/>
                      <a:pt x="18" y="18"/>
                    </a:cubicBezTo>
                    <a:close/>
                    <a:moveTo>
                      <a:pt x="17" y="24"/>
                    </a:moveTo>
                    <a:cubicBezTo>
                      <a:pt x="17" y="24"/>
                      <a:pt x="17" y="24"/>
                      <a:pt x="17" y="24"/>
                    </a:cubicBezTo>
                    <a:cubicBezTo>
                      <a:pt x="17" y="24"/>
                      <a:pt x="16" y="24"/>
                      <a:pt x="16" y="24"/>
                    </a:cubicBezTo>
                    <a:cubicBezTo>
                      <a:pt x="16" y="24"/>
                      <a:pt x="15" y="24"/>
                      <a:pt x="15" y="23"/>
                    </a:cubicBezTo>
                    <a:cubicBezTo>
                      <a:pt x="16" y="23"/>
                      <a:pt x="16" y="24"/>
                      <a:pt x="17" y="24"/>
                    </a:cubicBezTo>
                    <a:close/>
                    <a:moveTo>
                      <a:pt x="15" y="26"/>
                    </a:moveTo>
                    <a:cubicBezTo>
                      <a:pt x="15" y="26"/>
                      <a:pt x="15" y="26"/>
                      <a:pt x="15" y="26"/>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5"/>
                      <a:pt x="16" y="25"/>
                      <a:pt x="16" y="25"/>
                    </a:cubicBezTo>
                    <a:cubicBezTo>
                      <a:pt x="16" y="26"/>
                      <a:pt x="16" y="26"/>
                      <a:pt x="16" y="26"/>
                    </a:cubicBezTo>
                    <a:cubicBezTo>
                      <a:pt x="15" y="26"/>
                      <a:pt x="15" y="26"/>
                      <a:pt x="15" y="27"/>
                    </a:cubicBezTo>
                    <a:cubicBezTo>
                      <a:pt x="15" y="26"/>
                      <a:pt x="15" y="26"/>
                      <a:pt x="15" y="26"/>
                    </a:cubicBezTo>
                    <a:cubicBezTo>
                      <a:pt x="15" y="26"/>
                      <a:pt x="15" y="26"/>
                      <a:pt x="15" y="26"/>
                    </a:cubicBezTo>
                    <a:close/>
                    <a:moveTo>
                      <a:pt x="15" y="26"/>
                    </a:moveTo>
                    <a:cubicBezTo>
                      <a:pt x="14" y="27"/>
                      <a:pt x="15" y="26"/>
                      <a:pt x="14" y="27"/>
                    </a:cubicBezTo>
                    <a:cubicBezTo>
                      <a:pt x="14" y="27"/>
                      <a:pt x="14" y="27"/>
                      <a:pt x="14" y="26"/>
                    </a:cubicBezTo>
                    <a:cubicBezTo>
                      <a:pt x="14" y="26"/>
                      <a:pt x="15" y="26"/>
                      <a:pt x="15" y="26"/>
                    </a:cubicBezTo>
                    <a:close/>
                    <a:moveTo>
                      <a:pt x="15" y="29"/>
                    </a:moveTo>
                    <a:cubicBezTo>
                      <a:pt x="14" y="30"/>
                      <a:pt x="14" y="30"/>
                      <a:pt x="14" y="29"/>
                    </a:cubicBezTo>
                    <a:cubicBezTo>
                      <a:pt x="14" y="29"/>
                      <a:pt x="14" y="29"/>
                      <a:pt x="15" y="29"/>
                    </a:cubicBezTo>
                    <a:close/>
                    <a:moveTo>
                      <a:pt x="13" y="28"/>
                    </a:moveTo>
                    <a:cubicBezTo>
                      <a:pt x="13" y="28"/>
                      <a:pt x="13" y="27"/>
                      <a:pt x="13" y="27"/>
                    </a:cubicBezTo>
                    <a:cubicBezTo>
                      <a:pt x="13" y="27"/>
                      <a:pt x="13" y="28"/>
                      <a:pt x="13" y="28"/>
                    </a:cubicBezTo>
                    <a:cubicBezTo>
                      <a:pt x="13" y="28"/>
                      <a:pt x="13" y="28"/>
                      <a:pt x="13" y="28"/>
                    </a:cubicBezTo>
                    <a:cubicBezTo>
                      <a:pt x="13" y="28"/>
                      <a:pt x="12" y="28"/>
                      <a:pt x="12" y="29"/>
                    </a:cubicBezTo>
                    <a:lnTo>
                      <a:pt x="13" y="2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6" name="Freeform 287"/>
              <p:cNvSpPr/>
              <p:nvPr/>
            </p:nvSpPr>
            <p:spPr bwMode="auto">
              <a:xfrm>
                <a:off x="3608" y="1908"/>
                <a:ext cx="4" cy="6"/>
              </a:xfrm>
              <a:custGeom>
                <a:avLst/>
                <a:gdLst>
                  <a:gd name="T0" fmla="*/ 1 w 2"/>
                  <a:gd name="T1" fmla="*/ 0 h 3"/>
                  <a:gd name="T2" fmla="*/ 0 w 2"/>
                  <a:gd name="T3" fmla="*/ 2 h 3"/>
                  <a:gd name="T4" fmla="*/ 1 w 2"/>
                  <a:gd name="T5" fmla="*/ 3 h 3"/>
                  <a:gd name="T6" fmla="*/ 1 w 2"/>
                  <a:gd name="T7" fmla="*/ 0 h 3"/>
                </a:gdLst>
                <a:ahLst/>
                <a:cxnLst>
                  <a:cxn ang="0">
                    <a:pos x="T0" y="T1"/>
                  </a:cxn>
                  <a:cxn ang="0">
                    <a:pos x="T2" y="T3"/>
                  </a:cxn>
                  <a:cxn ang="0">
                    <a:pos x="T4" y="T5"/>
                  </a:cxn>
                  <a:cxn ang="0">
                    <a:pos x="T6" y="T7"/>
                  </a:cxn>
                </a:cxnLst>
                <a:rect l="0" t="0" r="r" b="b"/>
                <a:pathLst>
                  <a:path w="2" h="3">
                    <a:moveTo>
                      <a:pt x="1" y="0"/>
                    </a:moveTo>
                    <a:cubicBezTo>
                      <a:pt x="1" y="0"/>
                      <a:pt x="0" y="1"/>
                      <a:pt x="0" y="2"/>
                    </a:cubicBezTo>
                    <a:cubicBezTo>
                      <a:pt x="1" y="2"/>
                      <a:pt x="1" y="2"/>
                      <a:pt x="1" y="3"/>
                    </a:cubicBezTo>
                    <a:cubicBezTo>
                      <a:pt x="2" y="2"/>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7" name="Freeform 288"/>
              <p:cNvSpPr/>
              <p:nvPr/>
            </p:nvSpPr>
            <p:spPr bwMode="auto">
              <a:xfrm>
                <a:off x="4113" y="1587"/>
                <a:ext cx="4" cy="5"/>
              </a:xfrm>
              <a:custGeom>
                <a:avLst/>
                <a:gdLst>
                  <a:gd name="T0" fmla="*/ 0 w 2"/>
                  <a:gd name="T1" fmla="*/ 2 h 2"/>
                  <a:gd name="T2" fmla="*/ 2 w 2"/>
                  <a:gd name="T3" fmla="*/ 2 h 2"/>
                  <a:gd name="T4" fmla="*/ 0 w 2"/>
                  <a:gd name="T5" fmla="*/ 2 h 2"/>
                </a:gdLst>
                <a:ahLst/>
                <a:cxnLst>
                  <a:cxn ang="0">
                    <a:pos x="T0" y="T1"/>
                  </a:cxn>
                  <a:cxn ang="0">
                    <a:pos x="T2" y="T3"/>
                  </a:cxn>
                  <a:cxn ang="0">
                    <a:pos x="T4" y="T5"/>
                  </a:cxn>
                </a:cxnLst>
                <a:rect l="0" t="0" r="r" b="b"/>
                <a:pathLst>
                  <a:path w="2" h="2">
                    <a:moveTo>
                      <a:pt x="0" y="2"/>
                    </a:moveTo>
                    <a:cubicBezTo>
                      <a:pt x="1" y="2"/>
                      <a:pt x="1" y="2"/>
                      <a:pt x="2" y="2"/>
                    </a:cubicBezTo>
                    <a:cubicBezTo>
                      <a:pt x="0" y="0"/>
                      <a:pt x="1"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8" name="Freeform 289"/>
              <p:cNvSpPr/>
              <p:nvPr/>
            </p:nvSpPr>
            <p:spPr bwMode="auto">
              <a:xfrm>
                <a:off x="3593" y="18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49" name="Freeform 290"/>
              <p:cNvSpPr/>
              <p:nvPr/>
            </p:nvSpPr>
            <p:spPr bwMode="auto">
              <a:xfrm>
                <a:off x="4251" y="1730"/>
                <a:ext cx="4" cy="4"/>
              </a:xfrm>
              <a:custGeom>
                <a:avLst/>
                <a:gdLst>
                  <a:gd name="T0" fmla="*/ 0 w 4"/>
                  <a:gd name="T1" fmla="*/ 2 h 4"/>
                  <a:gd name="T2" fmla="*/ 2 w 4"/>
                  <a:gd name="T3" fmla="*/ 4 h 4"/>
                  <a:gd name="T4" fmla="*/ 4 w 4"/>
                  <a:gd name="T5" fmla="*/ 0 h 4"/>
                  <a:gd name="T6" fmla="*/ 0 w 4"/>
                  <a:gd name="T7" fmla="*/ 2 h 4"/>
                </a:gdLst>
                <a:ahLst/>
                <a:cxnLst>
                  <a:cxn ang="0">
                    <a:pos x="T0" y="T1"/>
                  </a:cxn>
                  <a:cxn ang="0">
                    <a:pos x="T2" y="T3"/>
                  </a:cxn>
                  <a:cxn ang="0">
                    <a:pos x="T4" y="T5"/>
                  </a:cxn>
                  <a:cxn ang="0">
                    <a:pos x="T6" y="T7"/>
                  </a:cxn>
                </a:cxnLst>
                <a:rect l="0" t="0" r="r" b="b"/>
                <a:pathLst>
                  <a:path w="4" h="4">
                    <a:moveTo>
                      <a:pt x="0" y="2"/>
                    </a:moveTo>
                    <a:lnTo>
                      <a:pt x="2" y="4"/>
                    </a:lnTo>
                    <a:lnTo>
                      <a:pt x="4"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0" name="Freeform 291"/>
              <p:cNvSpPr/>
              <p:nvPr/>
            </p:nvSpPr>
            <p:spPr bwMode="auto">
              <a:xfrm>
                <a:off x="3980" y="24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1" name="Freeform 292"/>
              <p:cNvSpPr/>
              <p:nvPr/>
            </p:nvSpPr>
            <p:spPr bwMode="auto">
              <a:xfrm>
                <a:off x="3980" y="2446"/>
                <a:ext cx="4" cy="5"/>
              </a:xfrm>
              <a:custGeom>
                <a:avLst/>
                <a:gdLst>
                  <a:gd name="T0" fmla="*/ 1 w 2"/>
                  <a:gd name="T1" fmla="*/ 1 h 2"/>
                  <a:gd name="T2" fmla="*/ 1 w 2"/>
                  <a:gd name="T3" fmla="*/ 0 h 2"/>
                  <a:gd name="T4" fmla="*/ 1 w 2"/>
                  <a:gd name="T5" fmla="*/ 1 h 2"/>
                </a:gdLst>
                <a:ahLst/>
                <a:cxnLst>
                  <a:cxn ang="0">
                    <a:pos x="T0" y="T1"/>
                  </a:cxn>
                  <a:cxn ang="0">
                    <a:pos x="T2" y="T3"/>
                  </a:cxn>
                  <a:cxn ang="0">
                    <a:pos x="T4" y="T5"/>
                  </a:cxn>
                </a:cxnLst>
                <a:rect l="0" t="0" r="r" b="b"/>
                <a:pathLst>
                  <a:path w="2" h="2">
                    <a:moveTo>
                      <a:pt x="1" y="1"/>
                    </a:moveTo>
                    <a:cubicBezTo>
                      <a:pt x="2" y="2"/>
                      <a:pt x="0" y="0"/>
                      <a:pt x="1" y="0"/>
                    </a:cubicBezTo>
                    <a:cubicBezTo>
                      <a:pt x="0" y="0"/>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2" name="Freeform 293"/>
              <p:cNvSpPr/>
              <p:nvPr/>
            </p:nvSpPr>
            <p:spPr bwMode="auto">
              <a:xfrm>
                <a:off x="4062" y="2253"/>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3" name="Freeform 294"/>
              <p:cNvSpPr/>
              <p:nvPr/>
            </p:nvSpPr>
            <p:spPr bwMode="auto">
              <a:xfrm>
                <a:off x="4162" y="220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1" y="2"/>
                      <a:pt x="1" y="1"/>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4" name="Freeform 295"/>
              <p:cNvSpPr/>
              <p:nvPr/>
            </p:nvSpPr>
            <p:spPr bwMode="auto">
              <a:xfrm>
                <a:off x="4164" y="2139"/>
                <a:ext cx="4" cy="2"/>
              </a:xfrm>
              <a:custGeom>
                <a:avLst/>
                <a:gdLst>
                  <a:gd name="T0" fmla="*/ 4 w 4"/>
                  <a:gd name="T1" fmla="*/ 2 h 2"/>
                  <a:gd name="T2" fmla="*/ 4 w 4"/>
                  <a:gd name="T3" fmla="*/ 0 h 2"/>
                  <a:gd name="T4" fmla="*/ 0 w 4"/>
                  <a:gd name="T5" fmla="*/ 2 h 2"/>
                  <a:gd name="T6" fmla="*/ 4 w 4"/>
                  <a:gd name="T7" fmla="*/ 2 h 2"/>
                </a:gdLst>
                <a:ahLst/>
                <a:cxnLst>
                  <a:cxn ang="0">
                    <a:pos x="T0" y="T1"/>
                  </a:cxn>
                  <a:cxn ang="0">
                    <a:pos x="T2" y="T3"/>
                  </a:cxn>
                  <a:cxn ang="0">
                    <a:pos x="T4" y="T5"/>
                  </a:cxn>
                  <a:cxn ang="0">
                    <a:pos x="T6" y="T7"/>
                  </a:cxn>
                </a:cxnLst>
                <a:rect l="0" t="0" r="r" b="b"/>
                <a:pathLst>
                  <a:path w="4" h="2">
                    <a:moveTo>
                      <a:pt x="4" y="2"/>
                    </a:moveTo>
                    <a:lnTo>
                      <a:pt x="4" y="0"/>
                    </a:lnTo>
                    <a:lnTo>
                      <a:pt x="0" y="2"/>
                    </a:lnTo>
                    <a:lnTo>
                      <a:pt x="4"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5" name="Freeform 296"/>
              <p:cNvSpPr/>
              <p:nvPr/>
            </p:nvSpPr>
            <p:spPr bwMode="auto">
              <a:xfrm>
                <a:off x="3606" y="1819"/>
                <a:ext cx="2"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1" y="0"/>
                    </a:cubicBezTo>
                    <a:cubicBezTo>
                      <a:pt x="1" y="0"/>
                      <a:pt x="1"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6" name="Oval 297"/>
              <p:cNvSpPr>
                <a:spLocks noChangeArrowheads="1"/>
              </p:cNvSpPr>
              <p:nvPr/>
            </p:nvSpPr>
            <p:spPr bwMode="auto">
              <a:xfrm>
                <a:off x="3598" y="1817"/>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7" name="Oval 298"/>
              <p:cNvSpPr>
                <a:spLocks noChangeArrowheads="1"/>
              </p:cNvSpPr>
              <p:nvPr/>
            </p:nvSpPr>
            <p:spPr bwMode="auto">
              <a:xfrm>
                <a:off x="3600" y="1817"/>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8" name="Freeform 299"/>
              <p:cNvSpPr/>
              <p:nvPr/>
            </p:nvSpPr>
            <p:spPr bwMode="auto">
              <a:xfrm>
                <a:off x="3598" y="1817"/>
                <a:ext cx="2" cy="0"/>
              </a:xfrm>
              <a:custGeom>
                <a:avLst/>
                <a:gdLst>
                  <a:gd name="T0" fmla="*/ 0 w 1"/>
                  <a:gd name="T1" fmla="*/ 0 w 1"/>
                  <a:gd name="T2" fmla="*/ 0 w 1"/>
                  <a:gd name="T3" fmla="*/ 0 w 1"/>
                  <a:gd name="T4" fmla="*/ 0 w 1"/>
                  <a:gd name="T5" fmla="*/ 1 w 1"/>
                  <a:gd name="T6" fmla="*/ 1 w 1"/>
                  <a:gd name="T7" fmla="*/ 0 w 1"/>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1">
                    <a:moveTo>
                      <a:pt x="0" y="0"/>
                    </a:moveTo>
                    <a:cubicBezTo>
                      <a:pt x="0" y="0"/>
                      <a:pt x="0" y="0"/>
                      <a:pt x="0" y="0"/>
                    </a:cubicBezTo>
                    <a:cubicBezTo>
                      <a:pt x="0" y="0"/>
                      <a:pt x="0" y="0"/>
                      <a:pt x="0" y="0"/>
                    </a:cubicBezTo>
                    <a:cubicBezTo>
                      <a:pt x="0" y="0"/>
                      <a:pt x="0" y="0"/>
                      <a:pt x="0" y="0"/>
                    </a:cubicBezTo>
                    <a:cubicBezTo>
                      <a:pt x="0" y="0"/>
                      <a:pt x="0" y="0"/>
                      <a:pt x="0" y="0"/>
                    </a:cubicBezTo>
                    <a:cubicBezTo>
                      <a:pt x="0" y="0"/>
                      <a:pt x="1" y="0"/>
                      <a:pt x="1" y="0"/>
                    </a:cubicBezTo>
                    <a:cubicBezTo>
                      <a:pt x="1"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59" name="Oval 300"/>
              <p:cNvSpPr>
                <a:spLocks noChangeArrowheads="1"/>
              </p:cNvSpPr>
              <p:nvPr/>
            </p:nvSpPr>
            <p:spPr bwMode="auto">
              <a:xfrm>
                <a:off x="3602" y="1819"/>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0" name="Freeform 301"/>
              <p:cNvSpPr/>
              <p:nvPr/>
            </p:nvSpPr>
            <p:spPr bwMode="auto">
              <a:xfrm>
                <a:off x="3602" y="1817"/>
                <a:ext cx="0" cy="2"/>
              </a:xfrm>
              <a:custGeom>
                <a:avLst/>
                <a:gdLst>
                  <a:gd name="T0" fmla="*/ 0 h 1"/>
                  <a:gd name="T1" fmla="*/ 0 h 1"/>
                  <a:gd name="T2" fmla="*/ 1 h 1"/>
                  <a:gd name="T3" fmla="*/ 1 h 1"/>
                  <a:gd name="T4" fmla="*/ 0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1"/>
                    </a:cubicBez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1" name="Freeform 302"/>
              <p:cNvSpPr/>
              <p:nvPr/>
            </p:nvSpPr>
            <p:spPr bwMode="auto">
              <a:xfrm>
                <a:off x="3602" y="1817"/>
                <a:ext cx="0" cy="2"/>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2" name="Oval 303"/>
              <p:cNvSpPr>
                <a:spLocks noChangeArrowheads="1"/>
              </p:cNvSpPr>
              <p:nvPr/>
            </p:nvSpPr>
            <p:spPr bwMode="auto">
              <a:xfrm>
                <a:off x="3593" y="1814"/>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3" name="Freeform 304"/>
              <p:cNvSpPr/>
              <p:nvPr/>
            </p:nvSpPr>
            <p:spPr bwMode="auto">
              <a:xfrm>
                <a:off x="3598" y="1814"/>
                <a:ext cx="0" cy="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1"/>
                      <a:pt x="0" y="1"/>
                      <a:pt x="0" y="1"/>
                    </a:cubicBezTo>
                    <a:cubicBezTo>
                      <a:pt x="0" y="0"/>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4" name="Freeform 305"/>
              <p:cNvSpPr/>
              <p:nvPr/>
            </p:nvSpPr>
            <p:spPr bwMode="auto">
              <a:xfrm>
                <a:off x="3598" y="181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5" name="Oval 306"/>
              <p:cNvSpPr>
                <a:spLocks noChangeArrowheads="1"/>
              </p:cNvSpPr>
              <p:nvPr/>
            </p:nvSpPr>
            <p:spPr bwMode="auto">
              <a:xfrm>
                <a:off x="3612" y="1821"/>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6" name="Freeform 307"/>
              <p:cNvSpPr/>
              <p:nvPr/>
            </p:nvSpPr>
            <p:spPr bwMode="auto">
              <a:xfrm>
                <a:off x="3977" y="2478"/>
                <a:ext cx="3"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7" name="Freeform 308"/>
              <p:cNvSpPr/>
              <p:nvPr/>
            </p:nvSpPr>
            <p:spPr bwMode="auto">
              <a:xfrm>
                <a:off x="3595" y="1812"/>
                <a:ext cx="3" cy="0"/>
              </a:xfrm>
              <a:custGeom>
                <a:avLst/>
                <a:gdLst>
                  <a:gd name="T0" fmla="*/ 1 w 1"/>
                  <a:gd name="T1" fmla="*/ 0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0" y="0"/>
                    </a:cubicBezTo>
                    <a:cubicBezTo>
                      <a:pt x="0" y="0"/>
                      <a:pt x="1" y="0"/>
                      <a:pt x="1"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8" name="Freeform 309"/>
              <p:cNvSpPr/>
              <p:nvPr/>
            </p:nvSpPr>
            <p:spPr bwMode="auto">
              <a:xfrm>
                <a:off x="3598" y="1814"/>
                <a:ext cx="0" cy="3"/>
              </a:xfrm>
              <a:custGeom>
                <a:avLst/>
                <a:gdLst>
                  <a:gd name="T0" fmla="*/ 0 h 1"/>
                  <a:gd name="T1" fmla="*/ 1 h 1"/>
                  <a:gd name="T2" fmla="*/ 0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69" name="Freeform 310"/>
              <p:cNvSpPr/>
              <p:nvPr/>
            </p:nvSpPr>
            <p:spPr bwMode="auto">
              <a:xfrm>
                <a:off x="3967" y="2491"/>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0" name="Freeform 311"/>
              <p:cNvSpPr/>
              <p:nvPr/>
            </p:nvSpPr>
            <p:spPr bwMode="auto">
              <a:xfrm>
                <a:off x="3825" y="2268"/>
                <a:ext cx="2" cy="2"/>
              </a:xfrm>
              <a:custGeom>
                <a:avLst/>
                <a:gdLst>
                  <a:gd name="T0" fmla="*/ 1 w 1"/>
                  <a:gd name="T1" fmla="*/ 0 h 1"/>
                  <a:gd name="T2" fmla="*/ 0 w 1"/>
                  <a:gd name="T3" fmla="*/ 0 h 1"/>
                  <a:gd name="T4" fmla="*/ 1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0" y="0"/>
                      <a:pt x="0" y="0"/>
                    </a:cubicBezTo>
                    <a:cubicBezTo>
                      <a:pt x="1" y="1"/>
                      <a:pt x="1"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1" name="Freeform 312"/>
              <p:cNvSpPr/>
              <p:nvPr/>
            </p:nvSpPr>
            <p:spPr bwMode="auto">
              <a:xfrm>
                <a:off x="3810" y="2268"/>
                <a:ext cx="8" cy="2"/>
              </a:xfrm>
              <a:custGeom>
                <a:avLst/>
                <a:gdLst>
                  <a:gd name="T0" fmla="*/ 4 w 4"/>
                  <a:gd name="T1" fmla="*/ 0 h 1"/>
                  <a:gd name="T2" fmla="*/ 0 w 4"/>
                  <a:gd name="T3" fmla="*/ 0 h 1"/>
                  <a:gd name="T4" fmla="*/ 4 w 4"/>
                  <a:gd name="T5" fmla="*/ 0 h 1"/>
                </a:gdLst>
                <a:ahLst/>
                <a:cxnLst>
                  <a:cxn ang="0">
                    <a:pos x="T0" y="T1"/>
                  </a:cxn>
                  <a:cxn ang="0">
                    <a:pos x="T2" y="T3"/>
                  </a:cxn>
                  <a:cxn ang="0">
                    <a:pos x="T4" y="T5"/>
                  </a:cxn>
                </a:cxnLst>
                <a:rect l="0" t="0" r="r" b="b"/>
                <a:pathLst>
                  <a:path w="4" h="1">
                    <a:moveTo>
                      <a:pt x="4" y="0"/>
                    </a:moveTo>
                    <a:cubicBezTo>
                      <a:pt x="0" y="0"/>
                      <a:pt x="0" y="0"/>
                      <a:pt x="0" y="0"/>
                    </a:cubicBezTo>
                    <a:cubicBezTo>
                      <a:pt x="2" y="1"/>
                      <a:pt x="2" y="0"/>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2" name="Freeform 313"/>
              <p:cNvSpPr/>
              <p:nvPr/>
            </p:nvSpPr>
            <p:spPr bwMode="auto">
              <a:xfrm>
                <a:off x="3835" y="2275"/>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3" name="Freeform 314"/>
              <p:cNvSpPr/>
              <p:nvPr/>
            </p:nvSpPr>
            <p:spPr bwMode="auto">
              <a:xfrm>
                <a:off x="3833" y="2268"/>
                <a:ext cx="2" cy="4"/>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0"/>
                      <a:pt x="0" y="1"/>
                    </a:cubicBezTo>
                    <a:cubicBezTo>
                      <a:pt x="1" y="2"/>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4" name="Freeform 315"/>
              <p:cNvSpPr/>
              <p:nvPr/>
            </p:nvSpPr>
            <p:spPr bwMode="auto">
              <a:xfrm>
                <a:off x="3833" y="2328"/>
                <a:ext cx="9" cy="2"/>
              </a:xfrm>
              <a:custGeom>
                <a:avLst/>
                <a:gdLst>
                  <a:gd name="T0" fmla="*/ 0 w 4"/>
                  <a:gd name="T1" fmla="*/ 1 h 1"/>
                  <a:gd name="T2" fmla="*/ 4 w 4"/>
                  <a:gd name="T3" fmla="*/ 0 h 1"/>
                  <a:gd name="T4" fmla="*/ 4 w 4"/>
                  <a:gd name="T5" fmla="*/ 0 h 1"/>
                  <a:gd name="T6" fmla="*/ 3 w 4"/>
                  <a:gd name="T7" fmla="*/ 0 h 1"/>
                  <a:gd name="T8" fmla="*/ 2 w 4"/>
                  <a:gd name="T9" fmla="*/ 0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1" y="1"/>
                      <a:pt x="3" y="0"/>
                      <a:pt x="4" y="0"/>
                    </a:cubicBezTo>
                    <a:cubicBezTo>
                      <a:pt x="4" y="0"/>
                      <a:pt x="4" y="0"/>
                      <a:pt x="4" y="0"/>
                    </a:cubicBezTo>
                    <a:cubicBezTo>
                      <a:pt x="4" y="0"/>
                      <a:pt x="3" y="0"/>
                      <a:pt x="3" y="0"/>
                    </a:cubicBezTo>
                    <a:cubicBezTo>
                      <a:pt x="2" y="0"/>
                      <a:pt x="1" y="0"/>
                      <a:pt x="2" y="0"/>
                    </a:cubicBezTo>
                    <a:cubicBezTo>
                      <a:pt x="1" y="1"/>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5" name="Freeform 316"/>
              <p:cNvSpPr/>
              <p:nvPr/>
            </p:nvSpPr>
            <p:spPr bwMode="auto">
              <a:xfrm>
                <a:off x="3837" y="2330"/>
                <a:ext cx="5"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0" y="0"/>
                      <a:pt x="1" y="1"/>
                      <a:pt x="2"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6" name="Freeform 317"/>
              <p:cNvSpPr/>
              <p:nvPr/>
            </p:nvSpPr>
            <p:spPr bwMode="auto">
              <a:xfrm>
                <a:off x="3839" y="2328"/>
                <a:ext cx="5" cy="0"/>
              </a:xfrm>
              <a:custGeom>
                <a:avLst/>
                <a:gdLst>
                  <a:gd name="T0" fmla="*/ 1 w 2"/>
                  <a:gd name="T1" fmla="*/ 0 w 2"/>
                  <a:gd name="T2" fmla="*/ 1 w 2"/>
                  <a:gd name="T3" fmla="*/ 1 w 2"/>
                </a:gdLst>
                <a:ahLst/>
                <a:cxnLst>
                  <a:cxn ang="0">
                    <a:pos x="T0" y="0"/>
                  </a:cxn>
                  <a:cxn ang="0">
                    <a:pos x="T1" y="0"/>
                  </a:cxn>
                  <a:cxn ang="0">
                    <a:pos x="T2" y="0"/>
                  </a:cxn>
                  <a:cxn ang="0">
                    <a:pos x="T3" y="0"/>
                  </a:cxn>
                </a:cxnLst>
                <a:rect l="0" t="0" r="r" b="b"/>
                <a:pathLst>
                  <a:path w="2">
                    <a:moveTo>
                      <a:pt x="1" y="0"/>
                    </a:moveTo>
                    <a:cubicBezTo>
                      <a:pt x="1" y="0"/>
                      <a:pt x="0" y="0"/>
                      <a:pt x="0" y="0"/>
                    </a:cubicBezTo>
                    <a:cubicBezTo>
                      <a:pt x="0" y="0"/>
                      <a:pt x="1" y="0"/>
                      <a:pt x="1" y="0"/>
                    </a:cubicBezTo>
                    <a:cubicBezTo>
                      <a:pt x="1" y="0"/>
                      <a:pt x="2"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7" name="Freeform 318"/>
              <p:cNvSpPr/>
              <p:nvPr/>
            </p:nvSpPr>
            <p:spPr bwMode="auto">
              <a:xfrm>
                <a:off x="3827" y="2268"/>
                <a:ext cx="2" cy="4"/>
              </a:xfrm>
              <a:custGeom>
                <a:avLst/>
                <a:gdLst>
                  <a:gd name="T0" fmla="*/ 1 w 1"/>
                  <a:gd name="T1" fmla="*/ 2 h 2"/>
                  <a:gd name="T2" fmla="*/ 0 w 1"/>
                  <a:gd name="T3" fmla="*/ 0 h 2"/>
                  <a:gd name="T4" fmla="*/ 1 w 1"/>
                  <a:gd name="T5" fmla="*/ 2 h 2"/>
                </a:gdLst>
                <a:ahLst/>
                <a:cxnLst>
                  <a:cxn ang="0">
                    <a:pos x="T0" y="T1"/>
                  </a:cxn>
                  <a:cxn ang="0">
                    <a:pos x="T2" y="T3"/>
                  </a:cxn>
                  <a:cxn ang="0">
                    <a:pos x="T4" y="T5"/>
                  </a:cxn>
                </a:cxnLst>
                <a:rect l="0" t="0" r="r" b="b"/>
                <a:pathLst>
                  <a:path w="1" h="2">
                    <a:moveTo>
                      <a:pt x="1" y="2"/>
                    </a:moveTo>
                    <a:cubicBezTo>
                      <a:pt x="1" y="1"/>
                      <a:pt x="1" y="1"/>
                      <a:pt x="0" y="0"/>
                    </a:cubicBezTo>
                    <a:lnTo>
                      <a:pt x="1"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8" name="Freeform 319"/>
              <p:cNvSpPr/>
              <p:nvPr/>
            </p:nvSpPr>
            <p:spPr bwMode="auto">
              <a:xfrm>
                <a:off x="3729" y="2856"/>
                <a:ext cx="6" cy="4"/>
              </a:xfrm>
              <a:custGeom>
                <a:avLst/>
                <a:gdLst>
                  <a:gd name="T0" fmla="*/ 3 w 3"/>
                  <a:gd name="T1" fmla="*/ 0 h 2"/>
                  <a:gd name="T2" fmla="*/ 0 w 3"/>
                  <a:gd name="T3" fmla="*/ 2 h 2"/>
                  <a:gd name="T4" fmla="*/ 3 w 3"/>
                  <a:gd name="T5" fmla="*/ 0 h 2"/>
                </a:gdLst>
                <a:ahLst/>
                <a:cxnLst>
                  <a:cxn ang="0">
                    <a:pos x="T0" y="T1"/>
                  </a:cxn>
                  <a:cxn ang="0">
                    <a:pos x="T2" y="T3"/>
                  </a:cxn>
                  <a:cxn ang="0">
                    <a:pos x="T4" y="T5"/>
                  </a:cxn>
                </a:cxnLst>
                <a:rect l="0" t="0" r="r" b="b"/>
                <a:pathLst>
                  <a:path w="3" h="2">
                    <a:moveTo>
                      <a:pt x="3" y="0"/>
                    </a:moveTo>
                    <a:cubicBezTo>
                      <a:pt x="0" y="2"/>
                      <a:pt x="0" y="2"/>
                      <a:pt x="0" y="2"/>
                    </a:cubicBezTo>
                    <a:cubicBezTo>
                      <a:pt x="2" y="1"/>
                      <a:pt x="2" y="1"/>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79" name="Freeform 320"/>
              <p:cNvSpPr/>
              <p:nvPr/>
            </p:nvSpPr>
            <p:spPr bwMode="auto">
              <a:xfrm>
                <a:off x="3731" y="2854"/>
                <a:ext cx="2" cy="4"/>
              </a:xfrm>
              <a:custGeom>
                <a:avLst/>
                <a:gdLst>
                  <a:gd name="T0" fmla="*/ 0 w 1"/>
                  <a:gd name="T1" fmla="*/ 0 h 2"/>
                  <a:gd name="T2" fmla="*/ 1 w 1"/>
                  <a:gd name="T3" fmla="*/ 0 h 2"/>
                  <a:gd name="T4" fmla="*/ 0 w 1"/>
                  <a:gd name="T5" fmla="*/ 0 h 2"/>
                </a:gdLst>
                <a:ahLst/>
                <a:cxnLst>
                  <a:cxn ang="0">
                    <a:pos x="T0" y="T1"/>
                  </a:cxn>
                  <a:cxn ang="0">
                    <a:pos x="T2" y="T3"/>
                  </a:cxn>
                  <a:cxn ang="0">
                    <a:pos x="T4" y="T5"/>
                  </a:cxn>
                </a:cxnLst>
                <a:rect l="0" t="0" r="r" b="b"/>
                <a:pathLst>
                  <a:path w="1" h="2">
                    <a:moveTo>
                      <a:pt x="0" y="0"/>
                    </a:moveTo>
                    <a:cubicBezTo>
                      <a:pt x="0" y="2"/>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0" name="Freeform 321"/>
              <p:cNvSpPr/>
              <p:nvPr/>
            </p:nvSpPr>
            <p:spPr bwMode="auto">
              <a:xfrm>
                <a:off x="3897" y="2822"/>
                <a:ext cx="0" cy="2"/>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1" name="Freeform 322"/>
              <p:cNvSpPr/>
              <p:nvPr/>
            </p:nvSpPr>
            <p:spPr bwMode="auto">
              <a:xfrm>
                <a:off x="4007" y="2790"/>
                <a:ext cx="2" cy="4"/>
              </a:xfrm>
              <a:custGeom>
                <a:avLst/>
                <a:gdLst>
                  <a:gd name="T0" fmla="*/ 2 w 2"/>
                  <a:gd name="T1" fmla="*/ 4 h 4"/>
                  <a:gd name="T2" fmla="*/ 2 w 2"/>
                  <a:gd name="T3" fmla="*/ 4 h 4"/>
                  <a:gd name="T4" fmla="*/ 0 w 2"/>
                  <a:gd name="T5" fmla="*/ 0 h 4"/>
                  <a:gd name="T6" fmla="*/ 2 w 2"/>
                  <a:gd name="T7" fmla="*/ 4 h 4"/>
                </a:gdLst>
                <a:ahLst/>
                <a:cxnLst>
                  <a:cxn ang="0">
                    <a:pos x="T0" y="T1"/>
                  </a:cxn>
                  <a:cxn ang="0">
                    <a:pos x="T2" y="T3"/>
                  </a:cxn>
                  <a:cxn ang="0">
                    <a:pos x="T4" y="T5"/>
                  </a:cxn>
                  <a:cxn ang="0">
                    <a:pos x="T6" y="T7"/>
                  </a:cxn>
                </a:cxnLst>
                <a:rect l="0" t="0" r="r" b="b"/>
                <a:pathLst>
                  <a:path w="2" h="4">
                    <a:moveTo>
                      <a:pt x="2" y="4"/>
                    </a:moveTo>
                    <a:lnTo>
                      <a:pt x="2" y="4"/>
                    </a:lnTo>
                    <a:lnTo>
                      <a:pt x="0" y="0"/>
                    </a:lnTo>
                    <a:lnTo>
                      <a:pt x="2"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2" name="Freeform 323"/>
              <p:cNvSpPr/>
              <p:nvPr/>
            </p:nvSpPr>
            <p:spPr bwMode="auto">
              <a:xfrm>
                <a:off x="3971" y="2813"/>
                <a:ext cx="2" cy="4"/>
              </a:xfrm>
              <a:custGeom>
                <a:avLst/>
                <a:gdLst>
                  <a:gd name="T0" fmla="*/ 0 w 1"/>
                  <a:gd name="T1" fmla="*/ 0 h 2"/>
                  <a:gd name="T2" fmla="*/ 1 w 1"/>
                  <a:gd name="T3" fmla="*/ 1 h 2"/>
                  <a:gd name="T4" fmla="*/ 0 w 1"/>
                  <a:gd name="T5" fmla="*/ 0 h 2"/>
                </a:gdLst>
                <a:ahLst/>
                <a:cxnLst>
                  <a:cxn ang="0">
                    <a:pos x="T0" y="T1"/>
                  </a:cxn>
                  <a:cxn ang="0">
                    <a:pos x="T2" y="T3"/>
                  </a:cxn>
                  <a:cxn ang="0">
                    <a:pos x="T4" y="T5"/>
                  </a:cxn>
                </a:cxnLst>
                <a:rect l="0" t="0" r="r" b="b"/>
                <a:pathLst>
                  <a:path w="1" h="2">
                    <a:moveTo>
                      <a:pt x="0" y="0"/>
                    </a:moveTo>
                    <a:cubicBezTo>
                      <a:pt x="1" y="0"/>
                      <a:pt x="0" y="2"/>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3" name="Freeform 324"/>
              <p:cNvSpPr/>
              <p:nvPr/>
            </p:nvSpPr>
            <p:spPr bwMode="auto">
              <a:xfrm>
                <a:off x="3969" y="2501"/>
                <a:ext cx="2" cy="3"/>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1"/>
                      <a:pt x="0" y="0"/>
                      <a:pt x="0" y="0"/>
                    </a:cubicBezTo>
                    <a:cubicBezTo>
                      <a:pt x="0" y="0"/>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325"/>
              <p:cNvSpPr/>
              <p:nvPr/>
            </p:nvSpPr>
            <p:spPr bwMode="auto">
              <a:xfrm>
                <a:off x="3850" y="2864"/>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5" name="Freeform 326"/>
              <p:cNvSpPr/>
              <p:nvPr/>
            </p:nvSpPr>
            <p:spPr bwMode="auto">
              <a:xfrm>
                <a:off x="3668" y="2060"/>
                <a:ext cx="8" cy="17"/>
              </a:xfrm>
              <a:custGeom>
                <a:avLst/>
                <a:gdLst>
                  <a:gd name="T0" fmla="*/ 4 w 4"/>
                  <a:gd name="T1" fmla="*/ 0 h 8"/>
                  <a:gd name="T2" fmla="*/ 0 w 4"/>
                  <a:gd name="T3" fmla="*/ 6 h 8"/>
                  <a:gd name="T4" fmla="*/ 4 w 4"/>
                  <a:gd name="T5" fmla="*/ 0 h 8"/>
                </a:gdLst>
                <a:ahLst/>
                <a:cxnLst>
                  <a:cxn ang="0">
                    <a:pos x="T0" y="T1"/>
                  </a:cxn>
                  <a:cxn ang="0">
                    <a:pos x="T2" y="T3"/>
                  </a:cxn>
                  <a:cxn ang="0">
                    <a:pos x="T4" y="T5"/>
                  </a:cxn>
                </a:cxnLst>
                <a:rect l="0" t="0" r="r" b="b"/>
                <a:pathLst>
                  <a:path w="4" h="8">
                    <a:moveTo>
                      <a:pt x="4" y="0"/>
                    </a:moveTo>
                    <a:cubicBezTo>
                      <a:pt x="2" y="1"/>
                      <a:pt x="1" y="5"/>
                      <a:pt x="0" y="6"/>
                    </a:cubicBezTo>
                    <a:cubicBezTo>
                      <a:pt x="1" y="8"/>
                      <a:pt x="3" y="1"/>
                      <a:pt x="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6" name="Freeform 327"/>
              <p:cNvSpPr/>
              <p:nvPr/>
            </p:nvSpPr>
            <p:spPr bwMode="auto">
              <a:xfrm>
                <a:off x="3837" y="2328"/>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7" name="Freeform 328"/>
              <p:cNvSpPr/>
              <p:nvPr/>
            </p:nvSpPr>
            <p:spPr bwMode="auto">
              <a:xfrm>
                <a:off x="3965" y="2504"/>
                <a:ext cx="4" cy="2"/>
              </a:xfrm>
              <a:custGeom>
                <a:avLst/>
                <a:gdLst>
                  <a:gd name="T0" fmla="*/ 1 w 2"/>
                  <a:gd name="T1" fmla="*/ 0 h 1"/>
                  <a:gd name="T2" fmla="*/ 0 w 2"/>
                  <a:gd name="T3" fmla="*/ 0 h 1"/>
                  <a:gd name="T4" fmla="*/ 1 w 2"/>
                  <a:gd name="T5" fmla="*/ 1 h 1"/>
                  <a:gd name="T6" fmla="*/ 1 w 2"/>
                  <a:gd name="T7" fmla="*/ 0 h 1"/>
                </a:gdLst>
                <a:ahLst/>
                <a:cxnLst>
                  <a:cxn ang="0">
                    <a:pos x="T0" y="T1"/>
                  </a:cxn>
                  <a:cxn ang="0">
                    <a:pos x="T2" y="T3"/>
                  </a:cxn>
                  <a:cxn ang="0">
                    <a:pos x="T4" y="T5"/>
                  </a:cxn>
                  <a:cxn ang="0">
                    <a:pos x="T6" y="T7"/>
                  </a:cxn>
                </a:cxnLst>
                <a:rect l="0" t="0" r="r" b="b"/>
                <a:pathLst>
                  <a:path w="2" h="1">
                    <a:moveTo>
                      <a:pt x="1" y="0"/>
                    </a:moveTo>
                    <a:cubicBezTo>
                      <a:pt x="1" y="0"/>
                      <a:pt x="0" y="0"/>
                      <a:pt x="0" y="0"/>
                    </a:cubicBezTo>
                    <a:cubicBezTo>
                      <a:pt x="1" y="0"/>
                      <a:pt x="1" y="0"/>
                      <a:pt x="1" y="1"/>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8" name="Freeform 329"/>
              <p:cNvSpPr/>
              <p:nvPr/>
            </p:nvSpPr>
            <p:spPr bwMode="auto">
              <a:xfrm>
                <a:off x="3973" y="2476"/>
                <a:ext cx="2" cy="2"/>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1" y="1"/>
                      <a:pt x="0" y="0"/>
                      <a:pt x="1"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9" name="Freeform 330"/>
              <p:cNvSpPr/>
              <p:nvPr/>
            </p:nvSpPr>
            <p:spPr bwMode="auto">
              <a:xfrm>
                <a:off x="3965" y="2497"/>
                <a:ext cx="10" cy="4"/>
              </a:xfrm>
              <a:custGeom>
                <a:avLst/>
                <a:gdLst>
                  <a:gd name="T0" fmla="*/ 5 w 5"/>
                  <a:gd name="T1" fmla="*/ 1 h 2"/>
                  <a:gd name="T2" fmla="*/ 1 w 5"/>
                  <a:gd name="T3" fmla="*/ 2 h 2"/>
                  <a:gd name="T4" fmla="*/ 0 w 5"/>
                  <a:gd name="T5" fmla="*/ 2 h 2"/>
                  <a:gd name="T6" fmla="*/ 2 w 5"/>
                  <a:gd name="T7" fmla="*/ 2 h 2"/>
                  <a:gd name="T8" fmla="*/ 3 w 5"/>
                  <a:gd name="T9" fmla="*/ 1 h 2"/>
                  <a:gd name="T10" fmla="*/ 5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5" y="1"/>
                    </a:moveTo>
                    <a:cubicBezTo>
                      <a:pt x="4" y="0"/>
                      <a:pt x="2" y="1"/>
                      <a:pt x="1" y="2"/>
                    </a:cubicBezTo>
                    <a:cubicBezTo>
                      <a:pt x="1" y="2"/>
                      <a:pt x="1" y="2"/>
                      <a:pt x="0" y="2"/>
                    </a:cubicBezTo>
                    <a:cubicBezTo>
                      <a:pt x="1" y="2"/>
                      <a:pt x="2" y="2"/>
                      <a:pt x="2" y="2"/>
                    </a:cubicBezTo>
                    <a:cubicBezTo>
                      <a:pt x="2" y="2"/>
                      <a:pt x="4" y="2"/>
                      <a:pt x="3" y="1"/>
                    </a:cubicBezTo>
                    <a:cubicBezTo>
                      <a:pt x="4" y="1"/>
                      <a:pt x="5" y="1"/>
                      <a:pt x="5"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331"/>
              <p:cNvSpPr/>
              <p:nvPr/>
            </p:nvSpPr>
            <p:spPr bwMode="auto">
              <a:xfrm>
                <a:off x="3835" y="2474"/>
                <a:ext cx="4" cy="0"/>
              </a:xfrm>
              <a:custGeom>
                <a:avLst/>
                <a:gdLst>
                  <a:gd name="T0" fmla="*/ 0 w 2"/>
                  <a:gd name="T1" fmla="*/ 1 w 2"/>
                  <a:gd name="T2" fmla="*/ 0 w 2"/>
                </a:gdLst>
                <a:ahLst/>
                <a:cxnLst>
                  <a:cxn ang="0">
                    <a:pos x="T0" y="0"/>
                  </a:cxn>
                  <a:cxn ang="0">
                    <a:pos x="T1" y="0"/>
                  </a:cxn>
                  <a:cxn ang="0">
                    <a:pos x="T2" y="0"/>
                  </a:cxn>
                </a:cxnLst>
                <a:rect l="0" t="0" r="r" b="b"/>
                <a:pathLst>
                  <a:path w="2">
                    <a:moveTo>
                      <a:pt x="0" y="0"/>
                    </a:moveTo>
                    <a:cubicBezTo>
                      <a:pt x="0" y="0"/>
                      <a:pt x="2"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332"/>
              <p:cNvSpPr/>
              <p:nvPr/>
            </p:nvSpPr>
            <p:spPr bwMode="auto">
              <a:xfrm>
                <a:off x="3829" y="2345"/>
                <a:ext cx="4"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0" y="0"/>
                      <a:pt x="2" y="0"/>
                      <a:pt x="1" y="0"/>
                    </a:cubicBezTo>
                    <a:cubicBezTo>
                      <a:pt x="2"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2" name="Freeform 333"/>
              <p:cNvSpPr/>
              <p:nvPr/>
            </p:nvSpPr>
            <p:spPr bwMode="auto">
              <a:xfrm>
                <a:off x="3831" y="2336"/>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3" name="Freeform 334"/>
              <p:cNvSpPr/>
              <p:nvPr/>
            </p:nvSpPr>
            <p:spPr bwMode="auto">
              <a:xfrm>
                <a:off x="3850" y="2491"/>
                <a:ext cx="4" cy="2"/>
              </a:xfrm>
              <a:custGeom>
                <a:avLst/>
                <a:gdLst>
                  <a:gd name="T0" fmla="*/ 0 w 4"/>
                  <a:gd name="T1" fmla="*/ 2 h 2"/>
                  <a:gd name="T2" fmla="*/ 0 w 4"/>
                  <a:gd name="T3" fmla="*/ 2 h 2"/>
                  <a:gd name="T4" fmla="*/ 4 w 4"/>
                  <a:gd name="T5" fmla="*/ 0 h 2"/>
                  <a:gd name="T6" fmla="*/ 0 w 4"/>
                  <a:gd name="T7" fmla="*/ 2 h 2"/>
                </a:gdLst>
                <a:ahLst/>
                <a:cxnLst>
                  <a:cxn ang="0">
                    <a:pos x="T0" y="T1"/>
                  </a:cxn>
                  <a:cxn ang="0">
                    <a:pos x="T2" y="T3"/>
                  </a:cxn>
                  <a:cxn ang="0">
                    <a:pos x="T4" y="T5"/>
                  </a:cxn>
                  <a:cxn ang="0">
                    <a:pos x="T6" y="T7"/>
                  </a:cxn>
                </a:cxnLst>
                <a:rect l="0" t="0" r="r" b="b"/>
                <a:pathLst>
                  <a:path w="4" h="2">
                    <a:moveTo>
                      <a:pt x="0" y="2"/>
                    </a:moveTo>
                    <a:lnTo>
                      <a:pt x="0" y="2"/>
                    </a:lnTo>
                    <a:lnTo>
                      <a:pt x="4"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335"/>
              <p:cNvSpPr/>
              <p:nvPr/>
            </p:nvSpPr>
            <p:spPr bwMode="auto">
              <a:xfrm>
                <a:off x="3835" y="2336"/>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1" y="0"/>
                      <a:pt x="0" y="0"/>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Rectangle 336"/>
              <p:cNvSpPr>
                <a:spLocks noChangeArrowheads="1"/>
              </p:cNvSpPr>
              <p:nvPr/>
            </p:nvSpPr>
            <p:spPr bwMode="auto">
              <a:xfrm>
                <a:off x="3835" y="2434"/>
                <a:ext cx="2"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337"/>
              <p:cNvSpPr/>
              <p:nvPr/>
            </p:nvSpPr>
            <p:spPr bwMode="auto">
              <a:xfrm>
                <a:off x="3831" y="2349"/>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1" y="0"/>
                      <a:pt x="1" y="0"/>
                      <a:pt x="2" y="0"/>
                    </a:cubicBezTo>
                    <a:cubicBezTo>
                      <a:pt x="1" y="0"/>
                      <a:pt x="2" y="0"/>
                      <a:pt x="2"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338"/>
              <p:cNvSpPr/>
              <p:nvPr/>
            </p:nvSpPr>
            <p:spPr bwMode="auto">
              <a:xfrm>
                <a:off x="3602" y="1823"/>
                <a:ext cx="2" cy="0"/>
              </a:xfrm>
              <a:custGeom>
                <a:avLst/>
                <a:gdLst>
                  <a:gd name="T0" fmla="*/ 1 w 1"/>
                  <a:gd name="T1" fmla="*/ 1 w 1"/>
                  <a:gd name="T2" fmla="*/ 0 w 1"/>
                  <a:gd name="T3" fmla="*/ 0 w 1"/>
                  <a:gd name="T4" fmla="*/ 1 w 1"/>
                </a:gdLst>
                <a:ahLst/>
                <a:cxnLst>
                  <a:cxn ang="0">
                    <a:pos x="T0" y="0"/>
                  </a:cxn>
                  <a:cxn ang="0">
                    <a:pos x="T1" y="0"/>
                  </a:cxn>
                  <a:cxn ang="0">
                    <a:pos x="T2" y="0"/>
                  </a:cxn>
                  <a:cxn ang="0">
                    <a:pos x="T3" y="0"/>
                  </a:cxn>
                  <a:cxn ang="0">
                    <a:pos x="T4" y="0"/>
                  </a:cxn>
                </a:cxnLst>
                <a:rect l="0" t="0" r="r" b="b"/>
                <a:pathLst>
                  <a:path w="1">
                    <a:moveTo>
                      <a:pt x="1" y="0"/>
                    </a:moveTo>
                    <a:cubicBezTo>
                      <a:pt x="1" y="0"/>
                      <a:pt x="1" y="0"/>
                      <a:pt x="1" y="0"/>
                    </a:cubicBezTo>
                    <a:cubicBezTo>
                      <a:pt x="1" y="0"/>
                      <a:pt x="0" y="0"/>
                      <a:pt x="0" y="0"/>
                    </a:cubicBez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339"/>
              <p:cNvSpPr/>
              <p:nvPr/>
            </p:nvSpPr>
            <p:spPr bwMode="auto">
              <a:xfrm>
                <a:off x="3905" y="227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340"/>
              <p:cNvSpPr/>
              <p:nvPr/>
            </p:nvSpPr>
            <p:spPr bwMode="auto">
              <a:xfrm>
                <a:off x="3778" y="2979"/>
                <a:ext cx="2" cy="2"/>
              </a:xfrm>
              <a:custGeom>
                <a:avLst/>
                <a:gdLst>
                  <a:gd name="T0" fmla="*/ 1 w 1"/>
                  <a:gd name="T1" fmla="*/ 1 h 1"/>
                  <a:gd name="T2" fmla="*/ 0 w 1"/>
                  <a:gd name="T3" fmla="*/ 0 h 1"/>
                  <a:gd name="T4" fmla="*/ 1 w 1"/>
                  <a:gd name="T5" fmla="*/ 1 h 1"/>
                </a:gdLst>
                <a:ahLst/>
                <a:cxnLst>
                  <a:cxn ang="0">
                    <a:pos x="T0" y="T1"/>
                  </a:cxn>
                  <a:cxn ang="0">
                    <a:pos x="T2" y="T3"/>
                  </a:cxn>
                  <a:cxn ang="0">
                    <a:pos x="T4" y="T5"/>
                  </a:cxn>
                </a:cxnLst>
                <a:rect l="0" t="0" r="r" b="b"/>
                <a:pathLst>
                  <a:path w="1" h="1">
                    <a:moveTo>
                      <a:pt x="1" y="1"/>
                    </a:moveTo>
                    <a:cubicBezTo>
                      <a:pt x="1" y="0"/>
                      <a:pt x="1" y="0"/>
                      <a:pt x="0" y="0"/>
                    </a:cubicBezTo>
                    <a:cubicBezTo>
                      <a:pt x="0" y="1"/>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341"/>
              <p:cNvSpPr/>
              <p:nvPr/>
            </p:nvSpPr>
            <p:spPr bwMode="auto">
              <a:xfrm>
                <a:off x="3746" y="2826"/>
                <a:ext cx="399" cy="167"/>
              </a:xfrm>
              <a:custGeom>
                <a:avLst/>
                <a:gdLst>
                  <a:gd name="T0" fmla="*/ 154 w 188"/>
                  <a:gd name="T1" fmla="*/ 20 h 79"/>
                  <a:gd name="T2" fmla="*/ 145 w 188"/>
                  <a:gd name="T3" fmla="*/ 25 h 79"/>
                  <a:gd name="T4" fmla="*/ 108 w 188"/>
                  <a:gd name="T5" fmla="*/ 47 h 79"/>
                  <a:gd name="T6" fmla="*/ 94 w 188"/>
                  <a:gd name="T7" fmla="*/ 49 h 79"/>
                  <a:gd name="T8" fmla="*/ 84 w 188"/>
                  <a:gd name="T9" fmla="*/ 48 h 79"/>
                  <a:gd name="T10" fmla="*/ 64 w 188"/>
                  <a:gd name="T11" fmla="*/ 52 h 79"/>
                  <a:gd name="T12" fmla="*/ 52 w 188"/>
                  <a:gd name="T13" fmla="*/ 54 h 79"/>
                  <a:gd name="T14" fmla="*/ 33 w 188"/>
                  <a:gd name="T15" fmla="*/ 56 h 79"/>
                  <a:gd name="T16" fmla="*/ 23 w 188"/>
                  <a:gd name="T17" fmla="*/ 60 h 79"/>
                  <a:gd name="T18" fmla="*/ 12 w 188"/>
                  <a:gd name="T19" fmla="*/ 55 h 79"/>
                  <a:gd name="T20" fmla="*/ 5 w 188"/>
                  <a:gd name="T21" fmla="*/ 55 h 79"/>
                  <a:gd name="T22" fmla="*/ 5 w 188"/>
                  <a:gd name="T23" fmla="*/ 53 h 79"/>
                  <a:gd name="T24" fmla="*/ 4 w 188"/>
                  <a:gd name="T25" fmla="*/ 51 h 79"/>
                  <a:gd name="T26" fmla="*/ 3 w 188"/>
                  <a:gd name="T27" fmla="*/ 53 h 79"/>
                  <a:gd name="T28" fmla="*/ 3 w 188"/>
                  <a:gd name="T29" fmla="*/ 56 h 79"/>
                  <a:gd name="T30" fmla="*/ 0 w 188"/>
                  <a:gd name="T31" fmla="*/ 58 h 79"/>
                  <a:gd name="T32" fmla="*/ 2 w 188"/>
                  <a:gd name="T33" fmla="*/ 61 h 79"/>
                  <a:gd name="T34" fmla="*/ 13 w 188"/>
                  <a:gd name="T35" fmla="*/ 66 h 79"/>
                  <a:gd name="T36" fmla="*/ 15 w 188"/>
                  <a:gd name="T37" fmla="*/ 70 h 79"/>
                  <a:gd name="T38" fmla="*/ 16 w 188"/>
                  <a:gd name="T39" fmla="*/ 72 h 79"/>
                  <a:gd name="T40" fmla="*/ 18 w 188"/>
                  <a:gd name="T41" fmla="*/ 76 h 79"/>
                  <a:gd name="T42" fmla="*/ 21 w 188"/>
                  <a:gd name="T43" fmla="*/ 71 h 79"/>
                  <a:gd name="T44" fmla="*/ 26 w 188"/>
                  <a:gd name="T45" fmla="*/ 67 h 79"/>
                  <a:gd name="T46" fmla="*/ 27 w 188"/>
                  <a:gd name="T47" fmla="*/ 76 h 79"/>
                  <a:gd name="T48" fmla="*/ 30 w 188"/>
                  <a:gd name="T49" fmla="*/ 74 h 79"/>
                  <a:gd name="T50" fmla="*/ 31 w 188"/>
                  <a:gd name="T51" fmla="*/ 78 h 79"/>
                  <a:gd name="T52" fmla="*/ 35 w 188"/>
                  <a:gd name="T53" fmla="*/ 74 h 79"/>
                  <a:gd name="T54" fmla="*/ 38 w 188"/>
                  <a:gd name="T55" fmla="*/ 73 h 79"/>
                  <a:gd name="T56" fmla="*/ 42 w 188"/>
                  <a:gd name="T57" fmla="*/ 64 h 79"/>
                  <a:gd name="T58" fmla="*/ 43 w 188"/>
                  <a:gd name="T59" fmla="*/ 76 h 79"/>
                  <a:gd name="T60" fmla="*/ 51 w 188"/>
                  <a:gd name="T61" fmla="*/ 72 h 79"/>
                  <a:gd name="T62" fmla="*/ 57 w 188"/>
                  <a:gd name="T63" fmla="*/ 72 h 79"/>
                  <a:gd name="T64" fmla="*/ 61 w 188"/>
                  <a:gd name="T65" fmla="*/ 70 h 79"/>
                  <a:gd name="T66" fmla="*/ 70 w 188"/>
                  <a:gd name="T67" fmla="*/ 68 h 79"/>
                  <a:gd name="T68" fmla="*/ 75 w 188"/>
                  <a:gd name="T69" fmla="*/ 71 h 79"/>
                  <a:gd name="T70" fmla="*/ 77 w 188"/>
                  <a:gd name="T71" fmla="*/ 68 h 79"/>
                  <a:gd name="T72" fmla="*/ 80 w 188"/>
                  <a:gd name="T73" fmla="*/ 68 h 79"/>
                  <a:gd name="T74" fmla="*/ 81 w 188"/>
                  <a:gd name="T75" fmla="*/ 66 h 79"/>
                  <a:gd name="T76" fmla="*/ 86 w 188"/>
                  <a:gd name="T77" fmla="*/ 67 h 79"/>
                  <a:gd name="T78" fmla="*/ 92 w 188"/>
                  <a:gd name="T79" fmla="*/ 65 h 79"/>
                  <a:gd name="T80" fmla="*/ 98 w 188"/>
                  <a:gd name="T81" fmla="*/ 64 h 79"/>
                  <a:gd name="T82" fmla="*/ 104 w 188"/>
                  <a:gd name="T83" fmla="*/ 60 h 79"/>
                  <a:gd name="T84" fmla="*/ 107 w 188"/>
                  <a:gd name="T85" fmla="*/ 62 h 79"/>
                  <a:gd name="T86" fmla="*/ 108 w 188"/>
                  <a:gd name="T87" fmla="*/ 62 h 79"/>
                  <a:gd name="T88" fmla="*/ 114 w 188"/>
                  <a:gd name="T89" fmla="*/ 59 h 79"/>
                  <a:gd name="T90" fmla="*/ 119 w 188"/>
                  <a:gd name="T91" fmla="*/ 59 h 79"/>
                  <a:gd name="T92" fmla="*/ 122 w 188"/>
                  <a:gd name="T93" fmla="*/ 52 h 79"/>
                  <a:gd name="T94" fmla="*/ 126 w 188"/>
                  <a:gd name="T95" fmla="*/ 52 h 79"/>
                  <a:gd name="T96" fmla="*/ 132 w 188"/>
                  <a:gd name="T97" fmla="*/ 50 h 79"/>
                  <a:gd name="T98" fmla="*/ 139 w 188"/>
                  <a:gd name="T99" fmla="*/ 45 h 79"/>
                  <a:gd name="T100" fmla="*/ 143 w 188"/>
                  <a:gd name="T101" fmla="*/ 43 h 79"/>
                  <a:gd name="T102" fmla="*/ 156 w 188"/>
                  <a:gd name="T103" fmla="*/ 39 h 79"/>
                  <a:gd name="T104" fmla="*/ 160 w 188"/>
                  <a:gd name="T105" fmla="*/ 37 h 79"/>
                  <a:gd name="T106" fmla="*/ 167 w 188"/>
                  <a:gd name="T107" fmla="*/ 26 h 79"/>
                  <a:gd name="T108" fmla="*/ 172 w 188"/>
                  <a:gd name="T109" fmla="*/ 21 h 79"/>
                  <a:gd name="T110" fmla="*/ 180 w 188"/>
                  <a:gd name="T111" fmla="*/ 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8" h="79">
                    <a:moveTo>
                      <a:pt x="180" y="0"/>
                    </a:moveTo>
                    <a:cubicBezTo>
                      <a:pt x="179" y="5"/>
                      <a:pt x="175" y="6"/>
                      <a:pt x="171" y="7"/>
                    </a:cubicBezTo>
                    <a:cubicBezTo>
                      <a:pt x="170" y="8"/>
                      <a:pt x="169" y="10"/>
                      <a:pt x="168" y="10"/>
                    </a:cubicBezTo>
                    <a:cubicBezTo>
                      <a:pt x="164" y="15"/>
                      <a:pt x="157" y="14"/>
                      <a:pt x="154" y="19"/>
                    </a:cubicBezTo>
                    <a:cubicBezTo>
                      <a:pt x="155" y="19"/>
                      <a:pt x="155" y="20"/>
                      <a:pt x="155" y="21"/>
                    </a:cubicBezTo>
                    <a:cubicBezTo>
                      <a:pt x="154" y="20"/>
                      <a:pt x="154" y="20"/>
                      <a:pt x="154" y="20"/>
                    </a:cubicBezTo>
                    <a:cubicBezTo>
                      <a:pt x="155" y="22"/>
                      <a:pt x="155" y="22"/>
                      <a:pt x="155" y="22"/>
                    </a:cubicBezTo>
                    <a:cubicBezTo>
                      <a:pt x="155" y="22"/>
                      <a:pt x="154" y="20"/>
                      <a:pt x="154" y="20"/>
                    </a:cubicBezTo>
                    <a:cubicBezTo>
                      <a:pt x="152" y="21"/>
                      <a:pt x="151" y="23"/>
                      <a:pt x="149" y="23"/>
                    </a:cubicBezTo>
                    <a:cubicBezTo>
                      <a:pt x="149" y="25"/>
                      <a:pt x="148" y="24"/>
                      <a:pt x="149" y="26"/>
                    </a:cubicBezTo>
                    <a:cubicBezTo>
                      <a:pt x="148" y="25"/>
                      <a:pt x="148" y="25"/>
                      <a:pt x="148" y="25"/>
                    </a:cubicBezTo>
                    <a:cubicBezTo>
                      <a:pt x="147" y="27"/>
                      <a:pt x="147" y="27"/>
                      <a:pt x="145" y="25"/>
                    </a:cubicBezTo>
                    <a:cubicBezTo>
                      <a:pt x="139" y="27"/>
                      <a:pt x="134" y="30"/>
                      <a:pt x="128" y="32"/>
                    </a:cubicBezTo>
                    <a:cubicBezTo>
                      <a:pt x="123" y="34"/>
                      <a:pt x="118" y="39"/>
                      <a:pt x="112" y="41"/>
                    </a:cubicBezTo>
                    <a:cubicBezTo>
                      <a:pt x="112" y="45"/>
                      <a:pt x="111" y="43"/>
                      <a:pt x="110" y="47"/>
                    </a:cubicBezTo>
                    <a:cubicBezTo>
                      <a:pt x="110" y="46"/>
                      <a:pt x="110" y="46"/>
                      <a:pt x="110" y="46"/>
                    </a:cubicBezTo>
                    <a:cubicBezTo>
                      <a:pt x="110" y="47"/>
                      <a:pt x="109" y="46"/>
                      <a:pt x="107" y="45"/>
                    </a:cubicBezTo>
                    <a:cubicBezTo>
                      <a:pt x="108" y="46"/>
                      <a:pt x="107" y="45"/>
                      <a:pt x="108" y="47"/>
                    </a:cubicBezTo>
                    <a:cubicBezTo>
                      <a:pt x="108" y="49"/>
                      <a:pt x="106" y="45"/>
                      <a:pt x="106" y="46"/>
                    </a:cubicBezTo>
                    <a:cubicBezTo>
                      <a:pt x="105" y="45"/>
                      <a:pt x="106" y="47"/>
                      <a:pt x="106" y="46"/>
                    </a:cubicBezTo>
                    <a:cubicBezTo>
                      <a:pt x="105" y="49"/>
                      <a:pt x="106" y="45"/>
                      <a:pt x="103" y="44"/>
                    </a:cubicBezTo>
                    <a:cubicBezTo>
                      <a:pt x="101" y="45"/>
                      <a:pt x="98" y="48"/>
                      <a:pt x="95" y="47"/>
                    </a:cubicBezTo>
                    <a:cubicBezTo>
                      <a:pt x="95" y="47"/>
                      <a:pt x="96" y="49"/>
                      <a:pt x="96" y="49"/>
                    </a:cubicBezTo>
                    <a:cubicBezTo>
                      <a:pt x="95" y="46"/>
                      <a:pt x="95" y="50"/>
                      <a:pt x="94" y="49"/>
                    </a:cubicBezTo>
                    <a:cubicBezTo>
                      <a:pt x="94" y="48"/>
                      <a:pt x="94" y="48"/>
                      <a:pt x="94" y="48"/>
                    </a:cubicBezTo>
                    <a:cubicBezTo>
                      <a:pt x="93" y="47"/>
                      <a:pt x="92" y="49"/>
                      <a:pt x="91" y="48"/>
                    </a:cubicBezTo>
                    <a:cubicBezTo>
                      <a:pt x="90" y="49"/>
                      <a:pt x="88" y="47"/>
                      <a:pt x="88" y="49"/>
                    </a:cubicBezTo>
                    <a:cubicBezTo>
                      <a:pt x="88" y="47"/>
                      <a:pt x="87" y="48"/>
                      <a:pt x="87" y="47"/>
                    </a:cubicBezTo>
                    <a:cubicBezTo>
                      <a:pt x="87" y="51"/>
                      <a:pt x="84" y="46"/>
                      <a:pt x="84" y="49"/>
                    </a:cubicBezTo>
                    <a:cubicBezTo>
                      <a:pt x="84" y="48"/>
                      <a:pt x="84" y="48"/>
                      <a:pt x="84" y="48"/>
                    </a:cubicBezTo>
                    <a:cubicBezTo>
                      <a:pt x="81" y="49"/>
                      <a:pt x="77" y="49"/>
                      <a:pt x="74" y="51"/>
                    </a:cubicBezTo>
                    <a:cubicBezTo>
                      <a:pt x="73" y="52"/>
                      <a:pt x="70" y="48"/>
                      <a:pt x="69" y="50"/>
                    </a:cubicBezTo>
                    <a:cubicBezTo>
                      <a:pt x="68" y="52"/>
                      <a:pt x="68" y="52"/>
                      <a:pt x="68" y="52"/>
                    </a:cubicBezTo>
                    <a:cubicBezTo>
                      <a:pt x="68" y="52"/>
                      <a:pt x="68" y="51"/>
                      <a:pt x="68" y="51"/>
                    </a:cubicBezTo>
                    <a:cubicBezTo>
                      <a:pt x="67" y="52"/>
                      <a:pt x="66" y="51"/>
                      <a:pt x="65" y="51"/>
                    </a:cubicBezTo>
                    <a:cubicBezTo>
                      <a:pt x="65" y="51"/>
                      <a:pt x="64" y="52"/>
                      <a:pt x="64" y="52"/>
                    </a:cubicBezTo>
                    <a:cubicBezTo>
                      <a:pt x="63" y="50"/>
                      <a:pt x="61" y="54"/>
                      <a:pt x="60" y="52"/>
                    </a:cubicBezTo>
                    <a:cubicBezTo>
                      <a:pt x="61" y="55"/>
                      <a:pt x="59" y="54"/>
                      <a:pt x="59" y="55"/>
                    </a:cubicBezTo>
                    <a:cubicBezTo>
                      <a:pt x="58" y="55"/>
                      <a:pt x="58" y="54"/>
                      <a:pt x="58" y="53"/>
                    </a:cubicBezTo>
                    <a:cubicBezTo>
                      <a:pt x="57" y="53"/>
                      <a:pt x="57" y="54"/>
                      <a:pt x="56" y="53"/>
                    </a:cubicBezTo>
                    <a:cubicBezTo>
                      <a:pt x="55" y="53"/>
                      <a:pt x="55" y="55"/>
                      <a:pt x="54" y="55"/>
                    </a:cubicBezTo>
                    <a:cubicBezTo>
                      <a:pt x="54" y="52"/>
                      <a:pt x="53" y="54"/>
                      <a:pt x="52" y="54"/>
                    </a:cubicBezTo>
                    <a:cubicBezTo>
                      <a:pt x="52" y="56"/>
                      <a:pt x="52" y="57"/>
                      <a:pt x="51" y="56"/>
                    </a:cubicBezTo>
                    <a:cubicBezTo>
                      <a:pt x="51" y="54"/>
                      <a:pt x="51" y="54"/>
                      <a:pt x="51" y="54"/>
                    </a:cubicBezTo>
                    <a:cubicBezTo>
                      <a:pt x="49" y="56"/>
                      <a:pt x="46" y="53"/>
                      <a:pt x="43" y="56"/>
                    </a:cubicBezTo>
                    <a:cubicBezTo>
                      <a:pt x="43" y="54"/>
                      <a:pt x="43" y="54"/>
                      <a:pt x="43" y="54"/>
                    </a:cubicBezTo>
                    <a:cubicBezTo>
                      <a:pt x="41" y="56"/>
                      <a:pt x="38" y="54"/>
                      <a:pt x="36" y="57"/>
                    </a:cubicBezTo>
                    <a:cubicBezTo>
                      <a:pt x="35" y="56"/>
                      <a:pt x="34" y="56"/>
                      <a:pt x="33" y="56"/>
                    </a:cubicBezTo>
                    <a:cubicBezTo>
                      <a:pt x="32" y="57"/>
                      <a:pt x="32" y="57"/>
                      <a:pt x="31" y="59"/>
                    </a:cubicBezTo>
                    <a:cubicBezTo>
                      <a:pt x="31" y="59"/>
                      <a:pt x="31" y="58"/>
                      <a:pt x="31" y="57"/>
                    </a:cubicBezTo>
                    <a:cubicBezTo>
                      <a:pt x="30" y="57"/>
                      <a:pt x="29" y="54"/>
                      <a:pt x="28" y="57"/>
                    </a:cubicBezTo>
                    <a:cubicBezTo>
                      <a:pt x="28" y="55"/>
                      <a:pt x="28" y="55"/>
                      <a:pt x="28" y="55"/>
                    </a:cubicBezTo>
                    <a:cubicBezTo>
                      <a:pt x="27" y="57"/>
                      <a:pt x="25" y="58"/>
                      <a:pt x="25" y="57"/>
                    </a:cubicBezTo>
                    <a:cubicBezTo>
                      <a:pt x="24" y="58"/>
                      <a:pt x="23" y="58"/>
                      <a:pt x="23" y="60"/>
                    </a:cubicBezTo>
                    <a:cubicBezTo>
                      <a:pt x="23" y="60"/>
                      <a:pt x="23" y="57"/>
                      <a:pt x="23" y="59"/>
                    </a:cubicBezTo>
                    <a:cubicBezTo>
                      <a:pt x="23" y="57"/>
                      <a:pt x="23" y="57"/>
                      <a:pt x="23" y="57"/>
                    </a:cubicBezTo>
                    <a:cubicBezTo>
                      <a:pt x="21" y="56"/>
                      <a:pt x="19" y="56"/>
                      <a:pt x="17" y="57"/>
                    </a:cubicBezTo>
                    <a:cubicBezTo>
                      <a:pt x="17" y="55"/>
                      <a:pt x="15" y="57"/>
                      <a:pt x="14" y="55"/>
                    </a:cubicBezTo>
                    <a:cubicBezTo>
                      <a:pt x="13" y="56"/>
                      <a:pt x="13" y="54"/>
                      <a:pt x="11" y="56"/>
                    </a:cubicBezTo>
                    <a:cubicBezTo>
                      <a:pt x="12" y="55"/>
                      <a:pt x="12" y="55"/>
                      <a:pt x="12" y="55"/>
                    </a:cubicBezTo>
                    <a:cubicBezTo>
                      <a:pt x="11" y="54"/>
                      <a:pt x="10" y="54"/>
                      <a:pt x="9" y="53"/>
                    </a:cubicBezTo>
                    <a:cubicBezTo>
                      <a:pt x="9" y="52"/>
                      <a:pt x="8" y="54"/>
                      <a:pt x="7" y="54"/>
                    </a:cubicBezTo>
                    <a:cubicBezTo>
                      <a:pt x="8" y="53"/>
                      <a:pt x="8" y="53"/>
                      <a:pt x="8" y="53"/>
                    </a:cubicBezTo>
                    <a:cubicBezTo>
                      <a:pt x="8" y="53"/>
                      <a:pt x="7" y="54"/>
                      <a:pt x="6" y="55"/>
                    </a:cubicBezTo>
                    <a:cubicBezTo>
                      <a:pt x="6" y="54"/>
                      <a:pt x="6" y="54"/>
                      <a:pt x="6" y="54"/>
                    </a:cubicBezTo>
                    <a:cubicBezTo>
                      <a:pt x="5" y="55"/>
                      <a:pt x="5" y="55"/>
                      <a:pt x="5" y="55"/>
                    </a:cubicBezTo>
                    <a:cubicBezTo>
                      <a:pt x="5" y="55"/>
                      <a:pt x="5" y="56"/>
                      <a:pt x="5" y="56"/>
                    </a:cubicBezTo>
                    <a:cubicBezTo>
                      <a:pt x="5" y="55"/>
                      <a:pt x="4" y="56"/>
                      <a:pt x="4" y="54"/>
                    </a:cubicBezTo>
                    <a:cubicBezTo>
                      <a:pt x="5" y="54"/>
                      <a:pt x="7" y="53"/>
                      <a:pt x="8" y="52"/>
                    </a:cubicBezTo>
                    <a:cubicBezTo>
                      <a:pt x="8" y="51"/>
                      <a:pt x="5" y="53"/>
                      <a:pt x="6" y="52"/>
                    </a:cubicBezTo>
                    <a:cubicBezTo>
                      <a:pt x="6" y="51"/>
                      <a:pt x="6" y="51"/>
                      <a:pt x="5" y="51"/>
                    </a:cubicBezTo>
                    <a:cubicBezTo>
                      <a:pt x="5" y="52"/>
                      <a:pt x="5" y="52"/>
                      <a:pt x="5" y="53"/>
                    </a:cubicBezTo>
                    <a:cubicBezTo>
                      <a:pt x="5" y="53"/>
                      <a:pt x="5" y="52"/>
                      <a:pt x="5" y="52"/>
                    </a:cubicBezTo>
                    <a:cubicBezTo>
                      <a:pt x="4" y="52"/>
                      <a:pt x="4" y="52"/>
                      <a:pt x="4" y="52"/>
                    </a:cubicBezTo>
                    <a:cubicBezTo>
                      <a:pt x="4" y="52"/>
                      <a:pt x="4" y="52"/>
                      <a:pt x="5" y="52"/>
                    </a:cubicBezTo>
                    <a:cubicBezTo>
                      <a:pt x="5" y="51"/>
                      <a:pt x="5" y="51"/>
                      <a:pt x="5" y="51"/>
                    </a:cubicBezTo>
                    <a:cubicBezTo>
                      <a:pt x="4" y="52"/>
                      <a:pt x="4" y="52"/>
                      <a:pt x="4" y="52"/>
                    </a:cubicBezTo>
                    <a:cubicBezTo>
                      <a:pt x="4" y="51"/>
                      <a:pt x="4" y="51"/>
                      <a:pt x="4" y="51"/>
                    </a:cubicBezTo>
                    <a:cubicBezTo>
                      <a:pt x="3" y="51"/>
                      <a:pt x="3" y="51"/>
                      <a:pt x="2" y="50"/>
                    </a:cubicBezTo>
                    <a:cubicBezTo>
                      <a:pt x="1" y="52"/>
                      <a:pt x="4" y="46"/>
                      <a:pt x="0" y="55"/>
                    </a:cubicBezTo>
                    <a:cubicBezTo>
                      <a:pt x="1" y="55"/>
                      <a:pt x="1" y="55"/>
                      <a:pt x="1" y="55"/>
                    </a:cubicBezTo>
                    <a:cubicBezTo>
                      <a:pt x="2" y="54"/>
                      <a:pt x="2" y="54"/>
                      <a:pt x="2" y="54"/>
                    </a:cubicBezTo>
                    <a:cubicBezTo>
                      <a:pt x="2" y="54"/>
                      <a:pt x="3" y="54"/>
                      <a:pt x="3" y="54"/>
                    </a:cubicBezTo>
                    <a:cubicBezTo>
                      <a:pt x="3" y="54"/>
                      <a:pt x="3" y="53"/>
                      <a:pt x="3" y="53"/>
                    </a:cubicBezTo>
                    <a:cubicBezTo>
                      <a:pt x="3" y="53"/>
                      <a:pt x="3" y="54"/>
                      <a:pt x="3" y="53"/>
                    </a:cubicBezTo>
                    <a:cubicBezTo>
                      <a:pt x="3" y="52"/>
                      <a:pt x="4" y="51"/>
                      <a:pt x="4" y="53"/>
                    </a:cubicBezTo>
                    <a:cubicBezTo>
                      <a:pt x="4" y="54"/>
                      <a:pt x="4" y="54"/>
                      <a:pt x="4" y="55"/>
                    </a:cubicBezTo>
                    <a:cubicBezTo>
                      <a:pt x="4" y="55"/>
                      <a:pt x="3" y="56"/>
                      <a:pt x="3" y="56"/>
                    </a:cubicBezTo>
                    <a:cubicBezTo>
                      <a:pt x="3" y="56"/>
                      <a:pt x="3" y="56"/>
                      <a:pt x="3" y="56"/>
                    </a:cubicBezTo>
                    <a:cubicBezTo>
                      <a:pt x="3" y="56"/>
                      <a:pt x="3" y="56"/>
                      <a:pt x="3" y="56"/>
                    </a:cubicBezTo>
                    <a:cubicBezTo>
                      <a:pt x="3" y="56"/>
                      <a:pt x="3" y="56"/>
                      <a:pt x="3" y="56"/>
                    </a:cubicBezTo>
                    <a:cubicBezTo>
                      <a:pt x="3" y="56"/>
                      <a:pt x="3" y="56"/>
                      <a:pt x="3" y="56"/>
                    </a:cubicBezTo>
                    <a:cubicBezTo>
                      <a:pt x="3" y="56"/>
                      <a:pt x="3" y="55"/>
                      <a:pt x="3" y="55"/>
                    </a:cubicBezTo>
                    <a:cubicBezTo>
                      <a:pt x="2" y="55"/>
                      <a:pt x="2" y="56"/>
                      <a:pt x="1" y="56"/>
                    </a:cubicBezTo>
                    <a:cubicBezTo>
                      <a:pt x="2" y="56"/>
                      <a:pt x="2" y="56"/>
                      <a:pt x="2" y="56"/>
                    </a:cubicBezTo>
                    <a:cubicBezTo>
                      <a:pt x="0" y="58"/>
                      <a:pt x="0" y="58"/>
                      <a:pt x="0" y="58"/>
                    </a:cubicBezTo>
                    <a:cubicBezTo>
                      <a:pt x="2" y="57"/>
                      <a:pt x="2" y="57"/>
                      <a:pt x="3" y="58"/>
                    </a:cubicBezTo>
                    <a:cubicBezTo>
                      <a:pt x="3" y="58"/>
                      <a:pt x="3" y="58"/>
                      <a:pt x="3" y="58"/>
                    </a:cubicBezTo>
                    <a:cubicBezTo>
                      <a:pt x="3" y="58"/>
                      <a:pt x="3" y="58"/>
                      <a:pt x="3" y="58"/>
                    </a:cubicBezTo>
                    <a:cubicBezTo>
                      <a:pt x="3" y="58"/>
                      <a:pt x="3" y="58"/>
                      <a:pt x="3" y="58"/>
                    </a:cubicBezTo>
                    <a:cubicBezTo>
                      <a:pt x="3" y="60"/>
                      <a:pt x="4" y="57"/>
                      <a:pt x="4" y="58"/>
                    </a:cubicBezTo>
                    <a:cubicBezTo>
                      <a:pt x="4" y="58"/>
                      <a:pt x="2" y="60"/>
                      <a:pt x="2" y="61"/>
                    </a:cubicBezTo>
                    <a:cubicBezTo>
                      <a:pt x="3" y="62"/>
                      <a:pt x="6" y="61"/>
                      <a:pt x="6" y="63"/>
                    </a:cubicBezTo>
                    <a:cubicBezTo>
                      <a:pt x="7" y="63"/>
                      <a:pt x="8" y="63"/>
                      <a:pt x="9" y="62"/>
                    </a:cubicBezTo>
                    <a:cubicBezTo>
                      <a:pt x="10" y="62"/>
                      <a:pt x="8" y="65"/>
                      <a:pt x="9" y="64"/>
                    </a:cubicBezTo>
                    <a:cubicBezTo>
                      <a:pt x="9" y="65"/>
                      <a:pt x="9" y="66"/>
                      <a:pt x="8" y="66"/>
                    </a:cubicBezTo>
                    <a:cubicBezTo>
                      <a:pt x="9" y="66"/>
                      <a:pt x="10" y="67"/>
                      <a:pt x="10" y="65"/>
                    </a:cubicBezTo>
                    <a:cubicBezTo>
                      <a:pt x="11" y="66"/>
                      <a:pt x="12" y="67"/>
                      <a:pt x="13" y="66"/>
                    </a:cubicBezTo>
                    <a:cubicBezTo>
                      <a:pt x="13" y="66"/>
                      <a:pt x="12" y="68"/>
                      <a:pt x="12" y="69"/>
                    </a:cubicBezTo>
                    <a:cubicBezTo>
                      <a:pt x="13" y="67"/>
                      <a:pt x="15" y="67"/>
                      <a:pt x="15" y="67"/>
                    </a:cubicBezTo>
                    <a:cubicBezTo>
                      <a:pt x="16" y="66"/>
                      <a:pt x="16" y="66"/>
                      <a:pt x="16" y="64"/>
                    </a:cubicBezTo>
                    <a:cubicBezTo>
                      <a:pt x="16" y="64"/>
                      <a:pt x="17" y="63"/>
                      <a:pt x="17" y="63"/>
                    </a:cubicBezTo>
                    <a:cubicBezTo>
                      <a:pt x="17" y="65"/>
                      <a:pt x="16" y="68"/>
                      <a:pt x="17" y="68"/>
                    </a:cubicBezTo>
                    <a:cubicBezTo>
                      <a:pt x="16" y="71"/>
                      <a:pt x="15" y="67"/>
                      <a:pt x="15" y="70"/>
                    </a:cubicBezTo>
                    <a:cubicBezTo>
                      <a:pt x="14" y="72"/>
                      <a:pt x="12" y="72"/>
                      <a:pt x="12" y="70"/>
                    </a:cubicBezTo>
                    <a:cubicBezTo>
                      <a:pt x="11" y="73"/>
                      <a:pt x="13" y="71"/>
                      <a:pt x="12" y="73"/>
                    </a:cubicBezTo>
                    <a:cubicBezTo>
                      <a:pt x="13" y="73"/>
                      <a:pt x="14" y="72"/>
                      <a:pt x="15" y="72"/>
                    </a:cubicBezTo>
                    <a:cubicBezTo>
                      <a:pt x="15" y="71"/>
                      <a:pt x="15" y="70"/>
                      <a:pt x="16" y="70"/>
                    </a:cubicBezTo>
                    <a:cubicBezTo>
                      <a:pt x="17" y="67"/>
                      <a:pt x="16" y="72"/>
                      <a:pt x="17" y="72"/>
                    </a:cubicBezTo>
                    <a:cubicBezTo>
                      <a:pt x="16" y="72"/>
                      <a:pt x="16" y="72"/>
                      <a:pt x="16" y="72"/>
                    </a:cubicBezTo>
                    <a:cubicBezTo>
                      <a:pt x="16" y="73"/>
                      <a:pt x="17" y="72"/>
                      <a:pt x="18" y="72"/>
                    </a:cubicBezTo>
                    <a:cubicBezTo>
                      <a:pt x="17" y="75"/>
                      <a:pt x="17" y="72"/>
                      <a:pt x="16" y="74"/>
                    </a:cubicBezTo>
                    <a:cubicBezTo>
                      <a:pt x="16" y="76"/>
                      <a:pt x="16" y="76"/>
                      <a:pt x="16" y="76"/>
                    </a:cubicBezTo>
                    <a:cubicBezTo>
                      <a:pt x="17" y="77"/>
                      <a:pt x="17" y="74"/>
                      <a:pt x="18" y="75"/>
                    </a:cubicBezTo>
                    <a:cubicBezTo>
                      <a:pt x="17" y="76"/>
                      <a:pt x="17" y="76"/>
                      <a:pt x="17" y="76"/>
                    </a:cubicBezTo>
                    <a:cubicBezTo>
                      <a:pt x="18" y="76"/>
                      <a:pt x="18" y="76"/>
                      <a:pt x="18" y="76"/>
                    </a:cubicBezTo>
                    <a:cubicBezTo>
                      <a:pt x="18" y="74"/>
                      <a:pt x="19" y="73"/>
                      <a:pt x="18" y="73"/>
                    </a:cubicBezTo>
                    <a:cubicBezTo>
                      <a:pt x="19" y="70"/>
                      <a:pt x="19" y="72"/>
                      <a:pt x="20" y="72"/>
                    </a:cubicBezTo>
                    <a:cubicBezTo>
                      <a:pt x="20" y="70"/>
                      <a:pt x="19" y="72"/>
                      <a:pt x="20" y="70"/>
                    </a:cubicBezTo>
                    <a:cubicBezTo>
                      <a:pt x="20" y="69"/>
                      <a:pt x="20" y="69"/>
                      <a:pt x="21" y="69"/>
                    </a:cubicBezTo>
                    <a:cubicBezTo>
                      <a:pt x="22" y="69"/>
                      <a:pt x="21" y="71"/>
                      <a:pt x="21" y="72"/>
                    </a:cubicBezTo>
                    <a:cubicBezTo>
                      <a:pt x="21" y="72"/>
                      <a:pt x="20" y="72"/>
                      <a:pt x="21" y="71"/>
                    </a:cubicBezTo>
                    <a:cubicBezTo>
                      <a:pt x="19" y="73"/>
                      <a:pt x="20" y="75"/>
                      <a:pt x="19" y="76"/>
                    </a:cubicBezTo>
                    <a:cubicBezTo>
                      <a:pt x="20" y="77"/>
                      <a:pt x="20" y="75"/>
                      <a:pt x="21" y="75"/>
                    </a:cubicBezTo>
                    <a:cubicBezTo>
                      <a:pt x="21" y="74"/>
                      <a:pt x="21" y="73"/>
                      <a:pt x="21" y="72"/>
                    </a:cubicBezTo>
                    <a:cubicBezTo>
                      <a:pt x="23" y="68"/>
                      <a:pt x="21" y="76"/>
                      <a:pt x="23" y="75"/>
                    </a:cubicBezTo>
                    <a:cubicBezTo>
                      <a:pt x="23" y="72"/>
                      <a:pt x="25" y="71"/>
                      <a:pt x="25" y="68"/>
                    </a:cubicBezTo>
                    <a:cubicBezTo>
                      <a:pt x="25" y="67"/>
                      <a:pt x="25" y="66"/>
                      <a:pt x="26" y="67"/>
                    </a:cubicBezTo>
                    <a:cubicBezTo>
                      <a:pt x="25" y="69"/>
                      <a:pt x="26" y="68"/>
                      <a:pt x="25" y="70"/>
                    </a:cubicBezTo>
                    <a:cubicBezTo>
                      <a:pt x="25" y="70"/>
                      <a:pt x="25" y="70"/>
                      <a:pt x="25" y="70"/>
                    </a:cubicBezTo>
                    <a:cubicBezTo>
                      <a:pt x="24" y="73"/>
                      <a:pt x="24" y="73"/>
                      <a:pt x="24" y="73"/>
                    </a:cubicBezTo>
                    <a:cubicBezTo>
                      <a:pt x="25" y="74"/>
                      <a:pt x="25" y="76"/>
                      <a:pt x="26" y="77"/>
                    </a:cubicBezTo>
                    <a:cubicBezTo>
                      <a:pt x="26" y="76"/>
                      <a:pt x="26" y="75"/>
                      <a:pt x="26" y="74"/>
                    </a:cubicBezTo>
                    <a:cubicBezTo>
                      <a:pt x="26" y="75"/>
                      <a:pt x="26" y="76"/>
                      <a:pt x="27" y="76"/>
                    </a:cubicBezTo>
                    <a:cubicBezTo>
                      <a:pt x="26" y="76"/>
                      <a:pt x="27" y="74"/>
                      <a:pt x="27" y="73"/>
                    </a:cubicBezTo>
                    <a:cubicBezTo>
                      <a:pt x="28" y="73"/>
                      <a:pt x="28" y="75"/>
                      <a:pt x="28" y="76"/>
                    </a:cubicBezTo>
                    <a:cubicBezTo>
                      <a:pt x="27" y="77"/>
                      <a:pt x="27" y="77"/>
                      <a:pt x="27" y="77"/>
                    </a:cubicBezTo>
                    <a:cubicBezTo>
                      <a:pt x="28" y="76"/>
                      <a:pt x="28" y="78"/>
                      <a:pt x="28" y="78"/>
                    </a:cubicBezTo>
                    <a:cubicBezTo>
                      <a:pt x="28" y="76"/>
                      <a:pt x="29" y="75"/>
                      <a:pt x="29" y="73"/>
                    </a:cubicBezTo>
                    <a:cubicBezTo>
                      <a:pt x="30" y="73"/>
                      <a:pt x="30" y="74"/>
                      <a:pt x="30" y="74"/>
                    </a:cubicBezTo>
                    <a:cubicBezTo>
                      <a:pt x="29" y="75"/>
                      <a:pt x="29" y="75"/>
                      <a:pt x="29" y="75"/>
                    </a:cubicBezTo>
                    <a:cubicBezTo>
                      <a:pt x="30" y="75"/>
                      <a:pt x="29" y="78"/>
                      <a:pt x="30" y="78"/>
                    </a:cubicBezTo>
                    <a:cubicBezTo>
                      <a:pt x="30" y="76"/>
                      <a:pt x="30" y="76"/>
                      <a:pt x="30" y="76"/>
                    </a:cubicBezTo>
                    <a:cubicBezTo>
                      <a:pt x="30" y="78"/>
                      <a:pt x="30" y="78"/>
                      <a:pt x="30" y="78"/>
                    </a:cubicBezTo>
                    <a:cubicBezTo>
                      <a:pt x="31" y="77"/>
                      <a:pt x="31" y="77"/>
                      <a:pt x="31" y="76"/>
                    </a:cubicBezTo>
                    <a:cubicBezTo>
                      <a:pt x="31" y="78"/>
                      <a:pt x="31" y="78"/>
                      <a:pt x="31" y="78"/>
                    </a:cubicBezTo>
                    <a:cubicBezTo>
                      <a:pt x="32" y="77"/>
                      <a:pt x="32" y="75"/>
                      <a:pt x="33" y="77"/>
                    </a:cubicBezTo>
                    <a:cubicBezTo>
                      <a:pt x="32" y="74"/>
                      <a:pt x="32" y="77"/>
                      <a:pt x="32" y="75"/>
                    </a:cubicBezTo>
                    <a:cubicBezTo>
                      <a:pt x="31" y="73"/>
                      <a:pt x="32" y="74"/>
                      <a:pt x="33" y="73"/>
                    </a:cubicBezTo>
                    <a:cubicBezTo>
                      <a:pt x="32" y="76"/>
                      <a:pt x="33" y="74"/>
                      <a:pt x="34" y="74"/>
                    </a:cubicBezTo>
                    <a:cubicBezTo>
                      <a:pt x="34" y="75"/>
                      <a:pt x="34" y="75"/>
                      <a:pt x="34" y="76"/>
                    </a:cubicBezTo>
                    <a:cubicBezTo>
                      <a:pt x="35" y="74"/>
                      <a:pt x="35" y="74"/>
                      <a:pt x="35" y="74"/>
                    </a:cubicBezTo>
                    <a:cubicBezTo>
                      <a:pt x="35" y="78"/>
                      <a:pt x="36" y="73"/>
                      <a:pt x="36" y="74"/>
                    </a:cubicBezTo>
                    <a:cubicBezTo>
                      <a:pt x="36" y="75"/>
                      <a:pt x="36" y="77"/>
                      <a:pt x="36" y="77"/>
                    </a:cubicBezTo>
                    <a:cubicBezTo>
                      <a:pt x="36" y="75"/>
                      <a:pt x="37" y="74"/>
                      <a:pt x="37" y="72"/>
                    </a:cubicBezTo>
                    <a:cubicBezTo>
                      <a:pt x="38" y="73"/>
                      <a:pt x="36" y="76"/>
                      <a:pt x="37" y="78"/>
                    </a:cubicBezTo>
                    <a:cubicBezTo>
                      <a:pt x="37" y="75"/>
                      <a:pt x="38" y="79"/>
                      <a:pt x="38" y="76"/>
                    </a:cubicBezTo>
                    <a:cubicBezTo>
                      <a:pt x="37" y="75"/>
                      <a:pt x="38" y="75"/>
                      <a:pt x="38" y="73"/>
                    </a:cubicBezTo>
                    <a:cubicBezTo>
                      <a:pt x="39" y="74"/>
                      <a:pt x="38" y="75"/>
                      <a:pt x="39" y="75"/>
                    </a:cubicBezTo>
                    <a:cubicBezTo>
                      <a:pt x="39" y="75"/>
                      <a:pt x="39" y="73"/>
                      <a:pt x="39" y="72"/>
                    </a:cubicBezTo>
                    <a:cubicBezTo>
                      <a:pt x="39" y="73"/>
                      <a:pt x="40" y="70"/>
                      <a:pt x="40" y="72"/>
                    </a:cubicBezTo>
                    <a:cubicBezTo>
                      <a:pt x="41" y="74"/>
                      <a:pt x="39" y="73"/>
                      <a:pt x="40" y="74"/>
                    </a:cubicBezTo>
                    <a:cubicBezTo>
                      <a:pt x="41" y="74"/>
                      <a:pt x="40" y="70"/>
                      <a:pt x="41" y="69"/>
                    </a:cubicBezTo>
                    <a:cubicBezTo>
                      <a:pt x="41" y="68"/>
                      <a:pt x="41" y="65"/>
                      <a:pt x="42" y="64"/>
                    </a:cubicBezTo>
                    <a:cubicBezTo>
                      <a:pt x="43" y="65"/>
                      <a:pt x="41" y="65"/>
                      <a:pt x="42" y="68"/>
                    </a:cubicBezTo>
                    <a:cubicBezTo>
                      <a:pt x="42" y="67"/>
                      <a:pt x="42" y="67"/>
                      <a:pt x="42" y="67"/>
                    </a:cubicBezTo>
                    <a:cubicBezTo>
                      <a:pt x="43" y="70"/>
                      <a:pt x="41" y="72"/>
                      <a:pt x="41" y="74"/>
                    </a:cubicBezTo>
                    <a:cubicBezTo>
                      <a:pt x="42" y="73"/>
                      <a:pt x="42" y="73"/>
                      <a:pt x="42" y="73"/>
                    </a:cubicBezTo>
                    <a:cubicBezTo>
                      <a:pt x="42" y="77"/>
                      <a:pt x="42" y="77"/>
                      <a:pt x="42" y="77"/>
                    </a:cubicBezTo>
                    <a:cubicBezTo>
                      <a:pt x="42" y="75"/>
                      <a:pt x="43" y="76"/>
                      <a:pt x="43" y="76"/>
                    </a:cubicBezTo>
                    <a:cubicBezTo>
                      <a:pt x="43" y="74"/>
                      <a:pt x="43" y="76"/>
                      <a:pt x="43" y="75"/>
                    </a:cubicBezTo>
                    <a:cubicBezTo>
                      <a:pt x="43" y="74"/>
                      <a:pt x="43" y="71"/>
                      <a:pt x="44" y="73"/>
                    </a:cubicBezTo>
                    <a:cubicBezTo>
                      <a:pt x="44" y="74"/>
                      <a:pt x="44" y="75"/>
                      <a:pt x="44" y="76"/>
                    </a:cubicBezTo>
                    <a:cubicBezTo>
                      <a:pt x="45" y="77"/>
                      <a:pt x="44" y="74"/>
                      <a:pt x="45" y="75"/>
                    </a:cubicBezTo>
                    <a:cubicBezTo>
                      <a:pt x="45" y="76"/>
                      <a:pt x="45" y="76"/>
                      <a:pt x="45" y="76"/>
                    </a:cubicBezTo>
                    <a:cubicBezTo>
                      <a:pt x="47" y="76"/>
                      <a:pt x="50" y="76"/>
                      <a:pt x="51" y="72"/>
                    </a:cubicBezTo>
                    <a:cubicBezTo>
                      <a:pt x="52" y="73"/>
                      <a:pt x="52" y="73"/>
                      <a:pt x="53" y="74"/>
                    </a:cubicBezTo>
                    <a:cubicBezTo>
                      <a:pt x="53" y="74"/>
                      <a:pt x="53" y="73"/>
                      <a:pt x="53" y="72"/>
                    </a:cubicBezTo>
                    <a:cubicBezTo>
                      <a:pt x="54" y="74"/>
                      <a:pt x="54" y="74"/>
                      <a:pt x="54" y="74"/>
                    </a:cubicBezTo>
                    <a:cubicBezTo>
                      <a:pt x="55" y="76"/>
                      <a:pt x="55" y="74"/>
                      <a:pt x="56" y="72"/>
                    </a:cubicBezTo>
                    <a:cubicBezTo>
                      <a:pt x="56" y="74"/>
                      <a:pt x="56" y="74"/>
                      <a:pt x="56" y="74"/>
                    </a:cubicBezTo>
                    <a:cubicBezTo>
                      <a:pt x="57" y="75"/>
                      <a:pt x="56" y="73"/>
                      <a:pt x="57" y="72"/>
                    </a:cubicBezTo>
                    <a:cubicBezTo>
                      <a:pt x="57" y="74"/>
                      <a:pt x="57" y="74"/>
                      <a:pt x="57" y="74"/>
                    </a:cubicBezTo>
                    <a:cubicBezTo>
                      <a:pt x="57" y="72"/>
                      <a:pt x="57" y="72"/>
                      <a:pt x="57" y="72"/>
                    </a:cubicBezTo>
                    <a:cubicBezTo>
                      <a:pt x="58" y="72"/>
                      <a:pt x="58" y="72"/>
                      <a:pt x="58" y="74"/>
                    </a:cubicBezTo>
                    <a:cubicBezTo>
                      <a:pt x="59" y="74"/>
                      <a:pt x="59" y="73"/>
                      <a:pt x="58" y="73"/>
                    </a:cubicBezTo>
                    <a:cubicBezTo>
                      <a:pt x="59" y="74"/>
                      <a:pt x="60" y="74"/>
                      <a:pt x="61" y="73"/>
                    </a:cubicBezTo>
                    <a:cubicBezTo>
                      <a:pt x="61" y="72"/>
                      <a:pt x="61" y="72"/>
                      <a:pt x="61" y="70"/>
                    </a:cubicBezTo>
                    <a:cubicBezTo>
                      <a:pt x="61" y="68"/>
                      <a:pt x="61" y="71"/>
                      <a:pt x="61" y="69"/>
                    </a:cubicBezTo>
                    <a:cubicBezTo>
                      <a:pt x="61" y="70"/>
                      <a:pt x="62" y="71"/>
                      <a:pt x="61" y="72"/>
                    </a:cubicBezTo>
                    <a:cubicBezTo>
                      <a:pt x="63" y="75"/>
                      <a:pt x="64" y="72"/>
                      <a:pt x="66" y="72"/>
                    </a:cubicBezTo>
                    <a:cubicBezTo>
                      <a:pt x="66" y="71"/>
                      <a:pt x="66" y="71"/>
                      <a:pt x="66" y="71"/>
                    </a:cubicBezTo>
                    <a:cubicBezTo>
                      <a:pt x="68" y="73"/>
                      <a:pt x="68" y="71"/>
                      <a:pt x="70" y="72"/>
                    </a:cubicBezTo>
                    <a:cubicBezTo>
                      <a:pt x="69" y="71"/>
                      <a:pt x="69" y="68"/>
                      <a:pt x="70" y="68"/>
                    </a:cubicBezTo>
                    <a:cubicBezTo>
                      <a:pt x="70" y="66"/>
                      <a:pt x="70" y="70"/>
                      <a:pt x="71" y="71"/>
                    </a:cubicBezTo>
                    <a:cubicBezTo>
                      <a:pt x="71" y="71"/>
                      <a:pt x="72" y="70"/>
                      <a:pt x="72" y="70"/>
                    </a:cubicBezTo>
                    <a:cubicBezTo>
                      <a:pt x="72" y="71"/>
                      <a:pt x="72" y="71"/>
                      <a:pt x="72" y="71"/>
                    </a:cubicBezTo>
                    <a:cubicBezTo>
                      <a:pt x="72" y="70"/>
                      <a:pt x="73" y="69"/>
                      <a:pt x="73" y="70"/>
                    </a:cubicBezTo>
                    <a:cubicBezTo>
                      <a:pt x="73" y="70"/>
                      <a:pt x="73" y="70"/>
                      <a:pt x="73" y="70"/>
                    </a:cubicBezTo>
                    <a:cubicBezTo>
                      <a:pt x="74" y="70"/>
                      <a:pt x="74" y="71"/>
                      <a:pt x="75" y="71"/>
                    </a:cubicBezTo>
                    <a:cubicBezTo>
                      <a:pt x="75" y="69"/>
                      <a:pt x="76" y="70"/>
                      <a:pt x="76" y="69"/>
                    </a:cubicBezTo>
                    <a:cubicBezTo>
                      <a:pt x="76" y="69"/>
                      <a:pt x="76" y="69"/>
                      <a:pt x="76" y="69"/>
                    </a:cubicBezTo>
                    <a:cubicBezTo>
                      <a:pt x="76" y="68"/>
                      <a:pt x="76" y="68"/>
                      <a:pt x="76" y="68"/>
                    </a:cubicBezTo>
                    <a:cubicBezTo>
                      <a:pt x="76" y="68"/>
                      <a:pt x="76" y="68"/>
                      <a:pt x="76" y="68"/>
                    </a:cubicBezTo>
                    <a:cubicBezTo>
                      <a:pt x="76" y="70"/>
                      <a:pt x="76" y="70"/>
                      <a:pt x="76" y="70"/>
                    </a:cubicBezTo>
                    <a:cubicBezTo>
                      <a:pt x="77" y="71"/>
                      <a:pt x="76" y="69"/>
                      <a:pt x="77" y="68"/>
                    </a:cubicBezTo>
                    <a:cubicBezTo>
                      <a:pt x="77" y="67"/>
                      <a:pt x="77" y="68"/>
                      <a:pt x="77" y="69"/>
                    </a:cubicBezTo>
                    <a:cubicBezTo>
                      <a:pt x="77" y="70"/>
                      <a:pt x="77" y="68"/>
                      <a:pt x="77" y="69"/>
                    </a:cubicBezTo>
                    <a:cubicBezTo>
                      <a:pt x="77" y="70"/>
                      <a:pt x="77" y="69"/>
                      <a:pt x="77" y="70"/>
                    </a:cubicBezTo>
                    <a:cubicBezTo>
                      <a:pt x="78" y="70"/>
                      <a:pt x="77" y="68"/>
                      <a:pt x="78" y="69"/>
                    </a:cubicBezTo>
                    <a:cubicBezTo>
                      <a:pt x="78" y="69"/>
                      <a:pt x="79" y="68"/>
                      <a:pt x="79" y="70"/>
                    </a:cubicBezTo>
                    <a:cubicBezTo>
                      <a:pt x="79" y="69"/>
                      <a:pt x="80" y="69"/>
                      <a:pt x="80" y="68"/>
                    </a:cubicBezTo>
                    <a:cubicBezTo>
                      <a:pt x="79" y="68"/>
                      <a:pt x="79" y="68"/>
                      <a:pt x="79" y="66"/>
                    </a:cubicBezTo>
                    <a:cubicBezTo>
                      <a:pt x="79" y="66"/>
                      <a:pt x="79" y="66"/>
                      <a:pt x="79" y="66"/>
                    </a:cubicBezTo>
                    <a:cubicBezTo>
                      <a:pt x="79" y="67"/>
                      <a:pt x="79" y="67"/>
                      <a:pt x="79" y="67"/>
                    </a:cubicBezTo>
                    <a:cubicBezTo>
                      <a:pt x="79" y="66"/>
                      <a:pt x="80" y="67"/>
                      <a:pt x="80" y="65"/>
                    </a:cubicBezTo>
                    <a:cubicBezTo>
                      <a:pt x="80" y="67"/>
                      <a:pt x="80" y="67"/>
                      <a:pt x="80" y="67"/>
                    </a:cubicBezTo>
                    <a:cubicBezTo>
                      <a:pt x="80" y="66"/>
                      <a:pt x="81" y="66"/>
                      <a:pt x="81" y="66"/>
                    </a:cubicBezTo>
                    <a:cubicBezTo>
                      <a:pt x="82" y="67"/>
                      <a:pt x="82" y="69"/>
                      <a:pt x="82" y="70"/>
                    </a:cubicBezTo>
                    <a:cubicBezTo>
                      <a:pt x="83" y="68"/>
                      <a:pt x="83" y="68"/>
                      <a:pt x="83" y="68"/>
                    </a:cubicBezTo>
                    <a:cubicBezTo>
                      <a:pt x="83" y="68"/>
                      <a:pt x="83" y="68"/>
                      <a:pt x="83" y="69"/>
                    </a:cubicBezTo>
                    <a:cubicBezTo>
                      <a:pt x="85" y="70"/>
                      <a:pt x="84" y="64"/>
                      <a:pt x="85" y="65"/>
                    </a:cubicBezTo>
                    <a:cubicBezTo>
                      <a:pt x="85" y="67"/>
                      <a:pt x="85" y="68"/>
                      <a:pt x="86" y="68"/>
                    </a:cubicBezTo>
                    <a:cubicBezTo>
                      <a:pt x="86" y="68"/>
                      <a:pt x="86" y="67"/>
                      <a:pt x="86" y="67"/>
                    </a:cubicBezTo>
                    <a:cubicBezTo>
                      <a:pt x="86" y="66"/>
                      <a:pt x="86" y="68"/>
                      <a:pt x="85" y="67"/>
                    </a:cubicBezTo>
                    <a:cubicBezTo>
                      <a:pt x="85" y="66"/>
                      <a:pt x="86" y="66"/>
                      <a:pt x="86" y="66"/>
                    </a:cubicBezTo>
                    <a:cubicBezTo>
                      <a:pt x="87" y="70"/>
                      <a:pt x="89" y="66"/>
                      <a:pt x="91" y="68"/>
                    </a:cubicBezTo>
                    <a:cubicBezTo>
                      <a:pt x="90" y="66"/>
                      <a:pt x="91" y="67"/>
                      <a:pt x="91" y="66"/>
                    </a:cubicBezTo>
                    <a:cubicBezTo>
                      <a:pt x="92" y="69"/>
                      <a:pt x="92" y="66"/>
                      <a:pt x="93" y="67"/>
                    </a:cubicBezTo>
                    <a:cubicBezTo>
                      <a:pt x="92" y="65"/>
                      <a:pt x="92" y="65"/>
                      <a:pt x="92" y="65"/>
                    </a:cubicBezTo>
                    <a:cubicBezTo>
                      <a:pt x="93" y="66"/>
                      <a:pt x="92" y="61"/>
                      <a:pt x="94" y="63"/>
                    </a:cubicBezTo>
                    <a:cubicBezTo>
                      <a:pt x="94" y="64"/>
                      <a:pt x="94" y="65"/>
                      <a:pt x="94" y="66"/>
                    </a:cubicBezTo>
                    <a:cubicBezTo>
                      <a:pt x="95" y="68"/>
                      <a:pt x="95" y="63"/>
                      <a:pt x="96" y="66"/>
                    </a:cubicBezTo>
                    <a:cubicBezTo>
                      <a:pt x="96" y="65"/>
                      <a:pt x="95" y="63"/>
                      <a:pt x="96" y="62"/>
                    </a:cubicBezTo>
                    <a:cubicBezTo>
                      <a:pt x="96" y="63"/>
                      <a:pt x="98" y="64"/>
                      <a:pt x="98" y="65"/>
                    </a:cubicBezTo>
                    <a:cubicBezTo>
                      <a:pt x="98" y="64"/>
                      <a:pt x="98" y="64"/>
                      <a:pt x="98" y="64"/>
                    </a:cubicBezTo>
                    <a:cubicBezTo>
                      <a:pt x="99" y="65"/>
                      <a:pt x="98" y="65"/>
                      <a:pt x="98" y="65"/>
                    </a:cubicBezTo>
                    <a:cubicBezTo>
                      <a:pt x="99" y="66"/>
                      <a:pt x="99" y="65"/>
                      <a:pt x="100" y="64"/>
                    </a:cubicBezTo>
                    <a:cubicBezTo>
                      <a:pt x="101" y="65"/>
                      <a:pt x="101" y="64"/>
                      <a:pt x="102" y="65"/>
                    </a:cubicBezTo>
                    <a:cubicBezTo>
                      <a:pt x="102" y="63"/>
                      <a:pt x="104" y="66"/>
                      <a:pt x="103" y="63"/>
                    </a:cubicBezTo>
                    <a:cubicBezTo>
                      <a:pt x="104" y="64"/>
                      <a:pt x="104" y="64"/>
                      <a:pt x="104" y="64"/>
                    </a:cubicBezTo>
                    <a:cubicBezTo>
                      <a:pt x="104" y="63"/>
                      <a:pt x="103" y="61"/>
                      <a:pt x="104" y="60"/>
                    </a:cubicBezTo>
                    <a:cubicBezTo>
                      <a:pt x="104" y="62"/>
                      <a:pt x="104" y="62"/>
                      <a:pt x="104" y="62"/>
                    </a:cubicBezTo>
                    <a:cubicBezTo>
                      <a:pt x="105" y="65"/>
                      <a:pt x="105" y="63"/>
                      <a:pt x="106" y="64"/>
                    </a:cubicBezTo>
                    <a:cubicBezTo>
                      <a:pt x="105" y="62"/>
                      <a:pt x="106" y="64"/>
                      <a:pt x="106" y="62"/>
                    </a:cubicBezTo>
                    <a:cubicBezTo>
                      <a:pt x="106" y="62"/>
                      <a:pt x="106" y="62"/>
                      <a:pt x="106" y="62"/>
                    </a:cubicBezTo>
                    <a:cubicBezTo>
                      <a:pt x="106" y="61"/>
                      <a:pt x="106" y="61"/>
                      <a:pt x="106" y="60"/>
                    </a:cubicBezTo>
                    <a:cubicBezTo>
                      <a:pt x="107" y="60"/>
                      <a:pt x="107" y="62"/>
                      <a:pt x="107" y="62"/>
                    </a:cubicBezTo>
                    <a:cubicBezTo>
                      <a:pt x="108" y="63"/>
                      <a:pt x="108" y="62"/>
                      <a:pt x="108" y="62"/>
                    </a:cubicBezTo>
                    <a:cubicBezTo>
                      <a:pt x="108" y="62"/>
                      <a:pt x="108" y="62"/>
                      <a:pt x="108" y="61"/>
                    </a:cubicBezTo>
                    <a:cubicBezTo>
                      <a:pt x="108" y="62"/>
                      <a:pt x="108" y="62"/>
                      <a:pt x="108" y="62"/>
                    </a:cubicBezTo>
                    <a:cubicBezTo>
                      <a:pt x="108" y="62"/>
                      <a:pt x="108" y="61"/>
                      <a:pt x="109" y="61"/>
                    </a:cubicBezTo>
                    <a:cubicBezTo>
                      <a:pt x="109" y="61"/>
                      <a:pt x="109" y="61"/>
                      <a:pt x="109" y="61"/>
                    </a:cubicBezTo>
                    <a:cubicBezTo>
                      <a:pt x="108" y="62"/>
                      <a:pt x="108" y="62"/>
                      <a:pt x="108" y="62"/>
                    </a:cubicBezTo>
                    <a:cubicBezTo>
                      <a:pt x="108" y="62"/>
                      <a:pt x="109" y="62"/>
                      <a:pt x="109" y="62"/>
                    </a:cubicBezTo>
                    <a:cubicBezTo>
                      <a:pt x="109" y="62"/>
                      <a:pt x="109" y="62"/>
                      <a:pt x="109" y="62"/>
                    </a:cubicBezTo>
                    <a:cubicBezTo>
                      <a:pt x="109" y="62"/>
                      <a:pt x="109" y="62"/>
                      <a:pt x="109" y="62"/>
                    </a:cubicBezTo>
                    <a:cubicBezTo>
                      <a:pt x="110" y="64"/>
                      <a:pt x="110" y="64"/>
                      <a:pt x="110" y="64"/>
                    </a:cubicBezTo>
                    <a:cubicBezTo>
                      <a:pt x="110" y="64"/>
                      <a:pt x="110" y="62"/>
                      <a:pt x="110" y="61"/>
                    </a:cubicBezTo>
                    <a:cubicBezTo>
                      <a:pt x="112" y="62"/>
                      <a:pt x="113" y="60"/>
                      <a:pt x="114" y="59"/>
                    </a:cubicBezTo>
                    <a:cubicBezTo>
                      <a:pt x="113" y="59"/>
                      <a:pt x="114" y="60"/>
                      <a:pt x="114" y="60"/>
                    </a:cubicBezTo>
                    <a:cubicBezTo>
                      <a:pt x="114" y="59"/>
                      <a:pt x="114" y="58"/>
                      <a:pt x="114" y="59"/>
                    </a:cubicBezTo>
                    <a:cubicBezTo>
                      <a:pt x="114" y="58"/>
                      <a:pt x="115" y="60"/>
                      <a:pt x="116" y="60"/>
                    </a:cubicBezTo>
                    <a:cubicBezTo>
                      <a:pt x="116" y="60"/>
                      <a:pt x="115" y="58"/>
                      <a:pt x="115" y="58"/>
                    </a:cubicBezTo>
                    <a:cubicBezTo>
                      <a:pt x="117" y="60"/>
                      <a:pt x="117" y="56"/>
                      <a:pt x="118" y="57"/>
                    </a:cubicBezTo>
                    <a:cubicBezTo>
                      <a:pt x="118" y="58"/>
                      <a:pt x="118" y="58"/>
                      <a:pt x="119" y="59"/>
                    </a:cubicBezTo>
                    <a:cubicBezTo>
                      <a:pt x="119" y="58"/>
                      <a:pt x="120" y="57"/>
                      <a:pt x="120" y="55"/>
                    </a:cubicBezTo>
                    <a:cubicBezTo>
                      <a:pt x="120" y="57"/>
                      <a:pt x="120" y="57"/>
                      <a:pt x="120" y="57"/>
                    </a:cubicBezTo>
                    <a:cubicBezTo>
                      <a:pt x="121" y="57"/>
                      <a:pt x="121" y="56"/>
                      <a:pt x="121" y="55"/>
                    </a:cubicBezTo>
                    <a:cubicBezTo>
                      <a:pt x="120" y="54"/>
                      <a:pt x="121" y="52"/>
                      <a:pt x="121" y="53"/>
                    </a:cubicBezTo>
                    <a:cubicBezTo>
                      <a:pt x="121" y="53"/>
                      <a:pt x="121" y="53"/>
                      <a:pt x="121" y="53"/>
                    </a:cubicBezTo>
                    <a:cubicBezTo>
                      <a:pt x="122" y="52"/>
                      <a:pt x="122" y="52"/>
                      <a:pt x="122" y="52"/>
                    </a:cubicBezTo>
                    <a:cubicBezTo>
                      <a:pt x="123" y="52"/>
                      <a:pt x="122" y="52"/>
                      <a:pt x="122" y="53"/>
                    </a:cubicBezTo>
                    <a:cubicBezTo>
                      <a:pt x="123" y="55"/>
                      <a:pt x="124" y="54"/>
                      <a:pt x="125" y="54"/>
                    </a:cubicBezTo>
                    <a:cubicBezTo>
                      <a:pt x="124" y="53"/>
                      <a:pt x="124" y="53"/>
                      <a:pt x="124" y="53"/>
                    </a:cubicBezTo>
                    <a:cubicBezTo>
                      <a:pt x="125" y="52"/>
                      <a:pt x="125" y="54"/>
                      <a:pt x="125" y="54"/>
                    </a:cubicBezTo>
                    <a:cubicBezTo>
                      <a:pt x="125" y="49"/>
                      <a:pt x="125" y="49"/>
                      <a:pt x="125" y="49"/>
                    </a:cubicBezTo>
                    <a:cubicBezTo>
                      <a:pt x="125" y="49"/>
                      <a:pt x="126" y="51"/>
                      <a:pt x="126" y="52"/>
                    </a:cubicBezTo>
                    <a:cubicBezTo>
                      <a:pt x="127" y="51"/>
                      <a:pt x="126" y="48"/>
                      <a:pt x="126" y="46"/>
                    </a:cubicBezTo>
                    <a:cubicBezTo>
                      <a:pt x="127" y="47"/>
                      <a:pt x="127" y="45"/>
                      <a:pt x="128" y="45"/>
                    </a:cubicBezTo>
                    <a:cubicBezTo>
                      <a:pt x="128" y="46"/>
                      <a:pt x="127" y="45"/>
                      <a:pt x="128" y="46"/>
                    </a:cubicBezTo>
                    <a:cubicBezTo>
                      <a:pt x="129" y="47"/>
                      <a:pt x="129" y="47"/>
                      <a:pt x="129" y="47"/>
                    </a:cubicBezTo>
                    <a:cubicBezTo>
                      <a:pt x="128" y="48"/>
                      <a:pt x="130" y="50"/>
                      <a:pt x="130" y="51"/>
                    </a:cubicBezTo>
                    <a:cubicBezTo>
                      <a:pt x="130" y="50"/>
                      <a:pt x="132" y="50"/>
                      <a:pt x="132" y="50"/>
                    </a:cubicBezTo>
                    <a:cubicBezTo>
                      <a:pt x="131" y="48"/>
                      <a:pt x="133" y="49"/>
                      <a:pt x="132" y="46"/>
                    </a:cubicBezTo>
                    <a:cubicBezTo>
                      <a:pt x="133" y="45"/>
                      <a:pt x="133" y="48"/>
                      <a:pt x="134" y="48"/>
                    </a:cubicBezTo>
                    <a:cubicBezTo>
                      <a:pt x="134" y="47"/>
                      <a:pt x="135" y="47"/>
                      <a:pt x="136" y="47"/>
                    </a:cubicBezTo>
                    <a:cubicBezTo>
                      <a:pt x="136" y="47"/>
                      <a:pt x="136" y="47"/>
                      <a:pt x="136" y="47"/>
                    </a:cubicBezTo>
                    <a:cubicBezTo>
                      <a:pt x="137" y="46"/>
                      <a:pt x="138" y="46"/>
                      <a:pt x="138" y="44"/>
                    </a:cubicBezTo>
                    <a:cubicBezTo>
                      <a:pt x="139" y="45"/>
                      <a:pt x="139" y="45"/>
                      <a:pt x="139" y="45"/>
                    </a:cubicBezTo>
                    <a:cubicBezTo>
                      <a:pt x="140" y="46"/>
                      <a:pt x="137" y="42"/>
                      <a:pt x="139" y="43"/>
                    </a:cubicBezTo>
                    <a:cubicBezTo>
                      <a:pt x="139" y="44"/>
                      <a:pt x="139" y="44"/>
                      <a:pt x="139" y="44"/>
                    </a:cubicBezTo>
                    <a:cubicBezTo>
                      <a:pt x="139" y="43"/>
                      <a:pt x="141" y="45"/>
                      <a:pt x="141" y="43"/>
                    </a:cubicBezTo>
                    <a:cubicBezTo>
                      <a:pt x="141" y="44"/>
                      <a:pt x="141" y="44"/>
                      <a:pt x="141" y="44"/>
                    </a:cubicBezTo>
                    <a:cubicBezTo>
                      <a:pt x="141" y="43"/>
                      <a:pt x="142" y="43"/>
                      <a:pt x="142" y="41"/>
                    </a:cubicBezTo>
                    <a:cubicBezTo>
                      <a:pt x="143" y="43"/>
                      <a:pt x="143" y="43"/>
                      <a:pt x="143" y="43"/>
                    </a:cubicBezTo>
                    <a:cubicBezTo>
                      <a:pt x="144" y="44"/>
                      <a:pt x="142" y="41"/>
                      <a:pt x="143" y="42"/>
                    </a:cubicBezTo>
                    <a:cubicBezTo>
                      <a:pt x="143" y="42"/>
                      <a:pt x="144" y="42"/>
                      <a:pt x="144" y="43"/>
                    </a:cubicBezTo>
                    <a:cubicBezTo>
                      <a:pt x="144" y="41"/>
                      <a:pt x="145" y="41"/>
                      <a:pt x="145" y="40"/>
                    </a:cubicBezTo>
                    <a:cubicBezTo>
                      <a:pt x="146" y="42"/>
                      <a:pt x="146" y="42"/>
                      <a:pt x="146" y="42"/>
                    </a:cubicBezTo>
                    <a:cubicBezTo>
                      <a:pt x="149" y="41"/>
                      <a:pt x="153" y="39"/>
                      <a:pt x="154" y="36"/>
                    </a:cubicBezTo>
                    <a:cubicBezTo>
                      <a:pt x="156" y="38"/>
                      <a:pt x="154" y="37"/>
                      <a:pt x="156" y="39"/>
                    </a:cubicBezTo>
                    <a:cubicBezTo>
                      <a:pt x="154" y="37"/>
                      <a:pt x="156" y="38"/>
                      <a:pt x="156" y="37"/>
                    </a:cubicBezTo>
                    <a:cubicBezTo>
                      <a:pt x="156" y="37"/>
                      <a:pt x="156" y="37"/>
                      <a:pt x="156" y="37"/>
                    </a:cubicBezTo>
                    <a:cubicBezTo>
                      <a:pt x="157" y="36"/>
                      <a:pt x="158" y="38"/>
                      <a:pt x="158" y="37"/>
                    </a:cubicBezTo>
                    <a:cubicBezTo>
                      <a:pt x="157" y="36"/>
                      <a:pt x="157" y="36"/>
                      <a:pt x="157" y="36"/>
                    </a:cubicBezTo>
                    <a:cubicBezTo>
                      <a:pt x="157" y="35"/>
                      <a:pt x="160" y="38"/>
                      <a:pt x="158" y="36"/>
                    </a:cubicBezTo>
                    <a:cubicBezTo>
                      <a:pt x="160" y="37"/>
                      <a:pt x="160" y="37"/>
                      <a:pt x="160" y="37"/>
                    </a:cubicBezTo>
                    <a:cubicBezTo>
                      <a:pt x="159" y="34"/>
                      <a:pt x="161" y="37"/>
                      <a:pt x="160" y="35"/>
                    </a:cubicBezTo>
                    <a:cubicBezTo>
                      <a:pt x="160" y="35"/>
                      <a:pt x="160" y="35"/>
                      <a:pt x="160" y="35"/>
                    </a:cubicBezTo>
                    <a:cubicBezTo>
                      <a:pt x="162" y="36"/>
                      <a:pt x="160" y="32"/>
                      <a:pt x="162" y="34"/>
                    </a:cubicBezTo>
                    <a:cubicBezTo>
                      <a:pt x="162" y="33"/>
                      <a:pt x="162" y="32"/>
                      <a:pt x="161" y="30"/>
                    </a:cubicBezTo>
                    <a:cubicBezTo>
                      <a:pt x="163" y="33"/>
                      <a:pt x="163" y="33"/>
                      <a:pt x="163" y="33"/>
                    </a:cubicBezTo>
                    <a:cubicBezTo>
                      <a:pt x="164" y="30"/>
                      <a:pt x="167" y="29"/>
                      <a:pt x="167" y="26"/>
                    </a:cubicBezTo>
                    <a:cubicBezTo>
                      <a:pt x="168" y="27"/>
                      <a:pt x="168" y="27"/>
                      <a:pt x="168" y="27"/>
                    </a:cubicBezTo>
                    <a:cubicBezTo>
                      <a:pt x="168" y="24"/>
                      <a:pt x="172" y="27"/>
                      <a:pt x="170" y="23"/>
                    </a:cubicBezTo>
                    <a:cubicBezTo>
                      <a:pt x="169" y="21"/>
                      <a:pt x="169" y="21"/>
                      <a:pt x="169" y="21"/>
                    </a:cubicBezTo>
                    <a:cubicBezTo>
                      <a:pt x="171" y="23"/>
                      <a:pt x="171" y="23"/>
                      <a:pt x="171" y="23"/>
                    </a:cubicBezTo>
                    <a:cubicBezTo>
                      <a:pt x="170" y="22"/>
                      <a:pt x="172" y="22"/>
                      <a:pt x="171" y="20"/>
                    </a:cubicBezTo>
                    <a:cubicBezTo>
                      <a:pt x="171" y="21"/>
                      <a:pt x="171" y="21"/>
                      <a:pt x="172" y="21"/>
                    </a:cubicBezTo>
                    <a:cubicBezTo>
                      <a:pt x="172" y="21"/>
                      <a:pt x="171" y="19"/>
                      <a:pt x="172" y="19"/>
                    </a:cubicBezTo>
                    <a:cubicBezTo>
                      <a:pt x="172" y="20"/>
                      <a:pt x="172" y="20"/>
                      <a:pt x="172" y="20"/>
                    </a:cubicBezTo>
                    <a:cubicBezTo>
                      <a:pt x="177" y="20"/>
                      <a:pt x="182" y="19"/>
                      <a:pt x="180" y="14"/>
                    </a:cubicBezTo>
                    <a:cubicBezTo>
                      <a:pt x="180" y="13"/>
                      <a:pt x="182" y="15"/>
                      <a:pt x="182" y="15"/>
                    </a:cubicBezTo>
                    <a:cubicBezTo>
                      <a:pt x="181" y="11"/>
                      <a:pt x="188" y="11"/>
                      <a:pt x="185" y="6"/>
                    </a:cubicBezTo>
                    <a:cubicBezTo>
                      <a:pt x="185" y="4"/>
                      <a:pt x="180" y="0"/>
                      <a:pt x="18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342"/>
              <p:cNvSpPr/>
              <p:nvPr/>
            </p:nvSpPr>
            <p:spPr bwMode="auto">
              <a:xfrm>
                <a:off x="3757" y="2934"/>
                <a:ext cx="2" cy="2"/>
              </a:xfrm>
              <a:custGeom>
                <a:avLst/>
                <a:gdLst>
                  <a:gd name="T0" fmla="*/ 0 w 1"/>
                  <a:gd name="T1" fmla="*/ 0 h 1"/>
                  <a:gd name="T2" fmla="*/ 1 w 1"/>
                  <a:gd name="T3" fmla="*/ 0 h 1"/>
                  <a:gd name="T4" fmla="*/ 0 w 1"/>
                  <a:gd name="T5" fmla="*/ 1 h 1"/>
                  <a:gd name="T6" fmla="*/ 0 w 1"/>
                  <a:gd name="T7" fmla="*/ 1 h 1"/>
                  <a:gd name="T8" fmla="*/ 0 w 1"/>
                  <a:gd name="T9" fmla="*/ 0 h 1"/>
                </a:gdLst>
                <a:ahLst/>
                <a:cxnLst>
                  <a:cxn ang="0">
                    <a:pos x="T0" y="T1"/>
                  </a:cxn>
                  <a:cxn ang="0">
                    <a:pos x="T2" y="T3"/>
                  </a:cxn>
                  <a:cxn ang="0">
                    <a:pos x="T4" y="T5"/>
                  </a:cxn>
                  <a:cxn ang="0">
                    <a:pos x="T6" y="T7"/>
                  </a:cxn>
                  <a:cxn ang="0">
                    <a:pos x="T8" y="T9"/>
                  </a:cxn>
                </a:cxnLst>
                <a:rect l="0" t="0" r="r" b="b"/>
                <a:pathLst>
                  <a:path w="1" h="1">
                    <a:moveTo>
                      <a:pt x="0" y="0"/>
                    </a:moveTo>
                    <a:cubicBezTo>
                      <a:pt x="0" y="0"/>
                      <a:pt x="0" y="0"/>
                      <a:pt x="1" y="0"/>
                    </a:cubicBezTo>
                    <a:cubicBezTo>
                      <a:pt x="0" y="0"/>
                      <a:pt x="0" y="0"/>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343"/>
              <p:cNvSpPr/>
              <p:nvPr/>
            </p:nvSpPr>
            <p:spPr bwMode="auto">
              <a:xfrm>
                <a:off x="4226" y="2525"/>
                <a:ext cx="2" cy="2"/>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0" y="1"/>
                      <a:pt x="1" y="0"/>
                      <a:pt x="1" y="1"/>
                    </a:cubicBezTo>
                    <a:cubicBezTo>
                      <a:pt x="1"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344"/>
              <p:cNvSpPr/>
              <p:nvPr/>
            </p:nvSpPr>
            <p:spPr bwMode="auto">
              <a:xfrm>
                <a:off x="3752" y="2940"/>
                <a:ext cx="3" cy="3"/>
              </a:xfrm>
              <a:custGeom>
                <a:avLst/>
                <a:gdLst>
                  <a:gd name="T0" fmla="*/ 0 w 1"/>
                  <a:gd name="T1" fmla="*/ 0 h 1"/>
                  <a:gd name="T2" fmla="*/ 0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1"/>
                      <a:pt x="0" y="1"/>
                    </a:cubicBezTo>
                    <a:cubicBezTo>
                      <a:pt x="0" y="1"/>
                      <a:pt x="0" y="1"/>
                      <a:pt x="0" y="1"/>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345"/>
              <p:cNvSpPr/>
              <p:nvPr/>
            </p:nvSpPr>
            <p:spPr bwMode="auto">
              <a:xfrm>
                <a:off x="3975" y="295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346"/>
              <p:cNvSpPr/>
              <p:nvPr/>
            </p:nvSpPr>
            <p:spPr bwMode="auto">
              <a:xfrm>
                <a:off x="3905" y="22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347"/>
              <p:cNvSpPr/>
              <p:nvPr/>
            </p:nvSpPr>
            <p:spPr bwMode="auto">
              <a:xfrm>
                <a:off x="4289" y="2557"/>
                <a:ext cx="2" cy="2"/>
              </a:xfrm>
              <a:custGeom>
                <a:avLst/>
                <a:gdLst>
                  <a:gd name="T0" fmla="*/ 0 w 1"/>
                  <a:gd name="T1" fmla="*/ 1 h 1"/>
                  <a:gd name="T2" fmla="*/ 0 w 1"/>
                  <a:gd name="T3" fmla="*/ 1 h 1"/>
                  <a:gd name="T4" fmla="*/ 0 w 1"/>
                  <a:gd name="T5" fmla="*/ 1 h 1"/>
                </a:gdLst>
                <a:ahLst/>
                <a:cxnLst>
                  <a:cxn ang="0">
                    <a:pos x="T0" y="T1"/>
                  </a:cxn>
                  <a:cxn ang="0">
                    <a:pos x="T2" y="T3"/>
                  </a:cxn>
                  <a:cxn ang="0">
                    <a:pos x="T4" y="T5"/>
                  </a:cxn>
                </a:cxnLst>
                <a:rect l="0" t="0" r="r" b="b"/>
                <a:pathLst>
                  <a:path w="1" h="1">
                    <a:moveTo>
                      <a:pt x="0" y="1"/>
                    </a:moveTo>
                    <a:cubicBezTo>
                      <a:pt x="0" y="1"/>
                      <a:pt x="1" y="0"/>
                      <a:pt x="0" y="1"/>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348"/>
              <p:cNvSpPr/>
              <p:nvPr/>
            </p:nvSpPr>
            <p:spPr bwMode="auto">
              <a:xfrm>
                <a:off x="3899" y="2262"/>
                <a:ext cx="2" cy="2"/>
              </a:xfrm>
              <a:custGeom>
                <a:avLst/>
                <a:gdLst>
                  <a:gd name="T0" fmla="*/ 2 w 2"/>
                  <a:gd name="T1" fmla="*/ 0 h 2"/>
                  <a:gd name="T2" fmla="*/ 0 w 2"/>
                  <a:gd name="T3" fmla="*/ 2 h 2"/>
                  <a:gd name="T4" fmla="*/ 0 w 2"/>
                  <a:gd name="T5" fmla="*/ 0 h 2"/>
                  <a:gd name="T6" fmla="*/ 2 w 2"/>
                  <a:gd name="T7" fmla="*/ 0 h 2"/>
                </a:gdLst>
                <a:ahLst/>
                <a:cxnLst>
                  <a:cxn ang="0">
                    <a:pos x="T0" y="T1"/>
                  </a:cxn>
                  <a:cxn ang="0">
                    <a:pos x="T2" y="T3"/>
                  </a:cxn>
                  <a:cxn ang="0">
                    <a:pos x="T4" y="T5"/>
                  </a:cxn>
                  <a:cxn ang="0">
                    <a:pos x="T6" y="T7"/>
                  </a:cxn>
                </a:cxnLst>
                <a:rect l="0" t="0" r="r" b="b"/>
                <a:pathLst>
                  <a:path w="2" h="2">
                    <a:moveTo>
                      <a:pt x="2" y="0"/>
                    </a:moveTo>
                    <a:lnTo>
                      <a:pt x="0" y="2"/>
                    </a:lnTo>
                    <a:lnTo>
                      <a:pt x="0" y="0"/>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349"/>
              <p:cNvSpPr/>
              <p:nvPr/>
            </p:nvSpPr>
            <p:spPr bwMode="auto">
              <a:xfrm>
                <a:off x="3939" y="2926"/>
                <a:ext cx="0" cy="2"/>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0"/>
                      <a:pt x="0" y="0"/>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350"/>
              <p:cNvSpPr/>
              <p:nvPr/>
            </p:nvSpPr>
            <p:spPr bwMode="auto">
              <a:xfrm>
                <a:off x="3888" y="2281"/>
                <a:ext cx="2" cy="4"/>
              </a:xfrm>
              <a:custGeom>
                <a:avLst/>
                <a:gdLst>
                  <a:gd name="T0" fmla="*/ 2 w 2"/>
                  <a:gd name="T1" fmla="*/ 0 h 4"/>
                  <a:gd name="T2" fmla="*/ 2 w 2"/>
                  <a:gd name="T3" fmla="*/ 0 h 4"/>
                  <a:gd name="T4" fmla="*/ 0 w 2"/>
                  <a:gd name="T5" fmla="*/ 4 h 4"/>
                  <a:gd name="T6" fmla="*/ 2 w 2"/>
                  <a:gd name="T7" fmla="*/ 0 h 4"/>
                </a:gdLst>
                <a:ahLst/>
                <a:cxnLst>
                  <a:cxn ang="0">
                    <a:pos x="T0" y="T1"/>
                  </a:cxn>
                  <a:cxn ang="0">
                    <a:pos x="T2" y="T3"/>
                  </a:cxn>
                  <a:cxn ang="0">
                    <a:pos x="T4" y="T5"/>
                  </a:cxn>
                  <a:cxn ang="0">
                    <a:pos x="T6" y="T7"/>
                  </a:cxn>
                </a:cxnLst>
                <a:rect l="0" t="0" r="r" b="b"/>
                <a:pathLst>
                  <a:path w="2" h="4">
                    <a:moveTo>
                      <a:pt x="2" y="0"/>
                    </a:moveTo>
                    <a:lnTo>
                      <a:pt x="2" y="0"/>
                    </a:lnTo>
                    <a:lnTo>
                      <a:pt x="0" y="4"/>
                    </a:lnTo>
                    <a:lnTo>
                      <a:pt x="2"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351"/>
              <p:cNvSpPr/>
              <p:nvPr/>
            </p:nvSpPr>
            <p:spPr bwMode="auto">
              <a:xfrm>
                <a:off x="3842" y="2270"/>
                <a:ext cx="2" cy="5"/>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2"/>
                      <a:pt x="0" y="0"/>
                      <a:pt x="1" y="1"/>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352"/>
              <p:cNvSpPr/>
              <p:nvPr/>
            </p:nvSpPr>
            <p:spPr bwMode="auto">
              <a:xfrm>
                <a:off x="3844" y="2268"/>
                <a:ext cx="2" cy="2"/>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353"/>
              <p:cNvSpPr/>
              <p:nvPr/>
            </p:nvSpPr>
            <p:spPr bwMode="auto">
              <a:xfrm>
                <a:off x="3899" y="2272"/>
                <a:ext cx="4" cy="0"/>
              </a:xfrm>
              <a:custGeom>
                <a:avLst/>
                <a:gdLst>
                  <a:gd name="T0" fmla="*/ 0 w 2"/>
                  <a:gd name="T1" fmla="*/ 2 w 2"/>
                  <a:gd name="T2" fmla="*/ 2 w 2"/>
                  <a:gd name="T3" fmla="*/ 0 w 2"/>
                </a:gdLst>
                <a:ahLst/>
                <a:cxnLst>
                  <a:cxn ang="0">
                    <a:pos x="T0" y="0"/>
                  </a:cxn>
                  <a:cxn ang="0">
                    <a:pos x="T1" y="0"/>
                  </a:cxn>
                  <a:cxn ang="0">
                    <a:pos x="T2" y="0"/>
                  </a:cxn>
                  <a:cxn ang="0">
                    <a:pos x="T3" y="0"/>
                  </a:cxn>
                </a:cxnLst>
                <a:rect l="0" t="0" r="r" b="b"/>
                <a:pathLst>
                  <a:path w="2">
                    <a:moveTo>
                      <a:pt x="0" y="0"/>
                    </a:moveTo>
                    <a:cubicBezTo>
                      <a:pt x="2" y="0"/>
                      <a:pt x="2" y="0"/>
                      <a:pt x="2" y="0"/>
                    </a:cubicBezTo>
                    <a:cubicBezTo>
                      <a:pt x="2" y="0"/>
                      <a:pt x="2" y="0"/>
                      <a:pt x="2"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354"/>
              <p:cNvSpPr/>
              <p:nvPr/>
            </p:nvSpPr>
            <p:spPr bwMode="auto">
              <a:xfrm>
                <a:off x="3776" y="2983"/>
                <a:ext cx="0" cy="2"/>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4" name="Freeform 355"/>
              <p:cNvSpPr/>
              <p:nvPr/>
            </p:nvSpPr>
            <p:spPr bwMode="auto">
              <a:xfrm>
                <a:off x="3795" y="2985"/>
                <a:ext cx="2" cy="6"/>
              </a:xfrm>
              <a:custGeom>
                <a:avLst/>
                <a:gdLst>
                  <a:gd name="T0" fmla="*/ 1 w 1"/>
                  <a:gd name="T1" fmla="*/ 2 h 3"/>
                  <a:gd name="T2" fmla="*/ 0 w 1"/>
                  <a:gd name="T3" fmla="*/ 1 h 3"/>
                  <a:gd name="T4" fmla="*/ 1 w 1"/>
                  <a:gd name="T5" fmla="*/ 2 h 3"/>
                </a:gdLst>
                <a:ahLst/>
                <a:cxnLst>
                  <a:cxn ang="0">
                    <a:pos x="T0" y="T1"/>
                  </a:cxn>
                  <a:cxn ang="0">
                    <a:pos x="T2" y="T3"/>
                  </a:cxn>
                  <a:cxn ang="0">
                    <a:pos x="T4" y="T5"/>
                  </a:cxn>
                </a:cxnLst>
                <a:rect l="0" t="0" r="r" b="b"/>
                <a:pathLst>
                  <a:path w="1" h="3">
                    <a:moveTo>
                      <a:pt x="1" y="2"/>
                    </a:moveTo>
                    <a:cubicBezTo>
                      <a:pt x="1" y="0"/>
                      <a:pt x="0" y="1"/>
                      <a:pt x="0" y="1"/>
                    </a:cubicBezTo>
                    <a:cubicBezTo>
                      <a:pt x="0" y="3"/>
                      <a:pt x="1" y="1"/>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5" name="Freeform 356"/>
              <p:cNvSpPr/>
              <p:nvPr/>
            </p:nvSpPr>
            <p:spPr bwMode="auto">
              <a:xfrm>
                <a:off x="3765" y="2972"/>
                <a:ext cx="7" cy="2"/>
              </a:xfrm>
              <a:custGeom>
                <a:avLst/>
                <a:gdLst>
                  <a:gd name="T0" fmla="*/ 0 w 3"/>
                  <a:gd name="T1" fmla="*/ 1 h 1"/>
                  <a:gd name="T2" fmla="*/ 3 w 3"/>
                  <a:gd name="T3" fmla="*/ 0 h 1"/>
                  <a:gd name="T4" fmla="*/ 0 w 3"/>
                  <a:gd name="T5" fmla="*/ 1 h 1"/>
                </a:gdLst>
                <a:ahLst/>
                <a:cxnLst>
                  <a:cxn ang="0">
                    <a:pos x="T0" y="T1"/>
                  </a:cxn>
                  <a:cxn ang="0">
                    <a:pos x="T2" y="T3"/>
                  </a:cxn>
                  <a:cxn ang="0">
                    <a:pos x="T4" y="T5"/>
                  </a:cxn>
                </a:cxnLst>
                <a:rect l="0" t="0" r="r" b="b"/>
                <a:pathLst>
                  <a:path w="3" h="1">
                    <a:moveTo>
                      <a:pt x="0" y="1"/>
                    </a:moveTo>
                    <a:cubicBezTo>
                      <a:pt x="1" y="1"/>
                      <a:pt x="2" y="1"/>
                      <a:pt x="3"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6" name="Freeform 357"/>
              <p:cNvSpPr/>
              <p:nvPr/>
            </p:nvSpPr>
            <p:spPr bwMode="auto">
              <a:xfrm>
                <a:off x="3803" y="2985"/>
                <a:ext cx="3" cy="2"/>
              </a:xfrm>
              <a:custGeom>
                <a:avLst/>
                <a:gdLst>
                  <a:gd name="T0" fmla="*/ 0 w 1"/>
                  <a:gd name="T1" fmla="*/ 0 h 1"/>
                  <a:gd name="T2" fmla="*/ 0 w 1"/>
                  <a:gd name="T3" fmla="*/ 1 h 1"/>
                  <a:gd name="T4" fmla="*/ 1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0" y="1"/>
                      <a:pt x="0" y="1"/>
                      <a:pt x="0" y="1"/>
                    </a:cubicBezTo>
                    <a:cubicBezTo>
                      <a:pt x="0" y="1"/>
                      <a:pt x="1" y="1"/>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7" name="Freeform 358"/>
              <p:cNvSpPr/>
              <p:nvPr/>
            </p:nvSpPr>
            <p:spPr bwMode="auto">
              <a:xfrm>
                <a:off x="3479"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359"/>
              <p:cNvSpPr/>
              <p:nvPr/>
            </p:nvSpPr>
            <p:spPr bwMode="auto">
              <a:xfrm>
                <a:off x="3761" y="2966"/>
                <a:ext cx="2" cy="4"/>
              </a:xfrm>
              <a:custGeom>
                <a:avLst/>
                <a:gdLst>
                  <a:gd name="T0" fmla="*/ 1 w 1"/>
                  <a:gd name="T1" fmla="*/ 0 h 2"/>
                  <a:gd name="T2" fmla="*/ 0 w 1"/>
                  <a:gd name="T3" fmla="*/ 1 h 2"/>
                  <a:gd name="T4" fmla="*/ 1 w 1"/>
                  <a:gd name="T5" fmla="*/ 1 h 2"/>
                  <a:gd name="T6" fmla="*/ 1 w 1"/>
                  <a:gd name="T7" fmla="*/ 0 h 2"/>
                </a:gdLst>
                <a:ahLst/>
                <a:cxnLst>
                  <a:cxn ang="0">
                    <a:pos x="T0" y="T1"/>
                  </a:cxn>
                  <a:cxn ang="0">
                    <a:pos x="T2" y="T3"/>
                  </a:cxn>
                  <a:cxn ang="0">
                    <a:pos x="T4" y="T5"/>
                  </a:cxn>
                  <a:cxn ang="0">
                    <a:pos x="T6" y="T7"/>
                  </a:cxn>
                </a:cxnLst>
                <a:rect l="0" t="0" r="r" b="b"/>
                <a:pathLst>
                  <a:path w="1" h="2">
                    <a:moveTo>
                      <a:pt x="1" y="0"/>
                    </a:moveTo>
                    <a:cubicBezTo>
                      <a:pt x="0" y="1"/>
                      <a:pt x="0" y="1"/>
                      <a:pt x="0" y="1"/>
                    </a:cubicBezTo>
                    <a:cubicBezTo>
                      <a:pt x="0" y="2"/>
                      <a:pt x="0" y="1"/>
                      <a:pt x="1" y="1"/>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360"/>
              <p:cNvSpPr/>
              <p:nvPr/>
            </p:nvSpPr>
            <p:spPr bwMode="auto">
              <a:xfrm>
                <a:off x="3943" y="2966"/>
                <a:ext cx="0" cy="2"/>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361"/>
              <p:cNvSpPr/>
              <p:nvPr/>
            </p:nvSpPr>
            <p:spPr bwMode="auto">
              <a:xfrm>
                <a:off x="4003" y="2940"/>
                <a:ext cx="0" cy="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0"/>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1" name="Freeform 362"/>
              <p:cNvSpPr/>
              <p:nvPr/>
            </p:nvSpPr>
            <p:spPr bwMode="auto">
              <a:xfrm>
                <a:off x="4003" y="294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2" name="Freeform 363"/>
              <p:cNvSpPr/>
              <p:nvPr/>
            </p:nvSpPr>
            <p:spPr bwMode="auto">
              <a:xfrm>
                <a:off x="3996" y="2951"/>
                <a:ext cx="3"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364"/>
              <p:cNvSpPr/>
              <p:nvPr/>
            </p:nvSpPr>
            <p:spPr bwMode="auto">
              <a:xfrm>
                <a:off x="3757" y="3023"/>
                <a:ext cx="4" cy="4"/>
              </a:xfrm>
              <a:custGeom>
                <a:avLst/>
                <a:gdLst>
                  <a:gd name="T0" fmla="*/ 1 w 2"/>
                  <a:gd name="T1" fmla="*/ 0 h 2"/>
                  <a:gd name="T2" fmla="*/ 1 w 2"/>
                  <a:gd name="T3" fmla="*/ 2 h 2"/>
                  <a:gd name="T4" fmla="*/ 1 w 2"/>
                  <a:gd name="T5" fmla="*/ 0 h 2"/>
                </a:gdLst>
                <a:ahLst/>
                <a:cxnLst>
                  <a:cxn ang="0">
                    <a:pos x="T0" y="T1"/>
                  </a:cxn>
                  <a:cxn ang="0">
                    <a:pos x="T2" y="T3"/>
                  </a:cxn>
                  <a:cxn ang="0">
                    <a:pos x="T4" y="T5"/>
                  </a:cxn>
                </a:cxnLst>
                <a:rect l="0" t="0" r="r" b="b"/>
                <a:pathLst>
                  <a:path w="2" h="2">
                    <a:moveTo>
                      <a:pt x="1" y="0"/>
                    </a:moveTo>
                    <a:cubicBezTo>
                      <a:pt x="0" y="2"/>
                      <a:pt x="2" y="1"/>
                      <a:pt x="1" y="2"/>
                    </a:cubicBezTo>
                    <a:cubicBezTo>
                      <a:pt x="1"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4" name="Freeform 365"/>
              <p:cNvSpPr/>
              <p:nvPr/>
            </p:nvSpPr>
            <p:spPr bwMode="auto">
              <a:xfrm>
                <a:off x="4003" y="2949"/>
                <a:ext cx="0" cy="4"/>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2"/>
                      <a:pt x="0" y="0"/>
                      <a:pt x="0" y="1"/>
                    </a:cubicBezTo>
                    <a:cubicBezTo>
                      <a:pt x="0" y="1"/>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366"/>
              <p:cNvSpPr/>
              <p:nvPr/>
            </p:nvSpPr>
            <p:spPr bwMode="auto">
              <a:xfrm>
                <a:off x="3869" y="2938"/>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1" y="0"/>
                      <a:pt x="1"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6" name="Freeform 367"/>
              <p:cNvSpPr/>
              <p:nvPr/>
            </p:nvSpPr>
            <p:spPr bwMode="auto">
              <a:xfrm>
                <a:off x="4026" y="2926"/>
                <a:ext cx="2" cy="4"/>
              </a:xfrm>
              <a:custGeom>
                <a:avLst/>
                <a:gdLst>
                  <a:gd name="T0" fmla="*/ 0 w 2"/>
                  <a:gd name="T1" fmla="*/ 0 h 4"/>
                  <a:gd name="T2" fmla="*/ 2 w 2"/>
                  <a:gd name="T3" fmla="*/ 4 h 4"/>
                  <a:gd name="T4" fmla="*/ 2 w 2"/>
                  <a:gd name="T5" fmla="*/ 4 h 4"/>
                  <a:gd name="T6" fmla="*/ 0 w 2"/>
                  <a:gd name="T7" fmla="*/ 0 h 4"/>
                </a:gdLst>
                <a:ahLst/>
                <a:cxnLst>
                  <a:cxn ang="0">
                    <a:pos x="T0" y="T1"/>
                  </a:cxn>
                  <a:cxn ang="0">
                    <a:pos x="T2" y="T3"/>
                  </a:cxn>
                  <a:cxn ang="0">
                    <a:pos x="T4" y="T5"/>
                  </a:cxn>
                  <a:cxn ang="0">
                    <a:pos x="T6" y="T7"/>
                  </a:cxn>
                </a:cxnLst>
                <a:rect l="0" t="0" r="r" b="b"/>
                <a:pathLst>
                  <a:path w="2" h="4">
                    <a:moveTo>
                      <a:pt x="0" y="0"/>
                    </a:moveTo>
                    <a:lnTo>
                      <a:pt x="2" y="4"/>
                    </a:lnTo>
                    <a:lnTo>
                      <a:pt x="2" y="4"/>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7" name="Rectangle 368"/>
              <p:cNvSpPr>
                <a:spLocks noChangeArrowheads="1"/>
              </p:cNvSpPr>
              <p:nvPr/>
            </p:nvSpPr>
            <p:spPr bwMode="auto">
              <a:xfrm>
                <a:off x="4275" y="2542"/>
                <a:ext cx="1" cy="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8" name="Oval 369"/>
              <p:cNvSpPr>
                <a:spLocks noChangeArrowheads="1"/>
              </p:cNvSpPr>
              <p:nvPr/>
            </p:nvSpPr>
            <p:spPr bwMode="auto">
              <a:xfrm>
                <a:off x="3472" y="207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370"/>
              <p:cNvSpPr/>
              <p:nvPr/>
            </p:nvSpPr>
            <p:spPr bwMode="auto">
              <a:xfrm>
                <a:off x="4219" y="2518"/>
                <a:ext cx="2" cy="3"/>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0" name="Freeform 371"/>
              <p:cNvSpPr/>
              <p:nvPr/>
            </p:nvSpPr>
            <p:spPr bwMode="auto">
              <a:xfrm>
                <a:off x="4230" y="2525"/>
                <a:ext cx="2" cy="2"/>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1"/>
                      <a:pt x="0" y="1"/>
                    </a:cubicBezTo>
                    <a:cubicBezTo>
                      <a:pt x="0" y="1"/>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372"/>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373"/>
              <p:cNvSpPr/>
              <p:nvPr/>
            </p:nvSpPr>
            <p:spPr bwMode="auto">
              <a:xfrm>
                <a:off x="4217" y="2482"/>
                <a:ext cx="145" cy="117"/>
              </a:xfrm>
              <a:custGeom>
                <a:avLst/>
                <a:gdLst>
                  <a:gd name="T0" fmla="*/ 63 w 68"/>
                  <a:gd name="T1" fmla="*/ 35 h 55"/>
                  <a:gd name="T2" fmla="*/ 47 w 68"/>
                  <a:gd name="T3" fmla="*/ 21 h 55"/>
                  <a:gd name="T4" fmla="*/ 43 w 68"/>
                  <a:gd name="T5" fmla="*/ 21 h 55"/>
                  <a:gd name="T6" fmla="*/ 40 w 68"/>
                  <a:gd name="T7" fmla="*/ 15 h 55"/>
                  <a:gd name="T8" fmla="*/ 35 w 68"/>
                  <a:gd name="T9" fmla="*/ 11 h 55"/>
                  <a:gd name="T10" fmla="*/ 29 w 68"/>
                  <a:gd name="T11" fmla="*/ 6 h 55"/>
                  <a:gd name="T12" fmla="*/ 24 w 68"/>
                  <a:gd name="T13" fmla="*/ 7 h 55"/>
                  <a:gd name="T14" fmla="*/ 16 w 68"/>
                  <a:gd name="T15" fmla="*/ 6 h 55"/>
                  <a:gd name="T16" fmla="*/ 13 w 68"/>
                  <a:gd name="T17" fmla="*/ 5 h 55"/>
                  <a:gd name="T18" fmla="*/ 10 w 68"/>
                  <a:gd name="T19" fmla="*/ 1 h 55"/>
                  <a:gd name="T20" fmla="*/ 9 w 68"/>
                  <a:gd name="T21" fmla="*/ 1 h 55"/>
                  <a:gd name="T22" fmla="*/ 5 w 68"/>
                  <a:gd name="T23" fmla="*/ 2 h 55"/>
                  <a:gd name="T24" fmla="*/ 2 w 68"/>
                  <a:gd name="T25" fmla="*/ 3 h 55"/>
                  <a:gd name="T26" fmla="*/ 2 w 68"/>
                  <a:gd name="T27" fmla="*/ 6 h 55"/>
                  <a:gd name="T28" fmla="*/ 5 w 68"/>
                  <a:gd name="T29" fmla="*/ 8 h 55"/>
                  <a:gd name="T30" fmla="*/ 4 w 68"/>
                  <a:gd name="T31" fmla="*/ 10 h 55"/>
                  <a:gd name="T32" fmla="*/ 6 w 68"/>
                  <a:gd name="T33" fmla="*/ 13 h 55"/>
                  <a:gd name="T34" fmla="*/ 4 w 68"/>
                  <a:gd name="T35" fmla="*/ 16 h 55"/>
                  <a:gd name="T36" fmla="*/ 2 w 68"/>
                  <a:gd name="T37" fmla="*/ 19 h 55"/>
                  <a:gd name="T38" fmla="*/ 6 w 68"/>
                  <a:gd name="T39" fmla="*/ 16 h 55"/>
                  <a:gd name="T40" fmla="*/ 9 w 68"/>
                  <a:gd name="T41" fmla="*/ 13 h 55"/>
                  <a:gd name="T42" fmla="*/ 7 w 68"/>
                  <a:gd name="T43" fmla="*/ 19 h 55"/>
                  <a:gd name="T44" fmla="*/ 8 w 68"/>
                  <a:gd name="T45" fmla="*/ 18 h 55"/>
                  <a:gd name="T46" fmla="*/ 8 w 68"/>
                  <a:gd name="T47" fmla="*/ 21 h 55"/>
                  <a:gd name="T48" fmla="*/ 9 w 68"/>
                  <a:gd name="T49" fmla="*/ 21 h 55"/>
                  <a:gd name="T50" fmla="*/ 10 w 68"/>
                  <a:gd name="T51" fmla="*/ 22 h 55"/>
                  <a:gd name="T52" fmla="*/ 15 w 68"/>
                  <a:gd name="T53" fmla="*/ 17 h 55"/>
                  <a:gd name="T54" fmla="*/ 11 w 68"/>
                  <a:gd name="T55" fmla="*/ 23 h 55"/>
                  <a:gd name="T56" fmla="*/ 13 w 68"/>
                  <a:gd name="T57" fmla="*/ 23 h 55"/>
                  <a:gd name="T58" fmla="*/ 16 w 68"/>
                  <a:gd name="T59" fmla="*/ 23 h 55"/>
                  <a:gd name="T60" fmla="*/ 18 w 68"/>
                  <a:gd name="T61" fmla="*/ 24 h 55"/>
                  <a:gd name="T62" fmla="*/ 18 w 68"/>
                  <a:gd name="T63" fmla="*/ 24 h 55"/>
                  <a:gd name="T64" fmla="*/ 21 w 68"/>
                  <a:gd name="T65" fmla="*/ 24 h 55"/>
                  <a:gd name="T66" fmla="*/ 23 w 68"/>
                  <a:gd name="T67" fmla="*/ 23 h 55"/>
                  <a:gd name="T68" fmla="*/ 22 w 68"/>
                  <a:gd name="T69" fmla="*/ 26 h 55"/>
                  <a:gd name="T70" fmla="*/ 25 w 68"/>
                  <a:gd name="T71" fmla="*/ 24 h 55"/>
                  <a:gd name="T72" fmla="*/ 24 w 68"/>
                  <a:gd name="T73" fmla="*/ 27 h 55"/>
                  <a:gd name="T74" fmla="*/ 26 w 68"/>
                  <a:gd name="T75" fmla="*/ 29 h 55"/>
                  <a:gd name="T76" fmla="*/ 28 w 68"/>
                  <a:gd name="T77" fmla="*/ 30 h 55"/>
                  <a:gd name="T78" fmla="*/ 29 w 68"/>
                  <a:gd name="T79" fmla="*/ 32 h 55"/>
                  <a:gd name="T80" fmla="*/ 31 w 68"/>
                  <a:gd name="T81" fmla="*/ 31 h 55"/>
                  <a:gd name="T82" fmla="*/ 32 w 68"/>
                  <a:gd name="T83" fmla="*/ 32 h 55"/>
                  <a:gd name="T84" fmla="*/ 31 w 68"/>
                  <a:gd name="T85" fmla="*/ 33 h 55"/>
                  <a:gd name="T86" fmla="*/ 34 w 68"/>
                  <a:gd name="T87" fmla="*/ 34 h 55"/>
                  <a:gd name="T88" fmla="*/ 37 w 68"/>
                  <a:gd name="T89" fmla="*/ 34 h 55"/>
                  <a:gd name="T90" fmla="*/ 39 w 68"/>
                  <a:gd name="T91" fmla="*/ 34 h 55"/>
                  <a:gd name="T92" fmla="*/ 44 w 68"/>
                  <a:gd name="T93" fmla="*/ 32 h 55"/>
                  <a:gd name="T94" fmla="*/ 43 w 68"/>
                  <a:gd name="T95" fmla="*/ 36 h 55"/>
                  <a:gd name="T96" fmla="*/ 46 w 68"/>
                  <a:gd name="T97" fmla="*/ 36 h 55"/>
                  <a:gd name="T98" fmla="*/ 47 w 68"/>
                  <a:gd name="T99" fmla="*/ 38 h 55"/>
                  <a:gd name="T100" fmla="*/ 48 w 68"/>
                  <a:gd name="T101" fmla="*/ 43 h 55"/>
                  <a:gd name="T102" fmla="*/ 50 w 68"/>
                  <a:gd name="T103" fmla="*/ 44 h 55"/>
                  <a:gd name="T104" fmla="*/ 58 w 68"/>
                  <a:gd name="T105" fmla="*/ 45 h 55"/>
                  <a:gd name="T106" fmla="*/ 58 w 68"/>
                  <a:gd name="T107" fmla="*/ 5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8" h="55">
                    <a:moveTo>
                      <a:pt x="66" y="42"/>
                    </a:moveTo>
                    <a:cubicBezTo>
                      <a:pt x="65" y="40"/>
                      <a:pt x="67" y="35"/>
                      <a:pt x="64" y="34"/>
                    </a:cubicBezTo>
                    <a:cubicBezTo>
                      <a:pt x="63" y="35"/>
                      <a:pt x="62" y="35"/>
                      <a:pt x="62" y="36"/>
                    </a:cubicBezTo>
                    <a:cubicBezTo>
                      <a:pt x="62" y="35"/>
                      <a:pt x="62" y="35"/>
                      <a:pt x="62" y="35"/>
                    </a:cubicBezTo>
                    <a:cubicBezTo>
                      <a:pt x="61" y="36"/>
                      <a:pt x="61" y="36"/>
                      <a:pt x="61" y="36"/>
                    </a:cubicBezTo>
                    <a:cubicBezTo>
                      <a:pt x="61" y="36"/>
                      <a:pt x="62" y="35"/>
                      <a:pt x="63" y="35"/>
                    </a:cubicBezTo>
                    <a:cubicBezTo>
                      <a:pt x="62" y="34"/>
                      <a:pt x="61" y="34"/>
                      <a:pt x="61" y="33"/>
                    </a:cubicBezTo>
                    <a:cubicBezTo>
                      <a:pt x="59" y="34"/>
                      <a:pt x="60" y="32"/>
                      <a:pt x="58" y="34"/>
                    </a:cubicBezTo>
                    <a:cubicBezTo>
                      <a:pt x="59" y="33"/>
                      <a:pt x="59" y="33"/>
                      <a:pt x="59" y="33"/>
                    </a:cubicBezTo>
                    <a:cubicBezTo>
                      <a:pt x="58" y="33"/>
                      <a:pt x="58" y="33"/>
                      <a:pt x="59" y="31"/>
                    </a:cubicBezTo>
                    <a:cubicBezTo>
                      <a:pt x="59" y="28"/>
                      <a:pt x="56" y="27"/>
                      <a:pt x="55" y="24"/>
                    </a:cubicBezTo>
                    <a:cubicBezTo>
                      <a:pt x="53" y="22"/>
                      <a:pt x="50" y="22"/>
                      <a:pt x="47" y="21"/>
                    </a:cubicBezTo>
                    <a:cubicBezTo>
                      <a:pt x="45" y="23"/>
                      <a:pt x="45" y="22"/>
                      <a:pt x="43" y="23"/>
                    </a:cubicBezTo>
                    <a:cubicBezTo>
                      <a:pt x="44" y="23"/>
                      <a:pt x="44" y="23"/>
                      <a:pt x="44" y="23"/>
                    </a:cubicBezTo>
                    <a:cubicBezTo>
                      <a:pt x="42" y="23"/>
                      <a:pt x="43" y="22"/>
                      <a:pt x="44" y="21"/>
                    </a:cubicBezTo>
                    <a:cubicBezTo>
                      <a:pt x="43" y="22"/>
                      <a:pt x="44" y="21"/>
                      <a:pt x="42" y="22"/>
                    </a:cubicBezTo>
                    <a:cubicBezTo>
                      <a:pt x="41" y="24"/>
                      <a:pt x="44" y="20"/>
                      <a:pt x="43" y="21"/>
                    </a:cubicBezTo>
                    <a:cubicBezTo>
                      <a:pt x="44" y="20"/>
                      <a:pt x="42" y="22"/>
                      <a:pt x="43" y="21"/>
                    </a:cubicBezTo>
                    <a:cubicBezTo>
                      <a:pt x="41" y="22"/>
                      <a:pt x="44" y="20"/>
                      <a:pt x="44" y="18"/>
                    </a:cubicBezTo>
                    <a:cubicBezTo>
                      <a:pt x="43" y="18"/>
                      <a:pt x="41" y="19"/>
                      <a:pt x="41" y="17"/>
                    </a:cubicBezTo>
                    <a:cubicBezTo>
                      <a:pt x="41" y="17"/>
                      <a:pt x="40" y="18"/>
                      <a:pt x="40" y="18"/>
                    </a:cubicBezTo>
                    <a:cubicBezTo>
                      <a:pt x="42" y="16"/>
                      <a:pt x="39" y="19"/>
                      <a:pt x="40" y="17"/>
                    </a:cubicBezTo>
                    <a:cubicBezTo>
                      <a:pt x="40" y="17"/>
                      <a:pt x="40" y="17"/>
                      <a:pt x="40" y="17"/>
                    </a:cubicBezTo>
                    <a:cubicBezTo>
                      <a:pt x="41" y="15"/>
                      <a:pt x="39" y="17"/>
                      <a:pt x="40" y="15"/>
                    </a:cubicBezTo>
                    <a:cubicBezTo>
                      <a:pt x="40" y="15"/>
                      <a:pt x="40" y="15"/>
                      <a:pt x="40" y="15"/>
                    </a:cubicBezTo>
                    <a:cubicBezTo>
                      <a:pt x="38" y="16"/>
                      <a:pt x="40" y="13"/>
                      <a:pt x="39" y="15"/>
                    </a:cubicBezTo>
                    <a:cubicBezTo>
                      <a:pt x="40" y="14"/>
                      <a:pt x="39" y="14"/>
                      <a:pt x="40" y="13"/>
                    </a:cubicBezTo>
                    <a:cubicBezTo>
                      <a:pt x="37" y="16"/>
                      <a:pt x="40" y="12"/>
                      <a:pt x="38" y="13"/>
                    </a:cubicBezTo>
                    <a:cubicBezTo>
                      <a:pt x="38" y="13"/>
                      <a:pt x="38" y="13"/>
                      <a:pt x="38" y="13"/>
                    </a:cubicBezTo>
                    <a:cubicBezTo>
                      <a:pt x="37" y="12"/>
                      <a:pt x="37" y="11"/>
                      <a:pt x="35" y="11"/>
                    </a:cubicBezTo>
                    <a:cubicBezTo>
                      <a:pt x="34" y="11"/>
                      <a:pt x="36" y="8"/>
                      <a:pt x="34" y="9"/>
                    </a:cubicBezTo>
                    <a:cubicBezTo>
                      <a:pt x="33" y="10"/>
                      <a:pt x="33" y="10"/>
                      <a:pt x="33" y="10"/>
                    </a:cubicBezTo>
                    <a:cubicBezTo>
                      <a:pt x="32" y="10"/>
                      <a:pt x="33" y="9"/>
                      <a:pt x="34" y="9"/>
                    </a:cubicBezTo>
                    <a:cubicBezTo>
                      <a:pt x="32" y="10"/>
                      <a:pt x="33" y="8"/>
                      <a:pt x="33" y="7"/>
                    </a:cubicBezTo>
                    <a:cubicBezTo>
                      <a:pt x="32" y="8"/>
                      <a:pt x="32" y="8"/>
                      <a:pt x="32" y="8"/>
                    </a:cubicBezTo>
                    <a:cubicBezTo>
                      <a:pt x="32" y="7"/>
                      <a:pt x="29" y="7"/>
                      <a:pt x="29" y="6"/>
                    </a:cubicBezTo>
                    <a:cubicBezTo>
                      <a:pt x="28" y="9"/>
                      <a:pt x="28" y="7"/>
                      <a:pt x="28" y="8"/>
                    </a:cubicBezTo>
                    <a:cubicBezTo>
                      <a:pt x="28" y="8"/>
                      <a:pt x="28" y="7"/>
                      <a:pt x="28" y="6"/>
                    </a:cubicBezTo>
                    <a:cubicBezTo>
                      <a:pt x="28" y="6"/>
                      <a:pt x="28" y="6"/>
                      <a:pt x="28" y="5"/>
                    </a:cubicBezTo>
                    <a:cubicBezTo>
                      <a:pt x="27" y="6"/>
                      <a:pt x="26" y="7"/>
                      <a:pt x="26" y="7"/>
                    </a:cubicBezTo>
                    <a:cubicBezTo>
                      <a:pt x="27" y="4"/>
                      <a:pt x="26" y="6"/>
                      <a:pt x="26" y="5"/>
                    </a:cubicBezTo>
                    <a:cubicBezTo>
                      <a:pt x="25" y="7"/>
                      <a:pt x="24" y="8"/>
                      <a:pt x="24" y="7"/>
                    </a:cubicBezTo>
                    <a:cubicBezTo>
                      <a:pt x="26" y="5"/>
                      <a:pt x="26" y="5"/>
                      <a:pt x="26" y="5"/>
                    </a:cubicBezTo>
                    <a:cubicBezTo>
                      <a:pt x="24" y="6"/>
                      <a:pt x="24" y="3"/>
                      <a:pt x="22" y="5"/>
                    </a:cubicBezTo>
                    <a:cubicBezTo>
                      <a:pt x="22" y="4"/>
                      <a:pt x="22" y="4"/>
                      <a:pt x="22" y="4"/>
                    </a:cubicBezTo>
                    <a:cubicBezTo>
                      <a:pt x="21" y="5"/>
                      <a:pt x="21" y="3"/>
                      <a:pt x="19" y="5"/>
                    </a:cubicBezTo>
                    <a:cubicBezTo>
                      <a:pt x="19" y="4"/>
                      <a:pt x="19" y="4"/>
                      <a:pt x="19" y="3"/>
                    </a:cubicBezTo>
                    <a:cubicBezTo>
                      <a:pt x="18" y="4"/>
                      <a:pt x="18" y="4"/>
                      <a:pt x="16" y="6"/>
                    </a:cubicBezTo>
                    <a:cubicBezTo>
                      <a:pt x="16" y="6"/>
                      <a:pt x="17" y="5"/>
                      <a:pt x="17" y="4"/>
                    </a:cubicBezTo>
                    <a:cubicBezTo>
                      <a:pt x="17" y="4"/>
                      <a:pt x="18" y="2"/>
                      <a:pt x="16" y="4"/>
                    </a:cubicBezTo>
                    <a:cubicBezTo>
                      <a:pt x="17" y="3"/>
                      <a:pt x="17" y="3"/>
                      <a:pt x="17" y="3"/>
                    </a:cubicBezTo>
                    <a:cubicBezTo>
                      <a:pt x="16" y="4"/>
                      <a:pt x="14" y="5"/>
                      <a:pt x="15" y="3"/>
                    </a:cubicBezTo>
                    <a:cubicBezTo>
                      <a:pt x="14" y="4"/>
                      <a:pt x="14" y="5"/>
                      <a:pt x="13" y="6"/>
                    </a:cubicBezTo>
                    <a:cubicBezTo>
                      <a:pt x="13" y="6"/>
                      <a:pt x="14" y="4"/>
                      <a:pt x="13" y="5"/>
                    </a:cubicBezTo>
                    <a:cubicBezTo>
                      <a:pt x="14" y="4"/>
                      <a:pt x="14" y="4"/>
                      <a:pt x="14" y="4"/>
                    </a:cubicBezTo>
                    <a:cubicBezTo>
                      <a:pt x="14" y="3"/>
                      <a:pt x="13" y="3"/>
                      <a:pt x="12" y="4"/>
                    </a:cubicBezTo>
                    <a:cubicBezTo>
                      <a:pt x="13" y="2"/>
                      <a:pt x="11" y="3"/>
                      <a:pt x="12" y="2"/>
                    </a:cubicBezTo>
                    <a:cubicBezTo>
                      <a:pt x="11" y="3"/>
                      <a:pt x="12" y="1"/>
                      <a:pt x="9" y="3"/>
                    </a:cubicBezTo>
                    <a:cubicBezTo>
                      <a:pt x="10" y="2"/>
                      <a:pt x="10" y="2"/>
                      <a:pt x="10" y="2"/>
                    </a:cubicBezTo>
                    <a:cubicBezTo>
                      <a:pt x="10" y="2"/>
                      <a:pt x="10" y="2"/>
                      <a:pt x="10" y="1"/>
                    </a:cubicBezTo>
                    <a:cubicBezTo>
                      <a:pt x="11" y="1"/>
                      <a:pt x="9" y="2"/>
                      <a:pt x="8" y="2"/>
                    </a:cubicBezTo>
                    <a:cubicBezTo>
                      <a:pt x="9" y="1"/>
                      <a:pt x="9" y="1"/>
                      <a:pt x="9" y="1"/>
                    </a:cubicBezTo>
                    <a:cubicBezTo>
                      <a:pt x="9" y="2"/>
                      <a:pt x="7" y="3"/>
                      <a:pt x="6" y="4"/>
                    </a:cubicBezTo>
                    <a:cubicBezTo>
                      <a:pt x="6" y="3"/>
                      <a:pt x="5" y="4"/>
                      <a:pt x="6" y="3"/>
                    </a:cubicBezTo>
                    <a:cubicBezTo>
                      <a:pt x="7" y="3"/>
                      <a:pt x="8" y="2"/>
                      <a:pt x="10" y="1"/>
                    </a:cubicBezTo>
                    <a:cubicBezTo>
                      <a:pt x="10" y="0"/>
                      <a:pt x="7" y="2"/>
                      <a:pt x="9" y="1"/>
                    </a:cubicBezTo>
                    <a:cubicBezTo>
                      <a:pt x="9" y="0"/>
                      <a:pt x="9" y="1"/>
                      <a:pt x="7" y="2"/>
                    </a:cubicBezTo>
                    <a:cubicBezTo>
                      <a:pt x="9" y="1"/>
                      <a:pt x="9" y="1"/>
                      <a:pt x="9" y="1"/>
                    </a:cubicBezTo>
                    <a:cubicBezTo>
                      <a:pt x="9" y="1"/>
                      <a:pt x="8" y="1"/>
                      <a:pt x="8" y="1"/>
                    </a:cubicBezTo>
                    <a:cubicBezTo>
                      <a:pt x="8" y="1"/>
                      <a:pt x="8" y="1"/>
                      <a:pt x="8" y="1"/>
                    </a:cubicBezTo>
                    <a:cubicBezTo>
                      <a:pt x="6" y="2"/>
                      <a:pt x="6" y="1"/>
                      <a:pt x="4" y="2"/>
                    </a:cubicBezTo>
                    <a:cubicBezTo>
                      <a:pt x="5" y="2"/>
                      <a:pt x="5" y="2"/>
                      <a:pt x="5" y="2"/>
                    </a:cubicBezTo>
                    <a:cubicBezTo>
                      <a:pt x="4" y="3"/>
                      <a:pt x="3" y="3"/>
                      <a:pt x="4" y="2"/>
                    </a:cubicBezTo>
                    <a:cubicBezTo>
                      <a:pt x="6" y="1"/>
                      <a:pt x="7" y="1"/>
                      <a:pt x="7" y="1"/>
                    </a:cubicBezTo>
                    <a:cubicBezTo>
                      <a:pt x="4" y="2"/>
                      <a:pt x="4" y="2"/>
                      <a:pt x="4" y="2"/>
                    </a:cubicBezTo>
                    <a:cubicBezTo>
                      <a:pt x="5" y="1"/>
                      <a:pt x="4" y="2"/>
                      <a:pt x="3" y="3"/>
                    </a:cubicBezTo>
                    <a:cubicBezTo>
                      <a:pt x="4" y="2"/>
                      <a:pt x="4" y="2"/>
                      <a:pt x="4" y="2"/>
                    </a:cubicBezTo>
                    <a:cubicBezTo>
                      <a:pt x="2" y="3"/>
                      <a:pt x="2" y="3"/>
                      <a:pt x="2" y="3"/>
                    </a:cubicBezTo>
                    <a:cubicBezTo>
                      <a:pt x="3" y="3"/>
                      <a:pt x="2" y="4"/>
                      <a:pt x="3" y="4"/>
                    </a:cubicBezTo>
                    <a:cubicBezTo>
                      <a:pt x="4" y="3"/>
                      <a:pt x="4" y="3"/>
                      <a:pt x="4" y="3"/>
                    </a:cubicBezTo>
                    <a:cubicBezTo>
                      <a:pt x="5" y="3"/>
                      <a:pt x="7" y="2"/>
                      <a:pt x="5" y="3"/>
                    </a:cubicBezTo>
                    <a:cubicBezTo>
                      <a:pt x="3" y="5"/>
                      <a:pt x="3" y="5"/>
                      <a:pt x="3" y="5"/>
                    </a:cubicBezTo>
                    <a:cubicBezTo>
                      <a:pt x="3" y="4"/>
                      <a:pt x="4" y="4"/>
                      <a:pt x="4" y="4"/>
                    </a:cubicBezTo>
                    <a:cubicBezTo>
                      <a:pt x="2" y="6"/>
                      <a:pt x="2" y="6"/>
                      <a:pt x="2" y="6"/>
                    </a:cubicBezTo>
                    <a:cubicBezTo>
                      <a:pt x="5" y="4"/>
                      <a:pt x="3" y="6"/>
                      <a:pt x="4" y="5"/>
                    </a:cubicBezTo>
                    <a:cubicBezTo>
                      <a:pt x="3" y="6"/>
                      <a:pt x="3" y="6"/>
                      <a:pt x="3" y="6"/>
                    </a:cubicBezTo>
                    <a:cubicBezTo>
                      <a:pt x="2" y="7"/>
                      <a:pt x="4" y="5"/>
                      <a:pt x="5" y="5"/>
                    </a:cubicBezTo>
                    <a:cubicBezTo>
                      <a:pt x="4" y="5"/>
                      <a:pt x="2" y="7"/>
                      <a:pt x="2" y="8"/>
                    </a:cubicBezTo>
                    <a:cubicBezTo>
                      <a:pt x="2" y="8"/>
                      <a:pt x="4" y="7"/>
                      <a:pt x="3" y="9"/>
                    </a:cubicBezTo>
                    <a:cubicBezTo>
                      <a:pt x="3" y="9"/>
                      <a:pt x="4" y="9"/>
                      <a:pt x="5" y="8"/>
                    </a:cubicBezTo>
                    <a:cubicBezTo>
                      <a:pt x="5" y="8"/>
                      <a:pt x="3" y="10"/>
                      <a:pt x="4" y="9"/>
                    </a:cubicBezTo>
                    <a:cubicBezTo>
                      <a:pt x="3" y="10"/>
                      <a:pt x="2" y="12"/>
                      <a:pt x="1" y="13"/>
                    </a:cubicBezTo>
                    <a:cubicBezTo>
                      <a:pt x="1" y="13"/>
                      <a:pt x="0" y="14"/>
                      <a:pt x="1" y="14"/>
                    </a:cubicBezTo>
                    <a:cubicBezTo>
                      <a:pt x="0" y="14"/>
                      <a:pt x="0" y="15"/>
                      <a:pt x="0" y="15"/>
                    </a:cubicBezTo>
                    <a:cubicBezTo>
                      <a:pt x="1" y="14"/>
                      <a:pt x="2" y="13"/>
                      <a:pt x="2" y="12"/>
                    </a:cubicBezTo>
                    <a:cubicBezTo>
                      <a:pt x="3" y="10"/>
                      <a:pt x="3" y="12"/>
                      <a:pt x="4" y="10"/>
                    </a:cubicBezTo>
                    <a:cubicBezTo>
                      <a:pt x="4" y="11"/>
                      <a:pt x="5" y="11"/>
                      <a:pt x="5" y="11"/>
                    </a:cubicBezTo>
                    <a:cubicBezTo>
                      <a:pt x="5" y="11"/>
                      <a:pt x="4" y="12"/>
                      <a:pt x="3" y="13"/>
                    </a:cubicBezTo>
                    <a:cubicBezTo>
                      <a:pt x="5" y="12"/>
                      <a:pt x="6" y="11"/>
                      <a:pt x="6" y="12"/>
                    </a:cubicBezTo>
                    <a:cubicBezTo>
                      <a:pt x="7" y="11"/>
                      <a:pt x="7" y="11"/>
                      <a:pt x="8" y="9"/>
                    </a:cubicBezTo>
                    <a:cubicBezTo>
                      <a:pt x="8" y="9"/>
                      <a:pt x="8" y="8"/>
                      <a:pt x="8" y="9"/>
                    </a:cubicBezTo>
                    <a:cubicBezTo>
                      <a:pt x="7" y="10"/>
                      <a:pt x="6" y="12"/>
                      <a:pt x="6" y="13"/>
                    </a:cubicBezTo>
                    <a:cubicBezTo>
                      <a:pt x="4" y="15"/>
                      <a:pt x="6" y="12"/>
                      <a:pt x="4" y="14"/>
                    </a:cubicBezTo>
                    <a:cubicBezTo>
                      <a:pt x="2" y="16"/>
                      <a:pt x="2" y="15"/>
                      <a:pt x="3" y="14"/>
                    </a:cubicBezTo>
                    <a:cubicBezTo>
                      <a:pt x="1" y="16"/>
                      <a:pt x="3" y="15"/>
                      <a:pt x="1" y="16"/>
                    </a:cubicBezTo>
                    <a:cubicBezTo>
                      <a:pt x="1" y="17"/>
                      <a:pt x="2" y="16"/>
                      <a:pt x="3" y="16"/>
                    </a:cubicBezTo>
                    <a:cubicBezTo>
                      <a:pt x="4" y="15"/>
                      <a:pt x="4" y="15"/>
                      <a:pt x="4" y="14"/>
                    </a:cubicBezTo>
                    <a:cubicBezTo>
                      <a:pt x="6" y="12"/>
                      <a:pt x="4" y="16"/>
                      <a:pt x="4" y="16"/>
                    </a:cubicBezTo>
                    <a:cubicBezTo>
                      <a:pt x="3" y="16"/>
                      <a:pt x="3" y="16"/>
                      <a:pt x="3" y="16"/>
                    </a:cubicBezTo>
                    <a:cubicBezTo>
                      <a:pt x="3" y="17"/>
                      <a:pt x="4" y="16"/>
                      <a:pt x="4" y="16"/>
                    </a:cubicBezTo>
                    <a:cubicBezTo>
                      <a:pt x="2" y="19"/>
                      <a:pt x="4" y="16"/>
                      <a:pt x="2" y="18"/>
                    </a:cubicBezTo>
                    <a:cubicBezTo>
                      <a:pt x="1" y="20"/>
                      <a:pt x="1" y="20"/>
                      <a:pt x="1" y="20"/>
                    </a:cubicBezTo>
                    <a:cubicBezTo>
                      <a:pt x="1" y="20"/>
                      <a:pt x="3" y="18"/>
                      <a:pt x="3" y="18"/>
                    </a:cubicBezTo>
                    <a:cubicBezTo>
                      <a:pt x="2" y="19"/>
                      <a:pt x="2" y="19"/>
                      <a:pt x="2" y="19"/>
                    </a:cubicBezTo>
                    <a:cubicBezTo>
                      <a:pt x="3" y="19"/>
                      <a:pt x="3" y="19"/>
                      <a:pt x="3" y="19"/>
                    </a:cubicBezTo>
                    <a:cubicBezTo>
                      <a:pt x="3" y="18"/>
                      <a:pt x="4" y="17"/>
                      <a:pt x="4" y="17"/>
                    </a:cubicBezTo>
                    <a:cubicBezTo>
                      <a:pt x="6" y="14"/>
                      <a:pt x="4" y="16"/>
                      <a:pt x="5" y="16"/>
                    </a:cubicBezTo>
                    <a:cubicBezTo>
                      <a:pt x="6" y="15"/>
                      <a:pt x="5" y="16"/>
                      <a:pt x="6" y="15"/>
                    </a:cubicBezTo>
                    <a:cubicBezTo>
                      <a:pt x="7" y="13"/>
                      <a:pt x="7" y="13"/>
                      <a:pt x="7" y="13"/>
                    </a:cubicBezTo>
                    <a:cubicBezTo>
                      <a:pt x="8" y="14"/>
                      <a:pt x="6" y="15"/>
                      <a:pt x="6" y="16"/>
                    </a:cubicBezTo>
                    <a:cubicBezTo>
                      <a:pt x="6" y="16"/>
                      <a:pt x="5" y="16"/>
                      <a:pt x="6" y="15"/>
                    </a:cubicBezTo>
                    <a:cubicBezTo>
                      <a:pt x="5" y="17"/>
                      <a:pt x="4" y="19"/>
                      <a:pt x="3" y="19"/>
                    </a:cubicBezTo>
                    <a:cubicBezTo>
                      <a:pt x="3" y="21"/>
                      <a:pt x="4" y="18"/>
                      <a:pt x="5" y="18"/>
                    </a:cubicBezTo>
                    <a:cubicBezTo>
                      <a:pt x="4" y="19"/>
                      <a:pt x="5" y="17"/>
                      <a:pt x="6" y="16"/>
                    </a:cubicBezTo>
                    <a:cubicBezTo>
                      <a:pt x="9" y="13"/>
                      <a:pt x="4" y="20"/>
                      <a:pt x="5" y="19"/>
                    </a:cubicBezTo>
                    <a:cubicBezTo>
                      <a:pt x="7" y="17"/>
                      <a:pt x="8" y="16"/>
                      <a:pt x="9" y="13"/>
                    </a:cubicBezTo>
                    <a:cubicBezTo>
                      <a:pt x="10" y="13"/>
                      <a:pt x="10" y="12"/>
                      <a:pt x="10" y="12"/>
                    </a:cubicBezTo>
                    <a:cubicBezTo>
                      <a:pt x="9" y="14"/>
                      <a:pt x="9" y="14"/>
                      <a:pt x="8" y="15"/>
                    </a:cubicBezTo>
                    <a:cubicBezTo>
                      <a:pt x="8" y="16"/>
                      <a:pt x="8" y="16"/>
                      <a:pt x="8" y="16"/>
                    </a:cubicBezTo>
                    <a:cubicBezTo>
                      <a:pt x="7" y="17"/>
                      <a:pt x="7" y="17"/>
                      <a:pt x="7" y="17"/>
                    </a:cubicBezTo>
                    <a:cubicBezTo>
                      <a:pt x="6" y="19"/>
                      <a:pt x="6" y="20"/>
                      <a:pt x="5" y="21"/>
                    </a:cubicBezTo>
                    <a:cubicBezTo>
                      <a:pt x="6" y="20"/>
                      <a:pt x="6" y="19"/>
                      <a:pt x="7" y="19"/>
                    </a:cubicBezTo>
                    <a:cubicBezTo>
                      <a:pt x="6" y="20"/>
                      <a:pt x="6" y="21"/>
                      <a:pt x="6" y="21"/>
                    </a:cubicBezTo>
                    <a:cubicBezTo>
                      <a:pt x="6" y="20"/>
                      <a:pt x="7" y="18"/>
                      <a:pt x="8" y="18"/>
                    </a:cubicBezTo>
                    <a:cubicBezTo>
                      <a:pt x="8" y="18"/>
                      <a:pt x="7" y="20"/>
                      <a:pt x="7" y="20"/>
                    </a:cubicBezTo>
                    <a:cubicBezTo>
                      <a:pt x="6" y="22"/>
                      <a:pt x="6" y="22"/>
                      <a:pt x="6" y="22"/>
                    </a:cubicBezTo>
                    <a:cubicBezTo>
                      <a:pt x="7" y="20"/>
                      <a:pt x="5" y="22"/>
                      <a:pt x="6" y="22"/>
                    </a:cubicBezTo>
                    <a:cubicBezTo>
                      <a:pt x="8" y="18"/>
                      <a:pt x="8" y="18"/>
                      <a:pt x="8" y="18"/>
                    </a:cubicBezTo>
                    <a:cubicBezTo>
                      <a:pt x="9" y="18"/>
                      <a:pt x="8" y="19"/>
                      <a:pt x="8" y="19"/>
                    </a:cubicBezTo>
                    <a:cubicBezTo>
                      <a:pt x="7" y="20"/>
                      <a:pt x="7" y="20"/>
                      <a:pt x="7" y="20"/>
                    </a:cubicBezTo>
                    <a:cubicBezTo>
                      <a:pt x="8" y="20"/>
                      <a:pt x="6" y="23"/>
                      <a:pt x="7" y="22"/>
                    </a:cubicBezTo>
                    <a:cubicBezTo>
                      <a:pt x="7" y="21"/>
                      <a:pt x="7" y="21"/>
                      <a:pt x="7" y="21"/>
                    </a:cubicBezTo>
                    <a:cubicBezTo>
                      <a:pt x="7" y="22"/>
                      <a:pt x="7" y="22"/>
                      <a:pt x="7" y="22"/>
                    </a:cubicBezTo>
                    <a:cubicBezTo>
                      <a:pt x="7" y="21"/>
                      <a:pt x="7" y="22"/>
                      <a:pt x="8" y="21"/>
                    </a:cubicBezTo>
                    <a:cubicBezTo>
                      <a:pt x="7" y="22"/>
                      <a:pt x="7" y="22"/>
                      <a:pt x="7" y="22"/>
                    </a:cubicBezTo>
                    <a:cubicBezTo>
                      <a:pt x="8" y="22"/>
                      <a:pt x="9" y="20"/>
                      <a:pt x="8" y="22"/>
                    </a:cubicBezTo>
                    <a:cubicBezTo>
                      <a:pt x="9" y="19"/>
                      <a:pt x="8" y="21"/>
                      <a:pt x="8" y="20"/>
                    </a:cubicBezTo>
                    <a:cubicBezTo>
                      <a:pt x="9" y="19"/>
                      <a:pt x="9" y="19"/>
                      <a:pt x="10" y="19"/>
                    </a:cubicBezTo>
                    <a:cubicBezTo>
                      <a:pt x="8" y="21"/>
                      <a:pt x="10" y="19"/>
                      <a:pt x="10" y="19"/>
                    </a:cubicBezTo>
                    <a:cubicBezTo>
                      <a:pt x="9" y="21"/>
                      <a:pt x="9" y="21"/>
                      <a:pt x="9" y="21"/>
                    </a:cubicBezTo>
                    <a:cubicBezTo>
                      <a:pt x="10" y="19"/>
                      <a:pt x="10" y="19"/>
                      <a:pt x="10" y="19"/>
                    </a:cubicBezTo>
                    <a:cubicBezTo>
                      <a:pt x="8" y="23"/>
                      <a:pt x="11" y="19"/>
                      <a:pt x="10" y="20"/>
                    </a:cubicBezTo>
                    <a:cubicBezTo>
                      <a:pt x="10" y="21"/>
                      <a:pt x="9" y="22"/>
                      <a:pt x="9" y="23"/>
                    </a:cubicBezTo>
                    <a:cubicBezTo>
                      <a:pt x="10" y="20"/>
                      <a:pt x="11" y="20"/>
                      <a:pt x="12" y="18"/>
                    </a:cubicBezTo>
                    <a:cubicBezTo>
                      <a:pt x="11" y="19"/>
                      <a:pt x="10" y="21"/>
                      <a:pt x="9" y="23"/>
                    </a:cubicBezTo>
                    <a:cubicBezTo>
                      <a:pt x="10" y="21"/>
                      <a:pt x="9" y="24"/>
                      <a:pt x="10" y="22"/>
                    </a:cubicBezTo>
                    <a:cubicBezTo>
                      <a:pt x="10" y="21"/>
                      <a:pt x="11" y="21"/>
                      <a:pt x="12" y="20"/>
                    </a:cubicBezTo>
                    <a:cubicBezTo>
                      <a:pt x="12" y="20"/>
                      <a:pt x="11" y="21"/>
                      <a:pt x="11" y="21"/>
                    </a:cubicBezTo>
                    <a:cubicBezTo>
                      <a:pt x="11" y="21"/>
                      <a:pt x="12" y="19"/>
                      <a:pt x="12" y="19"/>
                    </a:cubicBezTo>
                    <a:cubicBezTo>
                      <a:pt x="12" y="19"/>
                      <a:pt x="14" y="17"/>
                      <a:pt x="13" y="19"/>
                    </a:cubicBezTo>
                    <a:cubicBezTo>
                      <a:pt x="12" y="20"/>
                      <a:pt x="12" y="19"/>
                      <a:pt x="12" y="20"/>
                    </a:cubicBezTo>
                    <a:cubicBezTo>
                      <a:pt x="12" y="21"/>
                      <a:pt x="14" y="17"/>
                      <a:pt x="15" y="17"/>
                    </a:cubicBezTo>
                    <a:cubicBezTo>
                      <a:pt x="15" y="16"/>
                      <a:pt x="16" y="13"/>
                      <a:pt x="17" y="12"/>
                    </a:cubicBezTo>
                    <a:cubicBezTo>
                      <a:pt x="17" y="13"/>
                      <a:pt x="16" y="13"/>
                      <a:pt x="16" y="15"/>
                    </a:cubicBezTo>
                    <a:cubicBezTo>
                      <a:pt x="16" y="15"/>
                      <a:pt x="16" y="15"/>
                      <a:pt x="16" y="15"/>
                    </a:cubicBezTo>
                    <a:cubicBezTo>
                      <a:pt x="15" y="18"/>
                      <a:pt x="13" y="19"/>
                      <a:pt x="12" y="21"/>
                    </a:cubicBezTo>
                    <a:cubicBezTo>
                      <a:pt x="13" y="20"/>
                      <a:pt x="13" y="20"/>
                      <a:pt x="13" y="20"/>
                    </a:cubicBezTo>
                    <a:cubicBezTo>
                      <a:pt x="11" y="23"/>
                      <a:pt x="11" y="23"/>
                      <a:pt x="11" y="23"/>
                    </a:cubicBezTo>
                    <a:cubicBezTo>
                      <a:pt x="12" y="21"/>
                      <a:pt x="12" y="23"/>
                      <a:pt x="12" y="22"/>
                    </a:cubicBezTo>
                    <a:cubicBezTo>
                      <a:pt x="13" y="21"/>
                      <a:pt x="12" y="23"/>
                      <a:pt x="12" y="22"/>
                    </a:cubicBezTo>
                    <a:cubicBezTo>
                      <a:pt x="13" y="21"/>
                      <a:pt x="14" y="19"/>
                      <a:pt x="14" y="20"/>
                    </a:cubicBezTo>
                    <a:cubicBezTo>
                      <a:pt x="12" y="23"/>
                      <a:pt x="12" y="23"/>
                      <a:pt x="12" y="23"/>
                    </a:cubicBezTo>
                    <a:cubicBezTo>
                      <a:pt x="12" y="23"/>
                      <a:pt x="13" y="21"/>
                      <a:pt x="13" y="22"/>
                    </a:cubicBezTo>
                    <a:cubicBezTo>
                      <a:pt x="13" y="23"/>
                      <a:pt x="13" y="23"/>
                      <a:pt x="13" y="23"/>
                    </a:cubicBezTo>
                    <a:cubicBezTo>
                      <a:pt x="13" y="23"/>
                      <a:pt x="14" y="24"/>
                      <a:pt x="16" y="20"/>
                    </a:cubicBezTo>
                    <a:cubicBezTo>
                      <a:pt x="16" y="22"/>
                      <a:pt x="16" y="22"/>
                      <a:pt x="15" y="23"/>
                    </a:cubicBezTo>
                    <a:cubicBezTo>
                      <a:pt x="16" y="23"/>
                      <a:pt x="16" y="22"/>
                      <a:pt x="16" y="22"/>
                    </a:cubicBezTo>
                    <a:cubicBezTo>
                      <a:pt x="16" y="23"/>
                      <a:pt x="16" y="23"/>
                      <a:pt x="16" y="23"/>
                    </a:cubicBezTo>
                    <a:cubicBezTo>
                      <a:pt x="15" y="25"/>
                      <a:pt x="16" y="23"/>
                      <a:pt x="17" y="22"/>
                    </a:cubicBezTo>
                    <a:cubicBezTo>
                      <a:pt x="16" y="23"/>
                      <a:pt x="16" y="23"/>
                      <a:pt x="16" y="23"/>
                    </a:cubicBezTo>
                    <a:cubicBezTo>
                      <a:pt x="16" y="25"/>
                      <a:pt x="17" y="23"/>
                      <a:pt x="17" y="22"/>
                    </a:cubicBezTo>
                    <a:cubicBezTo>
                      <a:pt x="17" y="23"/>
                      <a:pt x="17" y="23"/>
                      <a:pt x="17" y="23"/>
                    </a:cubicBezTo>
                    <a:cubicBezTo>
                      <a:pt x="18" y="22"/>
                      <a:pt x="18" y="22"/>
                      <a:pt x="18" y="22"/>
                    </a:cubicBezTo>
                    <a:cubicBezTo>
                      <a:pt x="18" y="22"/>
                      <a:pt x="18" y="22"/>
                      <a:pt x="17" y="24"/>
                    </a:cubicBezTo>
                    <a:cubicBezTo>
                      <a:pt x="18" y="23"/>
                      <a:pt x="18" y="23"/>
                      <a:pt x="18" y="23"/>
                    </a:cubicBezTo>
                    <a:cubicBezTo>
                      <a:pt x="17" y="24"/>
                      <a:pt x="18" y="24"/>
                      <a:pt x="18" y="24"/>
                    </a:cubicBezTo>
                    <a:cubicBezTo>
                      <a:pt x="18" y="24"/>
                      <a:pt x="18" y="23"/>
                      <a:pt x="18" y="24"/>
                    </a:cubicBezTo>
                    <a:cubicBezTo>
                      <a:pt x="18" y="23"/>
                      <a:pt x="19" y="23"/>
                      <a:pt x="20" y="21"/>
                    </a:cubicBezTo>
                    <a:cubicBezTo>
                      <a:pt x="21" y="19"/>
                      <a:pt x="19" y="22"/>
                      <a:pt x="20" y="21"/>
                    </a:cubicBezTo>
                    <a:cubicBezTo>
                      <a:pt x="19" y="23"/>
                      <a:pt x="19" y="23"/>
                      <a:pt x="19" y="23"/>
                    </a:cubicBezTo>
                    <a:cubicBezTo>
                      <a:pt x="19" y="23"/>
                      <a:pt x="19" y="24"/>
                      <a:pt x="18" y="24"/>
                    </a:cubicBezTo>
                    <a:cubicBezTo>
                      <a:pt x="18" y="24"/>
                      <a:pt x="18" y="24"/>
                      <a:pt x="18" y="24"/>
                    </a:cubicBezTo>
                    <a:cubicBezTo>
                      <a:pt x="19" y="23"/>
                      <a:pt x="19" y="23"/>
                      <a:pt x="19" y="23"/>
                    </a:cubicBezTo>
                    <a:cubicBezTo>
                      <a:pt x="18" y="25"/>
                      <a:pt x="20" y="23"/>
                      <a:pt x="20" y="24"/>
                    </a:cubicBezTo>
                    <a:cubicBezTo>
                      <a:pt x="20" y="24"/>
                      <a:pt x="22" y="22"/>
                      <a:pt x="22" y="22"/>
                    </a:cubicBezTo>
                    <a:cubicBezTo>
                      <a:pt x="24" y="20"/>
                      <a:pt x="21" y="24"/>
                      <a:pt x="20" y="25"/>
                    </a:cubicBezTo>
                    <a:cubicBezTo>
                      <a:pt x="21" y="24"/>
                      <a:pt x="21" y="24"/>
                      <a:pt x="21" y="24"/>
                    </a:cubicBezTo>
                    <a:cubicBezTo>
                      <a:pt x="21" y="24"/>
                      <a:pt x="21" y="24"/>
                      <a:pt x="21" y="24"/>
                    </a:cubicBezTo>
                    <a:cubicBezTo>
                      <a:pt x="22" y="24"/>
                      <a:pt x="22" y="23"/>
                      <a:pt x="22" y="24"/>
                    </a:cubicBezTo>
                    <a:cubicBezTo>
                      <a:pt x="22" y="24"/>
                      <a:pt x="22" y="24"/>
                      <a:pt x="22" y="24"/>
                    </a:cubicBezTo>
                    <a:cubicBezTo>
                      <a:pt x="22" y="25"/>
                      <a:pt x="21" y="26"/>
                      <a:pt x="21" y="26"/>
                    </a:cubicBezTo>
                    <a:cubicBezTo>
                      <a:pt x="22" y="24"/>
                      <a:pt x="22" y="25"/>
                      <a:pt x="23" y="24"/>
                    </a:cubicBezTo>
                    <a:cubicBezTo>
                      <a:pt x="22" y="25"/>
                      <a:pt x="22" y="25"/>
                      <a:pt x="22" y="25"/>
                    </a:cubicBezTo>
                    <a:cubicBezTo>
                      <a:pt x="23" y="23"/>
                      <a:pt x="23" y="23"/>
                      <a:pt x="23" y="23"/>
                    </a:cubicBezTo>
                    <a:cubicBezTo>
                      <a:pt x="23" y="24"/>
                      <a:pt x="23" y="24"/>
                      <a:pt x="23" y="24"/>
                    </a:cubicBezTo>
                    <a:cubicBezTo>
                      <a:pt x="22" y="26"/>
                      <a:pt x="22" y="26"/>
                      <a:pt x="22" y="26"/>
                    </a:cubicBezTo>
                    <a:cubicBezTo>
                      <a:pt x="21" y="26"/>
                      <a:pt x="23" y="24"/>
                      <a:pt x="24" y="24"/>
                    </a:cubicBezTo>
                    <a:cubicBezTo>
                      <a:pt x="24" y="23"/>
                      <a:pt x="23" y="24"/>
                      <a:pt x="23" y="25"/>
                    </a:cubicBezTo>
                    <a:cubicBezTo>
                      <a:pt x="22" y="25"/>
                      <a:pt x="23" y="25"/>
                      <a:pt x="23" y="25"/>
                    </a:cubicBezTo>
                    <a:cubicBezTo>
                      <a:pt x="22" y="26"/>
                      <a:pt x="23" y="25"/>
                      <a:pt x="22" y="26"/>
                    </a:cubicBezTo>
                    <a:cubicBezTo>
                      <a:pt x="22" y="26"/>
                      <a:pt x="23" y="25"/>
                      <a:pt x="23" y="25"/>
                    </a:cubicBezTo>
                    <a:cubicBezTo>
                      <a:pt x="23" y="25"/>
                      <a:pt x="24" y="25"/>
                      <a:pt x="23" y="26"/>
                    </a:cubicBezTo>
                    <a:cubicBezTo>
                      <a:pt x="23" y="26"/>
                      <a:pt x="23" y="26"/>
                      <a:pt x="24" y="25"/>
                    </a:cubicBezTo>
                    <a:cubicBezTo>
                      <a:pt x="24" y="25"/>
                      <a:pt x="24" y="24"/>
                      <a:pt x="25" y="24"/>
                    </a:cubicBezTo>
                    <a:cubicBezTo>
                      <a:pt x="25" y="24"/>
                      <a:pt x="25" y="23"/>
                      <a:pt x="25" y="24"/>
                    </a:cubicBezTo>
                    <a:cubicBezTo>
                      <a:pt x="25" y="24"/>
                      <a:pt x="25" y="24"/>
                      <a:pt x="25" y="24"/>
                    </a:cubicBezTo>
                    <a:cubicBezTo>
                      <a:pt x="25" y="24"/>
                      <a:pt x="25" y="24"/>
                      <a:pt x="26" y="23"/>
                    </a:cubicBezTo>
                    <a:cubicBezTo>
                      <a:pt x="24" y="25"/>
                      <a:pt x="24" y="25"/>
                      <a:pt x="24" y="25"/>
                    </a:cubicBezTo>
                    <a:cubicBezTo>
                      <a:pt x="25" y="24"/>
                      <a:pt x="25" y="24"/>
                      <a:pt x="26" y="24"/>
                    </a:cubicBezTo>
                    <a:cubicBezTo>
                      <a:pt x="25" y="25"/>
                      <a:pt x="23" y="27"/>
                      <a:pt x="23" y="27"/>
                    </a:cubicBezTo>
                    <a:cubicBezTo>
                      <a:pt x="25" y="26"/>
                      <a:pt x="25" y="26"/>
                      <a:pt x="25" y="26"/>
                    </a:cubicBezTo>
                    <a:cubicBezTo>
                      <a:pt x="25" y="26"/>
                      <a:pt x="25" y="26"/>
                      <a:pt x="24" y="27"/>
                    </a:cubicBezTo>
                    <a:cubicBezTo>
                      <a:pt x="24" y="28"/>
                      <a:pt x="27" y="24"/>
                      <a:pt x="27" y="25"/>
                    </a:cubicBezTo>
                    <a:cubicBezTo>
                      <a:pt x="25" y="27"/>
                      <a:pt x="25" y="27"/>
                      <a:pt x="25" y="27"/>
                    </a:cubicBezTo>
                    <a:cubicBezTo>
                      <a:pt x="26" y="27"/>
                      <a:pt x="26" y="27"/>
                      <a:pt x="26" y="27"/>
                    </a:cubicBezTo>
                    <a:cubicBezTo>
                      <a:pt x="26" y="26"/>
                      <a:pt x="25" y="28"/>
                      <a:pt x="25" y="27"/>
                    </a:cubicBezTo>
                    <a:cubicBezTo>
                      <a:pt x="26" y="26"/>
                      <a:pt x="26" y="26"/>
                      <a:pt x="26" y="26"/>
                    </a:cubicBezTo>
                    <a:cubicBezTo>
                      <a:pt x="24" y="29"/>
                      <a:pt x="27" y="27"/>
                      <a:pt x="26" y="29"/>
                    </a:cubicBezTo>
                    <a:cubicBezTo>
                      <a:pt x="27" y="27"/>
                      <a:pt x="26" y="29"/>
                      <a:pt x="27" y="28"/>
                    </a:cubicBezTo>
                    <a:cubicBezTo>
                      <a:pt x="25" y="30"/>
                      <a:pt x="27" y="28"/>
                      <a:pt x="26" y="29"/>
                    </a:cubicBezTo>
                    <a:cubicBezTo>
                      <a:pt x="28" y="27"/>
                      <a:pt x="28" y="27"/>
                      <a:pt x="28" y="27"/>
                    </a:cubicBezTo>
                    <a:cubicBezTo>
                      <a:pt x="27" y="29"/>
                      <a:pt x="31" y="25"/>
                      <a:pt x="29" y="27"/>
                    </a:cubicBezTo>
                    <a:cubicBezTo>
                      <a:pt x="27" y="29"/>
                      <a:pt x="27" y="29"/>
                      <a:pt x="27" y="29"/>
                    </a:cubicBezTo>
                    <a:cubicBezTo>
                      <a:pt x="26" y="31"/>
                      <a:pt x="29" y="27"/>
                      <a:pt x="28" y="30"/>
                    </a:cubicBezTo>
                    <a:cubicBezTo>
                      <a:pt x="28" y="29"/>
                      <a:pt x="29" y="28"/>
                      <a:pt x="30" y="27"/>
                    </a:cubicBezTo>
                    <a:cubicBezTo>
                      <a:pt x="30" y="28"/>
                      <a:pt x="29" y="29"/>
                      <a:pt x="29" y="30"/>
                    </a:cubicBezTo>
                    <a:cubicBezTo>
                      <a:pt x="29" y="29"/>
                      <a:pt x="30" y="29"/>
                      <a:pt x="29" y="30"/>
                    </a:cubicBezTo>
                    <a:cubicBezTo>
                      <a:pt x="28" y="30"/>
                      <a:pt x="28" y="30"/>
                      <a:pt x="28" y="30"/>
                    </a:cubicBezTo>
                    <a:cubicBezTo>
                      <a:pt x="28" y="31"/>
                      <a:pt x="29" y="30"/>
                      <a:pt x="30" y="30"/>
                    </a:cubicBezTo>
                    <a:cubicBezTo>
                      <a:pt x="28" y="31"/>
                      <a:pt x="29" y="31"/>
                      <a:pt x="29" y="32"/>
                    </a:cubicBezTo>
                    <a:cubicBezTo>
                      <a:pt x="31" y="30"/>
                      <a:pt x="29" y="33"/>
                      <a:pt x="31" y="31"/>
                    </a:cubicBezTo>
                    <a:cubicBezTo>
                      <a:pt x="30" y="31"/>
                      <a:pt x="30" y="31"/>
                      <a:pt x="30" y="31"/>
                    </a:cubicBezTo>
                    <a:cubicBezTo>
                      <a:pt x="31" y="31"/>
                      <a:pt x="32" y="29"/>
                      <a:pt x="32" y="29"/>
                    </a:cubicBezTo>
                    <a:cubicBezTo>
                      <a:pt x="31" y="31"/>
                      <a:pt x="31" y="31"/>
                      <a:pt x="31" y="31"/>
                    </a:cubicBezTo>
                    <a:cubicBezTo>
                      <a:pt x="29" y="33"/>
                      <a:pt x="31" y="31"/>
                      <a:pt x="30" y="32"/>
                    </a:cubicBezTo>
                    <a:cubicBezTo>
                      <a:pt x="31" y="31"/>
                      <a:pt x="30" y="32"/>
                      <a:pt x="31" y="31"/>
                    </a:cubicBezTo>
                    <a:cubicBezTo>
                      <a:pt x="32" y="31"/>
                      <a:pt x="32" y="31"/>
                      <a:pt x="32" y="31"/>
                    </a:cubicBezTo>
                    <a:cubicBezTo>
                      <a:pt x="33" y="30"/>
                      <a:pt x="33" y="30"/>
                      <a:pt x="33" y="30"/>
                    </a:cubicBezTo>
                    <a:cubicBezTo>
                      <a:pt x="33" y="30"/>
                      <a:pt x="31" y="32"/>
                      <a:pt x="31" y="32"/>
                    </a:cubicBezTo>
                    <a:cubicBezTo>
                      <a:pt x="31" y="33"/>
                      <a:pt x="31"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2" y="32"/>
                    </a:cubicBezTo>
                    <a:cubicBezTo>
                      <a:pt x="32" y="32"/>
                      <a:pt x="32" y="32"/>
                      <a:pt x="31" y="33"/>
                    </a:cubicBezTo>
                    <a:cubicBezTo>
                      <a:pt x="30" y="34"/>
                      <a:pt x="30" y="34"/>
                      <a:pt x="30" y="34"/>
                    </a:cubicBezTo>
                    <a:cubicBezTo>
                      <a:pt x="30" y="34"/>
                      <a:pt x="32" y="33"/>
                      <a:pt x="32" y="32"/>
                    </a:cubicBezTo>
                    <a:cubicBezTo>
                      <a:pt x="32" y="34"/>
                      <a:pt x="33" y="33"/>
                      <a:pt x="34" y="33"/>
                    </a:cubicBezTo>
                    <a:cubicBezTo>
                      <a:pt x="34" y="33"/>
                      <a:pt x="33" y="33"/>
                      <a:pt x="33" y="33"/>
                    </a:cubicBezTo>
                    <a:cubicBezTo>
                      <a:pt x="34" y="33"/>
                      <a:pt x="35" y="32"/>
                      <a:pt x="34" y="33"/>
                    </a:cubicBezTo>
                    <a:cubicBezTo>
                      <a:pt x="35" y="32"/>
                      <a:pt x="33" y="34"/>
                      <a:pt x="34" y="34"/>
                    </a:cubicBezTo>
                    <a:cubicBezTo>
                      <a:pt x="33" y="34"/>
                      <a:pt x="35" y="33"/>
                      <a:pt x="34" y="33"/>
                    </a:cubicBezTo>
                    <a:cubicBezTo>
                      <a:pt x="33" y="35"/>
                      <a:pt x="36" y="32"/>
                      <a:pt x="35" y="34"/>
                    </a:cubicBezTo>
                    <a:cubicBezTo>
                      <a:pt x="36" y="33"/>
                      <a:pt x="35" y="34"/>
                      <a:pt x="34" y="35"/>
                    </a:cubicBezTo>
                    <a:cubicBezTo>
                      <a:pt x="35" y="34"/>
                      <a:pt x="36" y="34"/>
                      <a:pt x="37" y="33"/>
                    </a:cubicBezTo>
                    <a:cubicBezTo>
                      <a:pt x="36" y="34"/>
                      <a:pt x="36" y="34"/>
                      <a:pt x="36" y="34"/>
                    </a:cubicBezTo>
                    <a:cubicBezTo>
                      <a:pt x="36" y="34"/>
                      <a:pt x="36" y="34"/>
                      <a:pt x="37" y="34"/>
                    </a:cubicBezTo>
                    <a:cubicBezTo>
                      <a:pt x="38" y="33"/>
                      <a:pt x="39" y="32"/>
                      <a:pt x="39" y="32"/>
                    </a:cubicBezTo>
                    <a:cubicBezTo>
                      <a:pt x="39" y="32"/>
                      <a:pt x="39" y="32"/>
                      <a:pt x="39" y="32"/>
                    </a:cubicBezTo>
                    <a:cubicBezTo>
                      <a:pt x="40" y="32"/>
                      <a:pt x="40" y="32"/>
                      <a:pt x="40" y="32"/>
                    </a:cubicBezTo>
                    <a:cubicBezTo>
                      <a:pt x="39" y="33"/>
                      <a:pt x="39" y="32"/>
                      <a:pt x="39" y="33"/>
                    </a:cubicBezTo>
                    <a:cubicBezTo>
                      <a:pt x="37" y="35"/>
                      <a:pt x="38" y="34"/>
                      <a:pt x="38" y="35"/>
                    </a:cubicBezTo>
                    <a:cubicBezTo>
                      <a:pt x="39" y="34"/>
                      <a:pt x="39" y="34"/>
                      <a:pt x="39" y="34"/>
                    </a:cubicBezTo>
                    <a:cubicBezTo>
                      <a:pt x="40" y="33"/>
                      <a:pt x="38" y="35"/>
                      <a:pt x="38" y="35"/>
                    </a:cubicBezTo>
                    <a:cubicBezTo>
                      <a:pt x="42" y="32"/>
                      <a:pt x="42" y="32"/>
                      <a:pt x="42" y="32"/>
                    </a:cubicBezTo>
                    <a:cubicBezTo>
                      <a:pt x="42" y="32"/>
                      <a:pt x="41" y="33"/>
                      <a:pt x="40" y="34"/>
                    </a:cubicBezTo>
                    <a:cubicBezTo>
                      <a:pt x="40" y="34"/>
                      <a:pt x="42" y="32"/>
                      <a:pt x="44" y="31"/>
                    </a:cubicBezTo>
                    <a:cubicBezTo>
                      <a:pt x="44" y="31"/>
                      <a:pt x="45" y="31"/>
                      <a:pt x="45" y="31"/>
                    </a:cubicBezTo>
                    <a:cubicBezTo>
                      <a:pt x="44" y="32"/>
                      <a:pt x="45" y="31"/>
                      <a:pt x="44" y="32"/>
                    </a:cubicBezTo>
                    <a:cubicBezTo>
                      <a:pt x="43" y="33"/>
                      <a:pt x="43" y="33"/>
                      <a:pt x="43" y="33"/>
                    </a:cubicBezTo>
                    <a:cubicBezTo>
                      <a:pt x="43" y="33"/>
                      <a:pt x="41" y="34"/>
                      <a:pt x="40" y="35"/>
                    </a:cubicBezTo>
                    <a:cubicBezTo>
                      <a:pt x="41" y="35"/>
                      <a:pt x="41" y="36"/>
                      <a:pt x="41" y="36"/>
                    </a:cubicBezTo>
                    <a:cubicBezTo>
                      <a:pt x="43" y="34"/>
                      <a:pt x="42" y="35"/>
                      <a:pt x="44" y="34"/>
                    </a:cubicBezTo>
                    <a:cubicBezTo>
                      <a:pt x="44" y="34"/>
                      <a:pt x="43" y="35"/>
                      <a:pt x="42" y="36"/>
                    </a:cubicBezTo>
                    <a:cubicBezTo>
                      <a:pt x="43" y="35"/>
                      <a:pt x="43" y="36"/>
                      <a:pt x="43" y="36"/>
                    </a:cubicBezTo>
                    <a:cubicBezTo>
                      <a:pt x="43" y="36"/>
                      <a:pt x="43" y="36"/>
                      <a:pt x="43" y="36"/>
                    </a:cubicBezTo>
                    <a:cubicBezTo>
                      <a:pt x="44" y="36"/>
                      <a:pt x="43" y="37"/>
                      <a:pt x="45" y="36"/>
                    </a:cubicBezTo>
                    <a:cubicBezTo>
                      <a:pt x="44" y="37"/>
                      <a:pt x="44" y="37"/>
                      <a:pt x="44" y="37"/>
                    </a:cubicBezTo>
                    <a:cubicBezTo>
                      <a:pt x="44" y="37"/>
                      <a:pt x="47" y="34"/>
                      <a:pt x="46" y="36"/>
                    </a:cubicBezTo>
                    <a:cubicBezTo>
                      <a:pt x="45" y="36"/>
                      <a:pt x="45" y="36"/>
                      <a:pt x="45" y="36"/>
                    </a:cubicBezTo>
                    <a:cubicBezTo>
                      <a:pt x="46" y="36"/>
                      <a:pt x="44" y="38"/>
                      <a:pt x="46" y="36"/>
                    </a:cubicBezTo>
                    <a:cubicBezTo>
                      <a:pt x="45" y="37"/>
                      <a:pt x="45" y="37"/>
                      <a:pt x="45" y="37"/>
                    </a:cubicBezTo>
                    <a:cubicBezTo>
                      <a:pt x="45" y="37"/>
                      <a:pt x="45" y="37"/>
                      <a:pt x="47" y="36"/>
                    </a:cubicBezTo>
                    <a:cubicBezTo>
                      <a:pt x="45" y="38"/>
                      <a:pt x="45" y="38"/>
                      <a:pt x="45" y="38"/>
                    </a:cubicBezTo>
                    <a:cubicBezTo>
                      <a:pt x="45" y="39"/>
                      <a:pt x="47" y="36"/>
                      <a:pt x="47" y="37"/>
                    </a:cubicBezTo>
                    <a:cubicBezTo>
                      <a:pt x="47" y="37"/>
                      <a:pt x="46" y="38"/>
                      <a:pt x="46" y="38"/>
                    </a:cubicBezTo>
                    <a:cubicBezTo>
                      <a:pt x="47" y="37"/>
                      <a:pt x="47" y="38"/>
                      <a:pt x="47" y="38"/>
                    </a:cubicBezTo>
                    <a:cubicBezTo>
                      <a:pt x="46" y="39"/>
                      <a:pt x="46" y="39"/>
                      <a:pt x="46" y="39"/>
                    </a:cubicBezTo>
                    <a:cubicBezTo>
                      <a:pt x="47" y="40"/>
                      <a:pt x="47" y="41"/>
                      <a:pt x="50" y="41"/>
                    </a:cubicBezTo>
                    <a:cubicBezTo>
                      <a:pt x="48" y="42"/>
                      <a:pt x="48" y="41"/>
                      <a:pt x="47" y="43"/>
                    </a:cubicBezTo>
                    <a:cubicBezTo>
                      <a:pt x="49" y="41"/>
                      <a:pt x="48" y="42"/>
                      <a:pt x="49" y="42"/>
                    </a:cubicBezTo>
                    <a:cubicBezTo>
                      <a:pt x="48" y="42"/>
                      <a:pt x="48" y="42"/>
                      <a:pt x="48" y="42"/>
                    </a:cubicBezTo>
                    <a:cubicBezTo>
                      <a:pt x="49" y="42"/>
                      <a:pt x="48" y="43"/>
                      <a:pt x="48" y="43"/>
                    </a:cubicBezTo>
                    <a:cubicBezTo>
                      <a:pt x="49" y="43"/>
                      <a:pt x="49" y="43"/>
                      <a:pt x="49" y="43"/>
                    </a:cubicBezTo>
                    <a:cubicBezTo>
                      <a:pt x="50" y="42"/>
                      <a:pt x="47" y="45"/>
                      <a:pt x="49" y="43"/>
                    </a:cubicBezTo>
                    <a:cubicBezTo>
                      <a:pt x="48" y="44"/>
                      <a:pt x="48" y="44"/>
                      <a:pt x="48" y="44"/>
                    </a:cubicBezTo>
                    <a:cubicBezTo>
                      <a:pt x="50" y="43"/>
                      <a:pt x="47" y="45"/>
                      <a:pt x="49" y="44"/>
                    </a:cubicBezTo>
                    <a:cubicBezTo>
                      <a:pt x="49" y="44"/>
                      <a:pt x="49" y="44"/>
                      <a:pt x="49" y="44"/>
                    </a:cubicBezTo>
                    <a:cubicBezTo>
                      <a:pt x="48" y="45"/>
                      <a:pt x="51" y="43"/>
                      <a:pt x="50" y="44"/>
                    </a:cubicBezTo>
                    <a:cubicBezTo>
                      <a:pt x="50" y="44"/>
                      <a:pt x="51" y="44"/>
                      <a:pt x="53" y="43"/>
                    </a:cubicBezTo>
                    <a:cubicBezTo>
                      <a:pt x="51" y="44"/>
                      <a:pt x="51" y="44"/>
                      <a:pt x="51" y="44"/>
                    </a:cubicBezTo>
                    <a:cubicBezTo>
                      <a:pt x="52" y="44"/>
                      <a:pt x="52" y="46"/>
                      <a:pt x="55" y="45"/>
                    </a:cubicBezTo>
                    <a:cubicBezTo>
                      <a:pt x="54" y="45"/>
                      <a:pt x="54" y="45"/>
                      <a:pt x="54" y="45"/>
                    </a:cubicBezTo>
                    <a:cubicBezTo>
                      <a:pt x="56" y="44"/>
                      <a:pt x="52" y="48"/>
                      <a:pt x="56" y="45"/>
                    </a:cubicBezTo>
                    <a:cubicBezTo>
                      <a:pt x="58" y="45"/>
                      <a:pt x="58" y="45"/>
                      <a:pt x="58" y="45"/>
                    </a:cubicBezTo>
                    <a:cubicBezTo>
                      <a:pt x="56" y="46"/>
                      <a:pt x="56" y="46"/>
                      <a:pt x="56" y="46"/>
                    </a:cubicBezTo>
                    <a:cubicBezTo>
                      <a:pt x="57" y="46"/>
                      <a:pt x="56" y="46"/>
                      <a:pt x="58" y="46"/>
                    </a:cubicBezTo>
                    <a:cubicBezTo>
                      <a:pt x="56" y="46"/>
                      <a:pt x="56" y="46"/>
                      <a:pt x="56" y="46"/>
                    </a:cubicBezTo>
                    <a:cubicBezTo>
                      <a:pt x="56" y="47"/>
                      <a:pt x="59" y="46"/>
                      <a:pt x="58" y="46"/>
                    </a:cubicBezTo>
                    <a:cubicBezTo>
                      <a:pt x="57" y="46"/>
                      <a:pt x="57" y="46"/>
                      <a:pt x="57" y="46"/>
                    </a:cubicBezTo>
                    <a:cubicBezTo>
                      <a:pt x="55" y="49"/>
                      <a:pt x="54" y="52"/>
                      <a:pt x="58" y="51"/>
                    </a:cubicBezTo>
                    <a:cubicBezTo>
                      <a:pt x="59" y="50"/>
                      <a:pt x="56" y="52"/>
                      <a:pt x="56" y="52"/>
                    </a:cubicBezTo>
                    <a:cubicBezTo>
                      <a:pt x="60" y="51"/>
                      <a:pt x="56" y="55"/>
                      <a:pt x="61" y="53"/>
                    </a:cubicBezTo>
                    <a:cubicBezTo>
                      <a:pt x="63" y="53"/>
                      <a:pt x="68" y="50"/>
                      <a:pt x="68" y="50"/>
                    </a:cubicBezTo>
                    <a:cubicBezTo>
                      <a:pt x="65" y="50"/>
                      <a:pt x="66" y="47"/>
                      <a:pt x="68" y="44"/>
                    </a:cubicBezTo>
                    <a:cubicBezTo>
                      <a:pt x="67" y="44"/>
                      <a:pt x="66" y="43"/>
                      <a:pt x="66"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3" name="Freeform 374"/>
              <p:cNvSpPr/>
              <p:nvPr/>
            </p:nvSpPr>
            <p:spPr bwMode="auto">
              <a:xfrm>
                <a:off x="3472" y="2077"/>
                <a:ext cx="0" cy="2"/>
              </a:xfrm>
              <a:custGeom>
                <a:avLst/>
                <a:gdLst>
                  <a:gd name="T0" fmla="*/ 0 h 1"/>
                  <a:gd name="T1" fmla="*/ 1 h 1"/>
                  <a:gd name="T2" fmla="*/ 0 h 1"/>
                  <a:gd name="T3" fmla="*/ 0 h 1"/>
                  <a:gd name="T4" fmla="*/ 0 h 1"/>
                </a:gdLst>
                <a:ahLst/>
                <a:cxnLst>
                  <a:cxn ang="0">
                    <a:pos x="0" y="T0"/>
                  </a:cxn>
                  <a:cxn ang="0">
                    <a:pos x="0" y="T1"/>
                  </a:cxn>
                  <a:cxn ang="0">
                    <a:pos x="0" y="T2"/>
                  </a:cxn>
                  <a:cxn ang="0">
                    <a:pos x="0" y="T3"/>
                  </a:cxn>
                  <a:cxn ang="0">
                    <a:pos x="0" y="T4"/>
                  </a:cxn>
                </a:cxnLst>
                <a:rect l="0" t="0" r="r" b="b"/>
                <a:pathLst>
                  <a:path h="1">
                    <a:moveTo>
                      <a:pt x="0" y="0"/>
                    </a:moveTo>
                    <a:cubicBezTo>
                      <a:pt x="0" y="0"/>
                      <a:pt x="0" y="0"/>
                      <a:pt x="0" y="1"/>
                    </a:cubicBezTo>
                    <a:cubicBezTo>
                      <a:pt x="0" y="1"/>
                      <a:pt x="0" y="1"/>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4" name="Freeform 375"/>
              <p:cNvSpPr/>
              <p:nvPr/>
            </p:nvSpPr>
            <p:spPr bwMode="auto">
              <a:xfrm>
                <a:off x="4219" y="2506"/>
                <a:ext cx="2" cy="4"/>
              </a:xfrm>
              <a:custGeom>
                <a:avLst/>
                <a:gdLst>
                  <a:gd name="T0" fmla="*/ 0 w 1"/>
                  <a:gd name="T1" fmla="*/ 1 h 2"/>
                  <a:gd name="T2" fmla="*/ 1 w 1"/>
                  <a:gd name="T3" fmla="*/ 1 h 2"/>
                  <a:gd name="T4" fmla="*/ 1 w 1"/>
                  <a:gd name="T5" fmla="*/ 0 h 2"/>
                  <a:gd name="T6" fmla="*/ 0 w 1"/>
                  <a:gd name="T7" fmla="*/ 1 h 2"/>
                </a:gdLst>
                <a:ahLst/>
                <a:cxnLst>
                  <a:cxn ang="0">
                    <a:pos x="T0" y="T1"/>
                  </a:cxn>
                  <a:cxn ang="0">
                    <a:pos x="T2" y="T3"/>
                  </a:cxn>
                  <a:cxn ang="0">
                    <a:pos x="T4" y="T5"/>
                  </a:cxn>
                  <a:cxn ang="0">
                    <a:pos x="T6" y="T7"/>
                  </a:cxn>
                </a:cxnLst>
                <a:rect l="0" t="0" r="r" b="b"/>
                <a:pathLst>
                  <a:path w="1" h="2">
                    <a:moveTo>
                      <a:pt x="0" y="1"/>
                    </a:moveTo>
                    <a:cubicBezTo>
                      <a:pt x="0" y="2"/>
                      <a:pt x="1" y="1"/>
                      <a:pt x="1" y="1"/>
                    </a:cubicBezTo>
                    <a:cubicBezTo>
                      <a:pt x="1" y="1"/>
                      <a:pt x="1"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376"/>
              <p:cNvSpPr/>
              <p:nvPr/>
            </p:nvSpPr>
            <p:spPr bwMode="auto">
              <a:xfrm>
                <a:off x="4228" y="2482"/>
                <a:ext cx="6" cy="3"/>
              </a:xfrm>
              <a:custGeom>
                <a:avLst/>
                <a:gdLst>
                  <a:gd name="T0" fmla="*/ 3 w 3"/>
                  <a:gd name="T1" fmla="*/ 0 h 1"/>
                  <a:gd name="T2" fmla="*/ 0 w 3"/>
                  <a:gd name="T3" fmla="*/ 1 h 1"/>
                  <a:gd name="T4" fmla="*/ 3 w 3"/>
                  <a:gd name="T5" fmla="*/ 0 h 1"/>
                </a:gdLst>
                <a:ahLst/>
                <a:cxnLst>
                  <a:cxn ang="0">
                    <a:pos x="T0" y="T1"/>
                  </a:cxn>
                  <a:cxn ang="0">
                    <a:pos x="T2" y="T3"/>
                  </a:cxn>
                  <a:cxn ang="0">
                    <a:pos x="T4" y="T5"/>
                  </a:cxn>
                </a:cxnLst>
                <a:rect l="0" t="0" r="r" b="b"/>
                <a:pathLst>
                  <a:path w="3" h="1">
                    <a:moveTo>
                      <a:pt x="3" y="0"/>
                    </a:moveTo>
                    <a:cubicBezTo>
                      <a:pt x="0" y="1"/>
                      <a:pt x="0" y="1"/>
                      <a:pt x="0" y="1"/>
                    </a:cubicBezTo>
                    <a:cubicBezTo>
                      <a:pt x="2" y="1"/>
                      <a:pt x="2" y="0"/>
                      <a:pt x="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6" name="Freeform 377"/>
              <p:cNvSpPr/>
              <p:nvPr/>
            </p:nvSpPr>
            <p:spPr bwMode="auto">
              <a:xfrm>
                <a:off x="3472" y="2073"/>
                <a:ext cx="0" cy="2"/>
              </a:xfrm>
              <a:custGeom>
                <a:avLst/>
                <a:gdLst>
                  <a:gd name="T0" fmla="*/ 0 h 1"/>
                  <a:gd name="T1" fmla="*/ 0 h 1"/>
                  <a:gd name="T2" fmla="*/ 0 h 1"/>
                  <a:gd name="T3" fmla="*/ 1 h 1"/>
                  <a:gd name="T4" fmla="*/ 1 h 1"/>
                  <a:gd name="T5" fmla="*/ 0 h 1"/>
                </a:gdLst>
                <a:ahLst/>
                <a:cxnLst>
                  <a:cxn ang="0">
                    <a:pos x="0" y="T0"/>
                  </a:cxn>
                  <a:cxn ang="0">
                    <a:pos x="0" y="T1"/>
                  </a:cxn>
                  <a:cxn ang="0">
                    <a:pos x="0" y="T2"/>
                  </a:cxn>
                  <a:cxn ang="0">
                    <a:pos x="0" y="T3"/>
                  </a:cxn>
                  <a:cxn ang="0">
                    <a:pos x="0" y="T4"/>
                  </a:cxn>
                  <a:cxn ang="0">
                    <a:pos x="0" y="T5"/>
                  </a:cxn>
                </a:cxnLst>
                <a:rect l="0" t="0" r="r" b="b"/>
                <a:pathLst>
                  <a:path h="1">
                    <a:moveTo>
                      <a:pt x="0" y="0"/>
                    </a:moveTo>
                    <a:cubicBezTo>
                      <a:pt x="0" y="0"/>
                      <a:pt x="0" y="0"/>
                      <a:pt x="0" y="0"/>
                    </a:cubicBezTo>
                    <a:cubicBezTo>
                      <a:pt x="0" y="0"/>
                      <a:pt x="0" y="0"/>
                      <a:pt x="0" y="0"/>
                    </a:cubicBezTo>
                    <a:cubicBezTo>
                      <a:pt x="0" y="0"/>
                      <a:pt x="0" y="0"/>
                      <a:pt x="0" y="1"/>
                    </a:cubicBezTo>
                    <a:cubicBezTo>
                      <a:pt x="0" y="1"/>
                      <a:pt x="0" y="1"/>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378"/>
              <p:cNvSpPr/>
              <p:nvPr/>
            </p:nvSpPr>
            <p:spPr bwMode="auto">
              <a:xfrm>
                <a:off x="3472" y="207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379"/>
              <p:cNvSpPr/>
              <p:nvPr/>
            </p:nvSpPr>
            <p:spPr bwMode="auto">
              <a:xfrm>
                <a:off x="4219" y="2510"/>
                <a:ext cx="5" cy="2"/>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0" y="1"/>
                      <a:pt x="1" y="1"/>
                      <a:pt x="2"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9" name="Freeform 380"/>
              <p:cNvSpPr/>
              <p:nvPr/>
            </p:nvSpPr>
            <p:spPr bwMode="auto">
              <a:xfrm>
                <a:off x="4221" y="2514"/>
                <a:ext cx="3" cy="4"/>
              </a:xfrm>
              <a:custGeom>
                <a:avLst/>
                <a:gdLst>
                  <a:gd name="T0" fmla="*/ 1 w 1"/>
                  <a:gd name="T1" fmla="*/ 0 h 2"/>
                  <a:gd name="T2" fmla="*/ 1 w 1"/>
                  <a:gd name="T3" fmla="*/ 2 h 2"/>
                  <a:gd name="T4" fmla="*/ 1 w 1"/>
                  <a:gd name="T5" fmla="*/ 0 h 2"/>
                </a:gdLst>
                <a:ahLst/>
                <a:cxnLst>
                  <a:cxn ang="0">
                    <a:pos x="T0" y="T1"/>
                  </a:cxn>
                  <a:cxn ang="0">
                    <a:pos x="T2" y="T3"/>
                  </a:cxn>
                  <a:cxn ang="0">
                    <a:pos x="T4" y="T5"/>
                  </a:cxn>
                </a:cxnLst>
                <a:rect l="0" t="0" r="r" b="b"/>
                <a:pathLst>
                  <a:path w="1" h="2">
                    <a:moveTo>
                      <a:pt x="1" y="0"/>
                    </a:moveTo>
                    <a:cubicBezTo>
                      <a:pt x="0" y="2"/>
                      <a:pt x="1" y="1"/>
                      <a:pt x="1" y="2"/>
                    </a:cubicBezTo>
                    <a:cubicBezTo>
                      <a:pt x="1" y="1"/>
                      <a:pt x="1"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0" name="Oval 381"/>
              <p:cNvSpPr>
                <a:spLocks noChangeArrowheads="1"/>
              </p:cNvSpPr>
              <p:nvPr/>
            </p:nvSpPr>
            <p:spPr bwMode="auto">
              <a:xfrm>
                <a:off x="3905" y="2275"/>
                <a:ext cx="1" cy="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1" name="Freeform 382"/>
              <p:cNvSpPr/>
              <p:nvPr/>
            </p:nvSpPr>
            <p:spPr bwMode="auto">
              <a:xfrm>
                <a:off x="4217" y="2510"/>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2" name="Freeform 383"/>
              <p:cNvSpPr/>
              <p:nvPr/>
            </p:nvSpPr>
            <p:spPr bwMode="auto">
              <a:xfrm>
                <a:off x="4296" y="2552"/>
                <a:ext cx="0" cy="3"/>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3" name="Freeform 384"/>
              <p:cNvSpPr/>
              <p:nvPr/>
            </p:nvSpPr>
            <p:spPr bwMode="auto">
              <a:xfrm>
                <a:off x="4289" y="255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4" name="Freeform 385"/>
              <p:cNvSpPr/>
              <p:nvPr/>
            </p:nvSpPr>
            <p:spPr bwMode="auto">
              <a:xfrm>
                <a:off x="4296" y="2552"/>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5" name="Freeform 386"/>
              <p:cNvSpPr/>
              <p:nvPr/>
            </p:nvSpPr>
            <p:spPr bwMode="auto">
              <a:xfrm>
                <a:off x="4306" y="2555"/>
                <a:ext cx="2" cy="4"/>
              </a:xfrm>
              <a:custGeom>
                <a:avLst/>
                <a:gdLst>
                  <a:gd name="T0" fmla="*/ 0 w 2"/>
                  <a:gd name="T1" fmla="*/ 4 h 4"/>
                  <a:gd name="T2" fmla="*/ 0 w 2"/>
                  <a:gd name="T3" fmla="*/ 4 h 4"/>
                  <a:gd name="T4" fmla="*/ 2 w 2"/>
                  <a:gd name="T5" fmla="*/ 0 h 4"/>
                  <a:gd name="T6" fmla="*/ 0 w 2"/>
                  <a:gd name="T7" fmla="*/ 4 h 4"/>
                </a:gdLst>
                <a:ahLst/>
                <a:cxnLst>
                  <a:cxn ang="0">
                    <a:pos x="T0" y="T1"/>
                  </a:cxn>
                  <a:cxn ang="0">
                    <a:pos x="T2" y="T3"/>
                  </a:cxn>
                  <a:cxn ang="0">
                    <a:pos x="T4" y="T5"/>
                  </a:cxn>
                  <a:cxn ang="0">
                    <a:pos x="T6" y="T7"/>
                  </a:cxn>
                </a:cxnLst>
                <a:rect l="0" t="0" r="r" b="b"/>
                <a:pathLst>
                  <a:path w="2" h="4">
                    <a:moveTo>
                      <a:pt x="0" y="4"/>
                    </a:moveTo>
                    <a:lnTo>
                      <a:pt x="0" y="4"/>
                    </a:lnTo>
                    <a:lnTo>
                      <a:pt x="2" y="0"/>
                    </a:lnTo>
                    <a:lnTo>
                      <a:pt x="0" y="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6" name="Freeform 387"/>
              <p:cNvSpPr/>
              <p:nvPr/>
            </p:nvSpPr>
            <p:spPr bwMode="auto">
              <a:xfrm>
                <a:off x="3903" y="2275"/>
                <a:ext cx="2" cy="0"/>
              </a:xfrm>
              <a:custGeom>
                <a:avLst/>
                <a:gdLst>
                  <a:gd name="T0" fmla="*/ 1 w 1"/>
                  <a:gd name="T1" fmla="*/ 1 w 1"/>
                  <a:gd name="T2" fmla="*/ 1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7" name="Freeform 388"/>
              <p:cNvSpPr/>
              <p:nvPr/>
            </p:nvSpPr>
            <p:spPr bwMode="auto">
              <a:xfrm>
                <a:off x="3901" y="2571"/>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8" name="Freeform 389"/>
              <p:cNvSpPr/>
              <p:nvPr/>
            </p:nvSpPr>
            <p:spPr bwMode="auto">
              <a:xfrm>
                <a:off x="4285" y="255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9" name="Freeform 390"/>
              <p:cNvSpPr/>
              <p:nvPr/>
            </p:nvSpPr>
            <p:spPr bwMode="auto">
              <a:xfrm>
                <a:off x="3472" y="2079"/>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0" name="Rectangle 391"/>
              <p:cNvSpPr>
                <a:spLocks noChangeArrowheads="1"/>
              </p:cNvSpPr>
              <p:nvPr/>
            </p:nvSpPr>
            <p:spPr bwMode="auto">
              <a:xfrm>
                <a:off x="3472" y="2079"/>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1" name="Freeform 392"/>
              <p:cNvSpPr/>
              <p:nvPr/>
            </p:nvSpPr>
            <p:spPr bwMode="auto">
              <a:xfrm>
                <a:off x="4277" y="2495"/>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2" name="Freeform 393"/>
              <p:cNvSpPr/>
              <p:nvPr/>
            </p:nvSpPr>
            <p:spPr bwMode="auto">
              <a:xfrm>
                <a:off x="3472" y="207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3" name="Freeform 394"/>
              <p:cNvSpPr/>
              <p:nvPr/>
            </p:nvSpPr>
            <p:spPr bwMode="auto">
              <a:xfrm>
                <a:off x="4255" y="253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4" name="Freeform 395"/>
              <p:cNvSpPr/>
              <p:nvPr/>
            </p:nvSpPr>
            <p:spPr bwMode="auto">
              <a:xfrm>
                <a:off x="3678" y="2461"/>
                <a:ext cx="19" cy="13"/>
              </a:xfrm>
              <a:custGeom>
                <a:avLst/>
                <a:gdLst>
                  <a:gd name="T0" fmla="*/ 0 w 9"/>
                  <a:gd name="T1" fmla="*/ 0 h 6"/>
                  <a:gd name="T2" fmla="*/ 9 w 9"/>
                  <a:gd name="T3" fmla="*/ 6 h 6"/>
                  <a:gd name="T4" fmla="*/ 0 w 9"/>
                  <a:gd name="T5" fmla="*/ 0 h 6"/>
                </a:gdLst>
                <a:ahLst/>
                <a:cxnLst>
                  <a:cxn ang="0">
                    <a:pos x="T0" y="T1"/>
                  </a:cxn>
                  <a:cxn ang="0">
                    <a:pos x="T2" y="T3"/>
                  </a:cxn>
                  <a:cxn ang="0">
                    <a:pos x="T4" y="T5"/>
                  </a:cxn>
                </a:cxnLst>
                <a:rect l="0" t="0" r="r" b="b"/>
                <a:pathLst>
                  <a:path w="9" h="6">
                    <a:moveTo>
                      <a:pt x="0" y="0"/>
                    </a:moveTo>
                    <a:cubicBezTo>
                      <a:pt x="9" y="6"/>
                      <a:pt x="9" y="6"/>
                      <a:pt x="9" y="6"/>
                    </a:cubicBezTo>
                    <a:cubicBezTo>
                      <a:pt x="6" y="3"/>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5" name="Freeform 396"/>
              <p:cNvSpPr/>
              <p:nvPr/>
            </p:nvSpPr>
            <p:spPr bwMode="auto">
              <a:xfrm>
                <a:off x="3496" y="2319"/>
                <a:ext cx="4" cy="6"/>
              </a:xfrm>
              <a:custGeom>
                <a:avLst/>
                <a:gdLst>
                  <a:gd name="T0" fmla="*/ 1 w 2"/>
                  <a:gd name="T1" fmla="*/ 1 h 3"/>
                  <a:gd name="T2" fmla="*/ 2 w 2"/>
                  <a:gd name="T3" fmla="*/ 3 h 3"/>
                  <a:gd name="T4" fmla="*/ 2 w 2"/>
                  <a:gd name="T5" fmla="*/ 1 h 3"/>
                  <a:gd name="T6" fmla="*/ 1 w 2"/>
                  <a:gd name="T7" fmla="*/ 1 h 3"/>
                </a:gdLst>
                <a:ahLst/>
                <a:cxnLst>
                  <a:cxn ang="0">
                    <a:pos x="T0" y="T1"/>
                  </a:cxn>
                  <a:cxn ang="0">
                    <a:pos x="T2" y="T3"/>
                  </a:cxn>
                  <a:cxn ang="0">
                    <a:pos x="T4" y="T5"/>
                  </a:cxn>
                  <a:cxn ang="0">
                    <a:pos x="T6" y="T7"/>
                  </a:cxn>
                </a:cxnLst>
                <a:rect l="0" t="0" r="r" b="b"/>
                <a:pathLst>
                  <a:path w="2" h="3">
                    <a:moveTo>
                      <a:pt x="1" y="1"/>
                    </a:moveTo>
                    <a:cubicBezTo>
                      <a:pt x="2" y="2"/>
                      <a:pt x="2" y="2"/>
                      <a:pt x="2" y="3"/>
                    </a:cubicBezTo>
                    <a:cubicBezTo>
                      <a:pt x="2" y="1"/>
                      <a:pt x="2" y="1"/>
                      <a:pt x="2" y="1"/>
                    </a:cubicBezTo>
                    <a:cubicBezTo>
                      <a:pt x="2" y="0"/>
                      <a:pt x="0"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6" name="Freeform 397"/>
              <p:cNvSpPr/>
              <p:nvPr/>
            </p:nvSpPr>
            <p:spPr bwMode="auto">
              <a:xfrm>
                <a:off x="3483" y="2156"/>
                <a:ext cx="6" cy="4"/>
              </a:xfrm>
              <a:custGeom>
                <a:avLst/>
                <a:gdLst>
                  <a:gd name="T0" fmla="*/ 2 w 3"/>
                  <a:gd name="T1" fmla="*/ 1 h 2"/>
                  <a:gd name="T2" fmla="*/ 1 w 3"/>
                  <a:gd name="T3" fmla="*/ 2 h 2"/>
                  <a:gd name="T4" fmla="*/ 2 w 3"/>
                  <a:gd name="T5" fmla="*/ 1 h 2"/>
                </a:gdLst>
                <a:ahLst/>
                <a:cxnLst>
                  <a:cxn ang="0">
                    <a:pos x="T0" y="T1"/>
                  </a:cxn>
                  <a:cxn ang="0">
                    <a:pos x="T2" y="T3"/>
                  </a:cxn>
                  <a:cxn ang="0">
                    <a:pos x="T4" y="T5"/>
                  </a:cxn>
                </a:cxnLst>
                <a:rect l="0" t="0" r="r" b="b"/>
                <a:pathLst>
                  <a:path w="3" h="2">
                    <a:moveTo>
                      <a:pt x="2" y="1"/>
                    </a:moveTo>
                    <a:cubicBezTo>
                      <a:pt x="0" y="0"/>
                      <a:pt x="3" y="1"/>
                      <a:pt x="1" y="2"/>
                    </a:cubicBezTo>
                    <a:cubicBezTo>
                      <a:pt x="2" y="2"/>
                      <a:pt x="2" y="2"/>
                      <a:pt x="2"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7" name="Freeform 398"/>
              <p:cNvSpPr/>
              <p:nvPr/>
            </p:nvSpPr>
            <p:spPr bwMode="auto">
              <a:xfrm>
                <a:off x="3534" y="2347"/>
                <a:ext cx="13" cy="6"/>
              </a:xfrm>
              <a:custGeom>
                <a:avLst/>
                <a:gdLst>
                  <a:gd name="T0" fmla="*/ 0 w 6"/>
                  <a:gd name="T1" fmla="*/ 0 h 3"/>
                  <a:gd name="T2" fmla="*/ 4 w 6"/>
                  <a:gd name="T3" fmla="*/ 3 h 3"/>
                  <a:gd name="T4" fmla="*/ 0 w 6"/>
                  <a:gd name="T5" fmla="*/ 0 h 3"/>
                </a:gdLst>
                <a:ahLst/>
                <a:cxnLst>
                  <a:cxn ang="0">
                    <a:pos x="T0" y="T1"/>
                  </a:cxn>
                  <a:cxn ang="0">
                    <a:pos x="T2" y="T3"/>
                  </a:cxn>
                  <a:cxn ang="0">
                    <a:pos x="T4" y="T5"/>
                  </a:cxn>
                </a:cxnLst>
                <a:rect l="0" t="0" r="r" b="b"/>
                <a:pathLst>
                  <a:path w="6" h="3">
                    <a:moveTo>
                      <a:pt x="0" y="0"/>
                    </a:moveTo>
                    <a:cubicBezTo>
                      <a:pt x="0" y="2"/>
                      <a:pt x="3" y="3"/>
                      <a:pt x="4" y="3"/>
                    </a:cubicBezTo>
                    <a:cubicBezTo>
                      <a:pt x="6" y="3"/>
                      <a:pt x="1" y="2"/>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8" name="Freeform 399"/>
              <p:cNvSpPr/>
              <p:nvPr/>
            </p:nvSpPr>
            <p:spPr bwMode="auto">
              <a:xfrm>
                <a:off x="3466" y="2090"/>
                <a:ext cx="4" cy="4"/>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2" y="2"/>
                      <a:pt x="2" y="2"/>
                      <a:pt x="2" y="2"/>
                    </a:cubicBezTo>
                    <a:cubicBezTo>
                      <a:pt x="2"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9" name="Freeform 400"/>
              <p:cNvSpPr/>
              <p:nvPr/>
            </p:nvSpPr>
            <p:spPr bwMode="auto">
              <a:xfrm>
                <a:off x="3466" y="2103"/>
                <a:ext cx="4" cy="0"/>
              </a:xfrm>
              <a:custGeom>
                <a:avLst/>
                <a:gdLst>
                  <a:gd name="T0" fmla="*/ 0 w 2"/>
                  <a:gd name="T1" fmla="*/ 1 w 2"/>
                  <a:gd name="T2" fmla="*/ 1 w 2"/>
                  <a:gd name="T3" fmla="*/ 0 w 2"/>
                </a:gdLst>
                <a:ahLst/>
                <a:cxnLst>
                  <a:cxn ang="0">
                    <a:pos x="T0" y="0"/>
                  </a:cxn>
                  <a:cxn ang="0">
                    <a:pos x="T1" y="0"/>
                  </a:cxn>
                  <a:cxn ang="0">
                    <a:pos x="T2" y="0"/>
                  </a:cxn>
                  <a:cxn ang="0">
                    <a:pos x="T3" y="0"/>
                  </a:cxn>
                </a:cxnLst>
                <a:rect l="0" t="0" r="r" b="b"/>
                <a:pathLst>
                  <a:path w="2">
                    <a:moveTo>
                      <a:pt x="0" y="0"/>
                    </a:moveTo>
                    <a:cubicBezTo>
                      <a:pt x="1" y="0"/>
                      <a:pt x="1" y="0"/>
                      <a:pt x="1" y="0"/>
                    </a:cubicBezTo>
                    <a:cubicBezTo>
                      <a:pt x="2" y="0"/>
                      <a:pt x="1" y="0"/>
                      <a:pt x="1" y="0"/>
                    </a:cubicBezTo>
                    <a:cubicBezTo>
                      <a:pt x="1"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0" name="Freeform 401"/>
              <p:cNvSpPr/>
              <p:nvPr/>
            </p:nvSpPr>
            <p:spPr bwMode="auto">
              <a:xfrm>
                <a:off x="3477" y="2152"/>
                <a:ext cx="4" cy="8"/>
              </a:xfrm>
              <a:custGeom>
                <a:avLst/>
                <a:gdLst>
                  <a:gd name="T0" fmla="*/ 2 w 2"/>
                  <a:gd name="T1" fmla="*/ 4 h 4"/>
                  <a:gd name="T2" fmla="*/ 1 w 2"/>
                  <a:gd name="T3" fmla="*/ 0 h 4"/>
                  <a:gd name="T4" fmla="*/ 2 w 2"/>
                  <a:gd name="T5" fmla="*/ 4 h 4"/>
                </a:gdLst>
                <a:ahLst/>
                <a:cxnLst>
                  <a:cxn ang="0">
                    <a:pos x="T0" y="T1"/>
                  </a:cxn>
                  <a:cxn ang="0">
                    <a:pos x="T2" y="T3"/>
                  </a:cxn>
                  <a:cxn ang="0">
                    <a:pos x="T4" y="T5"/>
                  </a:cxn>
                </a:cxnLst>
                <a:rect l="0" t="0" r="r" b="b"/>
                <a:pathLst>
                  <a:path w="2" h="4">
                    <a:moveTo>
                      <a:pt x="2" y="4"/>
                    </a:moveTo>
                    <a:cubicBezTo>
                      <a:pt x="2" y="3"/>
                      <a:pt x="1" y="1"/>
                      <a:pt x="1" y="0"/>
                    </a:cubicBezTo>
                    <a:cubicBezTo>
                      <a:pt x="0" y="2"/>
                      <a:pt x="1" y="2"/>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1" name="Freeform 402"/>
              <p:cNvSpPr/>
              <p:nvPr/>
            </p:nvSpPr>
            <p:spPr bwMode="auto">
              <a:xfrm>
                <a:off x="3466" y="2096"/>
                <a:ext cx="8" cy="5"/>
              </a:xfrm>
              <a:custGeom>
                <a:avLst/>
                <a:gdLst>
                  <a:gd name="T0" fmla="*/ 0 w 4"/>
                  <a:gd name="T1" fmla="*/ 2 h 2"/>
                  <a:gd name="T2" fmla="*/ 0 w 4"/>
                  <a:gd name="T3" fmla="*/ 2 h 2"/>
                  <a:gd name="T4" fmla="*/ 2 w 4"/>
                  <a:gd name="T5" fmla="*/ 2 h 2"/>
                  <a:gd name="T6" fmla="*/ 2 w 4"/>
                  <a:gd name="T7" fmla="*/ 1 h 2"/>
                  <a:gd name="T8" fmla="*/ 4 w 4"/>
                  <a:gd name="T9" fmla="*/ 0 h 2"/>
                  <a:gd name="T10" fmla="*/ 0 w 4"/>
                  <a:gd name="T11" fmla="*/ 2 h 2"/>
                </a:gdLst>
                <a:ahLst/>
                <a:cxnLst>
                  <a:cxn ang="0">
                    <a:pos x="T0" y="T1"/>
                  </a:cxn>
                  <a:cxn ang="0">
                    <a:pos x="T2" y="T3"/>
                  </a:cxn>
                  <a:cxn ang="0">
                    <a:pos x="T4" y="T5"/>
                  </a:cxn>
                  <a:cxn ang="0">
                    <a:pos x="T6" y="T7"/>
                  </a:cxn>
                  <a:cxn ang="0">
                    <a:pos x="T8" y="T9"/>
                  </a:cxn>
                  <a:cxn ang="0">
                    <a:pos x="T10" y="T11"/>
                  </a:cxn>
                </a:cxnLst>
                <a:rect l="0" t="0" r="r" b="b"/>
                <a:pathLst>
                  <a:path w="4" h="2">
                    <a:moveTo>
                      <a:pt x="0" y="2"/>
                    </a:moveTo>
                    <a:cubicBezTo>
                      <a:pt x="0" y="2"/>
                      <a:pt x="0" y="2"/>
                      <a:pt x="0" y="2"/>
                    </a:cubicBezTo>
                    <a:cubicBezTo>
                      <a:pt x="1" y="2"/>
                      <a:pt x="1" y="2"/>
                      <a:pt x="2" y="2"/>
                    </a:cubicBezTo>
                    <a:cubicBezTo>
                      <a:pt x="2" y="2"/>
                      <a:pt x="3" y="1"/>
                      <a:pt x="2" y="1"/>
                    </a:cubicBezTo>
                    <a:cubicBezTo>
                      <a:pt x="3" y="0"/>
                      <a:pt x="4" y="1"/>
                      <a:pt x="4" y="0"/>
                    </a:cubicBezTo>
                    <a:cubicBezTo>
                      <a:pt x="3" y="0"/>
                      <a:pt x="1"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2" name="Freeform 403"/>
              <p:cNvSpPr/>
              <p:nvPr/>
            </p:nvSpPr>
            <p:spPr bwMode="auto">
              <a:xfrm>
                <a:off x="3470" y="210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3" name="Freeform 404"/>
              <p:cNvSpPr/>
              <p:nvPr/>
            </p:nvSpPr>
            <p:spPr bwMode="auto">
              <a:xfrm>
                <a:off x="3718" y="2501"/>
                <a:ext cx="5" cy="5"/>
              </a:xfrm>
              <a:custGeom>
                <a:avLst/>
                <a:gdLst>
                  <a:gd name="T0" fmla="*/ 0 w 2"/>
                  <a:gd name="T1" fmla="*/ 2 h 2"/>
                  <a:gd name="T2" fmla="*/ 2 w 2"/>
                  <a:gd name="T3" fmla="*/ 2 h 2"/>
                  <a:gd name="T4" fmla="*/ 0 w 2"/>
                  <a:gd name="T5" fmla="*/ 0 h 2"/>
                  <a:gd name="T6" fmla="*/ 0 w 2"/>
                  <a:gd name="T7" fmla="*/ 2 h 2"/>
                </a:gdLst>
                <a:ahLst/>
                <a:cxnLst>
                  <a:cxn ang="0">
                    <a:pos x="T0" y="T1"/>
                  </a:cxn>
                  <a:cxn ang="0">
                    <a:pos x="T2" y="T3"/>
                  </a:cxn>
                  <a:cxn ang="0">
                    <a:pos x="T4" y="T5"/>
                  </a:cxn>
                  <a:cxn ang="0">
                    <a:pos x="T6" y="T7"/>
                  </a:cxn>
                </a:cxnLst>
                <a:rect l="0" t="0" r="r" b="b"/>
                <a:pathLst>
                  <a:path w="2" h="2">
                    <a:moveTo>
                      <a:pt x="0" y="2"/>
                    </a:moveTo>
                    <a:cubicBezTo>
                      <a:pt x="1" y="2"/>
                      <a:pt x="2" y="1"/>
                      <a:pt x="2" y="2"/>
                    </a:cubicBezTo>
                    <a:cubicBezTo>
                      <a:pt x="2" y="1"/>
                      <a:pt x="1" y="1"/>
                      <a:pt x="0" y="0"/>
                    </a:cubicBezTo>
                    <a:cubicBezTo>
                      <a:pt x="0" y="0"/>
                      <a:pt x="0" y="2"/>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4" name="Freeform 405"/>
              <p:cNvSpPr/>
              <p:nvPr/>
            </p:nvSpPr>
            <p:spPr bwMode="auto">
              <a:xfrm>
                <a:off x="3629" y="2417"/>
                <a:ext cx="7" cy="6"/>
              </a:xfrm>
              <a:custGeom>
                <a:avLst/>
                <a:gdLst>
                  <a:gd name="T0" fmla="*/ 2 w 3"/>
                  <a:gd name="T1" fmla="*/ 3 h 3"/>
                  <a:gd name="T2" fmla="*/ 0 w 3"/>
                  <a:gd name="T3" fmla="*/ 0 h 3"/>
                  <a:gd name="T4" fmla="*/ 2 w 3"/>
                  <a:gd name="T5" fmla="*/ 3 h 3"/>
                </a:gdLst>
                <a:ahLst/>
                <a:cxnLst>
                  <a:cxn ang="0">
                    <a:pos x="T0" y="T1"/>
                  </a:cxn>
                  <a:cxn ang="0">
                    <a:pos x="T2" y="T3"/>
                  </a:cxn>
                  <a:cxn ang="0">
                    <a:pos x="T4" y="T5"/>
                  </a:cxn>
                </a:cxnLst>
                <a:rect l="0" t="0" r="r" b="b"/>
                <a:pathLst>
                  <a:path w="3" h="3">
                    <a:moveTo>
                      <a:pt x="2" y="3"/>
                    </a:moveTo>
                    <a:cubicBezTo>
                      <a:pt x="3" y="2"/>
                      <a:pt x="1" y="1"/>
                      <a:pt x="0" y="0"/>
                    </a:cubicBezTo>
                    <a:cubicBezTo>
                      <a:pt x="0" y="1"/>
                      <a:pt x="1" y="2"/>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9" name="Freeform 407"/>
            <p:cNvSpPr/>
            <p:nvPr/>
          </p:nvSpPr>
          <p:spPr bwMode="auto">
            <a:xfrm>
              <a:off x="3716" y="2495"/>
              <a:ext cx="5" cy="4"/>
            </a:xfrm>
            <a:custGeom>
              <a:avLst/>
              <a:gdLst>
                <a:gd name="T0" fmla="*/ 2 w 2"/>
                <a:gd name="T1" fmla="*/ 2 h 2"/>
                <a:gd name="T2" fmla="*/ 0 w 2"/>
                <a:gd name="T3" fmla="*/ 0 h 2"/>
                <a:gd name="T4" fmla="*/ 2 w 2"/>
                <a:gd name="T5" fmla="*/ 2 h 2"/>
              </a:gdLst>
              <a:ahLst/>
              <a:cxnLst>
                <a:cxn ang="0">
                  <a:pos x="T0" y="T1"/>
                </a:cxn>
                <a:cxn ang="0">
                  <a:pos x="T2" y="T3"/>
                </a:cxn>
                <a:cxn ang="0">
                  <a:pos x="T4" y="T5"/>
                </a:cxn>
              </a:cxnLst>
              <a:rect l="0" t="0" r="r" b="b"/>
              <a:pathLst>
                <a:path w="2" h="2">
                  <a:moveTo>
                    <a:pt x="2" y="2"/>
                  </a:moveTo>
                  <a:cubicBezTo>
                    <a:pt x="1" y="1"/>
                    <a:pt x="1" y="0"/>
                    <a:pt x="0" y="0"/>
                  </a:cubicBezTo>
                  <a:cubicBezTo>
                    <a:pt x="1" y="1"/>
                    <a:pt x="1" y="1"/>
                    <a:pt x="2"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 name="Freeform 408"/>
            <p:cNvSpPr/>
            <p:nvPr/>
          </p:nvSpPr>
          <p:spPr bwMode="auto">
            <a:xfrm>
              <a:off x="3706" y="2480"/>
              <a:ext cx="10" cy="15"/>
            </a:xfrm>
            <a:custGeom>
              <a:avLst/>
              <a:gdLst>
                <a:gd name="T0" fmla="*/ 5 w 5"/>
                <a:gd name="T1" fmla="*/ 7 h 7"/>
                <a:gd name="T2" fmla="*/ 2 w 5"/>
                <a:gd name="T3" fmla="*/ 3 h 7"/>
                <a:gd name="T4" fmla="*/ 2 w 5"/>
                <a:gd name="T5" fmla="*/ 1 h 7"/>
                <a:gd name="T6" fmla="*/ 3 w 5"/>
                <a:gd name="T7" fmla="*/ 7 h 7"/>
                <a:gd name="T8" fmla="*/ 3 w 5"/>
                <a:gd name="T9" fmla="*/ 7 h 7"/>
                <a:gd name="T10" fmla="*/ 5 w 5"/>
                <a:gd name="T11" fmla="*/ 7 h 7"/>
              </a:gdLst>
              <a:ahLst/>
              <a:cxnLst>
                <a:cxn ang="0">
                  <a:pos x="T0" y="T1"/>
                </a:cxn>
                <a:cxn ang="0">
                  <a:pos x="T2" y="T3"/>
                </a:cxn>
                <a:cxn ang="0">
                  <a:pos x="T4" y="T5"/>
                </a:cxn>
                <a:cxn ang="0">
                  <a:pos x="T6" y="T7"/>
                </a:cxn>
                <a:cxn ang="0">
                  <a:pos x="T8" y="T9"/>
                </a:cxn>
                <a:cxn ang="0">
                  <a:pos x="T10" y="T11"/>
                </a:cxn>
              </a:cxnLst>
              <a:rect l="0" t="0" r="r" b="b"/>
              <a:pathLst>
                <a:path w="5" h="7">
                  <a:moveTo>
                    <a:pt x="5" y="7"/>
                  </a:moveTo>
                  <a:cubicBezTo>
                    <a:pt x="4" y="5"/>
                    <a:pt x="4" y="3"/>
                    <a:pt x="2" y="3"/>
                  </a:cubicBezTo>
                  <a:cubicBezTo>
                    <a:pt x="1" y="1"/>
                    <a:pt x="4" y="3"/>
                    <a:pt x="2" y="1"/>
                  </a:cubicBezTo>
                  <a:cubicBezTo>
                    <a:pt x="0" y="0"/>
                    <a:pt x="1" y="4"/>
                    <a:pt x="3" y="7"/>
                  </a:cubicBezTo>
                  <a:cubicBezTo>
                    <a:pt x="3" y="7"/>
                    <a:pt x="3" y="7"/>
                    <a:pt x="3" y="7"/>
                  </a:cubicBezTo>
                  <a:cubicBezTo>
                    <a:pt x="4" y="7"/>
                    <a:pt x="4" y="7"/>
                    <a:pt x="5"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 name="Freeform 409"/>
            <p:cNvSpPr/>
            <p:nvPr/>
          </p:nvSpPr>
          <p:spPr bwMode="auto">
            <a:xfrm>
              <a:off x="3782" y="3038"/>
              <a:ext cx="2" cy="4"/>
            </a:xfrm>
            <a:custGeom>
              <a:avLst/>
              <a:gdLst>
                <a:gd name="T0" fmla="*/ 0 w 1"/>
                <a:gd name="T1" fmla="*/ 0 h 2"/>
                <a:gd name="T2" fmla="*/ 0 w 1"/>
                <a:gd name="T3" fmla="*/ 2 h 2"/>
                <a:gd name="T4" fmla="*/ 1 w 1"/>
                <a:gd name="T5" fmla="*/ 1 h 2"/>
                <a:gd name="T6" fmla="*/ 0 w 1"/>
                <a:gd name="T7" fmla="*/ 0 h 2"/>
              </a:gdLst>
              <a:ahLst/>
              <a:cxnLst>
                <a:cxn ang="0">
                  <a:pos x="T0" y="T1"/>
                </a:cxn>
                <a:cxn ang="0">
                  <a:pos x="T2" y="T3"/>
                </a:cxn>
                <a:cxn ang="0">
                  <a:pos x="T4" y="T5"/>
                </a:cxn>
                <a:cxn ang="0">
                  <a:pos x="T6" y="T7"/>
                </a:cxn>
              </a:cxnLst>
              <a:rect l="0" t="0" r="r" b="b"/>
              <a:pathLst>
                <a:path w="1" h="2">
                  <a:moveTo>
                    <a:pt x="0" y="0"/>
                  </a:moveTo>
                  <a:cubicBezTo>
                    <a:pt x="0" y="2"/>
                    <a:pt x="0" y="2"/>
                    <a:pt x="0" y="2"/>
                  </a:cubicBezTo>
                  <a:cubicBezTo>
                    <a:pt x="0" y="2"/>
                    <a:pt x="1" y="1"/>
                    <a:pt x="1"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 name="Freeform 410"/>
            <p:cNvSpPr/>
            <p:nvPr/>
          </p:nvSpPr>
          <p:spPr bwMode="auto">
            <a:xfrm>
              <a:off x="3631" y="2249"/>
              <a:ext cx="3" cy="2"/>
            </a:xfrm>
            <a:custGeom>
              <a:avLst/>
              <a:gdLst>
                <a:gd name="T0" fmla="*/ 3 w 3"/>
                <a:gd name="T1" fmla="*/ 0 h 2"/>
                <a:gd name="T2" fmla="*/ 0 w 3"/>
                <a:gd name="T3" fmla="*/ 0 h 2"/>
                <a:gd name="T4" fmla="*/ 0 w 3"/>
                <a:gd name="T5" fmla="*/ 2 h 2"/>
                <a:gd name="T6" fmla="*/ 3 w 3"/>
                <a:gd name="T7" fmla="*/ 0 h 2"/>
              </a:gdLst>
              <a:ahLst/>
              <a:cxnLst>
                <a:cxn ang="0">
                  <a:pos x="T0" y="T1"/>
                </a:cxn>
                <a:cxn ang="0">
                  <a:pos x="T2" y="T3"/>
                </a:cxn>
                <a:cxn ang="0">
                  <a:pos x="T4" y="T5"/>
                </a:cxn>
                <a:cxn ang="0">
                  <a:pos x="T6" y="T7"/>
                </a:cxn>
              </a:cxnLst>
              <a:rect l="0" t="0" r="r" b="b"/>
              <a:pathLst>
                <a:path w="3" h="2">
                  <a:moveTo>
                    <a:pt x="3" y="0"/>
                  </a:moveTo>
                  <a:lnTo>
                    <a:pt x="0" y="0"/>
                  </a:lnTo>
                  <a:lnTo>
                    <a:pt x="0" y="2"/>
                  </a:ln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 name="Freeform 411"/>
            <p:cNvSpPr/>
            <p:nvPr/>
          </p:nvSpPr>
          <p:spPr bwMode="auto">
            <a:xfrm>
              <a:off x="3988" y="3019"/>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4" name="Freeform 412"/>
            <p:cNvSpPr/>
            <p:nvPr/>
          </p:nvSpPr>
          <p:spPr bwMode="auto">
            <a:xfrm>
              <a:off x="3856" y="3002"/>
              <a:ext cx="0" cy="2"/>
            </a:xfrm>
            <a:custGeom>
              <a:avLst/>
              <a:gdLst>
                <a:gd name="T0" fmla="*/ 0 h 1"/>
                <a:gd name="T1" fmla="*/ 1 h 1"/>
                <a:gd name="T2" fmla="*/ 1 h 1"/>
                <a:gd name="T3" fmla="*/ 0 h 1"/>
              </a:gdLst>
              <a:ahLst/>
              <a:cxnLst>
                <a:cxn ang="0">
                  <a:pos x="0" y="T0"/>
                </a:cxn>
                <a:cxn ang="0">
                  <a:pos x="0" y="T1"/>
                </a:cxn>
                <a:cxn ang="0">
                  <a:pos x="0" y="T2"/>
                </a:cxn>
                <a:cxn ang="0">
                  <a:pos x="0" y="T3"/>
                </a:cxn>
              </a:cxnLst>
              <a:rect l="0" t="0" r="r" b="b"/>
              <a:pathLst>
                <a:path h="1">
                  <a:moveTo>
                    <a:pt x="0" y="0"/>
                  </a:move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5" name="Freeform 413"/>
            <p:cNvSpPr/>
            <p:nvPr/>
          </p:nvSpPr>
          <p:spPr bwMode="auto">
            <a:xfrm>
              <a:off x="3924" y="2998"/>
              <a:ext cx="2" cy="2"/>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0"/>
                    <a:pt x="0" y="0"/>
                    <a:pt x="1"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6" name="Freeform 414"/>
            <p:cNvSpPr/>
            <p:nvPr/>
          </p:nvSpPr>
          <p:spPr bwMode="auto">
            <a:xfrm>
              <a:off x="3561" y="1990"/>
              <a:ext cx="3" cy="9"/>
            </a:xfrm>
            <a:custGeom>
              <a:avLst/>
              <a:gdLst>
                <a:gd name="T0" fmla="*/ 1 w 1"/>
                <a:gd name="T1" fmla="*/ 1 h 4"/>
                <a:gd name="T2" fmla="*/ 0 w 1"/>
                <a:gd name="T3" fmla="*/ 0 h 4"/>
                <a:gd name="T4" fmla="*/ 1 w 1"/>
                <a:gd name="T5" fmla="*/ 1 h 4"/>
              </a:gdLst>
              <a:ahLst/>
              <a:cxnLst>
                <a:cxn ang="0">
                  <a:pos x="T0" y="T1"/>
                </a:cxn>
                <a:cxn ang="0">
                  <a:pos x="T2" y="T3"/>
                </a:cxn>
                <a:cxn ang="0">
                  <a:pos x="T4" y="T5"/>
                </a:cxn>
              </a:cxnLst>
              <a:rect l="0" t="0" r="r" b="b"/>
              <a:pathLst>
                <a:path w="1" h="4">
                  <a:moveTo>
                    <a:pt x="1" y="1"/>
                  </a:moveTo>
                  <a:cubicBezTo>
                    <a:pt x="1" y="1"/>
                    <a:pt x="0" y="0"/>
                    <a:pt x="0" y="0"/>
                  </a:cubicBezTo>
                  <a:cubicBezTo>
                    <a:pt x="0" y="3"/>
                    <a:pt x="0" y="4"/>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7" name="Freeform 415"/>
            <p:cNvSpPr/>
            <p:nvPr/>
          </p:nvSpPr>
          <p:spPr bwMode="auto">
            <a:xfrm>
              <a:off x="3795" y="3040"/>
              <a:ext cx="2" cy="2"/>
            </a:xfrm>
            <a:custGeom>
              <a:avLst/>
              <a:gdLst>
                <a:gd name="T0" fmla="*/ 0 w 1"/>
                <a:gd name="T1" fmla="*/ 0 h 1"/>
                <a:gd name="T2" fmla="*/ 0 w 1"/>
                <a:gd name="T3" fmla="*/ 0 h 1"/>
              </a:gdLst>
              <a:ahLst/>
              <a:cxnLst>
                <a:cxn ang="0">
                  <a:pos x="T0" y="T1"/>
                </a:cxn>
                <a:cxn ang="0">
                  <a:pos x="T2" y="T3"/>
                </a:cxn>
              </a:cxnLst>
              <a:rect l="0" t="0" r="r" b="b"/>
              <a:pathLst>
                <a:path w="1" h="1">
                  <a:moveTo>
                    <a:pt x="0" y="0"/>
                  </a:moveTo>
                  <a:cubicBezTo>
                    <a:pt x="0" y="0"/>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8" name="Freeform 416"/>
            <p:cNvSpPr/>
            <p:nvPr/>
          </p:nvSpPr>
          <p:spPr bwMode="auto">
            <a:xfrm>
              <a:off x="3958" y="3032"/>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9" name="Freeform 417"/>
            <p:cNvSpPr/>
            <p:nvPr/>
          </p:nvSpPr>
          <p:spPr bwMode="auto">
            <a:xfrm>
              <a:off x="3982" y="3027"/>
              <a:ext cx="0" cy="3"/>
            </a:xfrm>
            <a:custGeom>
              <a:avLst/>
              <a:gdLst>
                <a:gd name="T0" fmla="*/ 0 h 1"/>
                <a:gd name="T1" fmla="*/ 0 h 1"/>
                <a:gd name="T2" fmla="*/ 0 h 1"/>
              </a:gdLst>
              <a:ahLst/>
              <a:cxnLst>
                <a:cxn ang="0">
                  <a:pos x="0" y="T0"/>
                </a:cxn>
                <a:cxn ang="0">
                  <a:pos x="0" y="T1"/>
                </a:cxn>
                <a:cxn ang="0">
                  <a:pos x="0" y="T2"/>
                </a:cxn>
              </a:cxnLst>
              <a:rect l="0" t="0" r="r" b="b"/>
              <a:pathLst>
                <a:path h="1">
                  <a:moveTo>
                    <a:pt x="0" y="0"/>
                  </a:moveTo>
                  <a:cubicBezTo>
                    <a:pt x="0" y="0"/>
                    <a:pt x="0" y="0"/>
                    <a:pt x="0" y="0"/>
                  </a:cubicBezTo>
                  <a:cubicBezTo>
                    <a:pt x="0" y="1"/>
                    <a:pt x="0"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0" name="Freeform 418"/>
            <p:cNvSpPr/>
            <p:nvPr/>
          </p:nvSpPr>
          <p:spPr bwMode="auto">
            <a:xfrm>
              <a:off x="3595" y="1825"/>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1" name="Freeform 419"/>
            <p:cNvSpPr/>
            <p:nvPr/>
          </p:nvSpPr>
          <p:spPr bwMode="auto">
            <a:xfrm>
              <a:off x="3757" y="2981"/>
              <a:ext cx="2" cy="2"/>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0" y="0"/>
                    <a:pt x="0" y="0"/>
                    <a:pt x="0" y="0"/>
                  </a:cubicBezTo>
                  <a:cubicBezTo>
                    <a:pt x="0" y="1"/>
                    <a:pt x="0" y="1"/>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2" name="Freeform 420"/>
            <p:cNvSpPr/>
            <p:nvPr/>
          </p:nvSpPr>
          <p:spPr bwMode="auto">
            <a:xfrm>
              <a:off x="3627" y="1789"/>
              <a:ext cx="2"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0" y="0"/>
                    <a:pt x="1" y="0"/>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3" name="Freeform 421"/>
            <p:cNvSpPr/>
            <p:nvPr/>
          </p:nvSpPr>
          <p:spPr bwMode="auto">
            <a:xfrm>
              <a:off x="3578" y="1791"/>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4" name="Rectangle 422"/>
            <p:cNvSpPr>
              <a:spLocks noChangeArrowheads="1"/>
            </p:cNvSpPr>
            <p:nvPr/>
          </p:nvSpPr>
          <p:spPr bwMode="auto">
            <a:xfrm>
              <a:off x="3593" y="1825"/>
              <a:ext cx="1" cy="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5" name="Freeform 423"/>
            <p:cNvSpPr/>
            <p:nvPr/>
          </p:nvSpPr>
          <p:spPr bwMode="auto">
            <a:xfrm>
              <a:off x="3593" y="1825"/>
              <a:ext cx="0" cy="2"/>
            </a:xfrm>
            <a:custGeom>
              <a:avLst/>
              <a:gdLst>
                <a:gd name="T0" fmla="*/ 0 h 2"/>
                <a:gd name="T1" fmla="*/ 0 h 2"/>
                <a:gd name="T2" fmla="*/ 2 h 2"/>
                <a:gd name="T3" fmla="*/ 0 h 2"/>
              </a:gdLst>
              <a:ahLst/>
              <a:cxnLst>
                <a:cxn ang="0">
                  <a:pos x="0" y="T0"/>
                </a:cxn>
                <a:cxn ang="0">
                  <a:pos x="0" y="T1"/>
                </a:cxn>
                <a:cxn ang="0">
                  <a:pos x="0" y="T2"/>
                </a:cxn>
                <a:cxn ang="0">
                  <a:pos x="0" y="T3"/>
                </a:cxn>
              </a:cxnLst>
              <a:rect l="0" t="0" r="r" b="b"/>
              <a:pathLst>
                <a:path h="2">
                  <a:moveTo>
                    <a:pt x="0" y="0"/>
                  </a:moveTo>
                  <a:lnTo>
                    <a:pt x="0" y="0"/>
                  </a:lnTo>
                  <a:lnTo>
                    <a:pt x="0" y="2"/>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6" name="Freeform 424"/>
            <p:cNvSpPr/>
            <p:nvPr/>
          </p:nvSpPr>
          <p:spPr bwMode="auto">
            <a:xfrm>
              <a:off x="3593" y="1825"/>
              <a:ext cx="0" cy="2"/>
            </a:xfrm>
            <a:custGeom>
              <a:avLst/>
              <a:gdLst>
                <a:gd name="T0" fmla="*/ 0 h 1"/>
                <a:gd name="T1" fmla="*/ 1 h 1"/>
                <a:gd name="T2" fmla="*/ 1 h 1"/>
                <a:gd name="T3" fmla="*/ 1 h 1"/>
                <a:gd name="T4" fmla="*/ 0 h 1"/>
              </a:gdLst>
              <a:ahLst/>
              <a:cxnLst>
                <a:cxn ang="0">
                  <a:pos x="0" y="T0"/>
                </a:cxn>
                <a:cxn ang="0">
                  <a:pos x="0" y="T1"/>
                </a:cxn>
                <a:cxn ang="0">
                  <a:pos x="0" y="T2"/>
                </a:cxn>
                <a:cxn ang="0">
                  <a:pos x="0" y="T3"/>
                </a:cxn>
                <a:cxn ang="0">
                  <a:pos x="0" y="T4"/>
                </a:cxn>
              </a:cxnLst>
              <a:rect l="0" t="0" r="r" b="b"/>
              <a:pathLst>
                <a:path h="1">
                  <a:moveTo>
                    <a:pt x="0" y="0"/>
                  </a:moveTo>
                  <a:cubicBezTo>
                    <a:pt x="0" y="1"/>
                    <a:pt x="0" y="1"/>
                    <a:pt x="0" y="1"/>
                  </a:cubicBezTo>
                  <a:cubicBezTo>
                    <a:pt x="0" y="1"/>
                    <a:pt x="0" y="1"/>
                    <a:pt x="0" y="1"/>
                  </a:cubicBezTo>
                  <a:cubicBezTo>
                    <a:pt x="0" y="1"/>
                    <a:pt x="0" y="1"/>
                    <a:pt x="0" y="1"/>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7" name="Freeform 425"/>
            <p:cNvSpPr/>
            <p:nvPr/>
          </p:nvSpPr>
          <p:spPr bwMode="auto">
            <a:xfrm>
              <a:off x="3638" y="2417"/>
              <a:ext cx="6" cy="6"/>
            </a:xfrm>
            <a:custGeom>
              <a:avLst/>
              <a:gdLst>
                <a:gd name="T0" fmla="*/ 1 w 3"/>
                <a:gd name="T1" fmla="*/ 2 h 3"/>
                <a:gd name="T2" fmla="*/ 3 w 3"/>
                <a:gd name="T3" fmla="*/ 2 h 3"/>
                <a:gd name="T4" fmla="*/ 1 w 3"/>
                <a:gd name="T5" fmla="*/ 2 h 3"/>
              </a:gdLst>
              <a:ahLst/>
              <a:cxnLst>
                <a:cxn ang="0">
                  <a:pos x="T0" y="T1"/>
                </a:cxn>
                <a:cxn ang="0">
                  <a:pos x="T2" y="T3"/>
                </a:cxn>
                <a:cxn ang="0">
                  <a:pos x="T4" y="T5"/>
                </a:cxn>
              </a:cxnLst>
              <a:rect l="0" t="0" r="r" b="b"/>
              <a:pathLst>
                <a:path w="3" h="3">
                  <a:moveTo>
                    <a:pt x="1" y="2"/>
                  </a:moveTo>
                  <a:cubicBezTo>
                    <a:pt x="2" y="2"/>
                    <a:pt x="3" y="3"/>
                    <a:pt x="3" y="2"/>
                  </a:cubicBezTo>
                  <a:cubicBezTo>
                    <a:pt x="0" y="0"/>
                    <a:pt x="0" y="0"/>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8" name="Freeform 426"/>
            <p:cNvSpPr/>
            <p:nvPr/>
          </p:nvSpPr>
          <p:spPr bwMode="auto">
            <a:xfrm>
              <a:off x="3708" y="2743"/>
              <a:ext cx="2" cy="7"/>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1" y="3"/>
                    <a:pt x="1" y="0"/>
                    <a:pt x="0" y="0"/>
                  </a:cubicBezTo>
                  <a:cubicBezTo>
                    <a:pt x="0" y="0"/>
                    <a:pt x="0" y="3"/>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39" name="Freeform 427"/>
            <p:cNvSpPr/>
            <p:nvPr/>
          </p:nvSpPr>
          <p:spPr bwMode="auto">
            <a:xfrm>
              <a:off x="3714" y="2737"/>
              <a:ext cx="4" cy="2"/>
            </a:xfrm>
            <a:custGeom>
              <a:avLst/>
              <a:gdLst>
                <a:gd name="T0" fmla="*/ 1 w 2"/>
                <a:gd name="T1" fmla="*/ 1 h 1"/>
                <a:gd name="T2" fmla="*/ 0 w 2"/>
                <a:gd name="T3" fmla="*/ 0 h 1"/>
                <a:gd name="T4" fmla="*/ 1 w 2"/>
                <a:gd name="T5" fmla="*/ 1 h 1"/>
                <a:gd name="T6" fmla="*/ 1 w 2"/>
                <a:gd name="T7" fmla="*/ 1 h 1"/>
              </a:gdLst>
              <a:ahLst/>
              <a:cxnLst>
                <a:cxn ang="0">
                  <a:pos x="T0" y="T1"/>
                </a:cxn>
                <a:cxn ang="0">
                  <a:pos x="T2" y="T3"/>
                </a:cxn>
                <a:cxn ang="0">
                  <a:pos x="T4" y="T5"/>
                </a:cxn>
                <a:cxn ang="0">
                  <a:pos x="T6" y="T7"/>
                </a:cxn>
              </a:cxnLst>
              <a:rect l="0" t="0" r="r" b="b"/>
              <a:pathLst>
                <a:path w="2" h="1">
                  <a:moveTo>
                    <a:pt x="1" y="1"/>
                  </a:moveTo>
                  <a:cubicBezTo>
                    <a:pt x="1" y="0"/>
                    <a:pt x="0" y="0"/>
                    <a:pt x="0" y="0"/>
                  </a:cubicBezTo>
                  <a:cubicBezTo>
                    <a:pt x="0" y="0"/>
                    <a:pt x="1" y="1"/>
                    <a:pt x="1" y="1"/>
                  </a:cubicBezTo>
                  <a:cubicBezTo>
                    <a:pt x="1" y="1"/>
                    <a:pt x="2"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0" name="Freeform 428"/>
            <p:cNvSpPr/>
            <p:nvPr/>
          </p:nvSpPr>
          <p:spPr bwMode="auto">
            <a:xfrm>
              <a:off x="3706" y="2737"/>
              <a:ext cx="10" cy="4"/>
            </a:xfrm>
            <a:custGeom>
              <a:avLst/>
              <a:gdLst>
                <a:gd name="T0" fmla="*/ 0 w 5"/>
                <a:gd name="T1" fmla="*/ 1 h 2"/>
                <a:gd name="T2" fmla="*/ 4 w 5"/>
                <a:gd name="T3" fmla="*/ 1 h 2"/>
                <a:gd name="T4" fmla="*/ 5 w 5"/>
                <a:gd name="T5" fmla="*/ 2 h 2"/>
                <a:gd name="T6" fmla="*/ 3 w 5"/>
                <a:gd name="T7" fmla="*/ 1 h 2"/>
                <a:gd name="T8" fmla="*/ 2 w 5"/>
                <a:gd name="T9" fmla="*/ 1 h 2"/>
                <a:gd name="T10" fmla="*/ 0 w 5"/>
                <a:gd name="T11" fmla="*/ 1 h 2"/>
              </a:gdLst>
              <a:ahLst/>
              <a:cxnLst>
                <a:cxn ang="0">
                  <a:pos x="T0" y="T1"/>
                </a:cxn>
                <a:cxn ang="0">
                  <a:pos x="T2" y="T3"/>
                </a:cxn>
                <a:cxn ang="0">
                  <a:pos x="T4" y="T5"/>
                </a:cxn>
                <a:cxn ang="0">
                  <a:pos x="T6" y="T7"/>
                </a:cxn>
                <a:cxn ang="0">
                  <a:pos x="T8" y="T9"/>
                </a:cxn>
                <a:cxn ang="0">
                  <a:pos x="T10" y="T11"/>
                </a:cxn>
              </a:cxnLst>
              <a:rect l="0" t="0" r="r" b="b"/>
              <a:pathLst>
                <a:path w="5" h="2">
                  <a:moveTo>
                    <a:pt x="0" y="1"/>
                  </a:moveTo>
                  <a:cubicBezTo>
                    <a:pt x="1" y="2"/>
                    <a:pt x="3" y="2"/>
                    <a:pt x="4" y="1"/>
                  </a:cubicBezTo>
                  <a:cubicBezTo>
                    <a:pt x="4" y="1"/>
                    <a:pt x="5" y="2"/>
                    <a:pt x="5" y="2"/>
                  </a:cubicBezTo>
                  <a:cubicBezTo>
                    <a:pt x="4" y="1"/>
                    <a:pt x="4" y="1"/>
                    <a:pt x="3" y="1"/>
                  </a:cubicBezTo>
                  <a:cubicBezTo>
                    <a:pt x="3" y="1"/>
                    <a:pt x="1" y="0"/>
                    <a:pt x="2" y="1"/>
                  </a:cubicBezTo>
                  <a:cubicBezTo>
                    <a:pt x="2" y="1"/>
                    <a:pt x="1"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1" name="Freeform 429"/>
            <p:cNvSpPr/>
            <p:nvPr/>
          </p:nvSpPr>
          <p:spPr bwMode="auto">
            <a:xfrm>
              <a:off x="3755" y="2718"/>
              <a:ext cx="4" cy="6"/>
            </a:xfrm>
            <a:custGeom>
              <a:avLst/>
              <a:gdLst>
                <a:gd name="T0" fmla="*/ 2 w 2"/>
                <a:gd name="T1" fmla="*/ 3 h 3"/>
                <a:gd name="T2" fmla="*/ 0 w 2"/>
                <a:gd name="T3" fmla="*/ 0 h 3"/>
                <a:gd name="T4" fmla="*/ 2 w 2"/>
                <a:gd name="T5" fmla="*/ 3 h 3"/>
              </a:gdLst>
              <a:ahLst/>
              <a:cxnLst>
                <a:cxn ang="0">
                  <a:pos x="T0" y="T1"/>
                </a:cxn>
                <a:cxn ang="0">
                  <a:pos x="T2" y="T3"/>
                </a:cxn>
                <a:cxn ang="0">
                  <a:pos x="T4" y="T5"/>
                </a:cxn>
              </a:cxnLst>
              <a:rect l="0" t="0" r="r" b="b"/>
              <a:pathLst>
                <a:path w="2" h="3">
                  <a:moveTo>
                    <a:pt x="2" y="3"/>
                  </a:moveTo>
                  <a:cubicBezTo>
                    <a:pt x="0" y="0"/>
                    <a:pt x="0" y="0"/>
                    <a:pt x="0" y="0"/>
                  </a:cubicBezTo>
                  <a:cubicBezTo>
                    <a:pt x="1" y="2"/>
                    <a:pt x="1" y="2"/>
                    <a:pt x="2"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2" name="Freeform 430"/>
            <p:cNvSpPr/>
            <p:nvPr/>
          </p:nvSpPr>
          <p:spPr bwMode="auto">
            <a:xfrm>
              <a:off x="3761" y="2733"/>
              <a:ext cx="4" cy="17"/>
            </a:xfrm>
            <a:custGeom>
              <a:avLst/>
              <a:gdLst>
                <a:gd name="T0" fmla="*/ 1 w 2"/>
                <a:gd name="T1" fmla="*/ 7 h 8"/>
                <a:gd name="T2" fmla="*/ 0 w 2"/>
                <a:gd name="T3" fmla="*/ 3 h 8"/>
                <a:gd name="T4" fmla="*/ 1 w 2"/>
                <a:gd name="T5" fmla="*/ 7 h 8"/>
              </a:gdLst>
              <a:ahLst/>
              <a:cxnLst>
                <a:cxn ang="0">
                  <a:pos x="T0" y="T1"/>
                </a:cxn>
                <a:cxn ang="0">
                  <a:pos x="T2" y="T3"/>
                </a:cxn>
                <a:cxn ang="0">
                  <a:pos x="T4" y="T5"/>
                </a:cxn>
              </a:cxnLst>
              <a:rect l="0" t="0" r="r" b="b"/>
              <a:pathLst>
                <a:path w="2" h="8">
                  <a:moveTo>
                    <a:pt x="1" y="7"/>
                  </a:moveTo>
                  <a:cubicBezTo>
                    <a:pt x="2" y="0"/>
                    <a:pt x="1" y="8"/>
                    <a:pt x="0" y="3"/>
                  </a:cubicBezTo>
                  <a:cubicBezTo>
                    <a:pt x="0" y="5"/>
                    <a:pt x="0" y="6"/>
                    <a:pt x="1"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3" name="Freeform 431"/>
            <p:cNvSpPr/>
            <p:nvPr/>
          </p:nvSpPr>
          <p:spPr bwMode="auto">
            <a:xfrm>
              <a:off x="3759" y="2720"/>
              <a:ext cx="2" cy="2"/>
            </a:xfrm>
            <a:custGeom>
              <a:avLst/>
              <a:gdLst>
                <a:gd name="T0" fmla="*/ 1 w 1"/>
                <a:gd name="T1" fmla="*/ 1 h 1"/>
                <a:gd name="T2" fmla="*/ 1 w 1"/>
                <a:gd name="T3" fmla="*/ 0 h 1"/>
                <a:gd name="T4" fmla="*/ 1 w 1"/>
                <a:gd name="T5" fmla="*/ 1 h 1"/>
              </a:gdLst>
              <a:ahLst/>
              <a:cxnLst>
                <a:cxn ang="0">
                  <a:pos x="T0" y="T1"/>
                </a:cxn>
                <a:cxn ang="0">
                  <a:pos x="T2" y="T3"/>
                </a:cxn>
                <a:cxn ang="0">
                  <a:pos x="T4" y="T5"/>
                </a:cxn>
              </a:cxnLst>
              <a:rect l="0" t="0" r="r" b="b"/>
              <a:pathLst>
                <a:path w="1" h="1">
                  <a:moveTo>
                    <a:pt x="1" y="1"/>
                  </a:moveTo>
                  <a:cubicBezTo>
                    <a:pt x="1" y="1"/>
                    <a:pt x="1" y="1"/>
                    <a:pt x="1" y="0"/>
                  </a:cubicBezTo>
                  <a:cubicBezTo>
                    <a:pt x="0" y="0"/>
                    <a:pt x="1" y="0"/>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4" name="Freeform 432"/>
            <p:cNvSpPr/>
            <p:nvPr/>
          </p:nvSpPr>
          <p:spPr bwMode="auto">
            <a:xfrm>
              <a:off x="3761" y="2714"/>
              <a:ext cx="6" cy="12"/>
            </a:xfrm>
            <a:custGeom>
              <a:avLst/>
              <a:gdLst>
                <a:gd name="T0" fmla="*/ 0 w 3"/>
                <a:gd name="T1" fmla="*/ 5 h 6"/>
                <a:gd name="T2" fmla="*/ 3 w 3"/>
                <a:gd name="T3" fmla="*/ 3 h 6"/>
                <a:gd name="T4" fmla="*/ 0 w 3"/>
                <a:gd name="T5" fmla="*/ 5 h 6"/>
              </a:gdLst>
              <a:ahLst/>
              <a:cxnLst>
                <a:cxn ang="0">
                  <a:pos x="T0" y="T1"/>
                </a:cxn>
                <a:cxn ang="0">
                  <a:pos x="T2" y="T3"/>
                </a:cxn>
                <a:cxn ang="0">
                  <a:pos x="T4" y="T5"/>
                </a:cxn>
              </a:cxnLst>
              <a:rect l="0" t="0" r="r" b="b"/>
              <a:pathLst>
                <a:path w="3" h="6">
                  <a:moveTo>
                    <a:pt x="0" y="5"/>
                  </a:moveTo>
                  <a:cubicBezTo>
                    <a:pt x="1" y="6"/>
                    <a:pt x="2" y="3"/>
                    <a:pt x="3" y="3"/>
                  </a:cubicBezTo>
                  <a:cubicBezTo>
                    <a:pt x="2" y="0"/>
                    <a:pt x="1" y="4"/>
                    <a:pt x="0" y="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5" name="Freeform 433"/>
            <p:cNvSpPr/>
            <p:nvPr/>
          </p:nvSpPr>
          <p:spPr bwMode="auto">
            <a:xfrm>
              <a:off x="3712" y="2737"/>
              <a:ext cx="0" cy="2"/>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0"/>
                    <a:pt x="0" y="0"/>
                    <a:pt x="0" y="1"/>
                  </a:cubicBezTo>
                  <a:cubicBezTo>
                    <a:pt x="0" y="1"/>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6" name="Freeform 434"/>
            <p:cNvSpPr>
              <a:spLocks noEditPoints="1"/>
            </p:cNvSpPr>
            <p:nvPr/>
          </p:nvSpPr>
          <p:spPr bwMode="auto">
            <a:xfrm>
              <a:off x="3742" y="2907"/>
              <a:ext cx="384" cy="146"/>
            </a:xfrm>
            <a:custGeom>
              <a:avLst/>
              <a:gdLst>
                <a:gd name="T0" fmla="*/ 150 w 181"/>
                <a:gd name="T1" fmla="*/ 21 h 69"/>
                <a:gd name="T2" fmla="*/ 144 w 181"/>
                <a:gd name="T3" fmla="*/ 25 h 69"/>
                <a:gd name="T4" fmla="*/ 103 w 181"/>
                <a:gd name="T5" fmla="*/ 42 h 69"/>
                <a:gd name="T6" fmla="*/ 91 w 181"/>
                <a:gd name="T7" fmla="*/ 45 h 69"/>
                <a:gd name="T8" fmla="*/ 79 w 181"/>
                <a:gd name="T9" fmla="*/ 44 h 69"/>
                <a:gd name="T10" fmla="*/ 60 w 181"/>
                <a:gd name="T11" fmla="*/ 44 h 69"/>
                <a:gd name="T12" fmla="*/ 50 w 181"/>
                <a:gd name="T13" fmla="*/ 47 h 69"/>
                <a:gd name="T14" fmla="*/ 32 w 181"/>
                <a:gd name="T15" fmla="*/ 47 h 69"/>
                <a:gd name="T16" fmla="*/ 22 w 181"/>
                <a:gd name="T17" fmla="*/ 44 h 69"/>
                <a:gd name="T18" fmla="*/ 10 w 181"/>
                <a:gd name="T19" fmla="*/ 39 h 69"/>
                <a:gd name="T20" fmla="*/ 10 w 181"/>
                <a:gd name="T21" fmla="*/ 37 h 69"/>
                <a:gd name="T22" fmla="*/ 10 w 181"/>
                <a:gd name="T23" fmla="*/ 35 h 69"/>
                <a:gd name="T24" fmla="*/ 10 w 181"/>
                <a:gd name="T25" fmla="*/ 34 h 69"/>
                <a:gd name="T26" fmla="*/ 10 w 181"/>
                <a:gd name="T27" fmla="*/ 30 h 69"/>
                <a:gd name="T28" fmla="*/ 2 w 181"/>
                <a:gd name="T29" fmla="*/ 32 h 69"/>
                <a:gd name="T30" fmla="*/ 6 w 181"/>
                <a:gd name="T31" fmla="*/ 44 h 69"/>
                <a:gd name="T32" fmla="*/ 10 w 181"/>
                <a:gd name="T33" fmla="*/ 51 h 69"/>
                <a:gd name="T34" fmla="*/ 4 w 181"/>
                <a:gd name="T35" fmla="*/ 55 h 69"/>
                <a:gd name="T36" fmla="*/ 8 w 181"/>
                <a:gd name="T37" fmla="*/ 58 h 69"/>
                <a:gd name="T38" fmla="*/ 13 w 181"/>
                <a:gd name="T39" fmla="*/ 57 h 69"/>
                <a:gd name="T40" fmla="*/ 13 w 181"/>
                <a:gd name="T41" fmla="*/ 60 h 69"/>
                <a:gd name="T42" fmla="*/ 19 w 181"/>
                <a:gd name="T43" fmla="*/ 57 h 69"/>
                <a:gd name="T44" fmla="*/ 20 w 181"/>
                <a:gd name="T45" fmla="*/ 63 h 69"/>
                <a:gd name="T46" fmla="*/ 22 w 181"/>
                <a:gd name="T47" fmla="*/ 66 h 69"/>
                <a:gd name="T48" fmla="*/ 24 w 181"/>
                <a:gd name="T49" fmla="*/ 64 h 69"/>
                <a:gd name="T50" fmla="*/ 28 w 181"/>
                <a:gd name="T51" fmla="*/ 64 h 69"/>
                <a:gd name="T52" fmla="*/ 31 w 181"/>
                <a:gd name="T53" fmla="*/ 66 h 69"/>
                <a:gd name="T54" fmla="*/ 36 w 181"/>
                <a:gd name="T55" fmla="*/ 58 h 69"/>
                <a:gd name="T56" fmla="*/ 36 w 181"/>
                <a:gd name="T57" fmla="*/ 65 h 69"/>
                <a:gd name="T58" fmla="*/ 46 w 181"/>
                <a:gd name="T59" fmla="*/ 67 h 69"/>
                <a:gd name="T60" fmla="*/ 50 w 181"/>
                <a:gd name="T61" fmla="*/ 66 h 69"/>
                <a:gd name="T62" fmla="*/ 55 w 181"/>
                <a:gd name="T63" fmla="*/ 62 h 69"/>
                <a:gd name="T64" fmla="*/ 65 w 181"/>
                <a:gd name="T65" fmla="*/ 66 h 69"/>
                <a:gd name="T66" fmla="*/ 69 w 181"/>
                <a:gd name="T67" fmla="*/ 63 h 69"/>
                <a:gd name="T68" fmla="*/ 71 w 181"/>
                <a:gd name="T69" fmla="*/ 63 h 69"/>
                <a:gd name="T70" fmla="*/ 72 w 181"/>
                <a:gd name="T71" fmla="*/ 61 h 69"/>
                <a:gd name="T72" fmla="*/ 76 w 181"/>
                <a:gd name="T73" fmla="*/ 65 h 69"/>
                <a:gd name="T74" fmla="*/ 79 w 181"/>
                <a:gd name="T75" fmla="*/ 63 h 69"/>
                <a:gd name="T76" fmla="*/ 88 w 181"/>
                <a:gd name="T77" fmla="*/ 60 h 69"/>
                <a:gd name="T78" fmla="*/ 92 w 181"/>
                <a:gd name="T79" fmla="*/ 62 h 69"/>
                <a:gd name="T80" fmla="*/ 98 w 181"/>
                <a:gd name="T81" fmla="*/ 60 h 69"/>
                <a:gd name="T82" fmla="*/ 102 w 181"/>
                <a:gd name="T83" fmla="*/ 59 h 69"/>
                <a:gd name="T84" fmla="*/ 103 w 181"/>
                <a:gd name="T85" fmla="*/ 59 h 69"/>
                <a:gd name="T86" fmla="*/ 108 w 181"/>
                <a:gd name="T87" fmla="*/ 58 h 69"/>
                <a:gd name="T88" fmla="*/ 115 w 181"/>
                <a:gd name="T89" fmla="*/ 53 h 69"/>
                <a:gd name="T90" fmla="*/ 117 w 181"/>
                <a:gd name="T91" fmla="*/ 52 h 69"/>
                <a:gd name="T92" fmla="*/ 122 w 181"/>
                <a:gd name="T93" fmla="*/ 45 h 69"/>
                <a:gd name="T94" fmla="*/ 127 w 181"/>
                <a:gd name="T95" fmla="*/ 45 h 69"/>
                <a:gd name="T96" fmla="*/ 134 w 181"/>
                <a:gd name="T97" fmla="*/ 43 h 69"/>
                <a:gd name="T98" fmla="*/ 139 w 181"/>
                <a:gd name="T99" fmla="*/ 41 h 69"/>
                <a:gd name="T100" fmla="*/ 152 w 181"/>
                <a:gd name="T101" fmla="*/ 37 h 69"/>
                <a:gd name="T102" fmla="*/ 156 w 181"/>
                <a:gd name="T103" fmla="*/ 35 h 69"/>
                <a:gd name="T104" fmla="*/ 163 w 181"/>
                <a:gd name="T105" fmla="*/ 27 h 69"/>
                <a:gd name="T106" fmla="*/ 167 w 181"/>
                <a:gd name="T107" fmla="*/ 19 h 69"/>
                <a:gd name="T108" fmla="*/ 10 w 181"/>
                <a:gd name="T109" fmla="*/ 31 h 69"/>
                <a:gd name="T110" fmla="*/ 10 w 181"/>
                <a:gd name="T111" fmla="*/ 35 h 69"/>
                <a:gd name="T112" fmla="*/ 9 w 181"/>
                <a:gd name="T113" fmla="*/ 34 h 69"/>
                <a:gd name="T114" fmla="*/ 7 w 181"/>
                <a:gd name="T115" fmla="*/ 35 h 69"/>
                <a:gd name="T116" fmla="*/ 8 w 181"/>
                <a:gd name="T117" fmla="*/ 36 h 69"/>
                <a:gd name="T118" fmla="*/ 10 w 181"/>
                <a:gd name="T119" fmla="*/ 3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1" h="69">
                  <a:moveTo>
                    <a:pt x="177" y="5"/>
                  </a:moveTo>
                  <a:cubicBezTo>
                    <a:pt x="177" y="2"/>
                    <a:pt x="172" y="0"/>
                    <a:pt x="172" y="0"/>
                  </a:cubicBezTo>
                  <a:cubicBezTo>
                    <a:pt x="172" y="4"/>
                    <a:pt x="169" y="7"/>
                    <a:pt x="164" y="8"/>
                  </a:cubicBezTo>
                  <a:cubicBezTo>
                    <a:pt x="163" y="9"/>
                    <a:pt x="163" y="11"/>
                    <a:pt x="162" y="11"/>
                  </a:cubicBezTo>
                  <a:cubicBezTo>
                    <a:pt x="159" y="15"/>
                    <a:pt x="152" y="15"/>
                    <a:pt x="149" y="19"/>
                  </a:cubicBezTo>
                  <a:cubicBezTo>
                    <a:pt x="150" y="19"/>
                    <a:pt x="150" y="20"/>
                    <a:pt x="150" y="21"/>
                  </a:cubicBezTo>
                  <a:cubicBezTo>
                    <a:pt x="150" y="20"/>
                    <a:pt x="150" y="20"/>
                    <a:pt x="150" y="20"/>
                  </a:cubicBezTo>
                  <a:cubicBezTo>
                    <a:pt x="150" y="22"/>
                    <a:pt x="150" y="22"/>
                    <a:pt x="150" y="22"/>
                  </a:cubicBezTo>
                  <a:cubicBezTo>
                    <a:pt x="150" y="22"/>
                    <a:pt x="149" y="21"/>
                    <a:pt x="149" y="20"/>
                  </a:cubicBezTo>
                  <a:cubicBezTo>
                    <a:pt x="147" y="21"/>
                    <a:pt x="146" y="23"/>
                    <a:pt x="144" y="24"/>
                  </a:cubicBezTo>
                  <a:cubicBezTo>
                    <a:pt x="145" y="26"/>
                    <a:pt x="143" y="24"/>
                    <a:pt x="144" y="26"/>
                  </a:cubicBezTo>
                  <a:cubicBezTo>
                    <a:pt x="144" y="25"/>
                    <a:pt x="144" y="25"/>
                    <a:pt x="144" y="25"/>
                  </a:cubicBezTo>
                  <a:cubicBezTo>
                    <a:pt x="143" y="27"/>
                    <a:pt x="143" y="27"/>
                    <a:pt x="141" y="25"/>
                  </a:cubicBezTo>
                  <a:cubicBezTo>
                    <a:pt x="135" y="26"/>
                    <a:pt x="130" y="30"/>
                    <a:pt x="125" y="31"/>
                  </a:cubicBezTo>
                  <a:cubicBezTo>
                    <a:pt x="119" y="33"/>
                    <a:pt x="114" y="37"/>
                    <a:pt x="108" y="39"/>
                  </a:cubicBezTo>
                  <a:cubicBezTo>
                    <a:pt x="108" y="42"/>
                    <a:pt x="106" y="41"/>
                    <a:pt x="106" y="44"/>
                  </a:cubicBezTo>
                  <a:cubicBezTo>
                    <a:pt x="106" y="43"/>
                    <a:pt x="106" y="43"/>
                    <a:pt x="106" y="43"/>
                  </a:cubicBezTo>
                  <a:cubicBezTo>
                    <a:pt x="105" y="45"/>
                    <a:pt x="104" y="43"/>
                    <a:pt x="103" y="42"/>
                  </a:cubicBezTo>
                  <a:cubicBezTo>
                    <a:pt x="103" y="44"/>
                    <a:pt x="102" y="43"/>
                    <a:pt x="103" y="45"/>
                  </a:cubicBezTo>
                  <a:cubicBezTo>
                    <a:pt x="103" y="46"/>
                    <a:pt x="102" y="42"/>
                    <a:pt x="101" y="43"/>
                  </a:cubicBezTo>
                  <a:cubicBezTo>
                    <a:pt x="101" y="42"/>
                    <a:pt x="101" y="44"/>
                    <a:pt x="101" y="44"/>
                  </a:cubicBezTo>
                  <a:cubicBezTo>
                    <a:pt x="100" y="46"/>
                    <a:pt x="101" y="42"/>
                    <a:pt x="99" y="41"/>
                  </a:cubicBezTo>
                  <a:cubicBezTo>
                    <a:pt x="96" y="42"/>
                    <a:pt x="94" y="45"/>
                    <a:pt x="91" y="44"/>
                  </a:cubicBezTo>
                  <a:cubicBezTo>
                    <a:pt x="91" y="44"/>
                    <a:pt x="91" y="45"/>
                    <a:pt x="91" y="45"/>
                  </a:cubicBezTo>
                  <a:cubicBezTo>
                    <a:pt x="90" y="42"/>
                    <a:pt x="90" y="46"/>
                    <a:pt x="90" y="45"/>
                  </a:cubicBezTo>
                  <a:cubicBezTo>
                    <a:pt x="90" y="44"/>
                    <a:pt x="90" y="44"/>
                    <a:pt x="90" y="44"/>
                  </a:cubicBezTo>
                  <a:cubicBezTo>
                    <a:pt x="88" y="43"/>
                    <a:pt x="88" y="45"/>
                    <a:pt x="86" y="44"/>
                  </a:cubicBezTo>
                  <a:cubicBezTo>
                    <a:pt x="85" y="45"/>
                    <a:pt x="84" y="42"/>
                    <a:pt x="83" y="44"/>
                  </a:cubicBezTo>
                  <a:cubicBezTo>
                    <a:pt x="83" y="43"/>
                    <a:pt x="83" y="43"/>
                    <a:pt x="82" y="43"/>
                  </a:cubicBezTo>
                  <a:cubicBezTo>
                    <a:pt x="82" y="47"/>
                    <a:pt x="80" y="42"/>
                    <a:pt x="79" y="44"/>
                  </a:cubicBezTo>
                  <a:cubicBezTo>
                    <a:pt x="79" y="44"/>
                    <a:pt x="79" y="44"/>
                    <a:pt x="79" y="44"/>
                  </a:cubicBezTo>
                  <a:cubicBezTo>
                    <a:pt x="76" y="44"/>
                    <a:pt x="73" y="43"/>
                    <a:pt x="70" y="46"/>
                  </a:cubicBezTo>
                  <a:cubicBezTo>
                    <a:pt x="68" y="46"/>
                    <a:pt x="66" y="43"/>
                    <a:pt x="64" y="44"/>
                  </a:cubicBezTo>
                  <a:cubicBezTo>
                    <a:pt x="64" y="46"/>
                    <a:pt x="64" y="46"/>
                    <a:pt x="64" y="46"/>
                  </a:cubicBezTo>
                  <a:cubicBezTo>
                    <a:pt x="63" y="46"/>
                    <a:pt x="64" y="45"/>
                    <a:pt x="64" y="44"/>
                  </a:cubicBezTo>
                  <a:cubicBezTo>
                    <a:pt x="63" y="46"/>
                    <a:pt x="61" y="44"/>
                    <a:pt x="60" y="44"/>
                  </a:cubicBezTo>
                  <a:cubicBezTo>
                    <a:pt x="60" y="45"/>
                    <a:pt x="60" y="45"/>
                    <a:pt x="60" y="46"/>
                  </a:cubicBezTo>
                  <a:cubicBezTo>
                    <a:pt x="59" y="43"/>
                    <a:pt x="57" y="47"/>
                    <a:pt x="55" y="45"/>
                  </a:cubicBezTo>
                  <a:cubicBezTo>
                    <a:pt x="56" y="48"/>
                    <a:pt x="55" y="47"/>
                    <a:pt x="54" y="48"/>
                  </a:cubicBezTo>
                  <a:cubicBezTo>
                    <a:pt x="54" y="47"/>
                    <a:pt x="54" y="46"/>
                    <a:pt x="54" y="46"/>
                  </a:cubicBezTo>
                  <a:cubicBezTo>
                    <a:pt x="53" y="46"/>
                    <a:pt x="52" y="46"/>
                    <a:pt x="51" y="45"/>
                  </a:cubicBezTo>
                  <a:cubicBezTo>
                    <a:pt x="51" y="46"/>
                    <a:pt x="50" y="48"/>
                    <a:pt x="50" y="47"/>
                  </a:cubicBezTo>
                  <a:cubicBezTo>
                    <a:pt x="49" y="45"/>
                    <a:pt x="48" y="47"/>
                    <a:pt x="48" y="46"/>
                  </a:cubicBezTo>
                  <a:cubicBezTo>
                    <a:pt x="48" y="48"/>
                    <a:pt x="47" y="49"/>
                    <a:pt x="46" y="49"/>
                  </a:cubicBezTo>
                  <a:cubicBezTo>
                    <a:pt x="47" y="46"/>
                    <a:pt x="47" y="46"/>
                    <a:pt x="47" y="46"/>
                  </a:cubicBezTo>
                  <a:cubicBezTo>
                    <a:pt x="44" y="47"/>
                    <a:pt x="42" y="44"/>
                    <a:pt x="39" y="47"/>
                  </a:cubicBezTo>
                  <a:cubicBezTo>
                    <a:pt x="39" y="45"/>
                    <a:pt x="39" y="45"/>
                    <a:pt x="39" y="45"/>
                  </a:cubicBezTo>
                  <a:cubicBezTo>
                    <a:pt x="36" y="47"/>
                    <a:pt x="35" y="45"/>
                    <a:pt x="32" y="47"/>
                  </a:cubicBezTo>
                  <a:cubicBezTo>
                    <a:pt x="33" y="46"/>
                    <a:pt x="30" y="45"/>
                    <a:pt x="30" y="45"/>
                  </a:cubicBezTo>
                  <a:cubicBezTo>
                    <a:pt x="29" y="46"/>
                    <a:pt x="28" y="46"/>
                    <a:pt x="27" y="48"/>
                  </a:cubicBezTo>
                  <a:cubicBezTo>
                    <a:pt x="27" y="48"/>
                    <a:pt x="27" y="46"/>
                    <a:pt x="27" y="46"/>
                  </a:cubicBezTo>
                  <a:cubicBezTo>
                    <a:pt x="26" y="45"/>
                    <a:pt x="26" y="43"/>
                    <a:pt x="25" y="45"/>
                  </a:cubicBezTo>
                  <a:cubicBezTo>
                    <a:pt x="25" y="43"/>
                    <a:pt x="25" y="43"/>
                    <a:pt x="25" y="43"/>
                  </a:cubicBezTo>
                  <a:cubicBezTo>
                    <a:pt x="24" y="44"/>
                    <a:pt x="22" y="46"/>
                    <a:pt x="22" y="44"/>
                  </a:cubicBezTo>
                  <a:cubicBezTo>
                    <a:pt x="21" y="45"/>
                    <a:pt x="20" y="45"/>
                    <a:pt x="20" y="46"/>
                  </a:cubicBezTo>
                  <a:cubicBezTo>
                    <a:pt x="19" y="46"/>
                    <a:pt x="20" y="44"/>
                    <a:pt x="19" y="45"/>
                  </a:cubicBezTo>
                  <a:cubicBezTo>
                    <a:pt x="21" y="44"/>
                    <a:pt x="21" y="44"/>
                    <a:pt x="21" y="44"/>
                  </a:cubicBezTo>
                  <a:cubicBezTo>
                    <a:pt x="19" y="42"/>
                    <a:pt x="17" y="42"/>
                    <a:pt x="15" y="42"/>
                  </a:cubicBezTo>
                  <a:cubicBezTo>
                    <a:pt x="16" y="40"/>
                    <a:pt x="13" y="41"/>
                    <a:pt x="13" y="39"/>
                  </a:cubicBezTo>
                  <a:cubicBezTo>
                    <a:pt x="12" y="40"/>
                    <a:pt x="13" y="38"/>
                    <a:pt x="10" y="39"/>
                  </a:cubicBezTo>
                  <a:cubicBezTo>
                    <a:pt x="11" y="39"/>
                    <a:pt x="11" y="39"/>
                    <a:pt x="11" y="39"/>
                  </a:cubicBezTo>
                  <a:cubicBezTo>
                    <a:pt x="11" y="38"/>
                    <a:pt x="11" y="37"/>
                    <a:pt x="12" y="37"/>
                  </a:cubicBezTo>
                  <a:cubicBezTo>
                    <a:pt x="12" y="37"/>
                    <a:pt x="11" y="37"/>
                    <a:pt x="11" y="37"/>
                  </a:cubicBezTo>
                  <a:cubicBezTo>
                    <a:pt x="11" y="36"/>
                    <a:pt x="11" y="36"/>
                    <a:pt x="11" y="36"/>
                  </a:cubicBezTo>
                  <a:cubicBezTo>
                    <a:pt x="11" y="36"/>
                    <a:pt x="11" y="36"/>
                    <a:pt x="11" y="37"/>
                  </a:cubicBezTo>
                  <a:cubicBezTo>
                    <a:pt x="10" y="37"/>
                    <a:pt x="10" y="37"/>
                    <a:pt x="10" y="37"/>
                  </a:cubicBezTo>
                  <a:cubicBezTo>
                    <a:pt x="10" y="36"/>
                    <a:pt x="10" y="36"/>
                    <a:pt x="10" y="36"/>
                  </a:cubicBezTo>
                  <a:cubicBezTo>
                    <a:pt x="10" y="36"/>
                    <a:pt x="10" y="36"/>
                    <a:pt x="10" y="36"/>
                  </a:cubicBezTo>
                  <a:cubicBezTo>
                    <a:pt x="10" y="36"/>
                    <a:pt x="10" y="36"/>
                    <a:pt x="10" y="36"/>
                  </a:cubicBezTo>
                  <a:cubicBezTo>
                    <a:pt x="10" y="36"/>
                    <a:pt x="10" y="36"/>
                    <a:pt x="10" y="36"/>
                  </a:cubicBezTo>
                  <a:cubicBezTo>
                    <a:pt x="10" y="36"/>
                    <a:pt x="11" y="36"/>
                    <a:pt x="11" y="36"/>
                  </a:cubicBezTo>
                  <a:cubicBezTo>
                    <a:pt x="11" y="36"/>
                    <a:pt x="11" y="36"/>
                    <a:pt x="10" y="35"/>
                  </a:cubicBezTo>
                  <a:cubicBezTo>
                    <a:pt x="10" y="35"/>
                    <a:pt x="10" y="35"/>
                    <a:pt x="10" y="35"/>
                  </a:cubicBezTo>
                  <a:cubicBezTo>
                    <a:pt x="11" y="35"/>
                    <a:pt x="11" y="35"/>
                    <a:pt x="11" y="35"/>
                  </a:cubicBezTo>
                  <a:cubicBezTo>
                    <a:pt x="11" y="35"/>
                    <a:pt x="11" y="35"/>
                    <a:pt x="11" y="34"/>
                  </a:cubicBezTo>
                  <a:cubicBezTo>
                    <a:pt x="11" y="34"/>
                    <a:pt x="11" y="34"/>
                    <a:pt x="11" y="34"/>
                  </a:cubicBezTo>
                  <a:cubicBezTo>
                    <a:pt x="11" y="34"/>
                    <a:pt x="11" y="34"/>
                    <a:pt x="11" y="34"/>
                  </a:cubicBezTo>
                  <a:cubicBezTo>
                    <a:pt x="9" y="35"/>
                    <a:pt x="12" y="34"/>
                    <a:pt x="10" y="34"/>
                  </a:cubicBezTo>
                  <a:cubicBezTo>
                    <a:pt x="10" y="34"/>
                    <a:pt x="10" y="33"/>
                    <a:pt x="11" y="32"/>
                  </a:cubicBezTo>
                  <a:cubicBezTo>
                    <a:pt x="10" y="34"/>
                    <a:pt x="10" y="32"/>
                    <a:pt x="10" y="31"/>
                  </a:cubicBezTo>
                  <a:cubicBezTo>
                    <a:pt x="10" y="31"/>
                    <a:pt x="10" y="31"/>
                    <a:pt x="10" y="31"/>
                  </a:cubicBezTo>
                  <a:cubicBezTo>
                    <a:pt x="10" y="30"/>
                    <a:pt x="10" y="30"/>
                    <a:pt x="10" y="29"/>
                  </a:cubicBezTo>
                  <a:cubicBezTo>
                    <a:pt x="10" y="29"/>
                    <a:pt x="10" y="29"/>
                    <a:pt x="10" y="29"/>
                  </a:cubicBezTo>
                  <a:cubicBezTo>
                    <a:pt x="10" y="29"/>
                    <a:pt x="10" y="30"/>
                    <a:pt x="10" y="30"/>
                  </a:cubicBezTo>
                  <a:cubicBezTo>
                    <a:pt x="10" y="30"/>
                    <a:pt x="9" y="30"/>
                    <a:pt x="5" y="31"/>
                  </a:cubicBezTo>
                  <a:cubicBezTo>
                    <a:pt x="4" y="32"/>
                    <a:pt x="9" y="31"/>
                    <a:pt x="8" y="32"/>
                  </a:cubicBezTo>
                  <a:cubicBezTo>
                    <a:pt x="5" y="32"/>
                    <a:pt x="9" y="34"/>
                    <a:pt x="6" y="34"/>
                  </a:cubicBezTo>
                  <a:cubicBezTo>
                    <a:pt x="4" y="33"/>
                    <a:pt x="4" y="33"/>
                    <a:pt x="4" y="33"/>
                  </a:cubicBezTo>
                  <a:cubicBezTo>
                    <a:pt x="4" y="33"/>
                    <a:pt x="5" y="33"/>
                    <a:pt x="5" y="33"/>
                  </a:cubicBezTo>
                  <a:cubicBezTo>
                    <a:pt x="2" y="32"/>
                    <a:pt x="2" y="32"/>
                    <a:pt x="2" y="32"/>
                  </a:cubicBezTo>
                  <a:cubicBezTo>
                    <a:pt x="5" y="34"/>
                    <a:pt x="3" y="35"/>
                    <a:pt x="3" y="35"/>
                  </a:cubicBezTo>
                  <a:cubicBezTo>
                    <a:pt x="3" y="35"/>
                    <a:pt x="3" y="35"/>
                    <a:pt x="3" y="35"/>
                  </a:cubicBezTo>
                  <a:cubicBezTo>
                    <a:pt x="1" y="36"/>
                    <a:pt x="4" y="35"/>
                    <a:pt x="4" y="36"/>
                  </a:cubicBezTo>
                  <a:cubicBezTo>
                    <a:pt x="4" y="36"/>
                    <a:pt x="1" y="36"/>
                    <a:pt x="0" y="37"/>
                  </a:cubicBezTo>
                  <a:cubicBezTo>
                    <a:pt x="1" y="38"/>
                    <a:pt x="3" y="40"/>
                    <a:pt x="2" y="42"/>
                  </a:cubicBezTo>
                  <a:cubicBezTo>
                    <a:pt x="3" y="43"/>
                    <a:pt x="4" y="44"/>
                    <a:pt x="6" y="44"/>
                  </a:cubicBezTo>
                  <a:cubicBezTo>
                    <a:pt x="6" y="44"/>
                    <a:pt x="3" y="45"/>
                    <a:pt x="5" y="45"/>
                  </a:cubicBezTo>
                  <a:cubicBezTo>
                    <a:pt x="4" y="46"/>
                    <a:pt x="3" y="47"/>
                    <a:pt x="3" y="47"/>
                  </a:cubicBezTo>
                  <a:cubicBezTo>
                    <a:pt x="4" y="47"/>
                    <a:pt x="4" y="49"/>
                    <a:pt x="5" y="46"/>
                  </a:cubicBezTo>
                  <a:cubicBezTo>
                    <a:pt x="6" y="48"/>
                    <a:pt x="7" y="49"/>
                    <a:pt x="8" y="49"/>
                  </a:cubicBezTo>
                  <a:cubicBezTo>
                    <a:pt x="8" y="49"/>
                    <a:pt x="6" y="50"/>
                    <a:pt x="6" y="51"/>
                  </a:cubicBezTo>
                  <a:cubicBezTo>
                    <a:pt x="8" y="50"/>
                    <a:pt x="9" y="50"/>
                    <a:pt x="10" y="51"/>
                  </a:cubicBezTo>
                  <a:cubicBezTo>
                    <a:pt x="11" y="50"/>
                    <a:pt x="10" y="50"/>
                    <a:pt x="11" y="48"/>
                  </a:cubicBezTo>
                  <a:cubicBezTo>
                    <a:pt x="12" y="48"/>
                    <a:pt x="12" y="48"/>
                    <a:pt x="13" y="48"/>
                  </a:cubicBezTo>
                  <a:cubicBezTo>
                    <a:pt x="12" y="49"/>
                    <a:pt x="10" y="52"/>
                    <a:pt x="11" y="52"/>
                  </a:cubicBezTo>
                  <a:cubicBezTo>
                    <a:pt x="9" y="55"/>
                    <a:pt x="10" y="51"/>
                    <a:pt x="8" y="54"/>
                  </a:cubicBezTo>
                  <a:cubicBezTo>
                    <a:pt x="7" y="55"/>
                    <a:pt x="5" y="54"/>
                    <a:pt x="6" y="53"/>
                  </a:cubicBezTo>
                  <a:cubicBezTo>
                    <a:pt x="3" y="54"/>
                    <a:pt x="6" y="54"/>
                    <a:pt x="4" y="55"/>
                  </a:cubicBezTo>
                  <a:cubicBezTo>
                    <a:pt x="5" y="56"/>
                    <a:pt x="6" y="55"/>
                    <a:pt x="8" y="55"/>
                  </a:cubicBezTo>
                  <a:cubicBezTo>
                    <a:pt x="8" y="54"/>
                    <a:pt x="8" y="54"/>
                    <a:pt x="9" y="53"/>
                  </a:cubicBezTo>
                  <a:cubicBezTo>
                    <a:pt x="11" y="52"/>
                    <a:pt x="9" y="56"/>
                    <a:pt x="9" y="56"/>
                  </a:cubicBezTo>
                  <a:cubicBezTo>
                    <a:pt x="9" y="56"/>
                    <a:pt x="9" y="56"/>
                    <a:pt x="9" y="56"/>
                  </a:cubicBezTo>
                  <a:cubicBezTo>
                    <a:pt x="9" y="57"/>
                    <a:pt x="10" y="56"/>
                    <a:pt x="11" y="57"/>
                  </a:cubicBezTo>
                  <a:cubicBezTo>
                    <a:pt x="9" y="60"/>
                    <a:pt x="9" y="56"/>
                    <a:pt x="8" y="58"/>
                  </a:cubicBezTo>
                  <a:cubicBezTo>
                    <a:pt x="7" y="60"/>
                    <a:pt x="7" y="60"/>
                    <a:pt x="7" y="60"/>
                  </a:cubicBezTo>
                  <a:cubicBezTo>
                    <a:pt x="8" y="61"/>
                    <a:pt x="9" y="58"/>
                    <a:pt x="10" y="59"/>
                  </a:cubicBezTo>
                  <a:cubicBezTo>
                    <a:pt x="9" y="60"/>
                    <a:pt x="9" y="60"/>
                    <a:pt x="9" y="60"/>
                  </a:cubicBezTo>
                  <a:cubicBezTo>
                    <a:pt x="10" y="60"/>
                    <a:pt x="10" y="60"/>
                    <a:pt x="10" y="60"/>
                  </a:cubicBezTo>
                  <a:cubicBezTo>
                    <a:pt x="11" y="59"/>
                    <a:pt x="11" y="57"/>
                    <a:pt x="11" y="57"/>
                  </a:cubicBezTo>
                  <a:cubicBezTo>
                    <a:pt x="13" y="55"/>
                    <a:pt x="11" y="57"/>
                    <a:pt x="13" y="57"/>
                  </a:cubicBezTo>
                  <a:cubicBezTo>
                    <a:pt x="14" y="56"/>
                    <a:pt x="12" y="57"/>
                    <a:pt x="13" y="56"/>
                  </a:cubicBezTo>
                  <a:cubicBezTo>
                    <a:pt x="14" y="54"/>
                    <a:pt x="14" y="54"/>
                    <a:pt x="15" y="54"/>
                  </a:cubicBezTo>
                  <a:cubicBezTo>
                    <a:pt x="15" y="55"/>
                    <a:pt x="14" y="56"/>
                    <a:pt x="14" y="57"/>
                  </a:cubicBezTo>
                  <a:cubicBezTo>
                    <a:pt x="14" y="58"/>
                    <a:pt x="13" y="57"/>
                    <a:pt x="14" y="57"/>
                  </a:cubicBezTo>
                  <a:cubicBezTo>
                    <a:pt x="12" y="58"/>
                    <a:pt x="12" y="60"/>
                    <a:pt x="11" y="61"/>
                  </a:cubicBezTo>
                  <a:cubicBezTo>
                    <a:pt x="11" y="62"/>
                    <a:pt x="12" y="60"/>
                    <a:pt x="13" y="60"/>
                  </a:cubicBezTo>
                  <a:cubicBezTo>
                    <a:pt x="13" y="60"/>
                    <a:pt x="14" y="58"/>
                    <a:pt x="14" y="58"/>
                  </a:cubicBezTo>
                  <a:cubicBezTo>
                    <a:pt x="17" y="54"/>
                    <a:pt x="13" y="61"/>
                    <a:pt x="15" y="61"/>
                  </a:cubicBezTo>
                  <a:cubicBezTo>
                    <a:pt x="16" y="58"/>
                    <a:pt x="18" y="58"/>
                    <a:pt x="19" y="54"/>
                  </a:cubicBezTo>
                  <a:cubicBezTo>
                    <a:pt x="19" y="54"/>
                    <a:pt x="20" y="53"/>
                    <a:pt x="20" y="54"/>
                  </a:cubicBezTo>
                  <a:cubicBezTo>
                    <a:pt x="19" y="56"/>
                    <a:pt x="20" y="56"/>
                    <a:pt x="18" y="57"/>
                  </a:cubicBezTo>
                  <a:cubicBezTo>
                    <a:pt x="19" y="57"/>
                    <a:pt x="19" y="57"/>
                    <a:pt x="19" y="57"/>
                  </a:cubicBezTo>
                  <a:cubicBezTo>
                    <a:pt x="17" y="59"/>
                    <a:pt x="17" y="59"/>
                    <a:pt x="17" y="59"/>
                  </a:cubicBezTo>
                  <a:cubicBezTo>
                    <a:pt x="17" y="61"/>
                    <a:pt x="17" y="63"/>
                    <a:pt x="17" y="64"/>
                  </a:cubicBezTo>
                  <a:cubicBezTo>
                    <a:pt x="18" y="63"/>
                    <a:pt x="18" y="62"/>
                    <a:pt x="19" y="62"/>
                  </a:cubicBezTo>
                  <a:cubicBezTo>
                    <a:pt x="18" y="62"/>
                    <a:pt x="18" y="63"/>
                    <a:pt x="19" y="64"/>
                  </a:cubicBezTo>
                  <a:cubicBezTo>
                    <a:pt x="18" y="63"/>
                    <a:pt x="20" y="61"/>
                    <a:pt x="20" y="60"/>
                  </a:cubicBezTo>
                  <a:cubicBezTo>
                    <a:pt x="21" y="61"/>
                    <a:pt x="21" y="63"/>
                    <a:pt x="20" y="63"/>
                  </a:cubicBezTo>
                  <a:cubicBezTo>
                    <a:pt x="19" y="65"/>
                    <a:pt x="19" y="65"/>
                    <a:pt x="19" y="65"/>
                  </a:cubicBezTo>
                  <a:cubicBezTo>
                    <a:pt x="20" y="63"/>
                    <a:pt x="19" y="65"/>
                    <a:pt x="20" y="65"/>
                  </a:cubicBezTo>
                  <a:cubicBezTo>
                    <a:pt x="20" y="64"/>
                    <a:pt x="21" y="62"/>
                    <a:pt x="22" y="61"/>
                  </a:cubicBezTo>
                  <a:cubicBezTo>
                    <a:pt x="22" y="61"/>
                    <a:pt x="22" y="62"/>
                    <a:pt x="23" y="62"/>
                  </a:cubicBezTo>
                  <a:cubicBezTo>
                    <a:pt x="21" y="63"/>
                    <a:pt x="21" y="63"/>
                    <a:pt x="21" y="63"/>
                  </a:cubicBezTo>
                  <a:cubicBezTo>
                    <a:pt x="22" y="63"/>
                    <a:pt x="21" y="66"/>
                    <a:pt x="22" y="66"/>
                  </a:cubicBezTo>
                  <a:cubicBezTo>
                    <a:pt x="23" y="64"/>
                    <a:pt x="23" y="64"/>
                    <a:pt x="23" y="64"/>
                  </a:cubicBezTo>
                  <a:cubicBezTo>
                    <a:pt x="22" y="66"/>
                    <a:pt x="22" y="66"/>
                    <a:pt x="22" y="66"/>
                  </a:cubicBezTo>
                  <a:cubicBezTo>
                    <a:pt x="23" y="65"/>
                    <a:pt x="23" y="65"/>
                    <a:pt x="24" y="65"/>
                  </a:cubicBezTo>
                  <a:cubicBezTo>
                    <a:pt x="23" y="66"/>
                    <a:pt x="23" y="66"/>
                    <a:pt x="23" y="66"/>
                  </a:cubicBezTo>
                  <a:cubicBezTo>
                    <a:pt x="24" y="65"/>
                    <a:pt x="25" y="63"/>
                    <a:pt x="25" y="65"/>
                  </a:cubicBezTo>
                  <a:cubicBezTo>
                    <a:pt x="25" y="63"/>
                    <a:pt x="24" y="65"/>
                    <a:pt x="24" y="64"/>
                  </a:cubicBezTo>
                  <a:cubicBezTo>
                    <a:pt x="24" y="62"/>
                    <a:pt x="25" y="62"/>
                    <a:pt x="25" y="62"/>
                  </a:cubicBezTo>
                  <a:cubicBezTo>
                    <a:pt x="25" y="62"/>
                    <a:pt x="25" y="62"/>
                    <a:pt x="25" y="63"/>
                  </a:cubicBezTo>
                  <a:cubicBezTo>
                    <a:pt x="26" y="62"/>
                    <a:pt x="26" y="62"/>
                    <a:pt x="26" y="62"/>
                  </a:cubicBezTo>
                  <a:cubicBezTo>
                    <a:pt x="26" y="63"/>
                    <a:pt x="26" y="64"/>
                    <a:pt x="26" y="65"/>
                  </a:cubicBezTo>
                  <a:cubicBezTo>
                    <a:pt x="27" y="63"/>
                    <a:pt x="27" y="63"/>
                    <a:pt x="27" y="63"/>
                  </a:cubicBezTo>
                  <a:cubicBezTo>
                    <a:pt x="26" y="66"/>
                    <a:pt x="28" y="62"/>
                    <a:pt x="28" y="64"/>
                  </a:cubicBezTo>
                  <a:cubicBezTo>
                    <a:pt x="28" y="65"/>
                    <a:pt x="27" y="66"/>
                    <a:pt x="27" y="67"/>
                  </a:cubicBezTo>
                  <a:cubicBezTo>
                    <a:pt x="28" y="64"/>
                    <a:pt x="29" y="64"/>
                    <a:pt x="30" y="62"/>
                  </a:cubicBezTo>
                  <a:cubicBezTo>
                    <a:pt x="30" y="63"/>
                    <a:pt x="28" y="65"/>
                    <a:pt x="28" y="67"/>
                  </a:cubicBezTo>
                  <a:cubicBezTo>
                    <a:pt x="29" y="65"/>
                    <a:pt x="29" y="69"/>
                    <a:pt x="30" y="66"/>
                  </a:cubicBezTo>
                  <a:cubicBezTo>
                    <a:pt x="30" y="65"/>
                    <a:pt x="31" y="64"/>
                    <a:pt x="31" y="63"/>
                  </a:cubicBezTo>
                  <a:cubicBezTo>
                    <a:pt x="32" y="64"/>
                    <a:pt x="31" y="64"/>
                    <a:pt x="31" y="66"/>
                  </a:cubicBezTo>
                  <a:cubicBezTo>
                    <a:pt x="32" y="65"/>
                    <a:pt x="32" y="63"/>
                    <a:pt x="32" y="62"/>
                  </a:cubicBezTo>
                  <a:cubicBezTo>
                    <a:pt x="32" y="63"/>
                    <a:pt x="33" y="61"/>
                    <a:pt x="34" y="62"/>
                  </a:cubicBezTo>
                  <a:cubicBezTo>
                    <a:pt x="33" y="64"/>
                    <a:pt x="32" y="63"/>
                    <a:pt x="33" y="64"/>
                  </a:cubicBezTo>
                  <a:cubicBezTo>
                    <a:pt x="34" y="65"/>
                    <a:pt x="34" y="60"/>
                    <a:pt x="35" y="60"/>
                  </a:cubicBezTo>
                  <a:cubicBezTo>
                    <a:pt x="35" y="59"/>
                    <a:pt x="36" y="56"/>
                    <a:pt x="36" y="55"/>
                  </a:cubicBezTo>
                  <a:cubicBezTo>
                    <a:pt x="37" y="56"/>
                    <a:pt x="36" y="56"/>
                    <a:pt x="36" y="58"/>
                  </a:cubicBezTo>
                  <a:cubicBezTo>
                    <a:pt x="36" y="58"/>
                    <a:pt x="36" y="58"/>
                    <a:pt x="36" y="58"/>
                  </a:cubicBezTo>
                  <a:cubicBezTo>
                    <a:pt x="36" y="61"/>
                    <a:pt x="34" y="63"/>
                    <a:pt x="34" y="65"/>
                  </a:cubicBezTo>
                  <a:cubicBezTo>
                    <a:pt x="35" y="64"/>
                    <a:pt x="35" y="64"/>
                    <a:pt x="35" y="64"/>
                  </a:cubicBezTo>
                  <a:cubicBezTo>
                    <a:pt x="35" y="65"/>
                    <a:pt x="34" y="66"/>
                    <a:pt x="34" y="67"/>
                  </a:cubicBezTo>
                  <a:cubicBezTo>
                    <a:pt x="35" y="65"/>
                    <a:pt x="36" y="67"/>
                    <a:pt x="36" y="66"/>
                  </a:cubicBezTo>
                  <a:cubicBezTo>
                    <a:pt x="36" y="65"/>
                    <a:pt x="35" y="67"/>
                    <a:pt x="36" y="65"/>
                  </a:cubicBezTo>
                  <a:cubicBezTo>
                    <a:pt x="36" y="65"/>
                    <a:pt x="37" y="62"/>
                    <a:pt x="37" y="63"/>
                  </a:cubicBezTo>
                  <a:cubicBezTo>
                    <a:pt x="37" y="65"/>
                    <a:pt x="37" y="66"/>
                    <a:pt x="37" y="67"/>
                  </a:cubicBezTo>
                  <a:cubicBezTo>
                    <a:pt x="37" y="68"/>
                    <a:pt x="37" y="65"/>
                    <a:pt x="38" y="66"/>
                  </a:cubicBezTo>
                  <a:cubicBezTo>
                    <a:pt x="38" y="67"/>
                    <a:pt x="38" y="67"/>
                    <a:pt x="38" y="67"/>
                  </a:cubicBezTo>
                  <a:cubicBezTo>
                    <a:pt x="40" y="68"/>
                    <a:pt x="42" y="67"/>
                    <a:pt x="45" y="63"/>
                  </a:cubicBezTo>
                  <a:cubicBezTo>
                    <a:pt x="45" y="65"/>
                    <a:pt x="45" y="65"/>
                    <a:pt x="46" y="67"/>
                  </a:cubicBezTo>
                  <a:cubicBezTo>
                    <a:pt x="46" y="66"/>
                    <a:pt x="46" y="65"/>
                    <a:pt x="47" y="65"/>
                  </a:cubicBezTo>
                  <a:cubicBezTo>
                    <a:pt x="47" y="67"/>
                    <a:pt x="47" y="67"/>
                    <a:pt x="47" y="67"/>
                  </a:cubicBezTo>
                  <a:cubicBezTo>
                    <a:pt x="48" y="68"/>
                    <a:pt x="49" y="66"/>
                    <a:pt x="49" y="65"/>
                  </a:cubicBezTo>
                  <a:cubicBezTo>
                    <a:pt x="49" y="66"/>
                    <a:pt x="49" y="66"/>
                    <a:pt x="49" y="66"/>
                  </a:cubicBezTo>
                  <a:cubicBezTo>
                    <a:pt x="50" y="68"/>
                    <a:pt x="50" y="65"/>
                    <a:pt x="50" y="65"/>
                  </a:cubicBezTo>
                  <a:cubicBezTo>
                    <a:pt x="50" y="66"/>
                    <a:pt x="50" y="66"/>
                    <a:pt x="50" y="66"/>
                  </a:cubicBezTo>
                  <a:cubicBezTo>
                    <a:pt x="51" y="65"/>
                    <a:pt x="51" y="65"/>
                    <a:pt x="51" y="65"/>
                  </a:cubicBezTo>
                  <a:cubicBezTo>
                    <a:pt x="51" y="64"/>
                    <a:pt x="52" y="65"/>
                    <a:pt x="52" y="67"/>
                  </a:cubicBezTo>
                  <a:cubicBezTo>
                    <a:pt x="52" y="66"/>
                    <a:pt x="52" y="66"/>
                    <a:pt x="52" y="65"/>
                  </a:cubicBezTo>
                  <a:cubicBezTo>
                    <a:pt x="52" y="67"/>
                    <a:pt x="54" y="67"/>
                    <a:pt x="55" y="66"/>
                  </a:cubicBezTo>
                  <a:cubicBezTo>
                    <a:pt x="54" y="65"/>
                    <a:pt x="54" y="65"/>
                    <a:pt x="54" y="63"/>
                  </a:cubicBezTo>
                  <a:cubicBezTo>
                    <a:pt x="54" y="61"/>
                    <a:pt x="55" y="64"/>
                    <a:pt x="55" y="62"/>
                  </a:cubicBezTo>
                  <a:cubicBezTo>
                    <a:pt x="55" y="63"/>
                    <a:pt x="55" y="64"/>
                    <a:pt x="55" y="65"/>
                  </a:cubicBezTo>
                  <a:cubicBezTo>
                    <a:pt x="56" y="68"/>
                    <a:pt x="58" y="65"/>
                    <a:pt x="59" y="66"/>
                  </a:cubicBezTo>
                  <a:cubicBezTo>
                    <a:pt x="60" y="65"/>
                    <a:pt x="60" y="65"/>
                    <a:pt x="60" y="65"/>
                  </a:cubicBezTo>
                  <a:cubicBezTo>
                    <a:pt x="61" y="67"/>
                    <a:pt x="62" y="64"/>
                    <a:pt x="63" y="65"/>
                  </a:cubicBezTo>
                  <a:cubicBezTo>
                    <a:pt x="63" y="65"/>
                    <a:pt x="63" y="62"/>
                    <a:pt x="64" y="62"/>
                  </a:cubicBezTo>
                  <a:cubicBezTo>
                    <a:pt x="64" y="60"/>
                    <a:pt x="64" y="64"/>
                    <a:pt x="65" y="66"/>
                  </a:cubicBezTo>
                  <a:cubicBezTo>
                    <a:pt x="65" y="65"/>
                    <a:pt x="65" y="64"/>
                    <a:pt x="66" y="64"/>
                  </a:cubicBezTo>
                  <a:cubicBezTo>
                    <a:pt x="66" y="65"/>
                    <a:pt x="66" y="65"/>
                    <a:pt x="66" y="65"/>
                  </a:cubicBezTo>
                  <a:cubicBezTo>
                    <a:pt x="66" y="64"/>
                    <a:pt x="67" y="63"/>
                    <a:pt x="67" y="64"/>
                  </a:cubicBezTo>
                  <a:cubicBezTo>
                    <a:pt x="67" y="64"/>
                    <a:pt x="67" y="64"/>
                    <a:pt x="67" y="64"/>
                  </a:cubicBezTo>
                  <a:cubicBezTo>
                    <a:pt x="67" y="64"/>
                    <a:pt x="68" y="66"/>
                    <a:pt x="68" y="65"/>
                  </a:cubicBezTo>
                  <a:cubicBezTo>
                    <a:pt x="68" y="64"/>
                    <a:pt x="69" y="65"/>
                    <a:pt x="69" y="63"/>
                  </a:cubicBezTo>
                  <a:cubicBezTo>
                    <a:pt x="69" y="64"/>
                    <a:pt x="69" y="64"/>
                    <a:pt x="69" y="64"/>
                  </a:cubicBezTo>
                  <a:cubicBezTo>
                    <a:pt x="69" y="62"/>
                    <a:pt x="69" y="62"/>
                    <a:pt x="69" y="62"/>
                  </a:cubicBezTo>
                  <a:cubicBezTo>
                    <a:pt x="70" y="63"/>
                    <a:pt x="70" y="63"/>
                    <a:pt x="70" y="63"/>
                  </a:cubicBezTo>
                  <a:cubicBezTo>
                    <a:pt x="70" y="65"/>
                    <a:pt x="70" y="65"/>
                    <a:pt x="70" y="65"/>
                  </a:cubicBezTo>
                  <a:cubicBezTo>
                    <a:pt x="71" y="66"/>
                    <a:pt x="70" y="63"/>
                    <a:pt x="70" y="62"/>
                  </a:cubicBezTo>
                  <a:cubicBezTo>
                    <a:pt x="71" y="61"/>
                    <a:pt x="71" y="63"/>
                    <a:pt x="71" y="63"/>
                  </a:cubicBezTo>
                  <a:cubicBezTo>
                    <a:pt x="71" y="64"/>
                    <a:pt x="71" y="63"/>
                    <a:pt x="71" y="63"/>
                  </a:cubicBezTo>
                  <a:cubicBezTo>
                    <a:pt x="70" y="65"/>
                    <a:pt x="71" y="64"/>
                    <a:pt x="71" y="65"/>
                  </a:cubicBezTo>
                  <a:cubicBezTo>
                    <a:pt x="71" y="65"/>
                    <a:pt x="71" y="63"/>
                    <a:pt x="72" y="63"/>
                  </a:cubicBezTo>
                  <a:cubicBezTo>
                    <a:pt x="72" y="63"/>
                    <a:pt x="73" y="63"/>
                    <a:pt x="73" y="65"/>
                  </a:cubicBezTo>
                  <a:cubicBezTo>
                    <a:pt x="73" y="64"/>
                    <a:pt x="73" y="64"/>
                    <a:pt x="73" y="63"/>
                  </a:cubicBezTo>
                  <a:cubicBezTo>
                    <a:pt x="73" y="63"/>
                    <a:pt x="73" y="62"/>
                    <a:pt x="72" y="61"/>
                  </a:cubicBezTo>
                  <a:cubicBezTo>
                    <a:pt x="73" y="61"/>
                    <a:pt x="73" y="61"/>
                    <a:pt x="73" y="61"/>
                  </a:cubicBezTo>
                  <a:cubicBezTo>
                    <a:pt x="73" y="62"/>
                    <a:pt x="73" y="62"/>
                    <a:pt x="73" y="62"/>
                  </a:cubicBezTo>
                  <a:cubicBezTo>
                    <a:pt x="73" y="61"/>
                    <a:pt x="74" y="62"/>
                    <a:pt x="74" y="60"/>
                  </a:cubicBezTo>
                  <a:cubicBezTo>
                    <a:pt x="74" y="62"/>
                    <a:pt x="74" y="62"/>
                    <a:pt x="74" y="62"/>
                  </a:cubicBezTo>
                  <a:cubicBezTo>
                    <a:pt x="74" y="61"/>
                    <a:pt x="75" y="61"/>
                    <a:pt x="75" y="61"/>
                  </a:cubicBezTo>
                  <a:cubicBezTo>
                    <a:pt x="75" y="62"/>
                    <a:pt x="75" y="64"/>
                    <a:pt x="76" y="65"/>
                  </a:cubicBezTo>
                  <a:cubicBezTo>
                    <a:pt x="77" y="63"/>
                    <a:pt x="77" y="63"/>
                    <a:pt x="77" y="63"/>
                  </a:cubicBezTo>
                  <a:cubicBezTo>
                    <a:pt x="77" y="63"/>
                    <a:pt x="77" y="63"/>
                    <a:pt x="77" y="64"/>
                  </a:cubicBezTo>
                  <a:cubicBezTo>
                    <a:pt x="78" y="65"/>
                    <a:pt x="78" y="59"/>
                    <a:pt x="79" y="61"/>
                  </a:cubicBezTo>
                  <a:cubicBezTo>
                    <a:pt x="79" y="63"/>
                    <a:pt x="79" y="63"/>
                    <a:pt x="80" y="64"/>
                  </a:cubicBezTo>
                  <a:cubicBezTo>
                    <a:pt x="80" y="63"/>
                    <a:pt x="80" y="63"/>
                    <a:pt x="80" y="62"/>
                  </a:cubicBezTo>
                  <a:cubicBezTo>
                    <a:pt x="80" y="61"/>
                    <a:pt x="80" y="64"/>
                    <a:pt x="79" y="63"/>
                  </a:cubicBezTo>
                  <a:cubicBezTo>
                    <a:pt x="79" y="61"/>
                    <a:pt x="80" y="62"/>
                    <a:pt x="80" y="61"/>
                  </a:cubicBezTo>
                  <a:cubicBezTo>
                    <a:pt x="81" y="66"/>
                    <a:pt x="83" y="62"/>
                    <a:pt x="84" y="64"/>
                  </a:cubicBezTo>
                  <a:cubicBezTo>
                    <a:pt x="84" y="61"/>
                    <a:pt x="85" y="63"/>
                    <a:pt x="85" y="62"/>
                  </a:cubicBezTo>
                  <a:cubicBezTo>
                    <a:pt x="85" y="65"/>
                    <a:pt x="86" y="62"/>
                    <a:pt x="86" y="63"/>
                  </a:cubicBezTo>
                  <a:cubicBezTo>
                    <a:pt x="86" y="61"/>
                    <a:pt x="86" y="61"/>
                    <a:pt x="86" y="61"/>
                  </a:cubicBezTo>
                  <a:cubicBezTo>
                    <a:pt x="87" y="62"/>
                    <a:pt x="87" y="57"/>
                    <a:pt x="88" y="60"/>
                  </a:cubicBezTo>
                  <a:cubicBezTo>
                    <a:pt x="88" y="60"/>
                    <a:pt x="88" y="61"/>
                    <a:pt x="88" y="62"/>
                  </a:cubicBezTo>
                  <a:cubicBezTo>
                    <a:pt x="89" y="65"/>
                    <a:pt x="89" y="59"/>
                    <a:pt x="90" y="62"/>
                  </a:cubicBezTo>
                  <a:cubicBezTo>
                    <a:pt x="90" y="61"/>
                    <a:pt x="89" y="60"/>
                    <a:pt x="90" y="59"/>
                  </a:cubicBezTo>
                  <a:cubicBezTo>
                    <a:pt x="91" y="60"/>
                    <a:pt x="92" y="61"/>
                    <a:pt x="92" y="62"/>
                  </a:cubicBezTo>
                  <a:cubicBezTo>
                    <a:pt x="92" y="61"/>
                    <a:pt x="92" y="60"/>
                    <a:pt x="92" y="61"/>
                  </a:cubicBezTo>
                  <a:cubicBezTo>
                    <a:pt x="93" y="62"/>
                    <a:pt x="92" y="62"/>
                    <a:pt x="92" y="62"/>
                  </a:cubicBezTo>
                  <a:cubicBezTo>
                    <a:pt x="93" y="63"/>
                    <a:pt x="93" y="61"/>
                    <a:pt x="94" y="60"/>
                  </a:cubicBezTo>
                  <a:cubicBezTo>
                    <a:pt x="94" y="62"/>
                    <a:pt x="95" y="61"/>
                    <a:pt x="96" y="62"/>
                  </a:cubicBezTo>
                  <a:cubicBezTo>
                    <a:pt x="96" y="60"/>
                    <a:pt x="98" y="63"/>
                    <a:pt x="97" y="60"/>
                  </a:cubicBezTo>
                  <a:cubicBezTo>
                    <a:pt x="98" y="61"/>
                    <a:pt x="98" y="61"/>
                    <a:pt x="98" y="61"/>
                  </a:cubicBezTo>
                  <a:cubicBezTo>
                    <a:pt x="98" y="60"/>
                    <a:pt x="98" y="58"/>
                    <a:pt x="98" y="58"/>
                  </a:cubicBezTo>
                  <a:cubicBezTo>
                    <a:pt x="98" y="60"/>
                    <a:pt x="98" y="60"/>
                    <a:pt x="98" y="60"/>
                  </a:cubicBezTo>
                  <a:cubicBezTo>
                    <a:pt x="99" y="62"/>
                    <a:pt x="99" y="60"/>
                    <a:pt x="100" y="61"/>
                  </a:cubicBezTo>
                  <a:cubicBezTo>
                    <a:pt x="99" y="59"/>
                    <a:pt x="100" y="61"/>
                    <a:pt x="100" y="60"/>
                  </a:cubicBezTo>
                  <a:cubicBezTo>
                    <a:pt x="100" y="59"/>
                    <a:pt x="100" y="59"/>
                    <a:pt x="100" y="59"/>
                  </a:cubicBezTo>
                  <a:cubicBezTo>
                    <a:pt x="101" y="58"/>
                    <a:pt x="100" y="58"/>
                    <a:pt x="101" y="57"/>
                  </a:cubicBezTo>
                  <a:cubicBezTo>
                    <a:pt x="101" y="57"/>
                    <a:pt x="101" y="60"/>
                    <a:pt x="101" y="59"/>
                  </a:cubicBezTo>
                  <a:cubicBezTo>
                    <a:pt x="102" y="60"/>
                    <a:pt x="102" y="60"/>
                    <a:pt x="102" y="59"/>
                  </a:cubicBezTo>
                  <a:cubicBezTo>
                    <a:pt x="102" y="59"/>
                    <a:pt x="102" y="59"/>
                    <a:pt x="102" y="59"/>
                  </a:cubicBezTo>
                  <a:cubicBezTo>
                    <a:pt x="102" y="59"/>
                    <a:pt x="102" y="59"/>
                    <a:pt x="102" y="59"/>
                  </a:cubicBezTo>
                  <a:cubicBezTo>
                    <a:pt x="103" y="59"/>
                    <a:pt x="103" y="59"/>
                    <a:pt x="103" y="59"/>
                  </a:cubicBezTo>
                  <a:cubicBezTo>
                    <a:pt x="103" y="59"/>
                    <a:pt x="103" y="59"/>
                    <a:pt x="103" y="59"/>
                  </a:cubicBezTo>
                  <a:cubicBezTo>
                    <a:pt x="103" y="59"/>
                    <a:pt x="103" y="59"/>
                    <a:pt x="102" y="59"/>
                  </a:cubicBezTo>
                  <a:cubicBezTo>
                    <a:pt x="103" y="59"/>
                    <a:pt x="103" y="59"/>
                    <a:pt x="103" y="59"/>
                  </a:cubicBezTo>
                  <a:cubicBezTo>
                    <a:pt x="103" y="59"/>
                    <a:pt x="103" y="59"/>
                    <a:pt x="103" y="59"/>
                  </a:cubicBezTo>
                  <a:cubicBezTo>
                    <a:pt x="103" y="59"/>
                    <a:pt x="103" y="59"/>
                    <a:pt x="103" y="60"/>
                  </a:cubicBezTo>
                  <a:cubicBezTo>
                    <a:pt x="104" y="61"/>
                    <a:pt x="104" y="61"/>
                    <a:pt x="104" y="61"/>
                  </a:cubicBezTo>
                  <a:cubicBezTo>
                    <a:pt x="104" y="61"/>
                    <a:pt x="104" y="59"/>
                    <a:pt x="104" y="59"/>
                  </a:cubicBezTo>
                  <a:cubicBezTo>
                    <a:pt x="106" y="60"/>
                    <a:pt x="108" y="58"/>
                    <a:pt x="108" y="57"/>
                  </a:cubicBezTo>
                  <a:cubicBezTo>
                    <a:pt x="108" y="57"/>
                    <a:pt x="108" y="58"/>
                    <a:pt x="108" y="58"/>
                  </a:cubicBezTo>
                  <a:cubicBezTo>
                    <a:pt x="108" y="57"/>
                    <a:pt x="108" y="56"/>
                    <a:pt x="109" y="57"/>
                  </a:cubicBezTo>
                  <a:cubicBezTo>
                    <a:pt x="109" y="56"/>
                    <a:pt x="109" y="58"/>
                    <a:pt x="110" y="58"/>
                  </a:cubicBezTo>
                  <a:cubicBezTo>
                    <a:pt x="110" y="58"/>
                    <a:pt x="110" y="56"/>
                    <a:pt x="109" y="56"/>
                  </a:cubicBezTo>
                  <a:cubicBezTo>
                    <a:pt x="111" y="59"/>
                    <a:pt x="111" y="55"/>
                    <a:pt x="113" y="56"/>
                  </a:cubicBezTo>
                  <a:cubicBezTo>
                    <a:pt x="113" y="56"/>
                    <a:pt x="113" y="57"/>
                    <a:pt x="113" y="57"/>
                  </a:cubicBezTo>
                  <a:cubicBezTo>
                    <a:pt x="114" y="56"/>
                    <a:pt x="114" y="55"/>
                    <a:pt x="115" y="53"/>
                  </a:cubicBezTo>
                  <a:cubicBezTo>
                    <a:pt x="115" y="55"/>
                    <a:pt x="115" y="55"/>
                    <a:pt x="115" y="55"/>
                  </a:cubicBezTo>
                  <a:cubicBezTo>
                    <a:pt x="115" y="55"/>
                    <a:pt x="116" y="55"/>
                    <a:pt x="116" y="54"/>
                  </a:cubicBezTo>
                  <a:cubicBezTo>
                    <a:pt x="115" y="52"/>
                    <a:pt x="116" y="51"/>
                    <a:pt x="116" y="51"/>
                  </a:cubicBezTo>
                  <a:cubicBezTo>
                    <a:pt x="116" y="51"/>
                    <a:pt x="116" y="51"/>
                    <a:pt x="116" y="51"/>
                  </a:cubicBezTo>
                  <a:cubicBezTo>
                    <a:pt x="117" y="50"/>
                    <a:pt x="117" y="50"/>
                    <a:pt x="117" y="50"/>
                  </a:cubicBezTo>
                  <a:cubicBezTo>
                    <a:pt x="118" y="51"/>
                    <a:pt x="117" y="51"/>
                    <a:pt x="117" y="52"/>
                  </a:cubicBezTo>
                  <a:cubicBezTo>
                    <a:pt x="118" y="54"/>
                    <a:pt x="119" y="53"/>
                    <a:pt x="119" y="53"/>
                  </a:cubicBezTo>
                  <a:cubicBezTo>
                    <a:pt x="119" y="51"/>
                    <a:pt x="119" y="51"/>
                    <a:pt x="119" y="51"/>
                  </a:cubicBezTo>
                  <a:cubicBezTo>
                    <a:pt x="120" y="51"/>
                    <a:pt x="120" y="53"/>
                    <a:pt x="120" y="53"/>
                  </a:cubicBezTo>
                  <a:cubicBezTo>
                    <a:pt x="120" y="47"/>
                    <a:pt x="120" y="47"/>
                    <a:pt x="120" y="47"/>
                  </a:cubicBezTo>
                  <a:cubicBezTo>
                    <a:pt x="120" y="48"/>
                    <a:pt x="121" y="50"/>
                    <a:pt x="121" y="51"/>
                  </a:cubicBezTo>
                  <a:cubicBezTo>
                    <a:pt x="122" y="50"/>
                    <a:pt x="122" y="47"/>
                    <a:pt x="122" y="45"/>
                  </a:cubicBezTo>
                  <a:cubicBezTo>
                    <a:pt x="122" y="46"/>
                    <a:pt x="123" y="44"/>
                    <a:pt x="123" y="44"/>
                  </a:cubicBezTo>
                  <a:cubicBezTo>
                    <a:pt x="124" y="45"/>
                    <a:pt x="123" y="44"/>
                    <a:pt x="123" y="45"/>
                  </a:cubicBezTo>
                  <a:cubicBezTo>
                    <a:pt x="124" y="47"/>
                    <a:pt x="124" y="47"/>
                    <a:pt x="124" y="47"/>
                  </a:cubicBezTo>
                  <a:cubicBezTo>
                    <a:pt x="123" y="47"/>
                    <a:pt x="125" y="49"/>
                    <a:pt x="125" y="50"/>
                  </a:cubicBezTo>
                  <a:cubicBezTo>
                    <a:pt x="125" y="49"/>
                    <a:pt x="126" y="49"/>
                    <a:pt x="127" y="50"/>
                  </a:cubicBezTo>
                  <a:cubicBezTo>
                    <a:pt x="126" y="47"/>
                    <a:pt x="128" y="48"/>
                    <a:pt x="127" y="45"/>
                  </a:cubicBezTo>
                  <a:cubicBezTo>
                    <a:pt x="128" y="45"/>
                    <a:pt x="128" y="47"/>
                    <a:pt x="129" y="48"/>
                  </a:cubicBezTo>
                  <a:cubicBezTo>
                    <a:pt x="129" y="46"/>
                    <a:pt x="131" y="47"/>
                    <a:pt x="131" y="46"/>
                  </a:cubicBezTo>
                  <a:cubicBezTo>
                    <a:pt x="131" y="47"/>
                    <a:pt x="131" y="47"/>
                    <a:pt x="131" y="47"/>
                  </a:cubicBezTo>
                  <a:cubicBezTo>
                    <a:pt x="132" y="46"/>
                    <a:pt x="134" y="46"/>
                    <a:pt x="133" y="43"/>
                  </a:cubicBezTo>
                  <a:cubicBezTo>
                    <a:pt x="134" y="45"/>
                    <a:pt x="134" y="45"/>
                    <a:pt x="134" y="45"/>
                  </a:cubicBezTo>
                  <a:cubicBezTo>
                    <a:pt x="135" y="45"/>
                    <a:pt x="133" y="42"/>
                    <a:pt x="134" y="43"/>
                  </a:cubicBezTo>
                  <a:cubicBezTo>
                    <a:pt x="135" y="44"/>
                    <a:pt x="135" y="44"/>
                    <a:pt x="135" y="44"/>
                  </a:cubicBezTo>
                  <a:cubicBezTo>
                    <a:pt x="135" y="43"/>
                    <a:pt x="136" y="45"/>
                    <a:pt x="136" y="43"/>
                  </a:cubicBezTo>
                  <a:cubicBezTo>
                    <a:pt x="136" y="44"/>
                    <a:pt x="136" y="44"/>
                    <a:pt x="136" y="44"/>
                  </a:cubicBezTo>
                  <a:cubicBezTo>
                    <a:pt x="137" y="43"/>
                    <a:pt x="138" y="43"/>
                    <a:pt x="137" y="41"/>
                  </a:cubicBezTo>
                  <a:cubicBezTo>
                    <a:pt x="138" y="43"/>
                    <a:pt x="138" y="43"/>
                    <a:pt x="138" y="43"/>
                  </a:cubicBezTo>
                  <a:cubicBezTo>
                    <a:pt x="139" y="44"/>
                    <a:pt x="138" y="41"/>
                    <a:pt x="139" y="41"/>
                  </a:cubicBezTo>
                  <a:cubicBezTo>
                    <a:pt x="139" y="42"/>
                    <a:pt x="140" y="42"/>
                    <a:pt x="139" y="42"/>
                  </a:cubicBezTo>
                  <a:cubicBezTo>
                    <a:pt x="139" y="41"/>
                    <a:pt x="140" y="41"/>
                    <a:pt x="140" y="40"/>
                  </a:cubicBezTo>
                  <a:cubicBezTo>
                    <a:pt x="142" y="42"/>
                    <a:pt x="142" y="42"/>
                    <a:pt x="142" y="42"/>
                  </a:cubicBezTo>
                  <a:cubicBezTo>
                    <a:pt x="145" y="41"/>
                    <a:pt x="148" y="39"/>
                    <a:pt x="150" y="36"/>
                  </a:cubicBezTo>
                  <a:cubicBezTo>
                    <a:pt x="152" y="38"/>
                    <a:pt x="150" y="38"/>
                    <a:pt x="151" y="39"/>
                  </a:cubicBezTo>
                  <a:cubicBezTo>
                    <a:pt x="150" y="37"/>
                    <a:pt x="151" y="38"/>
                    <a:pt x="152" y="37"/>
                  </a:cubicBezTo>
                  <a:cubicBezTo>
                    <a:pt x="152" y="37"/>
                    <a:pt x="152" y="37"/>
                    <a:pt x="152" y="37"/>
                  </a:cubicBezTo>
                  <a:cubicBezTo>
                    <a:pt x="152" y="37"/>
                    <a:pt x="153" y="38"/>
                    <a:pt x="153" y="37"/>
                  </a:cubicBezTo>
                  <a:cubicBezTo>
                    <a:pt x="153" y="37"/>
                    <a:pt x="153" y="37"/>
                    <a:pt x="153" y="37"/>
                  </a:cubicBezTo>
                  <a:cubicBezTo>
                    <a:pt x="153" y="35"/>
                    <a:pt x="155" y="38"/>
                    <a:pt x="154" y="36"/>
                  </a:cubicBezTo>
                  <a:cubicBezTo>
                    <a:pt x="155" y="37"/>
                    <a:pt x="155" y="37"/>
                    <a:pt x="155" y="37"/>
                  </a:cubicBezTo>
                  <a:cubicBezTo>
                    <a:pt x="154" y="35"/>
                    <a:pt x="156" y="37"/>
                    <a:pt x="156" y="35"/>
                  </a:cubicBezTo>
                  <a:cubicBezTo>
                    <a:pt x="156" y="36"/>
                    <a:pt x="156" y="36"/>
                    <a:pt x="156" y="36"/>
                  </a:cubicBezTo>
                  <a:cubicBezTo>
                    <a:pt x="157" y="36"/>
                    <a:pt x="156" y="32"/>
                    <a:pt x="157" y="34"/>
                  </a:cubicBezTo>
                  <a:cubicBezTo>
                    <a:pt x="157" y="33"/>
                    <a:pt x="158" y="32"/>
                    <a:pt x="157" y="31"/>
                  </a:cubicBezTo>
                  <a:cubicBezTo>
                    <a:pt x="158" y="33"/>
                    <a:pt x="158" y="33"/>
                    <a:pt x="158" y="33"/>
                  </a:cubicBezTo>
                  <a:cubicBezTo>
                    <a:pt x="160" y="30"/>
                    <a:pt x="163" y="29"/>
                    <a:pt x="162" y="26"/>
                  </a:cubicBezTo>
                  <a:cubicBezTo>
                    <a:pt x="163" y="27"/>
                    <a:pt x="163" y="27"/>
                    <a:pt x="163" y="27"/>
                  </a:cubicBezTo>
                  <a:cubicBezTo>
                    <a:pt x="163" y="24"/>
                    <a:pt x="167" y="27"/>
                    <a:pt x="165" y="23"/>
                  </a:cubicBezTo>
                  <a:cubicBezTo>
                    <a:pt x="164" y="21"/>
                    <a:pt x="164" y="21"/>
                    <a:pt x="164" y="21"/>
                  </a:cubicBezTo>
                  <a:cubicBezTo>
                    <a:pt x="166" y="23"/>
                    <a:pt x="166" y="23"/>
                    <a:pt x="166" y="23"/>
                  </a:cubicBezTo>
                  <a:cubicBezTo>
                    <a:pt x="165" y="21"/>
                    <a:pt x="167" y="21"/>
                    <a:pt x="166" y="20"/>
                  </a:cubicBezTo>
                  <a:cubicBezTo>
                    <a:pt x="166" y="21"/>
                    <a:pt x="166" y="21"/>
                    <a:pt x="167" y="21"/>
                  </a:cubicBezTo>
                  <a:cubicBezTo>
                    <a:pt x="167" y="21"/>
                    <a:pt x="166" y="19"/>
                    <a:pt x="167" y="19"/>
                  </a:cubicBezTo>
                  <a:cubicBezTo>
                    <a:pt x="167" y="20"/>
                    <a:pt x="167" y="20"/>
                    <a:pt x="167" y="20"/>
                  </a:cubicBezTo>
                  <a:cubicBezTo>
                    <a:pt x="171" y="20"/>
                    <a:pt x="176" y="17"/>
                    <a:pt x="174" y="13"/>
                  </a:cubicBezTo>
                  <a:cubicBezTo>
                    <a:pt x="174" y="12"/>
                    <a:pt x="177" y="14"/>
                    <a:pt x="177" y="14"/>
                  </a:cubicBezTo>
                  <a:cubicBezTo>
                    <a:pt x="175" y="10"/>
                    <a:pt x="181" y="9"/>
                    <a:pt x="177" y="5"/>
                  </a:cubicBezTo>
                  <a:close/>
                  <a:moveTo>
                    <a:pt x="10" y="32"/>
                  </a:moveTo>
                  <a:cubicBezTo>
                    <a:pt x="10" y="32"/>
                    <a:pt x="10" y="32"/>
                    <a:pt x="10" y="31"/>
                  </a:cubicBezTo>
                  <a:cubicBezTo>
                    <a:pt x="10" y="32"/>
                    <a:pt x="10" y="32"/>
                    <a:pt x="10" y="32"/>
                  </a:cubicBezTo>
                  <a:close/>
                  <a:moveTo>
                    <a:pt x="6" y="35"/>
                  </a:moveTo>
                  <a:cubicBezTo>
                    <a:pt x="6" y="35"/>
                    <a:pt x="6" y="35"/>
                    <a:pt x="5" y="35"/>
                  </a:cubicBezTo>
                  <a:cubicBezTo>
                    <a:pt x="6" y="34"/>
                    <a:pt x="6" y="34"/>
                    <a:pt x="6" y="34"/>
                  </a:cubicBezTo>
                  <a:cubicBezTo>
                    <a:pt x="6" y="34"/>
                    <a:pt x="6" y="35"/>
                    <a:pt x="6" y="35"/>
                  </a:cubicBezTo>
                  <a:close/>
                  <a:moveTo>
                    <a:pt x="10" y="35"/>
                  </a:moveTo>
                  <a:cubicBezTo>
                    <a:pt x="10" y="35"/>
                    <a:pt x="10" y="35"/>
                    <a:pt x="10" y="35"/>
                  </a:cubicBezTo>
                  <a:cubicBezTo>
                    <a:pt x="10" y="35"/>
                    <a:pt x="10" y="35"/>
                    <a:pt x="10" y="35"/>
                  </a:cubicBezTo>
                  <a:close/>
                  <a:moveTo>
                    <a:pt x="9" y="32"/>
                  </a:moveTo>
                  <a:cubicBezTo>
                    <a:pt x="9" y="33"/>
                    <a:pt x="8" y="33"/>
                    <a:pt x="8" y="33"/>
                  </a:cubicBezTo>
                  <a:cubicBezTo>
                    <a:pt x="9" y="31"/>
                    <a:pt x="10" y="31"/>
                    <a:pt x="10" y="32"/>
                  </a:cubicBezTo>
                  <a:cubicBezTo>
                    <a:pt x="9" y="33"/>
                    <a:pt x="9" y="34"/>
                    <a:pt x="9" y="34"/>
                  </a:cubicBezTo>
                  <a:cubicBezTo>
                    <a:pt x="8" y="34"/>
                    <a:pt x="8" y="34"/>
                    <a:pt x="8" y="34"/>
                  </a:cubicBezTo>
                  <a:cubicBezTo>
                    <a:pt x="8" y="34"/>
                    <a:pt x="9" y="34"/>
                    <a:pt x="9" y="32"/>
                  </a:cubicBezTo>
                  <a:close/>
                  <a:moveTo>
                    <a:pt x="7" y="35"/>
                  </a:moveTo>
                  <a:cubicBezTo>
                    <a:pt x="7" y="35"/>
                    <a:pt x="7" y="34"/>
                    <a:pt x="7" y="34"/>
                  </a:cubicBezTo>
                  <a:cubicBezTo>
                    <a:pt x="7" y="34"/>
                    <a:pt x="7" y="34"/>
                    <a:pt x="7" y="35"/>
                  </a:cubicBezTo>
                  <a:cubicBezTo>
                    <a:pt x="7" y="35"/>
                    <a:pt x="7" y="35"/>
                    <a:pt x="7" y="35"/>
                  </a:cubicBezTo>
                  <a:close/>
                  <a:moveTo>
                    <a:pt x="7" y="35"/>
                  </a:moveTo>
                  <a:cubicBezTo>
                    <a:pt x="7" y="35"/>
                    <a:pt x="7" y="35"/>
                    <a:pt x="7" y="35"/>
                  </a:cubicBezTo>
                  <a:cubicBezTo>
                    <a:pt x="7" y="35"/>
                    <a:pt x="7" y="35"/>
                    <a:pt x="7" y="35"/>
                  </a:cubicBezTo>
                  <a:cubicBezTo>
                    <a:pt x="7" y="35"/>
                    <a:pt x="7" y="35"/>
                    <a:pt x="7" y="35"/>
                  </a:cubicBezTo>
                  <a:cubicBezTo>
                    <a:pt x="8" y="35"/>
                    <a:pt x="8" y="35"/>
                    <a:pt x="8" y="35"/>
                  </a:cubicBezTo>
                  <a:cubicBezTo>
                    <a:pt x="8" y="35"/>
                    <a:pt x="8" y="35"/>
                    <a:pt x="8" y="36"/>
                  </a:cubicBezTo>
                  <a:cubicBezTo>
                    <a:pt x="8" y="36"/>
                    <a:pt x="9" y="35"/>
                    <a:pt x="9" y="35"/>
                  </a:cubicBezTo>
                  <a:cubicBezTo>
                    <a:pt x="9" y="35"/>
                    <a:pt x="10" y="36"/>
                    <a:pt x="10" y="36"/>
                  </a:cubicBezTo>
                  <a:cubicBezTo>
                    <a:pt x="10" y="36"/>
                    <a:pt x="10" y="36"/>
                    <a:pt x="10" y="36"/>
                  </a:cubicBezTo>
                  <a:cubicBezTo>
                    <a:pt x="9" y="36"/>
                    <a:pt x="8" y="36"/>
                    <a:pt x="7" y="35"/>
                  </a:cubicBezTo>
                  <a:close/>
                  <a:moveTo>
                    <a:pt x="9" y="36"/>
                  </a:moveTo>
                  <a:cubicBezTo>
                    <a:pt x="10" y="36"/>
                    <a:pt x="10" y="36"/>
                    <a:pt x="10" y="36"/>
                  </a:cubicBezTo>
                  <a:cubicBezTo>
                    <a:pt x="10" y="36"/>
                    <a:pt x="10" y="36"/>
                    <a:pt x="10" y="37"/>
                  </a:cubicBezTo>
                  <a:cubicBezTo>
                    <a:pt x="10" y="36"/>
                    <a:pt x="9" y="36"/>
                    <a:pt x="9" y="3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7" name="Freeform 435"/>
            <p:cNvSpPr/>
            <p:nvPr/>
          </p:nvSpPr>
          <p:spPr bwMode="auto">
            <a:xfrm>
              <a:off x="3712" y="2809"/>
              <a:ext cx="4" cy="2"/>
            </a:xfrm>
            <a:custGeom>
              <a:avLst/>
              <a:gdLst>
                <a:gd name="T0" fmla="*/ 1 w 2"/>
                <a:gd name="T1" fmla="*/ 0 h 1"/>
                <a:gd name="T2" fmla="*/ 0 w 2"/>
                <a:gd name="T3" fmla="*/ 1 h 1"/>
                <a:gd name="T4" fmla="*/ 2 w 2"/>
                <a:gd name="T5" fmla="*/ 0 h 1"/>
                <a:gd name="T6" fmla="*/ 1 w 2"/>
                <a:gd name="T7" fmla="*/ 0 h 1"/>
              </a:gdLst>
              <a:ahLst/>
              <a:cxnLst>
                <a:cxn ang="0">
                  <a:pos x="T0" y="T1"/>
                </a:cxn>
                <a:cxn ang="0">
                  <a:pos x="T2" y="T3"/>
                </a:cxn>
                <a:cxn ang="0">
                  <a:pos x="T4" y="T5"/>
                </a:cxn>
                <a:cxn ang="0">
                  <a:pos x="T6" y="T7"/>
                </a:cxn>
              </a:cxnLst>
              <a:rect l="0" t="0" r="r" b="b"/>
              <a:pathLst>
                <a:path w="2" h="1">
                  <a:moveTo>
                    <a:pt x="1" y="0"/>
                  </a:moveTo>
                  <a:cubicBezTo>
                    <a:pt x="0" y="1"/>
                    <a:pt x="0" y="1"/>
                    <a:pt x="0" y="1"/>
                  </a:cubicBezTo>
                  <a:cubicBezTo>
                    <a:pt x="1" y="1"/>
                    <a:pt x="2" y="1"/>
                    <a:pt x="2"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8" name="Freeform 436"/>
            <p:cNvSpPr>
              <a:spLocks noEditPoints="1"/>
            </p:cNvSpPr>
            <p:nvPr/>
          </p:nvSpPr>
          <p:spPr bwMode="auto">
            <a:xfrm>
              <a:off x="3434" y="1624"/>
              <a:ext cx="862" cy="1213"/>
            </a:xfrm>
            <a:custGeom>
              <a:avLst/>
              <a:gdLst>
                <a:gd name="T0" fmla="*/ 172 w 406"/>
                <a:gd name="T1" fmla="*/ 570 h 572"/>
                <a:gd name="T2" fmla="*/ 205 w 406"/>
                <a:gd name="T3" fmla="*/ 568 h 572"/>
                <a:gd name="T4" fmla="*/ 239 w 406"/>
                <a:gd name="T5" fmla="*/ 564 h 572"/>
                <a:gd name="T6" fmla="*/ 281 w 406"/>
                <a:gd name="T7" fmla="*/ 547 h 572"/>
                <a:gd name="T8" fmla="*/ 300 w 406"/>
                <a:gd name="T9" fmla="*/ 522 h 572"/>
                <a:gd name="T10" fmla="*/ 204 w 406"/>
                <a:gd name="T11" fmla="*/ 395 h 572"/>
                <a:gd name="T12" fmla="*/ 207 w 406"/>
                <a:gd name="T13" fmla="*/ 339 h 572"/>
                <a:gd name="T14" fmla="*/ 214 w 406"/>
                <a:gd name="T15" fmla="*/ 279 h 572"/>
                <a:gd name="T16" fmla="*/ 177 w 406"/>
                <a:gd name="T17" fmla="*/ 304 h 572"/>
                <a:gd name="T18" fmla="*/ 184 w 406"/>
                <a:gd name="T19" fmla="*/ 298 h 572"/>
                <a:gd name="T20" fmla="*/ 197 w 406"/>
                <a:gd name="T21" fmla="*/ 321 h 572"/>
                <a:gd name="T22" fmla="*/ 186 w 406"/>
                <a:gd name="T23" fmla="*/ 337 h 572"/>
                <a:gd name="T24" fmla="*/ 190 w 406"/>
                <a:gd name="T25" fmla="*/ 347 h 572"/>
                <a:gd name="T26" fmla="*/ 189 w 406"/>
                <a:gd name="T27" fmla="*/ 365 h 572"/>
                <a:gd name="T28" fmla="*/ 189 w 406"/>
                <a:gd name="T29" fmla="*/ 382 h 572"/>
                <a:gd name="T30" fmla="*/ 194 w 406"/>
                <a:gd name="T31" fmla="*/ 401 h 572"/>
                <a:gd name="T32" fmla="*/ 198 w 406"/>
                <a:gd name="T33" fmla="*/ 426 h 572"/>
                <a:gd name="T34" fmla="*/ 92 w 406"/>
                <a:gd name="T35" fmla="*/ 277 h 572"/>
                <a:gd name="T36" fmla="*/ 68 w 406"/>
                <a:gd name="T37" fmla="*/ 218 h 572"/>
                <a:gd name="T38" fmla="*/ 189 w 406"/>
                <a:gd name="T39" fmla="*/ 198 h 572"/>
                <a:gd name="T40" fmla="*/ 299 w 406"/>
                <a:gd name="T41" fmla="*/ 279 h 572"/>
                <a:gd name="T42" fmla="*/ 240 w 406"/>
                <a:gd name="T43" fmla="*/ 425 h 572"/>
                <a:gd name="T44" fmla="*/ 250 w 406"/>
                <a:gd name="T45" fmla="*/ 401 h 572"/>
                <a:gd name="T46" fmla="*/ 257 w 406"/>
                <a:gd name="T47" fmla="*/ 380 h 572"/>
                <a:gd name="T48" fmla="*/ 262 w 406"/>
                <a:gd name="T49" fmla="*/ 342 h 572"/>
                <a:gd name="T50" fmla="*/ 279 w 406"/>
                <a:gd name="T51" fmla="*/ 305 h 572"/>
                <a:gd name="T52" fmla="*/ 323 w 406"/>
                <a:gd name="T53" fmla="*/ 287 h 572"/>
                <a:gd name="T54" fmla="*/ 345 w 406"/>
                <a:gd name="T55" fmla="*/ 231 h 572"/>
                <a:gd name="T56" fmla="*/ 313 w 406"/>
                <a:gd name="T57" fmla="*/ 163 h 572"/>
                <a:gd name="T58" fmla="*/ 199 w 406"/>
                <a:gd name="T59" fmla="*/ 120 h 572"/>
                <a:gd name="T60" fmla="*/ 99 w 406"/>
                <a:gd name="T61" fmla="*/ 189 h 572"/>
                <a:gd name="T62" fmla="*/ 67 w 406"/>
                <a:gd name="T63" fmla="*/ 156 h 572"/>
                <a:gd name="T64" fmla="*/ 18 w 406"/>
                <a:gd name="T65" fmla="*/ 247 h 572"/>
                <a:gd name="T66" fmla="*/ 17 w 406"/>
                <a:gd name="T67" fmla="*/ 216 h 572"/>
                <a:gd name="T68" fmla="*/ 18 w 406"/>
                <a:gd name="T69" fmla="*/ 212 h 572"/>
                <a:gd name="T70" fmla="*/ 18 w 406"/>
                <a:gd name="T71" fmla="*/ 213 h 572"/>
                <a:gd name="T72" fmla="*/ 20 w 406"/>
                <a:gd name="T73" fmla="*/ 216 h 572"/>
                <a:gd name="T74" fmla="*/ 36 w 406"/>
                <a:gd name="T75" fmla="*/ 256 h 572"/>
                <a:gd name="T76" fmla="*/ 80 w 406"/>
                <a:gd name="T77" fmla="*/ 293 h 572"/>
                <a:gd name="T78" fmla="*/ 143 w 406"/>
                <a:gd name="T79" fmla="*/ 304 h 572"/>
                <a:gd name="T80" fmla="*/ 162 w 406"/>
                <a:gd name="T81" fmla="*/ 375 h 572"/>
                <a:gd name="T82" fmla="*/ 177 w 406"/>
                <a:gd name="T83" fmla="*/ 504 h 572"/>
                <a:gd name="T84" fmla="*/ 192 w 406"/>
                <a:gd name="T85" fmla="*/ 530 h 572"/>
                <a:gd name="T86" fmla="*/ 191 w 406"/>
                <a:gd name="T87" fmla="*/ 504 h 572"/>
                <a:gd name="T88" fmla="*/ 192 w 406"/>
                <a:gd name="T89" fmla="*/ 486 h 572"/>
                <a:gd name="T90" fmla="*/ 194 w 406"/>
                <a:gd name="T91" fmla="*/ 451 h 572"/>
                <a:gd name="T92" fmla="*/ 220 w 406"/>
                <a:gd name="T93" fmla="*/ 447 h 572"/>
                <a:gd name="T94" fmla="*/ 240 w 406"/>
                <a:gd name="T95" fmla="*/ 469 h 572"/>
                <a:gd name="T96" fmla="*/ 247 w 406"/>
                <a:gd name="T97" fmla="*/ 543 h 572"/>
                <a:gd name="T98" fmla="*/ 146 w 406"/>
                <a:gd name="T99" fmla="*/ 545 h 572"/>
                <a:gd name="T100" fmla="*/ 137 w 406"/>
                <a:gd name="T101" fmla="*/ 524 h 572"/>
                <a:gd name="T102" fmla="*/ 130 w 406"/>
                <a:gd name="T103" fmla="*/ 553 h 572"/>
                <a:gd name="T104" fmla="*/ 193 w 406"/>
                <a:gd name="T105" fmla="*/ 309 h 572"/>
                <a:gd name="T106" fmla="*/ 196 w 406"/>
                <a:gd name="T107" fmla="*/ 303 h 572"/>
                <a:gd name="T108" fmla="*/ 209 w 406"/>
                <a:gd name="T109" fmla="*/ 295 h 572"/>
                <a:gd name="T110" fmla="*/ 218 w 406"/>
                <a:gd name="T111" fmla="*/ 301 h 572"/>
                <a:gd name="T112" fmla="*/ 221 w 406"/>
                <a:gd name="T113" fmla="*/ 307 h 572"/>
                <a:gd name="T114" fmla="*/ 211 w 406"/>
                <a:gd name="T115" fmla="*/ 310 h 572"/>
                <a:gd name="T116" fmla="*/ 222 w 406"/>
                <a:gd name="T117" fmla="*/ 307 h 572"/>
                <a:gd name="T118" fmla="*/ 191 w 406"/>
                <a:gd name="T119" fmla="*/ 185 h 572"/>
                <a:gd name="T120" fmla="*/ 63 w 406"/>
                <a:gd name="T121" fmla="*/ 186 h 572"/>
                <a:gd name="T122" fmla="*/ 22 w 406"/>
                <a:gd name="T123" fmla="*/ 214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6" h="572">
                  <a:moveTo>
                    <a:pt x="135" y="564"/>
                  </a:moveTo>
                  <a:cubicBezTo>
                    <a:pt x="136" y="564"/>
                    <a:pt x="137" y="565"/>
                    <a:pt x="137" y="564"/>
                  </a:cubicBezTo>
                  <a:cubicBezTo>
                    <a:pt x="137" y="565"/>
                    <a:pt x="137" y="565"/>
                    <a:pt x="137" y="565"/>
                  </a:cubicBezTo>
                  <a:cubicBezTo>
                    <a:pt x="138" y="565"/>
                    <a:pt x="140" y="563"/>
                    <a:pt x="139" y="566"/>
                  </a:cubicBezTo>
                  <a:cubicBezTo>
                    <a:pt x="140" y="563"/>
                    <a:pt x="139" y="565"/>
                    <a:pt x="138" y="564"/>
                  </a:cubicBezTo>
                  <a:cubicBezTo>
                    <a:pt x="139" y="562"/>
                    <a:pt x="140" y="563"/>
                    <a:pt x="141" y="562"/>
                  </a:cubicBezTo>
                  <a:cubicBezTo>
                    <a:pt x="139" y="565"/>
                    <a:pt x="142" y="563"/>
                    <a:pt x="142" y="564"/>
                  </a:cubicBezTo>
                  <a:cubicBezTo>
                    <a:pt x="142" y="565"/>
                    <a:pt x="142" y="565"/>
                    <a:pt x="142" y="566"/>
                  </a:cubicBezTo>
                  <a:cubicBezTo>
                    <a:pt x="143" y="564"/>
                    <a:pt x="143" y="564"/>
                    <a:pt x="143" y="564"/>
                  </a:cubicBezTo>
                  <a:cubicBezTo>
                    <a:pt x="142" y="568"/>
                    <a:pt x="145" y="564"/>
                    <a:pt x="145" y="566"/>
                  </a:cubicBezTo>
                  <a:cubicBezTo>
                    <a:pt x="144" y="566"/>
                    <a:pt x="144" y="568"/>
                    <a:pt x="144" y="569"/>
                  </a:cubicBezTo>
                  <a:cubicBezTo>
                    <a:pt x="144" y="566"/>
                    <a:pt x="146" y="566"/>
                    <a:pt x="147" y="564"/>
                  </a:cubicBezTo>
                  <a:cubicBezTo>
                    <a:pt x="148" y="565"/>
                    <a:pt x="145" y="567"/>
                    <a:pt x="145" y="569"/>
                  </a:cubicBezTo>
                  <a:cubicBezTo>
                    <a:pt x="146" y="567"/>
                    <a:pt x="146" y="571"/>
                    <a:pt x="147" y="568"/>
                  </a:cubicBezTo>
                  <a:cubicBezTo>
                    <a:pt x="147" y="567"/>
                    <a:pt x="148" y="567"/>
                    <a:pt x="149" y="566"/>
                  </a:cubicBezTo>
                  <a:cubicBezTo>
                    <a:pt x="150" y="566"/>
                    <a:pt x="148" y="567"/>
                    <a:pt x="148" y="568"/>
                  </a:cubicBezTo>
                  <a:cubicBezTo>
                    <a:pt x="149" y="568"/>
                    <a:pt x="150" y="566"/>
                    <a:pt x="150" y="565"/>
                  </a:cubicBezTo>
                  <a:cubicBezTo>
                    <a:pt x="150" y="566"/>
                    <a:pt x="152" y="564"/>
                    <a:pt x="152" y="565"/>
                  </a:cubicBezTo>
                  <a:cubicBezTo>
                    <a:pt x="152" y="567"/>
                    <a:pt x="150" y="566"/>
                    <a:pt x="150" y="567"/>
                  </a:cubicBezTo>
                  <a:cubicBezTo>
                    <a:pt x="152" y="568"/>
                    <a:pt x="152" y="563"/>
                    <a:pt x="154" y="563"/>
                  </a:cubicBezTo>
                  <a:cubicBezTo>
                    <a:pt x="153" y="562"/>
                    <a:pt x="155" y="559"/>
                    <a:pt x="155" y="558"/>
                  </a:cubicBezTo>
                  <a:cubicBezTo>
                    <a:pt x="157" y="560"/>
                    <a:pt x="155" y="559"/>
                    <a:pt x="155" y="561"/>
                  </a:cubicBezTo>
                  <a:cubicBezTo>
                    <a:pt x="155" y="561"/>
                    <a:pt x="155" y="561"/>
                    <a:pt x="155" y="561"/>
                  </a:cubicBezTo>
                  <a:cubicBezTo>
                    <a:pt x="155" y="564"/>
                    <a:pt x="152" y="566"/>
                    <a:pt x="153" y="568"/>
                  </a:cubicBezTo>
                  <a:cubicBezTo>
                    <a:pt x="154" y="567"/>
                    <a:pt x="154" y="567"/>
                    <a:pt x="154" y="567"/>
                  </a:cubicBezTo>
                  <a:cubicBezTo>
                    <a:pt x="153" y="568"/>
                    <a:pt x="153" y="569"/>
                    <a:pt x="153" y="570"/>
                  </a:cubicBezTo>
                  <a:cubicBezTo>
                    <a:pt x="153" y="568"/>
                    <a:pt x="154" y="570"/>
                    <a:pt x="155" y="570"/>
                  </a:cubicBezTo>
                  <a:cubicBezTo>
                    <a:pt x="155" y="568"/>
                    <a:pt x="154" y="570"/>
                    <a:pt x="154" y="569"/>
                  </a:cubicBezTo>
                  <a:cubicBezTo>
                    <a:pt x="155" y="568"/>
                    <a:pt x="156" y="566"/>
                    <a:pt x="157" y="567"/>
                  </a:cubicBezTo>
                  <a:cubicBezTo>
                    <a:pt x="156" y="568"/>
                    <a:pt x="157" y="569"/>
                    <a:pt x="156" y="570"/>
                  </a:cubicBezTo>
                  <a:cubicBezTo>
                    <a:pt x="157" y="571"/>
                    <a:pt x="157" y="568"/>
                    <a:pt x="157" y="569"/>
                  </a:cubicBezTo>
                  <a:cubicBezTo>
                    <a:pt x="157" y="570"/>
                    <a:pt x="157" y="570"/>
                    <a:pt x="157" y="570"/>
                  </a:cubicBezTo>
                  <a:cubicBezTo>
                    <a:pt x="160" y="571"/>
                    <a:pt x="164" y="571"/>
                    <a:pt x="166" y="567"/>
                  </a:cubicBezTo>
                  <a:cubicBezTo>
                    <a:pt x="166" y="569"/>
                    <a:pt x="167" y="569"/>
                    <a:pt x="169" y="570"/>
                  </a:cubicBezTo>
                  <a:cubicBezTo>
                    <a:pt x="168" y="570"/>
                    <a:pt x="169" y="569"/>
                    <a:pt x="169" y="568"/>
                  </a:cubicBezTo>
                  <a:cubicBezTo>
                    <a:pt x="170" y="570"/>
                    <a:pt x="170" y="570"/>
                    <a:pt x="170" y="570"/>
                  </a:cubicBezTo>
                  <a:cubicBezTo>
                    <a:pt x="170" y="572"/>
                    <a:pt x="172" y="570"/>
                    <a:pt x="172" y="569"/>
                  </a:cubicBezTo>
                  <a:cubicBezTo>
                    <a:pt x="172" y="570"/>
                    <a:pt x="172" y="570"/>
                    <a:pt x="172" y="570"/>
                  </a:cubicBezTo>
                  <a:cubicBezTo>
                    <a:pt x="173" y="571"/>
                    <a:pt x="173" y="569"/>
                    <a:pt x="173" y="568"/>
                  </a:cubicBezTo>
                  <a:cubicBezTo>
                    <a:pt x="174" y="570"/>
                    <a:pt x="174" y="570"/>
                    <a:pt x="174" y="570"/>
                  </a:cubicBezTo>
                  <a:cubicBezTo>
                    <a:pt x="174" y="569"/>
                    <a:pt x="174" y="569"/>
                    <a:pt x="174" y="569"/>
                  </a:cubicBezTo>
                  <a:cubicBezTo>
                    <a:pt x="174" y="568"/>
                    <a:pt x="175" y="568"/>
                    <a:pt x="175" y="570"/>
                  </a:cubicBezTo>
                  <a:cubicBezTo>
                    <a:pt x="175" y="570"/>
                    <a:pt x="176" y="569"/>
                    <a:pt x="175" y="569"/>
                  </a:cubicBezTo>
                  <a:cubicBezTo>
                    <a:pt x="176" y="570"/>
                    <a:pt x="178" y="570"/>
                    <a:pt x="179" y="569"/>
                  </a:cubicBezTo>
                  <a:cubicBezTo>
                    <a:pt x="178" y="569"/>
                    <a:pt x="178" y="568"/>
                    <a:pt x="178" y="567"/>
                  </a:cubicBezTo>
                  <a:cubicBezTo>
                    <a:pt x="178" y="564"/>
                    <a:pt x="179" y="567"/>
                    <a:pt x="179" y="566"/>
                  </a:cubicBezTo>
                  <a:cubicBezTo>
                    <a:pt x="179" y="567"/>
                    <a:pt x="180" y="567"/>
                    <a:pt x="179" y="568"/>
                  </a:cubicBezTo>
                  <a:cubicBezTo>
                    <a:pt x="181" y="571"/>
                    <a:pt x="183" y="569"/>
                    <a:pt x="184" y="569"/>
                  </a:cubicBezTo>
                  <a:cubicBezTo>
                    <a:pt x="185" y="568"/>
                    <a:pt x="185" y="568"/>
                    <a:pt x="185" y="568"/>
                  </a:cubicBezTo>
                  <a:cubicBezTo>
                    <a:pt x="186" y="570"/>
                    <a:pt x="188" y="568"/>
                    <a:pt x="189" y="569"/>
                  </a:cubicBezTo>
                  <a:cubicBezTo>
                    <a:pt x="189" y="568"/>
                    <a:pt x="189" y="565"/>
                    <a:pt x="190" y="565"/>
                  </a:cubicBezTo>
                  <a:cubicBezTo>
                    <a:pt x="190" y="563"/>
                    <a:pt x="190" y="567"/>
                    <a:pt x="191" y="569"/>
                  </a:cubicBezTo>
                  <a:cubicBezTo>
                    <a:pt x="191" y="568"/>
                    <a:pt x="192" y="567"/>
                    <a:pt x="192" y="567"/>
                  </a:cubicBezTo>
                  <a:cubicBezTo>
                    <a:pt x="192" y="568"/>
                    <a:pt x="192" y="568"/>
                    <a:pt x="192" y="568"/>
                  </a:cubicBezTo>
                  <a:cubicBezTo>
                    <a:pt x="192" y="567"/>
                    <a:pt x="193" y="566"/>
                    <a:pt x="194" y="567"/>
                  </a:cubicBezTo>
                  <a:cubicBezTo>
                    <a:pt x="194" y="567"/>
                    <a:pt x="194" y="567"/>
                    <a:pt x="194" y="567"/>
                  </a:cubicBezTo>
                  <a:cubicBezTo>
                    <a:pt x="194" y="567"/>
                    <a:pt x="195" y="569"/>
                    <a:pt x="195" y="568"/>
                  </a:cubicBezTo>
                  <a:cubicBezTo>
                    <a:pt x="195" y="567"/>
                    <a:pt x="196" y="568"/>
                    <a:pt x="196" y="566"/>
                  </a:cubicBezTo>
                  <a:cubicBezTo>
                    <a:pt x="197" y="567"/>
                    <a:pt x="197" y="567"/>
                    <a:pt x="197" y="567"/>
                  </a:cubicBezTo>
                  <a:cubicBezTo>
                    <a:pt x="197" y="565"/>
                    <a:pt x="197" y="565"/>
                    <a:pt x="197" y="565"/>
                  </a:cubicBezTo>
                  <a:cubicBezTo>
                    <a:pt x="197" y="566"/>
                    <a:pt x="197" y="566"/>
                    <a:pt x="197" y="566"/>
                  </a:cubicBezTo>
                  <a:cubicBezTo>
                    <a:pt x="197" y="568"/>
                    <a:pt x="197" y="568"/>
                    <a:pt x="197" y="568"/>
                  </a:cubicBezTo>
                  <a:cubicBezTo>
                    <a:pt x="198" y="569"/>
                    <a:pt x="197" y="566"/>
                    <a:pt x="198" y="565"/>
                  </a:cubicBezTo>
                  <a:cubicBezTo>
                    <a:pt x="198" y="564"/>
                    <a:pt x="198" y="566"/>
                    <a:pt x="199" y="566"/>
                  </a:cubicBezTo>
                  <a:cubicBezTo>
                    <a:pt x="198" y="567"/>
                    <a:pt x="198" y="566"/>
                    <a:pt x="198" y="566"/>
                  </a:cubicBezTo>
                  <a:cubicBezTo>
                    <a:pt x="198" y="568"/>
                    <a:pt x="198" y="567"/>
                    <a:pt x="199" y="568"/>
                  </a:cubicBezTo>
                  <a:cubicBezTo>
                    <a:pt x="199" y="568"/>
                    <a:pt x="199" y="566"/>
                    <a:pt x="199" y="566"/>
                  </a:cubicBezTo>
                  <a:cubicBezTo>
                    <a:pt x="200" y="566"/>
                    <a:pt x="201" y="566"/>
                    <a:pt x="200" y="568"/>
                  </a:cubicBezTo>
                  <a:cubicBezTo>
                    <a:pt x="201" y="567"/>
                    <a:pt x="201" y="567"/>
                    <a:pt x="201" y="566"/>
                  </a:cubicBezTo>
                  <a:cubicBezTo>
                    <a:pt x="201" y="566"/>
                    <a:pt x="200" y="565"/>
                    <a:pt x="200" y="564"/>
                  </a:cubicBezTo>
                  <a:cubicBezTo>
                    <a:pt x="201" y="564"/>
                    <a:pt x="201" y="564"/>
                    <a:pt x="201" y="564"/>
                  </a:cubicBezTo>
                  <a:cubicBezTo>
                    <a:pt x="201" y="565"/>
                    <a:pt x="201" y="565"/>
                    <a:pt x="201" y="565"/>
                  </a:cubicBezTo>
                  <a:cubicBezTo>
                    <a:pt x="201" y="564"/>
                    <a:pt x="202" y="565"/>
                    <a:pt x="202" y="563"/>
                  </a:cubicBezTo>
                  <a:cubicBezTo>
                    <a:pt x="202" y="565"/>
                    <a:pt x="202" y="565"/>
                    <a:pt x="202" y="565"/>
                  </a:cubicBezTo>
                  <a:cubicBezTo>
                    <a:pt x="203" y="564"/>
                    <a:pt x="203" y="564"/>
                    <a:pt x="204" y="564"/>
                  </a:cubicBezTo>
                  <a:cubicBezTo>
                    <a:pt x="204" y="566"/>
                    <a:pt x="204" y="568"/>
                    <a:pt x="205" y="568"/>
                  </a:cubicBezTo>
                  <a:cubicBezTo>
                    <a:pt x="205" y="566"/>
                    <a:pt x="205" y="566"/>
                    <a:pt x="205" y="566"/>
                  </a:cubicBezTo>
                  <a:cubicBezTo>
                    <a:pt x="206" y="566"/>
                    <a:pt x="206" y="566"/>
                    <a:pt x="206" y="567"/>
                  </a:cubicBezTo>
                  <a:cubicBezTo>
                    <a:pt x="207" y="568"/>
                    <a:pt x="207" y="562"/>
                    <a:pt x="209" y="564"/>
                  </a:cubicBezTo>
                  <a:cubicBezTo>
                    <a:pt x="208" y="566"/>
                    <a:pt x="209" y="566"/>
                    <a:pt x="209" y="567"/>
                  </a:cubicBezTo>
                  <a:cubicBezTo>
                    <a:pt x="209" y="566"/>
                    <a:pt x="209" y="566"/>
                    <a:pt x="209" y="566"/>
                  </a:cubicBezTo>
                  <a:cubicBezTo>
                    <a:pt x="209" y="565"/>
                    <a:pt x="209" y="567"/>
                    <a:pt x="209" y="566"/>
                  </a:cubicBezTo>
                  <a:cubicBezTo>
                    <a:pt x="208" y="564"/>
                    <a:pt x="209" y="565"/>
                    <a:pt x="209" y="564"/>
                  </a:cubicBezTo>
                  <a:cubicBezTo>
                    <a:pt x="211" y="569"/>
                    <a:pt x="213" y="565"/>
                    <a:pt x="215" y="567"/>
                  </a:cubicBezTo>
                  <a:cubicBezTo>
                    <a:pt x="215" y="565"/>
                    <a:pt x="216" y="567"/>
                    <a:pt x="216" y="566"/>
                  </a:cubicBezTo>
                  <a:cubicBezTo>
                    <a:pt x="216" y="568"/>
                    <a:pt x="217" y="565"/>
                    <a:pt x="217" y="567"/>
                  </a:cubicBezTo>
                  <a:cubicBezTo>
                    <a:pt x="217" y="564"/>
                    <a:pt x="217" y="564"/>
                    <a:pt x="217" y="564"/>
                  </a:cubicBezTo>
                  <a:cubicBezTo>
                    <a:pt x="218" y="566"/>
                    <a:pt x="218" y="560"/>
                    <a:pt x="219" y="563"/>
                  </a:cubicBezTo>
                  <a:cubicBezTo>
                    <a:pt x="220" y="564"/>
                    <a:pt x="219" y="565"/>
                    <a:pt x="219" y="565"/>
                  </a:cubicBezTo>
                  <a:cubicBezTo>
                    <a:pt x="220" y="568"/>
                    <a:pt x="221" y="563"/>
                    <a:pt x="222" y="566"/>
                  </a:cubicBezTo>
                  <a:cubicBezTo>
                    <a:pt x="222" y="565"/>
                    <a:pt x="221" y="563"/>
                    <a:pt x="222" y="562"/>
                  </a:cubicBezTo>
                  <a:cubicBezTo>
                    <a:pt x="223" y="563"/>
                    <a:pt x="224" y="565"/>
                    <a:pt x="224" y="565"/>
                  </a:cubicBezTo>
                  <a:cubicBezTo>
                    <a:pt x="224" y="565"/>
                    <a:pt x="224" y="564"/>
                    <a:pt x="225" y="565"/>
                  </a:cubicBezTo>
                  <a:cubicBezTo>
                    <a:pt x="225" y="565"/>
                    <a:pt x="225" y="565"/>
                    <a:pt x="225" y="566"/>
                  </a:cubicBezTo>
                  <a:cubicBezTo>
                    <a:pt x="226" y="566"/>
                    <a:pt x="226" y="565"/>
                    <a:pt x="227" y="564"/>
                  </a:cubicBezTo>
                  <a:cubicBezTo>
                    <a:pt x="227" y="566"/>
                    <a:pt x="229" y="565"/>
                    <a:pt x="230" y="566"/>
                  </a:cubicBezTo>
                  <a:cubicBezTo>
                    <a:pt x="230" y="563"/>
                    <a:pt x="231" y="567"/>
                    <a:pt x="231" y="564"/>
                  </a:cubicBezTo>
                  <a:cubicBezTo>
                    <a:pt x="231" y="564"/>
                    <a:pt x="231" y="564"/>
                    <a:pt x="231" y="564"/>
                  </a:cubicBezTo>
                  <a:cubicBezTo>
                    <a:pt x="232" y="564"/>
                    <a:pt x="232" y="562"/>
                    <a:pt x="232" y="561"/>
                  </a:cubicBezTo>
                  <a:cubicBezTo>
                    <a:pt x="232" y="563"/>
                    <a:pt x="232" y="563"/>
                    <a:pt x="232" y="563"/>
                  </a:cubicBezTo>
                  <a:cubicBezTo>
                    <a:pt x="232" y="566"/>
                    <a:pt x="234" y="564"/>
                    <a:pt x="234" y="565"/>
                  </a:cubicBezTo>
                  <a:cubicBezTo>
                    <a:pt x="233" y="563"/>
                    <a:pt x="234" y="565"/>
                    <a:pt x="234" y="563"/>
                  </a:cubicBezTo>
                  <a:cubicBezTo>
                    <a:pt x="235" y="563"/>
                    <a:pt x="235" y="563"/>
                    <a:pt x="235" y="563"/>
                  </a:cubicBezTo>
                  <a:cubicBezTo>
                    <a:pt x="235" y="562"/>
                    <a:pt x="235" y="562"/>
                    <a:pt x="236" y="561"/>
                  </a:cubicBezTo>
                  <a:cubicBezTo>
                    <a:pt x="236" y="561"/>
                    <a:pt x="236" y="564"/>
                    <a:pt x="236" y="563"/>
                  </a:cubicBezTo>
                  <a:cubicBezTo>
                    <a:pt x="237" y="564"/>
                    <a:pt x="237" y="564"/>
                    <a:pt x="237" y="563"/>
                  </a:cubicBezTo>
                  <a:cubicBezTo>
                    <a:pt x="237" y="563"/>
                    <a:pt x="237" y="563"/>
                    <a:pt x="237" y="563"/>
                  </a:cubicBezTo>
                  <a:cubicBezTo>
                    <a:pt x="237" y="563"/>
                    <a:pt x="237" y="563"/>
                    <a:pt x="238" y="563"/>
                  </a:cubicBezTo>
                  <a:cubicBezTo>
                    <a:pt x="238" y="563"/>
                    <a:pt x="238" y="563"/>
                    <a:pt x="238" y="563"/>
                  </a:cubicBezTo>
                  <a:cubicBezTo>
                    <a:pt x="238" y="563"/>
                    <a:pt x="238" y="563"/>
                    <a:pt x="238" y="563"/>
                  </a:cubicBezTo>
                  <a:cubicBezTo>
                    <a:pt x="238" y="563"/>
                    <a:pt x="238" y="563"/>
                    <a:pt x="238" y="563"/>
                  </a:cubicBezTo>
                  <a:cubicBezTo>
                    <a:pt x="238" y="563"/>
                    <a:pt x="238" y="563"/>
                    <a:pt x="238" y="563"/>
                  </a:cubicBezTo>
                  <a:cubicBezTo>
                    <a:pt x="238" y="564"/>
                    <a:pt x="238" y="563"/>
                    <a:pt x="238" y="563"/>
                  </a:cubicBezTo>
                  <a:cubicBezTo>
                    <a:pt x="238" y="563"/>
                    <a:pt x="239" y="563"/>
                    <a:pt x="239" y="564"/>
                  </a:cubicBezTo>
                  <a:cubicBezTo>
                    <a:pt x="239" y="565"/>
                    <a:pt x="239" y="565"/>
                    <a:pt x="239" y="565"/>
                  </a:cubicBezTo>
                  <a:cubicBezTo>
                    <a:pt x="239" y="565"/>
                    <a:pt x="240" y="563"/>
                    <a:pt x="240" y="563"/>
                  </a:cubicBezTo>
                  <a:cubicBezTo>
                    <a:pt x="242" y="564"/>
                    <a:pt x="244" y="562"/>
                    <a:pt x="245" y="561"/>
                  </a:cubicBezTo>
                  <a:cubicBezTo>
                    <a:pt x="244" y="561"/>
                    <a:pt x="244" y="562"/>
                    <a:pt x="244" y="562"/>
                  </a:cubicBezTo>
                  <a:cubicBezTo>
                    <a:pt x="245" y="561"/>
                    <a:pt x="245" y="560"/>
                    <a:pt x="245" y="561"/>
                  </a:cubicBezTo>
                  <a:cubicBezTo>
                    <a:pt x="246" y="560"/>
                    <a:pt x="246" y="562"/>
                    <a:pt x="247" y="562"/>
                  </a:cubicBezTo>
                  <a:cubicBezTo>
                    <a:pt x="247" y="562"/>
                    <a:pt x="247" y="560"/>
                    <a:pt x="247" y="561"/>
                  </a:cubicBezTo>
                  <a:cubicBezTo>
                    <a:pt x="248" y="563"/>
                    <a:pt x="249" y="559"/>
                    <a:pt x="251" y="560"/>
                  </a:cubicBezTo>
                  <a:cubicBezTo>
                    <a:pt x="251" y="560"/>
                    <a:pt x="251" y="561"/>
                    <a:pt x="251" y="561"/>
                  </a:cubicBezTo>
                  <a:cubicBezTo>
                    <a:pt x="252" y="560"/>
                    <a:pt x="253" y="560"/>
                    <a:pt x="253" y="558"/>
                  </a:cubicBezTo>
                  <a:cubicBezTo>
                    <a:pt x="253" y="559"/>
                    <a:pt x="253" y="559"/>
                    <a:pt x="253" y="559"/>
                  </a:cubicBezTo>
                  <a:cubicBezTo>
                    <a:pt x="254" y="559"/>
                    <a:pt x="255" y="559"/>
                    <a:pt x="255" y="557"/>
                  </a:cubicBezTo>
                  <a:cubicBezTo>
                    <a:pt x="254" y="557"/>
                    <a:pt x="255" y="558"/>
                    <a:pt x="255" y="558"/>
                  </a:cubicBezTo>
                  <a:cubicBezTo>
                    <a:pt x="254" y="557"/>
                    <a:pt x="255" y="555"/>
                    <a:pt x="255" y="555"/>
                  </a:cubicBezTo>
                  <a:cubicBezTo>
                    <a:pt x="255" y="556"/>
                    <a:pt x="255" y="556"/>
                    <a:pt x="255" y="556"/>
                  </a:cubicBezTo>
                  <a:cubicBezTo>
                    <a:pt x="256" y="555"/>
                    <a:pt x="256" y="555"/>
                    <a:pt x="257" y="554"/>
                  </a:cubicBezTo>
                  <a:cubicBezTo>
                    <a:pt x="257" y="555"/>
                    <a:pt x="256" y="555"/>
                    <a:pt x="257" y="556"/>
                  </a:cubicBezTo>
                  <a:cubicBezTo>
                    <a:pt x="257" y="558"/>
                    <a:pt x="259" y="557"/>
                    <a:pt x="259" y="557"/>
                  </a:cubicBezTo>
                  <a:cubicBezTo>
                    <a:pt x="259" y="555"/>
                    <a:pt x="259" y="555"/>
                    <a:pt x="259" y="555"/>
                  </a:cubicBezTo>
                  <a:cubicBezTo>
                    <a:pt x="260" y="555"/>
                    <a:pt x="260" y="557"/>
                    <a:pt x="260" y="557"/>
                  </a:cubicBezTo>
                  <a:cubicBezTo>
                    <a:pt x="261" y="551"/>
                    <a:pt x="261" y="551"/>
                    <a:pt x="261" y="551"/>
                  </a:cubicBezTo>
                  <a:cubicBezTo>
                    <a:pt x="260" y="552"/>
                    <a:pt x="262" y="553"/>
                    <a:pt x="261" y="555"/>
                  </a:cubicBezTo>
                  <a:cubicBezTo>
                    <a:pt x="263" y="554"/>
                    <a:pt x="263" y="551"/>
                    <a:pt x="263" y="549"/>
                  </a:cubicBezTo>
                  <a:cubicBezTo>
                    <a:pt x="263" y="550"/>
                    <a:pt x="264" y="548"/>
                    <a:pt x="265" y="548"/>
                  </a:cubicBezTo>
                  <a:cubicBezTo>
                    <a:pt x="265" y="549"/>
                    <a:pt x="264" y="548"/>
                    <a:pt x="264" y="549"/>
                  </a:cubicBezTo>
                  <a:cubicBezTo>
                    <a:pt x="266" y="550"/>
                    <a:pt x="266" y="550"/>
                    <a:pt x="266" y="550"/>
                  </a:cubicBezTo>
                  <a:cubicBezTo>
                    <a:pt x="265" y="551"/>
                    <a:pt x="266" y="553"/>
                    <a:pt x="266" y="554"/>
                  </a:cubicBezTo>
                  <a:cubicBezTo>
                    <a:pt x="266" y="553"/>
                    <a:pt x="268" y="553"/>
                    <a:pt x="269" y="553"/>
                  </a:cubicBezTo>
                  <a:cubicBezTo>
                    <a:pt x="268" y="551"/>
                    <a:pt x="270" y="552"/>
                    <a:pt x="270" y="549"/>
                  </a:cubicBezTo>
                  <a:cubicBezTo>
                    <a:pt x="271" y="549"/>
                    <a:pt x="271" y="551"/>
                    <a:pt x="271" y="552"/>
                  </a:cubicBezTo>
                  <a:cubicBezTo>
                    <a:pt x="272" y="550"/>
                    <a:pt x="274" y="550"/>
                    <a:pt x="275" y="550"/>
                  </a:cubicBezTo>
                  <a:cubicBezTo>
                    <a:pt x="275" y="550"/>
                    <a:pt x="275" y="550"/>
                    <a:pt x="275" y="550"/>
                  </a:cubicBezTo>
                  <a:cubicBezTo>
                    <a:pt x="275" y="549"/>
                    <a:pt x="277" y="549"/>
                    <a:pt x="277" y="547"/>
                  </a:cubicBezTo>
                  <a:cubicBezTo>
                    <a:pt x="278" y="548"/>
                    <a:pt x="278" y="548"/>
                    <a:pt x="278" y="548"/>
                  </a:cubicBezTo>
                  <a:cubicBezTo>
                    <a:pt x="279" y="549"/>
                    <a:pt x="277" y="545"/>
                    <a:pt x="278" y="546"/>
                  </a:cubicBezTo>
                  <a:cubicBezTo>
                    <a:pt x="279" y="547"/>
                    <a:pt x="279" y="547"/>
                    <a:pt x="279" y="547"/>
                  </a:cubicBezTo>
                  <a:cubicBezTo>
                    <a:pt x="279" y="546"/>
                    <a:pt x="281" y="548"/>
                    <a:pt x="281" y="546"/>
                  </a:cubicBezTo>
                  <a:cubicBezTo>
                    <a:pt x="281" y="547"/>
                    <a:pt x="281" y="547"/>
                    <a:pt x="281" y="547"/>
                  </a:cubicBezTo>
                  <a:cubicBezTo>
                    <a:pt x="281" y="546"/>
                    <a:pt x="282" y="546"/>
                    <a:pt x="282" y="544"/>
                  </a:cubicBezTo>
                  <a:cubicBezTo>
                    <a:pt x="283" y="546"/>
                    <a:pt x="283" y="546"/>
                    <a:pt x="283" y="546"/>
                  </a:cubicBezTo>
                  <a:cubicBezTo>
                    <a:pt x="284" y="547"/>
                    <a:pt x="283" y="544"/>
                    <a:pt x="284" y="544"/>
                  </a:cubicBezTo>
                  <a:cubicBezTo>
                    <a:pt x="284" y="544"/>
                    <a:pt x="285" y="545"/>
                    <a:pt x="285" y="545"/>
                  </a:cubicBezTo>
                  <a:cubicBezTo>
                    <a:pt x="285" y="544"/>
                    <a:pt x="286" y="544"/>
                    <a:pt x="286" y="543"/>
                  </a:cubicBezTo>
                  <a:cubicBezTo>
                    <a:pt x="288" y="545"/>
                    <a:pt x="288" y="545"/>
                    <a:pt x="288" y="545"/>
                  </a:cubicBezTo>
                  <a:cubicBezTo>
                    <a:pt x="291" y="543"/>
                    <a:pt x="295" y="541"/>
                    <a:pt x="298" y="537"/>
                  </a:cubicBezTo>
                  <a:cubicBezTo>
                    <a:pt x="300" y="539"/>
                    <a:pt x="298" y="539"/>
                    <a:pt x="299" y="540"/>
                  </a:cubicBezTo>
                  <a:cubicBezTo>
                    <a:pt x="298" y="538"/>
                    <a:pt x="299" y="539"/>
                    <a:pt x="300" y="538"/>
                  </a:cubicBezTo>
                  <a:cubicBezTo>
                    <a:pt x="300" y="538"/>
                    <a:pt x="300" y="538"/>
                    <a:pt x="300" y="538"/>
                  </a:cubicBezTo>
                  <a:cubicBezTo>
                    <a:pt x="300" y="538"/>
                    <a:pt x="301" y="539"/>
                    <a:pt x="302" y="538"/>
                  </a:cubicBezTo>
                  <a:cubicBezTo>
                    <a:pt x="301" y="537"/>
                    <a:pt x="301" y="537"/>
                    <a:pt x="301" y="537"/>
                  </a:cubicBezTo>
                  <a:cubicBezTo>
                    <a:pt x="301" y="536"/>
                    <a:pt x="304" y="539"/>
                    <a:pt x="303" y="536"/>
                  </a:cubicBezTo>
                  <a:cubicBezTo>
                    <a:pt x="304" y="537"/>
                    <a:pt x="304" y="537"/>
                    <a:pt x="304" y="537"/>
                  </a:cubicBezTo>
                  <a:cubicBezTo>
                    <a:pt x="303" y="535"/>
                    <a:pt x="305" y="538"/>
                    <a:pt x="305" y="535"/>
                  </a:cubicBezTo>
                  <a:cubicBezTo>
                    <a:pt x="305" y="536"/>
                    <a:pt x="305" y="536"/>
                    <a:pt x="305" y="536"/>
                  </a:cubicBezTo>
                  <a:cubicBezTo>
                    <a:pt x="306" y="536"/>
                    <a:pt x="305" y="532"/>
                    <a:pt x="306" y="534"/>
                  </a:cubicBezTo>
                  <a:cubicBezTo>
                    <a:pt x="307" y="533"/>
                    <a:pt x="307" y="532"/>
                    <a:pt x="306" y="530"/>
                  </a:cubicBezTo>
                  <a:cubicBezTo>
                    <a:pt x="308" y="533"/>
                    <a:pt x="308" y="533"/>
                    <a:pt x="308" y="533"/>
                  </a:cubicBezTo>
                  <a:cubicBezTo>
                    <a:pt x="310" y="530"/>
                    <a:pt x="313" y="528"/>
                    <a:pt x="314" y="524"/>
                  </a:cubicBezTo>
                  <a:cubicBezTo>
                    <a:pt x="314" y="525"/>
                    <a:pt x="314" y="525"/>
                    <a:pt x="314" y="525"/>
                  </a:cubicBezTo>
                  <a:cubicBezTo>
                    <a:pt x="314" y="522"/>
                    <a:pt x="319" y="525"/>
                    <a:pt x="317" y="521"/>
                  </a:cubicBezTo>
                  <a:cubicBezTo>
                    <a:pt x="316" y="519"/>
                    <a:pt x="316" y="519"/>
                    <a:pt x="316" y="519"/>
                  </a:cubicBezTo>
                  <a:cubicBezTo>
                    <a:pt x="318" y="520"/>
                    <a:pt x="318" y="520"/>
                    <a:pt x="318" y="520"/>
                  </a:cubicBezTo>
                  <a:cubicBezTo>
                    <a:pt x="317" y="519"/>
                    <a:pt x="319" y="519"/>
                    <a:pt x="318" y="518"/>
                  </a:cubicBezTo>
                  <a:cubicBezTo>
                    <a:pt x="318" y="518"/>
                    <a:pt x="318" y="519"/>
                    <a:pt x="319" y="519"/>
                  </a:cubicBezTo>
                  <a:cubicBezTo>
                    <a:pt x="320" y="519"/>
                    <a:pt x="318" y="516"/>
                    <a:pt x="319" y="516"/>
                  </a:cubicBezTo>
                  <a:cubicBezTo>
                    <a:pt x="320" y="517"/>
                    <a:pt x="320" y="517"/>
                    <a:pt x="320" y="517"/>
                  </a:cubicBezTo>
                  <a:cubicBezTo>
                    <a:pt x="324" y="517"/>
                    <a:pt x="329" y="511"/>
                    <a:pt x="325" y="508"/>
                  </a:cubicBezTo>
                  <a:cubicBezTo>
                    <a:pt x="324" y="507"/>
                    <a:pt x="327" y="507"/>
                    <a:pt x="327" y="507"/>
                  </a:cubicBezTo>
                  <a:cubicBezTo>
                    <a:pt x="323" y="505"/>
                    <a:pt x="324" y="499"/>
                    <a:pt x="317" y="501"/>
                  </a:cubicBezTo>
                  <a:cubicBezTo>
                    <a:pt x="315" y="501"/>
                    <a:pt x="312" y="506"/>
                    <a:pt x="312" y="506"/>
                  </a:cubicBezTo>
                  <a:cubicBezTo>
                    <a:pt x="318" y="506"/>
                    <a:pt x="315" y="512"/>
                    <a:pt x="315" y="509"/>
                  </a:cubicBezTo>
                  <a:cubicBezTo>
                    <a:pt x="313" y="508"/>
                    <a:pt x="315" y="509"/>
                    <a:pt x="313" y="509"/>
                  </a:cubicBezTo>
                  <a:cubicBezTo>
                    <a:pt x="312" y="512"/>
                    <a:pt x="303" y="513"/>
                    <a:pt x="299" y="519"/>
                  </a:cubicBezTo>
                  <a:cubicBezTo>
                    <a:pt x="300" y="519"/>
                    <a:pt x="300" y="520"/>
                    <a:pt x="300" y="521"/>
                  </a:cubicBezTo>
                  <a:cubicBezTo>
                    <a:pt x="299" y="520"/>
                    <a:pt x="299" y="520"/>
                    <a:pt x="299" y="520"/>
                  </a:cubicBezTo>
                  <a:cubicBezTo>
                    <a:pt x="300" y="522"/>
                    <a:pt x="300" y="522"/>
                    <a:pt x="300" y="522"/>
                  </a:cubicBezTo>
                  <a:cubicBezTo>
                    <a:pt x="299" y="522"/>
                    <a:pt x="298" y="521"/>
                    <a:pt x="299" y="520"/>
                  </a:cubicBezTo>
                  <a:cubicBezTo>
                    <a:pt x="296" y="522"/>
                    <a:pt x="294" y="524"/>
                    <a:pt x="292" y="525"/>
                  </a:cubicBezTo>
                  <a:cubicBezTo>
                    <a:pt x="293" y="527"/>
                    <a:pt x="291" y="526"/>
                    <a:pt x="292" y="528"/>
                  </a:cubicBezTo>
                  <a:cubicBezTo>
                    <a:pt x="291" y="527"/>
                    <a:pt x="291" y="527"/>
                    <a:pt x="291" y="527"/>
                  </a:cubicBezTo>
                  <a:cubicBezTo>
                    <a:pt x="290" y="529"/>
                    <a:pt x="290" y="529"/>
                    <a:pt x="287" y="527"/>
                  </a:cubicBezTo>
                  <a:cubicBezTo>
                    <a:pt x="280" y="529"/>
                    <a:pt x="275" y="533"/>
                    <a:pt x="268" y="535"/>
                  </a:cubicBezTo>
                  <a:cubicBezTo>
                    <a:pt x="263" y="536"/>
                    <a:pt x="259" y="538"/>
                    <a:pt x="255" y="540"/>
                  </a:cubicBezTo>
                  <a:cubicBezTo>
                    <a:pt x="255" y="537"/>
                    <a:pt x="256" y="534"/>
                    <a:pt x="257" y="531"/>
                  </a:cubicBezTo>
                  <a:cubicBezTo>
                    <a:pt x="257" y="529"/>
                    <a:pt x="255" y="527"/>
                    <a:pt x="256" y="525"/>
                  </a:cubicBezTo>
                  <a:cubicBezTo>
                    <a:pt x="255" y="519"/>
                    <a:pt x="260" y="512"/>
                    <a:pt x="257" y="505"/>
                  </a:cubicBezTo>
                  <a:cubicBezTo>
                    <a:pt x="257" y="505"/>
                    <a:pt x="256" y="505"/>
                    <a:pt x="255" y="504"/>
                  </a:cubicBezTo>
                  <a:cubicBezTo>
                    <a:pt x="256" y="504"/>
                    <a:pt x="256" y="504"/>
                    <a:pt x="256" y="504"/>
                  </a:cubicBezTo>
                  <a:cubicBezTo>
                    <a:pt x="254" y="504"/>
                    <a:pt x="254" y="504"/>
                    <a:pt x="254" y="504"/>
                  </a:cubicBezTo>
                  <a:cubicBezTo>
                    <a:pt x="254" y="503"/>
                    <a:pt x="256" y="504"/>
                    <a:pt x="256" y="504"/>
                  </a:cubicBezTo>
                  <a:cubicBezTo>
                    <a:pt x="256" y="501"/>
                    <a:pt x="256" y="499"/>
                    <a:pt x="256" y="496"/>
                  </a:cubicBezTo>
                  <a:cubicBezTo>
                    <a:pt x="254" y="496"/>
                    <a:pt x="256" y="494"/>
                    <a:pt x="254" y="494"/>
                  </a:cubicBezTo>
                  <a:cubicBezTo>
                    <a:pt x="255" y="494"/>
                    <a:pt x="255" y="494"/>
                    <a:pt x="255" y="494"/>
                  </a:cubicBezTo>
                  <a:cubicBezTo>
                    <a:pt x="254" y="492"/>
                    <a:pt x="254" y="492"/>
                    <a:pt x="257" y="491"/>
                  </a:cubicBezTo>
                  <a:cubicBezTo>
                    <a:pt x="259" y="481"/>
                    <a:pt x="257" y="475"/>
                    <a:pt x="256" y="465"/>
                  </a:cubicBezTo>
                  <a:cubicBezTo>
                    <a:pt x="254" y="457"/>
                    <a:pt x="250" y="447"/>
                    <a:pt x="242" y="440"/>
                  </a:cubicBezTo>
                  <a:cubicBezTo>
                    <a:pt x="242" y="440"/>
                    <a:pt x="242" y="440"/>
                    <a:pt x="242" y="440"/>
                  </a:cubicBezTo>
                  <a:cubicBezTo>
                    <a:pt x="242" y="440"/>
                    <a:pt x="242" y="440"/>
                    <a:pt x="242" y="440"/>
                  </a:cubicBezTo>
                  <a:cubicBezTo>
                    <a:pt x="241" y="439"/>
                    <a:pt x="241" y="439"/>
                    <a:pt x="240" y="438"/>
                  </a:cubicBezTo>
                  <a:cubicBezTo>
                    <a:pt x="237" y="440"/>
                    <a:pt x="236" y="437"/>
                    <a:pt x="233" y="438"/>
                  </a:cubicBezTo>
                  <a:cubicBezTo>
                    <a:pt x="234" y="437"/>
                    <a:pt x="234" y="437"/>
                    <a:pt x="234" y="437"/>
                  </a:cubicBezTo>
                  <a:cubicBezTo>
                    <a:pt x="232" y="438"/>
                    <a:pt x="232" y="436"/>
                    <a:pt x="232" y="434"/>
                  </a:cubicBezTo>
                  <a:cubicBezTo>
                    <a:pt x="231" y="435"/>
                    <a:pt x="231" y="434"/>
                    <a:pt x="230" y="436"/>
                  </a:cubicBezTo>
                  <a:cubicBezTo>
                    <a:pt x="228" y="437"/>
                    <a:pt x="230" y="433"/>
                    <a:pt x="229" y="433"/>
                  </a:cubicBezTo>
                  <a:cubicBezTo>
                    <a:pt x="229" y="432"/>
                    <a:pt x="228" y="434"/>
                    <a:pt x="228" y="433"/>
                  </a:cubicBezTo>
                  <a:cubicBezTo>
                    <a:pt x="225" y="435"/>
                    <a:pt x="229" y="433"/>
                    <a:pt x="227" y="429"/>
                  </a:cubicBezTo>
                  <a:cubicBezTo>
                    <a:pt x="223" y="428"/>
                    <a:pt x="219" y="429"/>
                    <a:pt x="215" y="428"/>
                  </a:cubicBezTo>
                  <a:cubicBezTo>
                    <a:pt x="214" y="427"/>
                    <a:pt x="214" y="425"/>
                    <a:pt x="214" y="424"/>
                  </a:cubicBezTo>
                  <a:cubicBezTo>
                    <a:pt x="212" y="424"/>
                    <a:pt x="214" y="423"/>
                    <a:pt x="212" y="424"/>
                  </a:cubicBezTo>
                  <a:cubicBezTo>
                    <a:pt x="213" y="424"/>
                    <a:pt x="213" y="424"/>
                    <a:pt x="213" y="424"/>
                  </a:cubicBezTo>
                  <a:cubicBezTo>
                    <a:pt x="212" y="423"/>
                    <a:pt x="211" y="423"/>
                    <a:pt x="214" y="421"/>
                  </a:cubicBezTo>
                  <a:cubicBezTo>
                    <a:pt x="216" y="417"/>
                    <a:pt x="214" y="413"/>
                    <a:pt x="214" y="409"/>
                  </a:cubicBezTo>
                  <a:cubicBezTo>
                    <a:pt x="213" y="405"/>
                    <a:pt x="211" y="401"/>
                    <a:pt x="210" y="397"/>
                  </a:cubicBezTo>
                  <a:cubicBezTo>
                    <a:pt x="206" y="397"/>
                    <a:pt x="207" y="396"/>
                    <a:pt x="204" y="395"/>
                  </a:cubicBezTo>
                  <a:cubicBezTo>
                    <a:pt x="206" y="395"/>
                    <a:pt x="206" y="395"/>
                    <a:pt x="206" y="395"/>
                  </a:cubicBezTo>
                  <a:cubicBezTo>
                    <a:pt x="204" y="395"/>
                    <a:pt x="206" y="394"/>
                    <a:pt x="207" y="394"/>
                  </a:cubicBezTo>
                  <a:cubicBezTo>
                    <a:pt x="206" y="394"/>
                    <a:pt x="207" y="393"/>
                    <a:pt x="205" y="394"/>
                  </a:cubicBezTo>
                  <a:cubicBezTo>
                    <a:pt x="203" y="393"/>
                    <a:pt x="207" y="393"/>
                    <a:pt x="206" y="393"/>
                  </a:cubicBezTo>
                  <a:cubicBezTo>
                    <a:pt x="207" y="392"/>
                    <a:pt x="205" y="393"/>
                    <a:pt x="206" y="393"/>
                  </a:cubicBezTo>
                  <a:cubicBezTo>
                    <a:pt x="203" y="392"/>
                    <a:pt x="207" y="393"/>
                    <a:pt x="209" y="391"/>
                  </a:cubicBezTo>
                  <a:cubicBezTo>
                    <a:pt x="208" y="390"/>
                    <a:pt x="206" y="388"/>
                    <a:pt x="207" y="387"/>
                  </a:cubicBezTo>
                  <a:cubicBezTo>
                    <a:pt x="207" y="387"/>
                    <a:pt x="206" y="387"/>
                    <a:pt x="206" y="387"/>
                  </a:cubicBezTo>
                  <a:cubicBezTo>
                    <a:pt x="209" y="386"/>
                    <a:pt x="205" y="386"/>
                    <a:pt x="206" y="386"/>
                  </a:cubicBezTo>
                  <a:cubicBezTo>
                    <a:pt x="207" y="386"/>
                    <a:pt x="207" y="386"/>
                    <a:pt x="207" y="386"/>
                  </a:cubicBezTo>
                  <a:cubicBezTo>
                    <a:pt x="209" y="385"/>
                    <a:pt x="207" y="385"/>
                    <a:pt x="208" y="384"/>
                  </a:cubicBezTo>
                  <a:cubicBezTo>
                    <a:pt x="207" y="383"/>
                    <a:pt x="210" y="382"/>
                    <a:pt x="208" y="382"/>
                  </a:cubicBezTo>
                  <a:cubicBezTo>
                    <a:pt x="209" y="382"/>
                    <a:pt x="209" y="382"/>
                    <a:pt x="210" y="382"/>
                  </a:cubicBezTo>
                  <a:cubicBezTo>
                    <a:pt x="206" y="381"/>
                    <a:pt x="211" y="380"/>
                    <a:pt x="209" y="379"/>
                  </a:cubicBezTo>
                  <a:cubicBezTo>
                    <a:pt x="209" y="380"/>
                    <a:pt x="209" y="380"/>
                    <a:pt x="209" y="380"/>
                  </a:cubicBezTo>
                  <a:cubicBezTo>
                    <a:pt x="209" y="378"/>
                    <a:pt x="210" y="376"/>
                    <a:pt x="208" y="374"/>
                  </a:cubicBezTo>
                  <a:cubicBezTo>
                    <a:pt x="208" y="372"/>
                    <a:pt x="212" y="371"/>
                    <a:pt x="210" y="370"/>
                  </a:cubicBezTo>
                  <a:cubicBezTo>
                    <a:pt x="208" y="370"/>
                    <a:pt x="208" y="370"/>
                    <a:pt x="208" y="370"/>
                  </a:cubicBezTo>
                  <a:cubicBezTo>
                    <a:pt x="209" y="369"/>
                    <a:pt x="210" y="370"/>
                    <a:pt x="210" y="370"/>
                  </a:cubicBezTo>
                  <a:cubicBezTo>
                    <a:pt x="209" y="369"/>
                    <a:pt x="211" y="368"/>
                    <a:pt x="211" y="367"/>
                  </a:cubicBezTo>
                  <a:cubicBezTo>
                    <a:pt x="210" y="367"/>
                    <a:pt x="210" y="367"/>
                    <a:pt x="209" y="367"/>
                  </a:cubicBezTo>
                  <a:cubicBezTo>
                    <a:pt x="212" y="366"/>
                    <a:pt x="208" y="365"/>
                    <a:pt x="210" y="364"/>
                  </a:cubicBezTo>
                  <a:cubicBezTo>
                    <a:pt x="207" y="364"/>
                    <a:pt x="209" y="363"/>
                    <a:pt x="208" y="363"/>
                  </a:cubicBezTo>
                  <a:cubicBezTo>
                    <a:pt x="208" y="363"/>
                    <a:pt x="209" y="363"/>
                    <a:pt x="209" y="363"/>
                  </a:cubicBezTo>
                  <a:cubicBezTo>
                    <a:pt x="209" y="362"/>
                    <a:pt x="209" y="362"/>
                    <a:pt x="210" y="361"/>
                  </a:cubicBezTo>
                  <a:cubicBezTo>
                    <a:pt x="210" y="361"/>
                    <a:pt x="208" y="360"/>
                    <a:pt x="209" y="360"/>
                  </a:cubicBezTo>
                  <a:cubicBezTo>
                    <a:pt x="211" y="360"/>
                    <a:pt x="209" y="359"/>
                    <a:pt x="210" y="359"/>
                  </a:cubicBezTo>
                  <a:cubicBezTo>
                    <a:pt x="208" y="359"/>
                    <a:pt x="206" y="358"/>
                    <a:pt x="207" y="358"/>
                  </a:cubicBezTo>
                  <a:cubicBezTo>
                    <a:pt x="210" y="358"/>
                    <a:pt x="210" y="358"/>
                    <a:pt x="210" y="358"/>
                  </a:cubicBezTo>
                  <a:cubicBezTo>
                    <a:pt x="208" y="357"/>
                    <a:pt x="212" y="355"/>
                    <a:pt x="208" y="353"/>
                  </a:cubicBezTo>
                  <a:cubicBezTo>
                    <a:pt x="210" y="353"/>
                    <a:pt x="210" y="353"/>
                    <a:pt x="210" y="353"/>
                  </a:cubicBezTo>
                  <a:cubicBezTo>
                    <a:pt x="208" y="351"/>
                    <a:pt x="210" y="349"/>
                    <a:pt x="207" y="347"/>
                  </a:cubicBezTo>
                  <a:cubicBezTo>
                    <a:pt x="208" y="347"/>
                    <a:pt x="209" y="346"/>
                    <a:pt x="209" y="346"/>
                  </a:cubicBezTo>
                  <a:cubicBezTo>
                    <a:pt x="207" y="345"/>
                    <a:pt x="207" y="345"/>
                    <a:pt x="205" y="344"/>
                  </a:cubicBezTo>
                  <a:cubicBezTo>
                    <a:pt x="205" y="344"/>
                    <a:pt x="206" y="344"/>
                    <a:pt x="207" y="344"/>
                  </a:cubicBezTo>
                  <a:cubicBezTo>
                    <a:pt x="207" y="343"/>
                    <a:pt x="210" y="342"/>
                    <a:pt x="207" y="342"/>
                  </a:cubicBezTo>
                  <a:cubicBezTo>
                    <a:pt x="209" y="342"/>
                    <a:pt x="209" y="342"/>
                    <a:pt x="209" y="342"/>
                  </a:cubicBezTo>
                  <a:cubicBezTo>
                    <a:pt x="207" y="341"/>
                    <a:pt x="205" y="340"/>
                    <a:pt x="207" y="339"/>
                  </a:cubicBezTo>
                  <a:cubicBezTo>
                    <a:pt x="206" y="339"/>
                    <a:pt x="205" y="339"/>
                    <a:pt x="204" y="339"/>
                  </a:cubicBezTo>
                  <a:cubicBezTo>
                    <a:pt x="203" y="339"/>
                    <a:pt x="206" y="339"/>
                    <a:pt x="205" y="338"/>
                  </a:cubicBezTo>
                  <a:cubicBezTo>
                    <a:pt x="207" y="339"/>
                    <a:pt x="207" y="339"/>
                    <a:pt x="207" y="339"/>
                  </a:cubicBezTo>
                  <a:cubicBezTo>
                    <a:pt x="207" y="337"/>
                    <a:pt x="206" y="336"/>
                    <a:pt x="205" y="334"/>
                  </a:cubicBezTo>
                  <a:cubicBezTo>
                    <a:pt x="207" y="334"/>
                    <a:pt x="204" y="333"/>
                    <a:pt x="206" y="332"/>
                  </a:cubicBezTo>
                  <a:cubicBezTo>
                    <a:pt x="204" y="331"/>
                    <a:pt x="206" y="330"/>
                    <a:pt x="203" y="330"/>
                  </a:cubicBezTo>
                  <a:cubicBezTo>
                    <a:pt x="204" y="330"/>
                    <a:pt x="204" y="330"/>
                    <a:pt x="204" y="330"/>
                  </a:cubicBezTo>
                  <a:cubicBezTo>
                    <a:pt x="205" y="329"/>
                    <a:pt x="205" y="329"/>
                    <a:pt x="205" y="328"/>
                  </a:cubicBezTo>
                  <a:cubicBezTo>
                    <a:pt x="205" y="327"/>
                    <a:pt x="203" y="327"/>
                    <a:pt x="203" y="327"/>
                  </a:cubicBezTo>
                  <a:cubicBezTo>
                    <a:pt x="204" y="327"/>
                    <a:pt x="204" y="327"/>
                    <a:pt x="204" y="327"/>
                  </a:cubicBezTo>
                  <a:cubicBezTo>
                    <a:pt x="203" y="326"/>
                    <a:pt x="201" y="327"/>
                    <a:pt x="200" y="327"/>
                  </a:cubicBezTo>
                  <a:cubicBezTo>
                    <a:pt x="200" y="326"/>
                    <a:pt x="199" y="326"/>
                    <a:pt x="200" y="326"/>
                  </a:cubicBezTo>
                  <a:cubicBezTo>
                    <a:pt x="201" y="326"/>
                    <a:pt x="203" y="326"/>
                    <a:pt x="205" y="326"/>
                  </a:cubicBezTo>
                  <a:cubicBezTo>
                    <a:pt x="205" y="325"/>
                    <a:pt x="202" y="325"/>
                    <a:pt x="203" y="325"/>
                  </a:cubicBezTo>
                  <a:cubicBezTo>
                    <a:pt x="206" y="325"/>
                    <a:pt x="208" y="326"/>
                    <a:pt x="209" y="326"/>
                  </a:cubicBezTo>
                  <a:cubicBezTo>
                    <a:pt x="214" y="327"/>
                    <a:pt x="220" y="328"/>
                    <a:pt x="231" y="322"/>
                  </a:cubicBezTo>
                  <a:cubicBezTo>
                    <a:pt x="231" y="319"/>
                    <a:pt x="234" y="318"/>
                    <a:pt x="233" y="315"/>
                  </a:cubicBezTo>
                  <a:cubicBezTo>
                    <a:pt x="233" y="316"/>
                    <a:pt x="233" y="316"/>
                    <a:pt x="233" y="316"/>
                  </a:cubicBezTo>
                  <a:cubicBezTo>
                    <a:pt x="233" y="314"/>
                    <a:pt x="234" y="314"/>
                    <a:pt x="236" y="313"/>
                  </a:cubicBezTo>
                  <a:cubicBezTo>
                    <a:pt x="235" y="313"/>
                    <a:pt x="236" y="312"/>
                    <a:pt x="234" y="312"/>
                  </a:cubicBezTo>
                  <a:cubicBezTo>
                    <a:pt x="233" y="311"/>
                    <a:pt x="238" y="312"/>
                    <a:pt x="237" y="310"/>
                  </a:cubicBezTo>
                  <a:cubicBezTo>
                    <a:pt x="238" y="311"/>
                    <a:pt x="236" y="310"/>
                    <a:pt x="236" y="310"/>
                  </a:cubicBezTo>
                  <a:cubicBezTo>
                    <a:pt x="235" y="308"/>
                    <a:pt x="238" y="311"/>
                    <a:pt x="240" y="308"/>
                  </a:cubicBezTo>
                  <a:cubicBezTo>
                    <a:pt x="239" y="305"/>
                    <a:pt x="237" y="302"/>
                    <a:pt x="238" y="299"/>
                  </a:cubicBezTo>
                  <a:cubicBezTo>
                    <a:pt x="238" y="299"/>
                    <a:pt x="236" y="300"/>
                    <a:pt x="236" y="299"/>
                  </a:cubicBezTo>
                  <a:cubicBezTo>
                    <a:pt x="239" y="298"/>
                    <a:pt x="235" y="299"/>
                    <a:pt x="236" y="298"/>
                  </a:cubicBezTo>
                  <a:cubicBezTo>
                    <a:pt x="237" y="298"/>
                    <a:pt x="237" y="298"/>
                    <a:pt x="237" y="298"/>
                  </a:cubicBezTo>
                  <a:cubicBezTo>
                    <a:pt x="238" y="296"/>
                    <a:pt x="236" y="296"/>
                    <a:pt x="236" y="294"/>
                  </a:cubicBezTo>
                  <a:cubicBezTo>
                    <a:pt x="235" y="293"/>
                    <a:pt x="236" y="291"/>
                    <a:pt x="234" y="291"/>
                  </a:cubicBezTo>
                  <a:cubicBezTo>
                    <a:pt x="236" y="290"/>
                    <a:pt x="235" y="290"/>
                    <a:pt x="235" y="289"/>
                  </a:cubicBezTo>
                  <a:cubicBezTo>
                    <a:pt x="232" y="291"/>
                    <a:pt x="235" y="286"/>
                    <a:pt x="232" y="287"/>
                  </a:cubicBezTo>
                  <a:cubicBezTo>
                    <a:pt x="233" y="286"/>
                    <a:pt x="233" y="286"/>
                    <a:pt x="233" y="286"/>
                  </a:cubicBezTo>
                  <a:cubicBezTo>
                    <a:pt x="230" y="284"/>
                    <a:pt x="227" y="281"/>
                    <a:pt x="223" y="281"/>
                  </a:cubicBezTo>
                  <a:cubicBezTo>
                    <a:pt x="221" y="281"/>
                    <a:pt x="220" y="277"/>
                    <a:pt x="218" y="278"/>
                  </a:cubicBezTo>
                  <a:cubicBezTo>
                    <a:pt x="217" y="280"/>
                    <a:pt x="217" y="280"/>
                    <a:pt x="217" y="280"/>
                  </a:cubicBezTo>
                  <a:cubicBezTo>
                    <a:pt x="217" y="280"/>
                    <a:pt x="218" y="279"/>
                    <a:pt x="218" y="278"/>
                  </a:cubicBezTo>
                  <a:cubicBezTo>
                    <a:pt x="216" y="280"/>
                    <a:pt x="216" y="277"/>
                    <a:pt x="214" y="277"/>
                  </a:cubicBezTo>
                  <a:cubicBezTo>
                    <a:pt x="214" y="278"/>
                    <a:pt x="214" y="278"/>
                    <a:pt x="214" y="279"/>
                  </a:cubicBezTo>
                  <a:cubicBezTo>
                    <a:pt x="213" y="276"/>
                    <a:pt x="211" y="280"/>
                    <a:pt x="210" y="277"/>
                  </a:cubicBezTo>
                  <a:cubicBezTo>
                    <a:pt x="210" y="281"/>
                    <a:pt x="209" y="279"/>
                    <a:pt x="209" y="280"/>
                  </a:cubicBezTo>
                  <a:cubicBezTo>
                    <a:pt x="208" y="280"/>
                    <a:pt x="208" y="279"/>
                    <a:pt x="208" y="278"/>
                  </a:cubicBezTo>
                  <a:cubicBezTo>
                    <a:pt x="208" y="279"/>
                    <a:pt x="207" y="279"/>
                    <a:pt x="206" y="278"/>
                  </a:cubicBezTo>
                  <a:cubicBezTo>
                    <a:pt x="206" y="278"/>
                    <a:pt x="206" y="280"/>
                    <a:pt x="205" y="280"/>
                  </a:cubicBezTo>
                  <a:cubicBezTo>
                    <a:pt x="205" y="277"/>
                    <a:pt x="204" y="280"/>
                    <a:pt x="203" y="279"/>
                  </a:cubicBezTo>
                  <a:cubicBezTo>
                    <a:pt x="204" y="281"/>
                    <a:pt x="203" y="283"/>
                    <a:pt x="202" y="282"/>
                  </a:cubicBezTo>
                  <a:cubicBezTo>
                    <a:pt x="202" y="279"/>
                    <a:pt x="202" y="279"/>
                    <a:pt x="202" y="279"/>
                  </a:cubicBezTo>
                  <a:cubicBezTo>
                    <a:pt x="201" y="281"/>
                    <a:pt x="198" y="278"/>
                    <a:pt x="197" y="282"/>
                  </a:cubicBezTo>
                  <a:cubicBezTo>
                    <a:pt x="196" y="280"/>
                    <a:pt x="196" y="280"/>
                    <a:pt x="196" y="280"/>
                  </a:cubicBezTo>
                  <a:cubicBezTo>
                    <a:pt x="195" y="283"/>
                    <a:pt x="192" y="281"/>
                    <a:pt x="191" y="285"/>
                  </a:cubicBezTo>
                  <a:cubicBezTo>
                    <a:pt x="191" y="284"/>
                    <a:pt x="190" y="284"/>
                    <a:pt x="189" y="284"/>
                  </a:cubicBezTo>
                  <a:cubicBezTo>
                    <a:pt x="189" y="286"/>
                    <a:pt x="189" y="285"/>
                    <a:pt x="189" y="288"/>
                  </a:cubicBezTo>
                  <a:cubicBezTo>
                    <a:pt x="189" y="288"/>
                    <a:pt x="188" y="287"/>
                    <a:pt x="188" y="286"/>
                  </a:cubicBezTo>
                  <a:cubicBezTo>
                    <a:pt x="187" y="286"/>
                    <a:pt x="185" y="284"/>
                    <a:pt x="186" y="287"/>
                  </a:cubicBezTo>
                  <a:cubicBezTo>
                    <a:pt x="185" y="286"/>
                    <a:pt x="185" y="286"/>
                    <a:pt x="185" y="286"/>
                  </a:cubicBezTo>
                  <a:cubicBezTo>
                    <a:pt x="185" y="287"/>
                    <a:pt x="185" y="289"/>
                    <a:pt x="183" y="288"/>
                  </a:cubicBezTo>
                  <a:cubicBezTo>
                    <a:pt x="184" y="289"/>
                    <a:pt x="183" y="290"/>
                    <a:pt x="184" y="291"/>
                  </a:cubicBezTo>
                  <a:cubicBezTo>
                    <a:pt x="184" y="292"/>
                    <a:pt x="183" y="289"/>
                    <a:pt x="183" y="291"/>
                  </a:cubicBezTo>
                  <a:cubicBezTo>
                    <a:pt x="183" y="289"/>
                    <a:pt x="183" y="289"/>
                    <a:pt x="183" y="289"/>
                  </a:cubicBezTo>
                  <a:cubicBezTo>
                    <a:pt x="181" y="289"/>
                    <a:pt x="180" y="291"/>
                    <a:pt x="179" y="293"/>
                  </a:cubicBezTo>
                  <a:cubicBezTo>
                    <a:pt x="178" y="291"/>
                    <a:pt x="178" y="294"/>
                    <a:pt x="176" y="293"/>
                  </a:cubicBezTo>
                  <a:cubicBezTo>
                    <a:pt x="177" y="295"/>
                    <a:pt x="175" y="294"/>
                    <a:pt x="176" y="297"/>
                  </a:cubicBezTo>
                  <a:cubicBezTo>
                    <a:pt x="175" y="296"/>
                    <a:pt x="175" y="296"/>
                    <a:pt x="175" y="296"/>
                  </a:cubicBezTo>
                  <a:cubicBezTo>
                    <a:pt x="175" y="296"/>
                    <a:pt x="174" y="297"/>
                    <a:pt x="172" y="297"/>
                  </a:cubicBezTo>
                  <a:cubicBezTo>
                    <a:pt x="172" y="298"/>
                    <a:pt x="173" y="299"/>
                    <a:pt x="174" y="300"/>
                  </a:cubicBezTo>
                  <a:cubicBezTo>
                    <a:pt x="172" y="299"/>
                    <a:pt x="172" y="299"/>
                    <a:pt x="172" y="299"/>
                  </a:cubicBezTo>
                  <a:cubicBezTo>
                    <a:pt x="173" y="300"/>
                    <a:pt x="175" y="301"/>
                    <a:pt x="176" y="302"/>
                  </a:cubicBezTo>
                  <a:cubicBezTo>
                    <a:pt x="175" y="302"/>
                    <a:pt x="176" y="302"/>
                    <a:pt x="175" y="302"/>
                  </a:cubicBezTo>
                  <a:cubicBezTo>
                    <a:pt x="175" y="302"/>
                    <a:pt x="173" y="301"/>
                    <a:pt x="172" y="300"/>
                  </a:cubicBezTo>
                  <a:cubicBezTo>
                    <a:pt x="171" y="301"/>
                    <a:pt x="174" y="303"/>
                    <a:pt x="172" y="303"/>
                  </a:cubicBezTo>
                  <a:cubicBezTo>
                    <a:pt x="172" y="304"/>
                    <a:pt x="172" y="305"/>
                    <a:pt x="174" y="305"/>
                  </a:cubicBezTo>
                  <a:cubicBezTo>
                    <a:pt x="173" y="305"/>
                    <a:pt x="173" y="305"/>
                    <a:pt x="172" y="305"/>
                  </a:cubicBezTo>
                  <a:cubicBezTo>
                    <a:pt x="172" y="306"/>
                    <a:pt x="173" y="306"/>
                    <a:pt x="173" y="306"/>
                  </a:cubicBezTo>
                  <a:cubicBezTo>
                    <a:pt x="173" y="306"/>
                    <a:pt x="174" y="306"/>
                    <a:pt x="174" y="306"/>
                  </a:cubicBezTo>
                  <a:cubicBezTo>
                    <a:pt x="175" y="305"/>
                    <a:pt x="175" y="306"/>
                    <a:pt x="176" y="305"/>
                  </a:cubicBezTo>
                  <a:cubicBezTo>
                    <a:pt x="177" y="305"/>
                    <a:pt x="178" y="306"/>
                    <a:pt x="179" y="306"/>
                  </a:cubicBezTo>
                  <a:cubicBezTo>
                    <a:pt x="178" y="306"/>
                    <a:pt x="177" y="305"/>
                    <a:pt x="177" y="304"/>
                  </a:cubicBezTo>
                  <a:cubicBezTo>
                    <a:pt x="178" y="304"/>
                    <a:pt x="177" y="304"/>
                    <a:pt x="176" y="304"/>
                  </a:cubicBezTo>
                  <a:cubicBezTo>
                    <a:pt x="176" y="304"/>
                    <a:pt x="176" y="304"/>
                    <a:pt x="176" y="304"/>
                  </a:cubicBezTo>
                  <a:cubicBezTo>
                    <a:pt x="176" y="304"/>
                    <a:pt x="175" y="304"/>
                    <a:pt x="174" y="303"/>
                  </a:cubicBezTo>
                  <a:cubicBezTo>
                    <a:pt x="175" y="304"/>
                    <a:pt x="175" y="304"/>
                    <a:pt x="175" y="304"/>
                  </a:cubicBezTo>
                  <a:cubicBezTo>
                    <a:pt x="174" y="303"/>
                    <a:pt x="174" y="303"/>
                    <a:pt x="174" y="303"/>
                  </a:cubicBezTo>
                  <a:cubicBezTo>
                    <a:pt x="175" y="303"/>
                    <a:pt x="176" y="303"/>
                    <a:pt x="176" y="303"/>
                  </a:cubicBezTo>
                  <a:cubicBezTo>
                    <a:pt x="176" y="303"/>
                    <a:pt x="175" y="303"/>
                    <a:pt x="177" y="303"/>
                  </a:cubicBezTo>
                  <a:cubicBezTo>
                    <a:pt x="179" y="303"/>
                    <a:pt x="179" y="303"/>
                    <a:pt x="179" y="303"/>
                  </a:cubicBezTo>
                  <a:cubicBezTo>
                    <a:pt x="179" y="303"/>
                    <a:pt x="178" y="303"/>
                    <a:pt x="178"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8" y="302"/>
                    <a:pt x="178" y="302"/>
                    <a:pt x="178" y="302"/>
                  </a:cubicBezTo>
                  <a:cubicBezTo>
                    <a:pt x="178" y="302"/>
                    <a:pt x="179" y="302"/>
                    <a:pt x="179" y="303"/>
                  </a:cubicBezTo>
                  <a:cubicBezTo>
                    <a:pt x="180" y="303"/>
                    <a:pt x="180" y="303"/>
                    <a:pt x="180" y="303"/>
                  </a:cubicBezTo>
                  <a:cubicBezTo>
                    <a:pt x="180" y="303"/>
                    <a:pt x="180" y="303"/>
                    <a:pt x="180" y="303"/>
                  </a:cubicBezTo>
                  <a:cubicBezTo>
                    <a:pt x="180" y="303"/>
                    <a:pt x="180"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79" y="303"/>
                    <a:pt x="179" y="303"/>
                    <a:pt x="179" y="303"/>
                  </a:cubicBezTo>
                  <a:cubicBezTo>
                    <a:pt x="180" y="303"/>
                    <a:pt x="181" y="304"/>
                    <a:pt x="181" y="304"/>
                  </a:cubicBezTo>
                  <a:cubicBezTo>
                    <a:pt x="181" y="304"/>
                    <a:pt x="180" y="302"/>
                    <a:pt x="182" y="303"/>
                  </a:cubicBezTo>
                  <a:cubicBezTo>
                    <a:pt x="182" y="303"/>
                    <a:pt x="182" y="302"/>
                    <a:pt x="181" y="301"/>
                  </a:cubicBezTo>
                  <a:cubicBezTo>
                    <a:pt x="181" y="300"/>
                    <a:pt x="183" y="303"/>
                    <a:pt x="182" y="302"/>
                  </a:cubicBezTo>
                  <a:cubicBezTo>
                    <a:pt x="183" y="303"/>
                    <a:pt x="185" y="304"/>
                    <a:pt x="186" y="305"/>
                  </a:cubicBezTo>
                  <a:cubicBezTo>
                    <a:pt x="186" y="305"/>
                    <a:pt x="187" y="306"/>
                    <a:pt x="186" y="306"/>
                  </a:cubicBezTo>
                  <a:cubicBezTo>
                    <a:pt x="187" y="306"/>
                    <a:pt x="187" y="307"/>
                    <a:pt x="187" y="307"/>
                  </a:cubicBezTo>
                  <a:cubicBezTo>
                    <a:pt x="187" y="306"/>
                    <a:pt x="185" y="305"/>
                    <a:pt x="185" y="304"/>
                  </a:cubicBezTo>
                  <a:cubicBezTo>
                    <a:pt x="183" y="303"/>
                    <a:pt x="185" y="304"/>
                    <a:pt x="183" y="302"/>
                  </a:cubicBezTo>
                  <a:cubicBezTo>
                    <a:pt x="184" y="302"/>
                    <a:pt x="184" y="302"/>
                    <a:pt x="184" y="301"/>
                  </a:cubicBezTo>
                  <a:cubicBezTo>
                    <a:pt x="184" y="301"/>
                    <a:pt x="185" y="303"/>
                    <a:pt x="186" y="303"/>
                  </a:cubicBezTo>
                  <a:cubicBezTo>
                    <a:pt x="185" y="302"/>
                    <a:pt x="185" y="301"/>
                    <a:pt x="185" y="301"/>
                  </a:cubicBezTo>
                  <a:cubicBezTo>
                    <a:pt x="185" y="300"/>
                    <a:pt x="184" y="300"/>
                    <a:pt x="184" y="298"/>
                  </a:cubicBezTo>
                  <a:cubicBezTo>
                    <a:pt x="183" y="298"/>
                    <a:pt x="183" y="297"/>
                    <a:pt x="183" y="297"/>
                  </a:cubicBezTo>
                  <a:cubicBezTo>
                    <a:pt x="184" y="299"/>
                    <a:pt x="186" y="301"/>
                    <a:pt x="186" y="301"/>
                  </a:cubicBezTo>
                  <a:cubicBezTo>
                    <a:pt x="188" y="304"/>
                    <a:pt x="185" y="301"/>
                    <a:pt x="187" y="303"/>
                  </a:cubicBezTo>
                  <a:cubicBezTo>
                    <a:pt x="188" y="305"/>
                    <a:pt x="187" y="306"/>
                    <a:pt x="187" y="305"/>
                  </a:cubicBezTo>
                  <a:cubicBezTo>
                    <a:pt x="188" y="307"/>
                    <a:pt x="187" y="305"/>
                    <a:pt x="188" y="307"/>
                  </a:cubicBezTo>
                  <a:cubicBezTo>
                    <a:pt x="188" y="307"/>
                    <a:pt x="188" y="305"/>
                    <a:pt x="188" y="305"/>
                  </a:cubicBezTo>
                  <a:cubicBezTo>
                    <a:pt x="187" y="304"/>
                    <a:pt x="187" y="304"/>
                    <a:pt x="187" y="303"/>
                  </a:cubicBezTo>
                  <a:cubicBezTo>
                    <a:pt x="186" y="300"/>
                    <a:pt x="188" y="304"/>
                    <a:pt x="188" y="304"/>
                  </a:cubicBezTo>
                  <a:cubicBezTo>
                    <a:pt x="189" y="305"/>
                    <a:pt x="189" y="305"/>
                    <a:pt x="189" y="305"/>
                  </a:cubicBezTo>
                  <a:cubicBezTo>
                    <a:pt x="189" y="306"/>
                    <a:pt x="188" y="304"/>
                    <a:pt x="189" y="304"/>
                  </a:cubicBezTo>
                  <a:cubicBezTo>
                    <a:pt x="190" y="307"/>
                    <a:pt x="189" y="305"/>
                    <a:pt x="189" y="306"/>
                  </a:cubicBezTo>
                  <a:cubicBezTo>
                    <a:pt x="190" y="308"/>
                    <a:pt x="190" y="308"/>
                    <a:pt x="190" y="308"/>
                  </a:cubicBezTo>
                  <a:cubicBezTo>
                    <a:pt x="190" y="308"/>
                    <a:pt x="189" y="309"/>
                    <a:pt x="188" y="310"/>
                  </a:cubicBezTo>
                  <a:cubicBezTo>
                    <a:pt x="188" y="309"/>
                    <a:pt x="188" y="309"/>
                    <a:pt x="188" y="309"/>
                  </a:cubicBezTo>
                  <a:cubicBezTo>
                    <a:pt x="187" y="311"/>
                    <a:pt x="186" y="306"/>
                    <a:pt x="186" y="311"/>
                  </a:cubicBezTo>
                  <a:cubicBezTo>
                    <a:pt x="186" y="312"/>
                    <a:pt x="186" y="312"/>
                    <a:pt x="186" y="312"/>
                  </a:cubicBezTo>
                  <a:cubicBezTo>
                    <a:pt x="185" y="310"/>
                    <a:pt x="185" y="310"/>
                    <a:pt x="185" y="310"/>
                  </a:cubicBezTo>
                  <a:cubicBezTo>
                    <a:pt x="185" y="311"/>
                    <a:pt x="184" y="310"/>
                    <a:pt x="184" y="312"/>
                  </a:cubicBezTo>
                  <a:cubicBezTo>
                    <a:pt x="184" y="310"/>
                    <a:pt x="184" y="310"/>
                    <a:pt x="184" y="310"/>
                  </a:cubicBezTo>
                  <a:cubicBezTo>
                    <a:pt x="184" y="310"/>
                    <a:pt x="184" y="313"/>
                    <a:pt x="183" y="312"/>
                  </a:cubicBezTo>
                  <a:cubicBezTo>
                    <a:pt x="183" y="311"/>
                    <a:pt x="183" y="311"/>
                    <a:pt x="183" y="311"/>
                  </a:cubicBezTo>
                  <a:cubicBezTo>
                    <a:pt x="183" y="311"/>
                    <a:pt x="183" y="311"/>
                    <a:pt x="183" y="311"/>
                  </a:cubicBezTo>
                  <a:cubicBezTo>
                    <a:pt x="182" y="311"/>
                    <a:pt x="182" y="312"/>
                    <a:pt x="181" y="312"/>
                  </a:cubicBezTo>
                  <a:cubicBezTo>
                    <a:pt x="182" y="311"/>
                    <a:pt x="182" y="311"/>
                    <a:pt x="183" y="310"/>
                  </a:cubicBezTo>
                  <a:cubicBezTo>
                    <a:pt x="181" y="308"/>
                    <a:pt x="177" y="307"/>
                    <a:pt x="178" y="311"/>
                  </a:cubicBezTo>
                  <a:cubicBezTo>
                    <a:pt x="178" y="312"/>
                    <a:pt x="176" y="309"/>
                    <a:pt x="176" y="309"/>
                  </a:cubicBezTo>
                  <a:cubicBezTo>
                    <a:pt x="177" y="312"/>
                    <a:pt x="172" y="313"/>
                    <a:pt x="178" y="313"/>
                  </a:cubicBezTo>
                  <a:cubicBezTo>
                    <a:pt x="178" y="313"/>
                    <a:pt x="179" y="313"/>
                    <a:pt x="179" y="313"/>
                  </a:cubicBezTo>
                  <a:cubicBezTo>
                    <a:pt x="179" y="314"/>
                    <a:pt x="180" y="316"/>
                    <a:pt x="183" y="321"/>
                  </a:cubicBezTo>
                  <a:cubicBezTo>
                    <a:pt x="183" y="321"/>
                    <a:pt x="183" y="321"/>
                    <a:pt x="183" y="321"/>
                  </a:cubicBezTo>
                  <a:cubicBezTo>
                    <a:pt x="185" y="320"/>
                    <a:pt x="189" y="325"/>
                    <a:pt x="192" y="323"/>
                  </a:cubicBezTo>
                  <a:cubicBezTo>
                    <a:pt x="192" y="322"/>
                    <a:pt x="192" y="321"/>
                    <a:pt x="192" y="321"/>
                  </a:cubicBezTo>
                  <a:cubicBezTo>
                    <a:pt x="192" y="322"/>
                    <a:pt x="192" y="322"/>
                    <a:pt x="192" y="322"/>
                  </a:cubicBezTo>
                  <a:cubicBezTo>
                    <a:pt x="193" y="320"/>
                    <a:pt x="193" y="320"/>
                    <a:pt x="193" y="320"/>
                  </a:cubicBezTo>
                  <a:cubicBezTo>
                    <a:pt x="193" y="320"/>
                    <a:pt x="193" y="322"/>
                    <a:pt x="192" y="322"/>
                  </a:cubicBezTo>
                  <a:cubicBezTo>
                    <a:pt x="194" y="322"/>
                    <a:pt x="195" y="322"/>
                    <a:pt x="196" y="322"/>
                  </a:cubicBezTo>
                  <a:cubicBezTo>
                    <a:pt x="197" y="320"/>
                    <a:pt x="197" y="322"/>
                    <a:pt x="197" y="320"/>
                  </a:cubicBezTo>
                  <a:cubicBezTo>
                    <a:pt x="197" y="321"/>
                    <a:pt x="197" y="321"/>
                    <a:pt x="197" y="321"/>
                  </a:cubicBezTo>
                  <a:cubicBezTo>
                    <a:pt x="198" y="320"/>
                    <a:pt x="198" y="320"/>
                    <a:pt x="199" y="322"/>
                  </a:cubicBezTo>
                  <a:cubicBezTo>
                    <a:pt x="199" y="323"/>
                    <a:pt x="199" y="323"/>
                    <a:pt x="199" y="323"/>
                  </a:cubicBezTo>
                  <a:cubicBezTo>
                    <a:pt x="198" y="323"/>
                    <a:pt x="198" y="323"/>
                    <a:pt x="197" y="323"/>
                  </a:cubicBezTo>
                  <a:cubicBezTo>
                    <a:pt x="198" y="323"/>
                    <a:pt x="198" y="323"/>
                    <a:pt x="198" y="323"/>
                  </a:cubicBezTo>
                  <a:cubicBezTo>
                    <a:pt x="197" y="324"/>
                    <a:pt x="197" y="324"/>
                    <a:pt x="197" y="324"/>
                  </a:cubicBezTo>
                  <a:cubicBezTo>
                    <a:pt x="197" y="324"/>
                    <a:pt x="196" y="325"/>
                    <a:pt x="197" y="325"/>
                  </a:cubicBezTo>
                  <a:cubicBezTo>
                    <a:pt x="199" y="325"/>
                    <a:pt x="199" y="325"/>
                    <a:pt x="199" y="325"/>
                  </a:cubicBezTo>
                  <a:cubicBezTo>
                    <a:pt x="199" y="325"/>
                    <a:pt x="201" y="325"/>
                    <a:pt x="199" y="326"/>
                  </a:cubicBezTo>
                  <a:cubicBezTo>
                    <a:pt x="197" y="326"/>
                    <a:pt x="197" y="326"/>
                    <a:pt x="197" y="326"/>
                  </a:cubicBezTo>
                  <a:cubicBezTo>
                    <a:pt x="197" y="326"/>
                    <a:pt x="198" y="326"/>
                    <a:pt x="198" y="326"/>
                  </a:cubicBezTo>
                  <a:cubicBezTo>
                    <a:pt x="195" y="326"/>
                    <a:pt x="195" y="326"/>
                    <a:pt x="195" y="326"/>
                  </a:cubicBezTo>
                  <a:cubicBezTo>
                    <a:pt x="199" y="326"/>
                    <a:pt x="196" y="327"/>
                    <a:pt x="197" y="327"/>
                  </a:cubicBezTo>
                  <a:cubicBezTo>
                    <a:pt x="196" y="327"/>
                    <a:pt x="196" y="327"/>
                    <a:pt x="196" y="327"/>
                  </a:cubicBezTo>
                  <a:cubicBezTo>
                    <a:pt x="195" y="328"/>
                    <a:pt x="198" y="327"/>
                    <a:pt x="198" y="327"/>
                  </a:cubicBezTo>
                  <a:cubicBezTo>
                    <a:pt x="198" y="328"/>
                    <a:pt x="195" y="328"/>
                    <a:pt x="194" y="328"/>
                  </a:cubicBezTo>
                  <a:cubicBezTo>
                    <a:pt x="194" y="329"/>
                    <a:pt x="196" y="329"/>
                    <a:pt x="194" y="330"/>
                  </a:cubicBezTo>
                  <a:cubicBezTo>
                    <a:pt x="195" y="330"/>
                    <a:pt x="196" y="331"/>
                    <a:pt x="197" y="331"/>
                  </a:cubicBezTo>
                  <a:cubicBezTo>
                    <a:pt x="197" y="332"/>
                    <a:pt x="194" y="331"/>
                    <a:pt x="195" y="332"/>
                  </a:cubicBezTo>
                  <a:cubicBezTo>
                    <a:pt x="195" y="332"/>
                    <a:pt x="194" y="332"/>
                    <a:pt x="193" y="332"/>
                  </a:cubicBezTo>
                  <a:cubicBezTo>
                    <a:pt x="194" y="332"/>
                    <a:pt x="193" y="333"/>
                    <a:pt x="195" y="332"/>
                  </a:cubicBezTo>
                  <a:cubicBezTo>
                    <a:pt x="194" y="333"/>
                    <a:pt x="194" y="334"/>
                    <a:pt x="195" y="334"/>
                  </a:cubicBezTo>
                  <a:cubicBezTo>
                    <a:pt x="195" y="334"/>
                    <a:pt x="193" y="334"/>
                    <a:pt x="192" y="334"/>
                  </a:cubicBezTo>
                  <a:cubicBezTo>
                    <a:pt x="194" y="334"/>
                    <a:pt x="195" y="335"/>
                    <a:pt x="194" y="335"/>
                  </a:cubicBezTo>
                  <a:cubicBezTo>
                    <a:pt x="196" y="335"/>
                    <a:pt x="196" y="335"/>
                    <a:pt x="198" y="335"/>
                  </a:cubicBezTo>
                  <a:cubicBezTo>
                    <a:pt x="198" y="335"/>
                    <a:pt x="199" y="335"/>
                    <a:pt x="199" y="335"/>
                  </a:cubicBezTo>
                  <a:cubicBezTo>
                    <a:pt x="197" y="336"/>
                    <a:pt x="194" y="336"/>
                    <a:pt x="194" y="336"/>
                  </a:cubicBezTo>
                  <a:cubicBezTo>
                    <a:pt x="191" y="336"/>
                    <a:pt x="194" y="335"/>
                    <a:pt x="192" y="336"/>
                  </a:cubicBezTo>
                  <a:cubicBezTo>
                    <a:pt x="189" y="335"/>
                    <a:pt x="189" y="335"/>
                    <a:pt x="191" y="334"/>
                  </a:cubicBezTo>
                  <a:cubicBezTo>
                    <a:pt x="188" y="334"/>
                    <a:pt x="190" y="335"/>
                    <a:pt x="188" y="335"/>
                  </a:cubicBezTo>
                  <a:cubicBezTo>
                    <a:pt x="188" y="335"/>
                    <a:pt x="189" y="335"/>
                    <a:pt x="190" y="336"/>
                  </a:cubicBezTo>
                  <a:cubicBezTo>
                    <a:pt x="191" y="336"/>
                    <a:pt x="191" y="336"/>
                    <a:pt x="192" y="336"/>
                  </a:cubicBezTo>
                  <a:cubicBezTo>
                    <a:pt x="195" y="336"/>
                    <a:pt x="190" y="336"/>
                    <a:pt x="190" y="337"/>
                  </a:cubicBezTo>
                  <a:cubicBezTo>
                    <a:pt x="190" y="336"/>
                    <a:pt x="190" y="336"/>
                    <a:pt x="190" y="336"/>
                  </a:cubicBezTo>
                  <a:cubicBezTo>
                    <a:pt x="189" y="337"/>
                    <a:pt x="191" y="337"/>
                    <a:pt x="190" y="337"/>
                  </a:cubicBezTo>
                  <a:cubicBezTo>
                    <a:pt x="187" y="337"/>
                    <a:pt x="190" y="337"/>
                    <a:pt x="188" y="336"/>
                  </a:cubicBezTo>
                  <a:cubicBezTo>
                    <a:pt x="186" y="337"/>
                    <a:pt x="186" y="337"/>
                    <a:pt x="186" y="337"/>
                  </a:cubicBezTo>
                  <a:cubicBezTo>
                    <a:pt x="185" y="337"/>
                    <a:pt x="188" y="337"/>
                    <a:pt x="188" y="337"/>
                  </a:cubicBezTo>
                  <a:cubicBezTo>
                    <a:pt x="186" y="337"/>
                    <a:pt x="186" y="337"/>
                    <a:pt x="186" y="337"/>
                  </a:cubicBezTo>
                  <a:cubicBezTo>
                    <a:pt x="187" y="338"/>
                    <a:pt x="187" y="338"/>
                    <a:pt x="187" y="338"/>
                  </a:cubicBezTo>
                  <a:cubicBezTo>
                    <a:pt x="188" y="338"/>
                    <a:pt x="190" y="338"/>
                    <a:pt x="190" y="337"/>
                  </a:cubicBezTo>
                  <a:cubicBezTo>
                    <a:pt x="193" y="337"/>
                    <a:pt x="190" y="338"/>
                    <a:pt x="191" y="338"/>
                  </a:cubicBezTo>
                  <a:cubicBezTo>
                    <a:pt x="193" y="338"/>
                    <a:pt x="191" y="338"/>
                    <a:pt x="193" y="338"/>
                  </a:cubicBezTo>
                  <a:cubicBezTo>
                    <a:pt x="194" y="338"/>
                    <a:pt x="194" y="338"/>
                    <a:pt x="195" y="338"/>
                  </a:cubicBezTo>
                  <a:cubicBezTo>
                    <a:pt x="195" y="339"/>
                    <a:pt x="193" y="339"/>
                    <a:pt x="191" y="339"/>
                  </a:cubicBezTo>
                  <a:cubicBezTo>
                    <a:pt x="191" y="339"/>
                    <a:pt x="191" y="338"/>
                    <a:pt x="192" y="338"/>
                  </a:cubicBezTo>
                  <a:cubicBezTo>
                    <a:pt x="190" y="338"/>
                    <a:pt x="188" y="339"/>
                    <a:pt x="187" y="338"/>
                  </a:cubicBezTo>
                  <a:cubicBezTo>
                    <a:pt x="186" y="339"/>
                    <a:pt x="188" y="339"/>
                    <a:pt x="189" y="339"/>
                  </a:cubicBezTo>
                  <a:cubicBezTo>
                    <a:pt x="189" y="339"/>
                    <a:pt x="190" y="339"/>
                    <a:pt x="191" y="339"/>
                  </a:cubicBezTo>
                  <a:cubicBezTo>
                    <a:pt x="196" y="340"/>
                    <a:pt x="187" y="339"/>
                    <a:pt x="188" y="340"/>
                  </a:cubicBezTo>
                  <a:cubicBezTo>
                    <a:pt x="191" y="340"/>
                    <a:pt x="193" y="341"/>
                    <a:pt x="196" y="340"/>
                  </a:cubicBezTo>
                  <a:cubicBezTo>
                    <a:pt x="197" y="341"/>
                    <a:pt x="197" y="341"/>
                    <a:pt x="197" y="341"/>
                  </a:cubicBezTo>
                  <a:cubicBezTo>
                    <a:pt x="195" y="341"/>
                    <a:pt x="195" y="341"/>
                    <a:pt x="193" y="341"/>
                  </a:cubicBezTo>
                  <a:cubicBezTo>
                    <a:pt x="193" y="341"/>
                    <a:pt x="193" y="341"/>
                    <a:pt x="193" y="341"/>
                  </a:cubicBezTo>
                  <a:cubicBezTo>
                    <a:pt x="191" y="341"/>
                    <a:pt x="191" y="341"/>
                    <a:pt x="191" y="341"/>
                  </a:cubicBezTo>
                  <a:cubicBezTo>
                    <a:pt x="189" y="341"/>
                    <a:pt x="188" y="341"/>
                    <a:pt x="187" y="341"/>
                  </a:cubicBezTo>
                  <a:cubicBezTo>
                    <a:pt x="188" y="342"/>
                    <a:pt x="189" y="341"/>
                    <a:pt x="189" y="342"/>
                  </a:cubicBezTo>
                  <a:cubicBezTo>
                    <a:pt x="188" y="342"/>
                    <a:pt x="187" y="342"/>
                    <a:pt x="187" y="342"/>
                  </a:cubicBezTo>
                  <a:cubicBezTo>
                    <a:pt x="188" y="342"/>
                    <a:pt x="190" y="342"/>
                    <a:pt x="191" y="342"/>
                  </a:cubicBezTo>
                  <a:cubicBezTo>
                    <a:pt x="191" y="343"/>
                    <a:pt x="189" y="343"/>
                    <a:pt x="188" y="343"/>
                  </a:cubicBezTo>
                  <a:cubicBezTo>
                    <a:pt x="187" y="342"/>
                    <a:pt x="187" y="342"/>
                    <a:pt x="187" y="342"/>
                  </a:cubicBezTo>
                  <a:cubicBezTo>
                    <a:pt x="188" y="343"/>
                    <a:pt x="186" y="342"/>
                    <a:pt x="186" y="343"/>
                  </a:cubicBezTo>
                  <a:cubicBezTo>
                    <a:pt x="188" y="343"/>
                    <a:pt x="189" y="343"/>
                    <a:pt x="191" y="343"/>
                  </a:cubicBezTo>
                  <a:cubicBezTo>
                    <a:pt x="191" y="343"/>
                    <a:pt x="190" y="344"/>
                    <a:pt x="190" y="344"/>
                  </a:cubicBezTo>
                  <a:cubicBezTo>
                    <a:pt x="189" y="343"/>
                    <a:pt x="189" y="343"/>
                    <a:pt x="189" y="343"/>
                  </a:cubicBezTo>
                  <a:cubicBezTo>
                    <a:pt x="189" y="344"/>
                    <a:pt x="186" y="343"/>
                    <a:pt x="186" y="344"/>
                  </a:cubicBezTo>
                  <a:cubicBezTo>
                    <a:pt x="188" y="344"/>
                    <a:pt x="188" y="344"/>
                    <a:pt x="188" y="344"/>
                  </a:cubicBezTo>
                  <a:cubicBezTo>
                    <a:pt x="186" y="344"/>
                    <a:pt x="186" y="344"/>
                    <a:pt x="186" y="344"/>
                  </a:cubicBezTo>
                  <a:cubicBezTo>
                    <a:pt x="188" y="344"/>
                    <a:pt x="187" y="344"/>
                    <a:pt x="188" y="344"/>
                  </a:cubicBezTo>
                  <a:cubicBezTo>
                    <a:pt x="187" y="344"/>
                    <a:pt x="187" y="344"/>
                    <a:pt x="187" y="344"/>
                  </a:cubicBezTo>
                  <a:cubicBezTo>
                    <a:pt x="187" y="345"/>
                    <a:pt x="190" y="345"/>
                    <a:pt x="188" y="345"/>
                  </a:cubicBezTo>
                  <a:cubicBezTo>
                    <a:pt x="190" y="345"/>
                    <a:pt x="188" y="345"/>
                    <a:pt x="189" y="345"/>
                  </a:cubicBezTo>
                  <a:cubicBezTo>
                    <a:pt x="191" y="344"/>
                    <a:pt x="191" y="345"/>
                    <a:pt x="191" y="345"/>
                  </a:cubicBezTo>
                  <a:cubicBezTo>
                    <a:pt x="188" y="345"/>
                    <a:pt x="191" y="346"/>
                    <a:pt x="191" y="346"/>
                  </a:cubicBezTo>
                  <a:cubicBezTo>
                    <a:pt x="190" y="346"/>
                    <a:pt x="189" y="346"/>
                    <a:pt x="188" y="346"/>
                  </a:cubicBezTo>
                  <a:cubicBezTo>
                    <a:pt x="190" y="346"/>
                    <a:pt x="190" y="346"/>
                    <a:pt x="190" y="346"/>
                  </a:cubicBezTo>
                  <a:cubicBezTo>
                    <a:pt x="187" y="346"/>
                    <a:pt x="191" y="347"/>
                    <a:pt x="190" y="347"/>
                  </a:cubicBezTo>
                  <a:cubicBezTo>
                    <a:pt x="189" y="347"/>
                    <a:pt x="187" y="347"/>
                    <a:pt x="187" y="347"/>
                  </a:cubicBezTo>
                  <a:cubicBezTo>
                    <a:pt x="190" y="347"/>
                    <a:pt x="190" y="347"/>
                    <a:pt x="192" y="347"/>
                  </a:cubicBezTo>
                  <a:cubicBezTo>
                    <a:pt x="191" y="348"/>
                    <a:pt x="189" y="347"/>
                    <a:pt x="187" y="347"/>
                  </a:cubicBezTo>
                  <a:cubicBezTo>
                    <a:pt x="189" y="348"/>
                    <a:pt x="185" y="348"/>
                    <a:pt x="188" y="348"/>
                  </a:cubicBezTo>
                  <a:cubicBezTo>
                    <a:pt x="189" y="348"/>
                    <a:pt x="190" y="348"/>
                    <a:pt x="191" y="348"/>
                  </a:cubicBezTo>
                  <a:cubicBezTo>
                    <a:pt x="191" y="349"/>
                    <a:pt x="190" y="348"/>
                    <a:pt x="189" y="348"/>
                  </a:cubicBezTo>
                  <a:cubicBezTo>
                    <a:pt x="189" y="349"/>
                    <a:pt x="191" y="349"/>
                    <a:pt x="192" y="349"/>
                  </a:cubicBezTo>
                  <a:cubicBezTo>
                    <a:pt x="191" y="349"/>
                    <a:pt x="194" y="349"/>
                    <a:pt x="192" y="350"/>
                  </a:cubicBezTo>
                  <a:cubicBezTo>
                    <a:pt x="191" y="350"/>
                    <a:pt x="191" y="349"/>
                    <a:pt x="190" y="349"/>
                  </a:cubicBezTo>
                  <a:cubicBezTo>
                    <a:pt x="190" y="350"/>
                    <a:pt x="194" y="350"/>
                    <a:pt x="195" y="350"/>
                  </a:cubicBezTo>
                  <a:cubicBezTo>
                    <a:pt x="196" y="350"/>
                    <a:pt x="199" y="351"/>
                    <a:pt x="200" y="351"/>
                  </a:cubicBezTo>
                  <a:cubicBezTo>
                    <a:pt x="199" y="352"/>
                    <a:pt x="199" y="351"/>
                    <a:pt x="197" y="351"/>
                  </a:cubicBezTo>
                  <a:cubicBezTo>
                    <a:pt x="197" y="351"/>
                    <a:pt x="197" y="351"/>
                    <a:pt x="197" y="351"/>
                  </a:cubicBezTo>
                  <a:cubicBezTo>
                    <a:pt x="194" y="351"/>
                    <a:pt x="192" y="350"/>
                    <a:pt x="190" y="350"/>
                  </a:cubicBezTo>
                  <a:cubicBezTo>
                    <a:pt x="191" y="350"/>
                    <a:pt x="191" y="350"/>
                    <a:pt x="191" y="350"/>
                  </a:cubicBezTo>
                  <a:cubicBezTo>
                    <a:pt x="188" y="350"/>
                    <a:pt x="188" y="350"/>
                    <a:pt x="188" y="350"/>
                  </a:cubicBezTo>
                  <a:cubicBezTo>
                    <a:pt x="190" y="350"/>
                    <a:pt x="188" y="351"/>
                    <a:pt x="189" y="351"/>
                  </a:cubicBezTo>
                  <a:cubicBezTo>
                    <a:pt x="190" y="351"/>
                    <a:pt x="188" y="351"/>
                    <a:pt x="189" y="351"/>
                  </a:cubicBezTo>
                  <a:cubicBezTo>
                    <a:pt x="190" y="351"/>
                    <a:pt x="193" y="351"/>
                    <a:pt x="192" y="352"/>
                  </a:cubicBezTo>
                  <a:cubicBezTo>
                    <a:pt x="188" y="351"/>
                    <a:pt x="188" y="351"/>
                    <a:pt x="188" y="351"/>
                  </a:cubicBezTo>
                  <a:cubicBezTo>
                    <a:pt x="188" y="352"/>
                    <a:pt x="190" y="352"/>
                    <a:pt x="189" y="352"/>
                  </a:cubicBezTo>
                  <a:cubicBezTo>
                    <a:pt x="188" y="352"/>
                    <a:pt x="188" y="352"/>
                    <a:pt x="188" y="352"/>
                  </a:cubicBezTo>
                  <a:cubicBezTo>
                    <a:pt x="188" y="353"/>
                    <a:pt x="188" y="354"/>
                    <a:pt x="192" y="356"/>
                  </a:cubicBezTo>
                  <a:cubicBezTo>
                    <a:pt x="190" y="356"/>
                    <a:pt x="190" y="356"/>
                    <a:pt x="189" y="357"/>
                  </a:cubicBezTo>
                  <a:cubicBezTo>
                    <a:pt x="189" y="357"/>
                    <a:pt x="191" y="357"/>
                    <a:pt x="191" y="357"/>
                  </a:cubicBezTo>
                  <a:cubicBezTo>
                    <a:pt x="189" y="357"/>
                    <a:pt x="189" y="357"/>
                    <a:pt x="189" y="357"/>
                  </a:cubicBezTo>
                  <a:cubicBezTo>
                    <a:pt x="188" y="357"/>
                    <a:pt x="189" y="358"/>
                    <a:pt x="191" y="359"/>
                  </a:cubicBezTo>
                  <a:cubicBezTo>
                    <a:pt x="189" y="358"/>
                    <a:pt x="189" y="358"/>
                    <a:pt x="189" y="358"/>
                  </a:cubicBezTo>
                  <a:cubicBezTo>
                    <a:pt x="188" y="359"/>
                    <a:pt x="190" y="359"/>
                    <a:pt x="191" y="359"/>
                  </a:cubicBezTo>
                  <a:cubicBezTo>
                    <a:pt x="189" y="359"/>
                    <a:pt x="189" y="359"/>
                    <a:pt x="189" y="359"/>
                  </a:cubicBezTo>
                  <a:cubicBezTo>
                    <a:pt x="191" y="359"/>
                    <a:pt x="191" y="359"/>
                    <a:pt x="191" y="359"/>
                  </a:cubicBezTo>
                  <a:cubicBezTo>
                    <a:pt x="191" y="360"/>
                    <a:pt x="191" y="360"/>
                    <a:pt x="189" y="360"/>
                  </a:cubicBezTo>
                  <a:cubicBezTo>
                    <a:pt x="190" y="360"/>
                    <a:pt x="190" y="360"/>
                    <a:pt x="190" y="360"/>
                  </a:cubicBezTo>
                  <a:cubicBezTo>
                    <a:pt x="189" y="360"/>
                    <a:pt x="189" y="361"/>
                    <a:pt x="189" y="362"/>
                  </a:cubicBezTo>
                  <a:cubicBezTo>
                    <a:pt x="190" y="362"/>
                    <a:pt x="191" y="362"/>
                    <a:pt x="192" y="362"/>
                  </a:cubicBezTo>
                  <a:cubicBezTo>
                    <a:pt x="194" y="362"/>
                    <a:pt x="192" y="362"/>
                    <a:pt x="193" y="362"/>
                  </a:cubicBezTo>
                  <a:cubicBezTo>
                    <a:pt x="191" y="362"/>
                    <a:pt x="191" y="362"/>
                    <a:pt x="191" y="362"/>
                  </a:cubicBezTo>
                  <a:cubicBezTo>
                    <a:pt x="187" y="362"/>
                    <a:pt x="190" y="364"/>
                    <a:pt x="189" y="365"/>
                  </a:cubicBezTo>
                  <a:cubicBezTo>
                    <a:pt x="190" y="365"/>
                    <a:pt x="190" y="365"/>
                    <a:pt x="190" y="365"/>
                  </a:cubicBezTo>
                  <a:cubicBezTo>
                    <a:pt x="188" y="365"/>
                    <a:pt x="190" y="366"/>
                    <a:pt x="189" y="367"/>
                  </a:cubicBezTo>
                  <a:cubicBezTo>
                    <a:pt x="190" y="367"/>
                    <a:pt x="193" y="367"/>
                    <a:pt x="193" y="368"/>
                  </a:cubicBezTo>
                  <a:cubicBezTo>
                    <a:pt x="195" y="368"/>
                    <a:pt x="190" y="368"/>
                    <a:pt x="189" y="368"/>
                  </a:cubicBezTo>
                  <a:cubicBezTo>
                    <a:pt x="190" y="368"/>
                    <a:pt x="190" y="368"/>
                    <a:pt x="190" y="369"/>
                  </a:cubicBezTo>
                  <a:cubicBezTo>
                    <a:pt x="190" y="369"/>
                    <a:pt x="190" y="369"/>
                    <a:pt x="190" y="369"/>
                  </a:cubicBezTo>
                  <a:cubicBezTo>
                    <a:pt x="191" y="369"/>
                    <a:pt x="191" y="369"/>
                    <a:pt x="190" y="369"/>
                  </a:cubicBezTo>
                  <a:cubicBezTo>
                    <a:pt x="190" y="369"/>
                    <a:pt x="190" y="369"/>
                    <a:pt x="190" y="369"/>
                  </a:cubicBezTo>
                  <a:cubicBezTo>
                    <a:pt x="190" y="370"/>
                    <a:pt x="189" y="370"/>
                    <a:pt x="189" y="370"/>
                  </a:cubicBezTo>
                  <a:cubicBezTo>
                    <a:pt x="191" y="370"/>
                    <a:pt x="190" y="371"/>
                    <a:pt x="191" y="371"/>
                  </a:cubicBezTo>
                  <a:cubicBezTo>
                    <a:pt x="190" y="371"/>
                    <a:pt x="190" y="371"/>
                    <a:pt x="190" y="371"/>
                  </a:cubicBezTo>
                  <a:cubicBezTo>
                    <a:pt x="192" y="371"/>
                    <a:pt x="192" y="371"/>
                    <a:pt x="192" y="371"/>
                  </a:cubicBezTo>
                  <a:cubicBezTo>
                    <a:pt x="191" y="371"/>
                    <a:pt x="191" y="371"/>
                    <a:pt x="191" y="371"/>
                  </a:cubicBezTo>
                  <a:cubicBezTo>
                    <a:pt x="189" y="371"/>
                    <a:pt x="189" y="371"/>
                    <a:pt x="189" y="371"/>
                  </a:cubicBezTo>
                  <a:cubicBezTo>
                    <a:pt x="188" y="371"/>
                    <a:pt x="191" y="371"/>
                    <a:pt x="192" y="372"/>
                  </a:cubicBezTo>
                  <a:cubicBezTo>
                    <a:pt x="193" y="372"/>
                    <a:pt x="191" y="372"/>
                    <a:pt x="191" y="372"/>
                  </a:cubicBezTo>
                  <a:cubicBezTo>
                    <a:pt x="190" y="372"/>
                    <a:pt x="191" y="372"/>
                    <a:pt x="191" y="372"/>
                  </a:cubicBezTo>
                  <a:cubicBezTo>
                    <a:pt x="189" y="371"/>
                    <a:pt x="190" y="372"/>
                    <a:pt x="189" y="372"/>
                  </a:cubicBezTo>
                  <a:cubicBezTo>
                    <a:pt x="189" y="372"/>
                    <a:pt x="191" y="372"/>
                    <a:pt x="191" y="372"/>
                  </a:cubicBezTo>
                  <a:cubicBezTo>
                    <a:pt x="190" y="373"/>
                    <a:pt x="191" y="373"/>
                    <a:pt x="189" y="373"/>
                  </a:cubicBezTo>
                  <a:cubicBezTo>
                    <a:pt x="190" y="373"/>
                    <a:pt x="190" y="373"/>
                    <a:pt x="191" y="374"/>
                  </a:cubicBezTo>
                  <a:cubicBezTo>
                    <a:pt x="191" y="373"/>
                    <a:pt x="191" y="373"/>
                    <a:pt x="193" y="373"/>
                  </a:cubicBezTo>
                  <a:cubicBezTo>
                    <a:pt x="193" y="373"/>
                    <a:pt x="193" y="374"/>
                    <a:pt x="192" y="374"/>
                  </a:cubicBezTo>
                  <a:cubicBezTo>
                    <a:pt x="192" y="374"/>
                    <a:pt x="192" y="374"/>
                    <a:pt x="192" y="374"/>
                  </a:cubicBezTo>
                  <a:cubicBezTo>
                    <a:pt x="192" y="374"/>
                    <a:pt x="192" y="374"/>
                    <a:pt x="193" y="374"/>
                  </a:cubicBezTo>
                  <a:cubicBezTo>
                    <a:pt x="191" y="374"/>
                    <a:pt x="191" y="374"/>
                    <a:pt x="191" y="374"/>
                  </a:cubicBezTo>
                  <a:cubicBezTo>
                    <a:pt x="193" y="374"/>
                    <a:pt x="192" y="375"/>
                    <a:pt x="193" y="375"/>
                  </a:cubicBezTo>
                  <a:cubicBezTo>
                    <a:pt x="191" y="375"/>
                    <a:pt x="189" y="375"/>
                    <a:pt x="189" y="375"/>
                  </a:cubicBezTo>
                  <a:cubicBezTo>
                    <a:pt x="190" y="376"/>
                    <a:pt x="190" y="376"/>
                    <a:pt x="190" y="376"/>
                  </a:cubicBezTo>
                  <a:cubicBezTo>
                    <a:pt x="191" y="376"/>
                    <a:pt x="190" y="376"/>
                    <a:pt x="189" y="376"/>
                  </a:cubicBezTo>
                  <a:cubicBezTo>
                    <a:pt x="188" y="376"/>
                    <a:pt x="194" y="377"/>
                    <a:pt x="192" y="377"/>
                  </a:cubicBezTo>
                  <a:cubicBezTo>
                    <a:pt x="190" y="377"/>
                    <a:pt x="190" y="377"/>
                    <a:pt x="189" y="377"/>
                  </a:cubicBezTo>
                  <a:cubicBezTo>
                    <a:pt x="190" y="378"/>
                    <a:pt x="191" y="378"/>
                    <a:pt x="191" y="378"/>
                  </a:cubicBezTo>
                  <a:cubicBezTo>
                    <a:pt x="192" y="378"/>
                    <a:pt x="189" y="377"/>
                    <a:pt x="191" y="377"/>
                  </a:cubicBezTo>
                  <a:cubicBezTo>
                    <a:pt x="192" y="377"/>
                    <a:pt x="191" y="378"/>
                    <a:pt x="192" y="378"/>
                  </a:cubicBezTo>
                  <a:cubicBezTo>
                    <a:pt x="187" y="378"/>
                    <a:pt x="191" y="380"/>
                    <a:pt x="188" y="380"/>
                  </a:cubicBezTo>
                  <a:cubicBezTo>
                    <a:pt x="191" y="380"/>
                    <a:pt x="189" y="381"/>
                    <a:pt x="190" y="381"/>
                  </a:cubicBezTo>
                  <a:cubicBezTo>
                    <a:pt x="187" y="381"/>
                    <a:pt x="190" y="382"/>
                    <a:pt x="189" y="382"/>
                  </a:cubicBezTo>
                  <a:cubicBezTo>
                    <a:pt x="191" y="382"/>
                    <a:pt x="191" y="382"/>
                    <a:pt x="191" y="382"/>
                  </a:cubicBezTo>
                  <a:cubicBezTo>
                    <a:pt x="190" y="382"/>
                    <a:pt x="195" y="383"/>
                    <a:pt x="192" y="383"/>
                  </a:cubicBezTo>
                  <a:cubicBezTo>
                    <a:pt x="191" y="383"/>
                    <a:pt x="190" y="383"/>
                    <a:pt x="190" y="383"/>
                  </a:cubicBezTo>
                  <a:cubicBezTo>
                    <a:pt x="187" y="383"/>
                    <a:pt x="192" y="384"/>
                    <a:pt x="189" y="384"/>
                  </a:cubicBezTo>
                  <a:cubicBezTo>
                    <a:pt x="190" y="384"/>
                    <a:pt x="192" y="384"/>
                    <a:pt x="193" y="385"/>
                  </a:cubicBezTo>
                  <a:cubicBezTo>
                    <a:pt x="192" y="385"/>
                    <a:pt x="190" y="385"/>
                    <a:pt x="190" y="385"/>
                  </a:cubicBezTo>
                  <a:cubicBezTo>
                    <a:pt x="190" y="386"/>
                    <a:pt x="191" y="386"/>
                    <a:pt x="190" y="386"/>
                  </a:cubicBezTo>
                  <a:cubicBezTo>
                    <a:pt x="189" y="386"/>
                    <a:pt x="189" y="386"/>
                    <a:pt x="189" y="386"/>
                  </a:cubicBezTo>
                  <a:cubicBezTo>
                    <a:pt x="188" y="386"/>
                    <a:pt x="189" y="386"/>
                    <a:pt x="190" y="387"/>
                  </a:cubicBezTo>
                  <a:cubicBezTo>
                    <a:pt x="188" y="387"/>
                    <a:pt x="189" y="388"/>
                    <a:pt x="188" y="388"/>
                  </a:cubicBezTo>
                  <a:cubicBezTo>
                    <a:pt x="191" y="389"/>
                    <a:pt x="187" y="389"/>
                    <a:pt x="190" y="389"/>
                  </a:cubicBezTo>
                  <a:cubicBezTo>
                    <a:pt x="189" y="389"/>
                    <a:pt x="189" y="389"/>
                    <a:pt x="189" y="389"/>
                  </a:cubicBezTo>
                  <a:cubicBezTo>
                    <a:pt x="190" y="389"/>
                    <a:pt x="192" y="390"/>
                    <a:pt x="192" y="390"/>
                  </a:cubicBezTo>
                  <a:cubicBezTo>
                    <a:pt x="190" y="390"/>
                    <a:pt x="190" y="390"/>
                    <a:pt x="190" y="390"/>
                  </a:cubicBezTo>
                  <a:cubicBezTo>
                    <a:pt x="188" y="390"/>
                    <a:pt x="190" y="390"/>
                    <a:pt x="189" y="391"/>
                  </a:cubicBezTo>
                  <a:cubicBezTo>
                    <a:pt x="190" y="390"/>
                    <a:pt x="189" y="391"/>
                    <a:pt x="190" y="391"/>
                  </a:cubicBezTo>
                  <a:cubicBezTo>
                    <a:pt x="191" y="391"/>
                    <a:pt x="191" y="391"/>
                    <a:pt x="191" y="391"/>
                  </a:cubicBezTo>
                  <a:cubicBezTo>
                    <a:pt x="192" y="392"/>
                    <a:pt x="192" y="391"/>
                    <a:pt x="192" y="392"/>
                  </a:cubicBezTo>
                  <a:cubicBezTo>
                    <a:pt x="192" y="392"/>
                    <a:pt x="190" y="392"/>
                    <a:pt x="190" y="392"/>
                  </a:cubicBezTo>
                  <a:cubicBezTo>
                    <a:pt x="189" y="392"/>
                    <a:pt x="190" y="392"/>
                    <a:pt x="190" y="393"/>
                  </a:cubicBezTo>
                  <a:cubicBezTo>
                    <a:pt x="190" y="393"/>
                    <a:pt x="190" y="392"/>
                    <a:pt x="191" y="393"/>
                  </a:cubicBezTo>
                  <a:cubicBezTo>
                    <a:pt x="191" y="393"/>
                    <a:pt x="190" y="393"/>
                    <a:pt x="190" y="393"/>
                  </a:cubicBezTo>
                  <a:cubicBezTo>
                    <a:pt x="190" y="393"/>
                    <a:pt x="191" y="393"/>
                    <a:pt x="191" y="393"/>
                  </a:cubicBezTo>
                  <a:cubicBezTo>
                    <a:pt x="191" y="393"/>
                    <a:pt x="191" y="393"/>
                    <a:pt x="191" y="393"/>
                  </a:cubicBezTo>
                  <a:cubicBezTo>
                    <a:pt x="190" y="393"/>
                    <a:pt x="190" y="393"/>
                    <a:pt x="190" y="393"/>
                  </a:cubicBezTo>
                  <a:cubicBezTo>
                    <a:pt x="190" y="393"/>
                    <a:pt x="190" y="393"/>
                    <a:pt x="190" y="393"/>
                  </a:cubicBezTo>
                  <a:cubicBezTo>
                    <a:pt x="190" y="393"/>
                    <a:pt x="190" y="393"/>
                    <a:pt x="190" y="393"/>
                  </a:cubicBezTo>
                  <a:cubicBezTo>
                    <a:pt x="190" y="393"/>
                    <a:pt x="190" y="393"/>
                    <a:pt x="190" y="393"/>
                  </a:cubicBezTo>
                  <a:cubicBezTo>
                    <a:pt x="188" y="393"/>
                    <a:pt x="188" y="393"/>
                    <a:pt x="188" y="393"/>
                  </a:cubicBezTo>
                  <a:cubicBezTo>
                    <a:pt x="188" y="394"/>
                    <a:pt x="190" y="394"/>
                    <a:pt x="191" y="394"/>
                  </a:cubicBezTo>
                  <a:cubicBezTo>
                    <a:pt x="189" y="395"/>
                    <a:pt x="191" y="396"/>
                    <a:pt x="192" y="396"/>
                  </a:cubicBezTo>
                  <a:cubicBezTo>
                    <a:pt x="192" y="396"/>
                    <a:pt x="190" y="396"/>
                    <a:pt x="191" y="396"/>
                  </a:cubicBezTo>
                  <a:cubicBezTo>
                    <a:pt x="191" y="397"/>
                    <a:pt x="193" y="397"/>
                    <a:pt x="192" y="397"/>
                  </a:cubicBezTo>
                  <a:cubicBezTo>
                    <a:pt x="192" y="397"/>
                    <a:pt x="191" y="397"/>
                    <a:pt x="191" y="398"/>
                  </a:cubicBezTo>
                  <a:cubicBezTo>
                    <a:pt x="190" y="398"/>
                    <a:pt x="192" y="397"/>
                    <a:pt x="192" y="397"/>
                  </a:cubicBezTo>
                  <a:cubicBezTo>
                    <a:pt x="190" y="398"/>
                    <a:pt x="194" y="399"/>
                    <a:pt x="192" y="400"/>
                  </a:cubicBezTo>
                  <a:cubicBezTo>
                    <a:pt x="192" y="399"/>
                    <a:pt x="191" y="399"/>
                    <a:pt x="191" y="399"/>
                  </a:cubicBezTo>
                  <a:cubicBezTo>
                    <a:pt x="191" y="400"/>
                    <a:pt x="192" y="400"/>
                    <a:pt x="194" y="401"/>
                  </a:cubicBezTo>
                  <a:cubicBezTo>
                    <a:pt x="192" y="401"/>
                    <a:pt x="192" y="401"/>
                    <a:pt x="192" y="401"/>
                  </a:cubicBezTo>
                  <a:cubicBezTo>
                    <a:pt x="192" y="401"/>
                    <a:pt x="193" y="401"/>
                    <a:pt x="194" y="401"/>
                  </a:cubicBezTo>
                  <a:cubicBezTo>
                    <a:pt x="195" y="401"/>
                    <a:pt x="196" y="401"/>
                    <a:pt x="196" y="402"/>
                  </a:cubicBezTo>
                  <a:cubicBezTo>
                    <a:pt x="196" y="402"/>
                    <a:pt x="196" y="402"/>
                    <a:pt x="196" y="402"/>
                  </a:cubicBezTo>
                  <a:cubicBezTo>
                    <a:pt x="196" y="402"/>
                    <a:pt x="197" y="402"/>
                    <a:pt x="197" y="402"/>
                  </a:cubicBezTo>
                  <a:cubicBezTo>
                    <a:pt x="196" y="403"/>
                    <a:pt x="196" y="402"/>
                    <a:pt x="195" y="402"/>
                  </a:cubicBezTo>
                  <a:cubicBezTo>
                    <a:pt x="193" y="403"/>
                    <a:pt x="194" y="404"/>
                    <a:pt x="194" y="404"/>
                  </a:cubicBezTo>
                  <a:cubicBezTo>
                    <a:pt x="195" y="404"/>
                    <a:pt x="195" y="404"/>
                    <a:pt x="195" y="404"/>
                  </a:cubicBezTo>
                  <a:cubicBezTo>
                    <a:pt x="196" y="404"/>
                    <a:pt x="194" y="404"/>
                    <a:pt x="194" y="404"/>
                  </a:cubicBezTo>
                  <a:cubicBezTo>
                    <a:pt x="199" y="405"/>
                    <a:pt x="199" y="405"/>
                    <a:pt x="199" y="405"/>
                  </a:cubicBezTo>
                  <a:cubicBezTo>
                    <a:pt x="198" y="404"/>
                    <a:pt x="197" y="405"/>
                    <a:pt x="196" y="405"/>
                  </a:cubicBezTo>
                  <a:cubicBezTo>
                    <a:pt x="196" y="405"/>
                    <a:pt x="199" y="406"/>
                    <a:pt x="201" y="406"/>
                  </a:cubicBezTo>
                  <a:cubicBezTo>
                    <a:pt x="200" y="406"/>
                    <a:pt x="201" y="406"/>
                    <a:pt x="201" y="407"/>
                  </a:cubicBezTo>
                  <a:cubicBezTo>
                    <a:pt x="200" y="407"/>
                    <a:pt x="202" y="407"/>
                    <a:pt x="200" y="407"/>
                  </a:cubicBezTo>
                  <a:cubicBezTo>
                    <a:pt x="199" y="407"/>
                    <a:pt x="199" y="407"/>
                    <a:pt x="199" y="407"/>
                  </a:cubicBezTo>
                  <a:cubicBezTo>
                    <a:pt x="199" y="407"/>
                    <a:pt x="197" y="407"/>
                    <a:pt x="196" y="407"/>
                  </a:cubicBezTo>
                  <a:cubicBezTo>
                    <a:pt x="196" y="407"/>
                    <a:pt x="196" y="408"/>
                    <a:pt x="195" y="409"/>
                  </a:cubicBezTo>
                  <a:cubicBezTo>
                    <a:pt x="198" y="408"/>
                    <a:pt x="197" y="410"/>
                    <a:pt x="199" y="409"/>
                  </a:cubicBezTo>
                  <a:cubicBezTo>
                    <a:pt x="200" y="410"/>
                    <a:pt x="197" y="410"/>
                    <a:pt x="197" y="410"/>
                  </a:cubicBezTo>
                  <a:cubicBezTo>
                    <a:pt x="198" y="411"/>
                    <a:pt x="197" y="411"/>
                    <a:pt x="197" y="412"/>
                  </a:cubicBezTo>
                  <a:cubicBezTo>
                    <a:pt x="197" y="412"/>
                    <a:pt x="197" y="412"/>
                    <a:pt x="197" y="412"/>
                  </a:cubicBezTo>
                  <a:cubicBezTo>
                    <a:pt x="198" y="412"/>
                    <a:pt x="197" y="413"/>
                    <a:pt x="199" y="413"/>
                  </a:cubicBezTo>
                  <a:cubicBezTo>
                    <a:pt x="198" y="413"/>
                    <a:pt x="198" y="413"/>
                    <a:pt x="198" y="413"/>
                  </a:cubicBezTo>
                  <a:cubicBezTo>
                    <a:pt x="197" y="414"/>
                    <a:pt x="201" y="413"/>
                    <a:pt x="200" y="414"/>
                  </a:cubicBezTo>
                  <a:cubicBezTo>
                    <a:pt x="199" y="414"/>
                    <a:pt x="199" y="414"/>
                    <a:pt x="199" y="414"/>
                  </a:cubicBezTo>
                  <a:cubicBezTo>
                    <a:pt x="200" y="414"/>
                    <a:pt x="198" y="415"/>
                    <a:pt x="200" y="415"/>
                  </a:cubicBezTo>
                  <a:cubicBezTo>
                    <a:pt x="199" y="415"/>
                    <a:pt x="199" y="415"/>
                    <a:pt x="198" y="415"/>
                  </a:cubicBezTo>
                  <a:cubicBezTo>
                    <a:pt x="199" y="415"/>
                    <a:pt x="199" y="416"/>
                    <a:pt x="200" y="416"/>
                  </a:cubicBezTo>
                  <a:cubicBezTo>
                    <a:pt x="198" y="416"/>
                    <a:pt x="198" y="416"/>
                    <a:pt x="198" y="416"/>
                  </a:cubicBezTo>
                  <a:cubicBezTo>
                    <a:pt x="197" y="417"/>
                    <a:pt x="201" y="416"/>
                    <a:pt x="200" y="417"/>
                  </a:cubicBezTo>
                  <a:cubicBezTo>
                    <a:pt x="200" y="417"/>
                    <a:pt x="199" y="417"/>
                    <a:pt x="199" y="417"/>
                  </a:cubicBezTo>
                  <a:cubicBezTo>
                    <a:pt x="200" y="417"/>
                    <a:pt x="200" y="418"/>
                    <a:pt x="200" y="418"/>
                  </a:cubicBezTo>
                  <a:cubicBezTo>
                    <a:pt x="198" y="419"/>
                    <a:pt x="198" y="419"/>
                    <a:pt x="198" y="419"/>
                  </a:cubicBezTo>
                  <a:cubicBezTo>
                    <a:pt x="198" y="421"/>
                    <a:pt x="198" y="423"/>
                    <a:pt x="201" y="425"/>
                  </a:cubicBezTo>
                  <a:cubicBezTo>
                    <a:pt x="198" y="425"/>
                    <a:pt x="199" y="424"/>
                    <a:pt x="197" y="425"/>
                  </a:cubicBezTo>
                  <a:cubicBezTo>
                    <a:pt x="200" y="425"/>
                    <a:pt x="198" y="425"/>
                    <a:pt x="199" y="426"/>
                  </a:cubicBezTo>
                  <a:cubicBezTo>
                    <a:pt x="198" y="426"/>
                    <a:pt x="198" y="426"/>
                    <a:pt x="198" y="426"/>
                  </a:cubicBezTo>
                  <a:cubicBezTo>
                    <a:pt x="199" y="426"/>
                    <a:pt x="198" y="426"/>
                    <a:pt x="198" y="426"/>
                  </a:cubicBezTo>
                  <a:cubicBezTo>
                    <a:pt x="199" y="426"/>
                    <a:pt x="199" y="426"/>
                    <a:pt x="199" y="426"/>
                  </a:cubicBezTo>
                  <a:cubicBezTo>
                    <a:pt x="199" y="426"/>
                    <a:pt x="199" y="427"/>
                    <a:pt x="199" y="427"/>
                  </a:cubicBezTo>
                  <a:cubicBezTo>
                    <a:pt x="199" y="427"/>
                    <a:pt x="199" y="427"/>
                    <a:pt x="199" y="427"/>
                  </a:cubicBezTo>
                  <a:cubicBezTo>
                    <a:pt x="199" y="427"/>
                    <a:pt x="199" y="427"/>
                    <a:pt x="199" y="427"/>
                  </a:cubicBezTo>
                  <a:cubicBezTo>
                    <a:pt x="198" y="427"/>
                    <a:pt x="197" y="427"/>
                    <a:pt x="199" y="427"/>
                  </a:cubicBezTo>
                  <a:cubicBezTo>
                    <a:pt x="199" y="427"/>
                    <a:pt x="199" y="427"/>
                    <a:pt x="199" y="427"/>
                  </a:cubicBezTo>
                  <a:cubicBezTo>
                    <a:pt x="197" y="428"/>
                    <a:pt x="197" y="428"/>
                    <a:pt x="197" y="428"/>
                  </a:cubicBezTo>
                  <a:cubicBezTo>
                    <a:pt x="200" y="428"/>
                    <a:pt x="198" y="428"/>
                    <a:pt x="198" y="428"/>
                  </a:cubicBezTo>
                  <a:cubicBezTo>
                    <a:pt x="197" y="429"/>
                    <a:pt x="194" y="427"/>
                    <a:pt x="194" y="429"/>
                  </a:cubicBezTo>
                  <a:cubicBezTo>
                    <a:pt x="194" y="429"/>
                    <a:pt x="194" y="429"/>
                    <a:pt x="194" y="429"/>
                  </a:cubicBezTo>
                  <a:cubicBezTo>
                    <a:pt x="189" y="432"/>
                    <a:pt x="183" y="435"/>
                    <a:pt x="180" y="441"/>
                  </a:cubicBezTo>
                  <a:cubicBezTo>
                    <a:pt x="180" y="442"/>
                    <a:pt x="179" y="443"/>
                    <a:pt x="178" y="444"/>
                  </a:cubicBezTo>
                  <a:cubicBezTo>
                    <a:pt x="178" y="441"/>
                    <a:pt x="178" y="437"/>
                    <a:pt x="180" y="434"/>
                  </a:cubicBezTo>
                  <a:cubicBezTo>
                    <a:pt x="179" y="431"/>
                    <a:pt x="178" y="427"/>
                    <a:pt x="179" y="425"/>
                  </a:cubicBezTo>
                  <a:cubicBezTo>
                    <a:pt x="178" y="412"/>
                    <a:pt x="182" y="402"/>
                    <a:pt x="179" y="389"/>
                  </a:cubicBezTo>
                  <a:cubicBezTo>
                    <a:pt x="179" y="390"/>
                    <a:pt x="178" y="389"/>
                    <a:pt x="177" y="389"/>
                  </a:cubicBezTo>
                  <a:cubicBezTo>
                    <a:pt x="178" y="389"/>
                    <a:pt x="178" y="389"/>
                    <a:pt x="178" y="389"/>
                  </a:cubicBezTo>
                  <a:cubicBezTo>
                    <a:pt x="176" y="388"/>
                    <a:pt x="176" y="388"/>
                    <a:pt x="176" y="388"/>
                  </a:cubicBezTo>
                  <a:cubicBezTo>
                    <a:pt x="176" y="387"/>
                    <a:pt x="178" y="387"/>
                    <a:pt x="178" y="388"/>
                  </a:cubicBezTo>
                  <a:cubicBezTo>
                    <a:pt x="178" y="383"/>
                    <a:pt x="177" y="379"/>
                    <a:pt x="178" y="374"/>
                  </a:cubicBezTo>
                  <a:cubicBezTo>
                    <a:pt x="175" y="374"/>
                    <a:pt x="177" y="371"/>
                    <a:pt x="175" y="371"/>
                  </a:cubicBezTo>
                  <a:cubicBezTo>
                    <a:pt x="176" y="371"/>
                    <a:pt x="176" y="371"/>
                    <a:pt x="176" y="371"/>
                  </a:cubicBezTo>
                  <a:cubicBezTo>
                    <a:pt x="175" y="368"/>
                    <a:pt x="175" y="368"/>
                    <a:pt x="177" y="365"/>
                  </a:cubicBezTo>
                  <a:cubicBezTo>
                    <a:pt x="178" y="353"/>
                    <a:pt x="176" y="340"/>
                    <a:pt x="174" y="326"/>
                  </a:cubicBezTo>
                  <a:cubicBezTo>
                    <a:pt x="170" y="313"/>
                    <a:pt x="162" y="297"/>
                    <a:pt x="148" y="288"/>
                  </a:cubicBezTo>
                  <a:cubicBezTo>
                    <a:pt x="143" y="290"/>
                    <a:pt x="142" y="286"/>
                    <a:pt x="138" y="288"/>
                  </a:cubicBezTo>
                  <a:cubicBezTo>
                    <a:pt x="138" y="287"/>
                    <a:pt x="138" y="287"/>
                    <a:pt x="138" y="287"/>
                  </a:cubicBezTo>
                  <a:cubicBezTo>
                    <a:pt x="136" y="288"/>
                    <a:pt x="136" y="286"/>
                    <a:pt x="133" y="284"/>
                  </a:cubicBezTo>
                  <a:cubicBezTo>
                    <a:pt x="133" y="285"/>
                    <a:pt x="132" y="284"/>
                    <a:pt x="132" y="286"/>
                  </a:cubicBezTo>
                  <a:cubicBezTo>
                    <a:pt x="131" y="287"/>
                    <a:pt x="131" y="282"/>
                    <a:pt x="129" y="283"/>
                  </a:cubicBezTo>
                  <a:cubicBezTo>
                    <a:pt x="129" y="282"/>
                    <a:pt x="129" y="284"/>
                    <a:pt x="129" y="283"/>
                  </a:cubicBezTo>
                  <a:cubicBezTo>
                    <a:pt x="125" y="285"/>
                    <a:pt x="129" y="282"/>
                    <a:pt x="127" y="279"/>
                  </a:cubicBezTo>
                  <a:cubicBezTo>
                    <a:pt x="120" y="278"/>
                    <a:pt x="113" y="280"/>
                    <a:pt x="107" y="278"/>
                  </a:cubicBezTo>
                  <a:cubicBezTo>
                    <a:pt x="108" y="278"/>
                    <a:pt x="108" y="280"/>
                    <a:pt x="107" y="280"/>
                  </a:cubicBezTo>
                  <a:cubicBezTo>
                    <a:pt x="107" y="276"/>
                    <a:pt x="105" y="280"/>
                    <a:pt x="104" y="279"/>
                  </a:cubicBezTo>
                  <a:cubicBezTo>
                    <a:pt x="104" y="278"/>
                    <a:pt x="105" y="278"/>
                    <a:pt x="105" y="278"/>
                  </a:cubicBezTo>
                  <a:cubicBezTo>
                    <a:pt x="103" y="276"/>
                    <a:pt x="101" y="278"/>
                    <a:pt x="98" y="277"/>
                  </a:cubicBezTo>
                  <a:cubicBezTo>
                    <a:pt x="96" y="278"/>
                    <a:pt x="94" y="275"/>
                    <a:pt x="92" y="277"/>
                  </a:cubicBezTo>
                  <a:cubicBezTo>
                    <a:pt x="93" y="275"/>
                    <a:pt x="91" y="276"/>
                    <a:pt x="91" y="275"/>
                  </a:cubicBezTo>
                  <a:cubicBezTo>
                    <a:pt x="89" y="279"/>
                    <a:pt x="88" y="273"/>
                    <a:pt x="85" y="275"/>
                  </a:cubicBezTo>
                  <a:cubicBezTo>
                    <a:pt x="86" y="275"/>
                    <a:pt x="86" y="275"/>
                    <a:pt x="86" y="275"/>
                  </a:cubicBezTo>
                  <a:cubicBezTo>
                    <a:pt x="80" y="274"/>
                    <a:pt x="77" y="272"/>
                    <a:pt x="72" y="271"/>
                  </a:cubicBezTo>
                  <a:cubicBezTo>
                    <a:pt x="69" y="270"/>
                    <a:pt x="69" y="264"/>
                    <a:pt x="66" y="264"/>
                  </a:cubicBezTo>
                  <a:cubicBezTo>
                    <a:pt x="65" y="265"/>
                    <a:pt x="65" y="265"/>
                    <a:pt x="64" y="265"/>
                  </a:cubicBezTo>
                  <a:cubicBezTo>
                    <a:pt x="64" y="264"/>
                    <a:pt x="65" y="264"/>
                    <a:pt x="65" y="264"/>
                  </a:cubicBezTo>
                  <a:cubicBezTo>
                    <a:pt x="63" y="263"/>
                    <a:pt x="63" y="260"/>
                    <a:pt x="62" y="259"/>
                  </a:cubicBezTo>
                  <a:cubicBezTo>
                    <a:pt x="62" y="259"/>
                    <a:pt x="61" y="258"/>
                    <a:pt x="60" y="259"/>
                  </a:cubicBezTo>
                  <a:cubicBezTo>
                    <a:pt x="61" y="256"/>
                    <a:pt x="56" y="255"/>
                    <a:pt x="57" y="252"/>
                  </a:cubicBezTo>
                  <a:cubicBezTo>
                    <a:pt x="54" y="254"/>
                    <a:pt x="54" y="252"/>
                    <a:pt x="53" y="251"/>
                  </a:cubicBezTo>
                  <a:cubicBezTo>
                    <a:pt x="53" y="251"/>
                    <a:pt x="54" y="250"/>
                    <a:pt x="54" y="250"/>
                  </a:cubicBezTo>
                  <a:cubicBezTo>
                    <a:pt x="53" y="249"/>
                    <a:pt x="53" y="248"/>
                    <a:pt x="53" y="245"/>
                  </a:cubicBezTo>
                  <a:cubicBezTo>
                    <a:pt x="52" y="245"/>
                    <a:pt x="50" y="245"/>
                    <a:pt x="50" y="244"/>
                  </a:cubicBezTo>
                  <a:cubicBezTo>
                    <a:pt x="52" y="242"/>
                    <a:pt x="50" y="241"/>
                    <a:pt x="50" y="240"/>
                  </a:cubicBezTo>
                  <a:cubicBezTo>
                    <a:pt x="48" y="241"/>
                    <a:pt x="46" y="240"/>
                    <a:pt x="47" y="239"/>
                  </a:cubicBezTo>
                  <a:cubicBezTo>
                    <a:pt x="49" y="238"/>
                    <a:pt x="49" y="238"/>
                    <a:pt x="49" y="238"/>
                  </a:cubicBezTo>
                  <a:cubicBezTo>
                    <a:pt x="46" y="235"/>
                    <a:pt x="48" y="230"/>
                    <a:pt x="44" y="225"/>
                  </a:cubicBezTo>
                  <a:cubicBezTo>
                    <a:pt x="45" y="224"/>
                    <a:pt x="45" y="224"/>
                    <a:pt x="45" y="224"/>
                  </a:cubicBezTo>
                  <a:cubicBezTo>
                    <a:pt x="42" y="219"/>
                    <a:pt x="42" y="213"/>
                    <a:pt x="37" y="209"/>
                  </a:cubicBezTo>
                  <a:cubicBezTo>
                    <a:pt x="37" y="208"/>
                    <a:pt x="37" y="207"/>
                    <a:pt x="36" y="205"/>
                  </a:cubicBezTo>
                  <a:cubicBezTo>
                    <a:pt x="37" y="205"/>
                    <a:pt x="39" y="204"/>
                    <a:pt x="40" y="203"/>
                  </a:cubicBezTo>
                  <a:cubicBezTo>
                    <a:pt x="36" y="203"/>
                    <a:pt x="36" y="203"/>
                    <a:pt x="36" y="203"/>
                  </a:cubicBezTo>
                  <a:cubicBezTo>
                    <a:pt x="41" y="201"/>
                    <a:pt x="44" y="197"/>
                    <a:pt x="48" y="196"/>
                  </a:cubicBezTo>
                  <a:cubicBezTo>
                    <a:pt x="47" y="198"/>
                    <a:pt x="49" y="198"/>
                    <a:pt x="49" y="199"/>
                  </a:cubicBezTo>
                  <a:cubicBezTo>
                    <a:pt x="50" y="198"/>
                    <a:pt x="50" y="196"/>
                    <a:pt x="52" y="196"/>
                  </a:cubicBezTo>
                  <a:cubicBezTo>
                    <a:pt x="51" y="199"/>
                    <a:pt x="51" y="199"/>
                    <a:pt x="51" y="199"/>
                  </a:cubicBezTo>
                  <a:cubicBezTo>
                    <a:pt x="52" y="197"/>
                    <a:pt x="56" y="193"/>
                    <a:pt x="59" y="190"/>
                  </a:cubicBezTo>
                  <a:cubicBezTo>
                    <a:pt x="59" y="197"/>
                    <a:pt x="61" y="192"/>
                    <a:pt x="62" y="201"/>
                  </a:cubicBezTo>
                  <a:cubicBezTo>
                    <a:pt x="60" y="200"/>
                    <a:pt x="60" y="200"/>
                    <a:pt x="60" y="200"/>
                  </a:cubicBezTo>
                  <a:cubicBezTo>
                    <a:pt x="61" y="202"/>
                    <a:pt x="61" y="203"/>
                    <a:pt x="62" y="206"/>
                  </a:cubicBezTo>
                  <a:cubicBezTo>
                    <a:pt x="64" y="206"/>
                    <a:pt x="65" y="204"/>
                    <a:pt x="64" y="199"/>
                  </a:cubicBezTo>
                  <a:cubicBezTo>
                    <a:pt x="68" y="202"/>
                    <a:pt x="65" y="203"/>
                    <a:pt x="68" y="212"/>
                  </a:cubicBezTo>
                  <a:cubicBezTo>
                    <a:pt x="71" y="214"/>
                    <a:pt x="66" y="208"/>
                    <a:pt x="69" y="207"/>
                  </a:cubicBezTo>
                  <a:cubicBezTo>
                    <a:pt x="70" y="206"/>
                    <a:pt x="71" y="211"/>
                    <a:pt x="75" y="215"/>
                  </a:cubicBezTo>
                  <a:cubicBezTo>
                    <a:pt x="82" y="221"/>
                    <a:pt x="78" y="220"/>
                    <a:pt x="81" y="223"/>
                  </a:cubicBezTo>
                  <a:cubicBezTo>
                    <a:pt x="79" y="223"/>
                    <a:pt x="71" y="217"/>
                    <a:pt x="73" y="217"/>
                  </a:cubicBezTo>
                  <a:cubicBezTo>
                    <a:pt x="65" y="209"/>
                    <a:pt x="73" y="224"/>
                    <a:pt x="68" y="218"/>
                  </a:cubicBezTo>
                  <a:cubicBezTo>
                    <a:pt x="75" y="226"/>
                    <a:pt x="76" y="226"/>
                    <a:pt x="82" y="226"/>
                  </a:cubicBezTo>
                  <a:cubicBezTo>
                    <a:pt x="79" y="225"/>
                    <a:pt x="85" y="224"/>
                    <a:pt x="82" y="223"/>
                  </a:cubicBezTo>
                  <a:cubicBezTo>
                    <a:pt x="98" y="219"/>
                    <a:pt x="96" y="225"/>
                    <a:pt x="106" y="216"/>
                  </a:cubicBezTo>
                  <a:cubicBezTo>
                    <a:pt x="103" y="216"/>
                    <a:pt x="111" y="202"/>
                    <a:pt x="104" y="206"/>
                  </a:cubicBezTo>
                  <a:cubicBezTo>
                    <a:pt x="104" y="204"/>
                    <a:pt x="105" y="201"/>
                    <a:pt x="107" y="200"/>
                  </a:cubicBezTo>
                  <a:cubicBezTo>
                    <a:pt x="107" y="203"/>
                    <a:pt x="110" y="197"/>
                    <a:pt x="110" y="201"/>
                  </a:cubicBezTo>
                  <a:cubicBezTo>
                    <a:pt x="111" y="198"/>
                    <a:pt x="111" y="198"/>
                    <a:pt x="111" y="198"/>
                  </a:cubicBezTo>
                  <a:cubicBezTo>
                    <a:pt x="111" y="204"/>
                    <a:pt x="111" y="204"/>
                    <a:pt x="111" y="204"/>
                  </a:cubicBezTo>
                  <a:cubicBezTo>
                    <a:pt x="114" y="201"/>
                    <a:pt x="118" y="196"/>
                    <a:pt x="120" y="194"/>
                  </a:cubicBezTo>
                  <a:cubicBezTo>
                    <a:pt x="121" y="189"/>
                    <a:pt x="117" y="195"/>
                    <a:pt x="119" y="190"/>
                  </a:cubicBezTo>
                  <a:cubicBezTo>
                    <a:pt x="119" y="192"/>
                    <a:pt x="121" y="189"/>
                    <a:pt x="122" y="186"/>
                  </a:cubicBezTo>
                  <a:cubicBezTo>
                    <a:pt x="120" y="191"/>
                    <a:pt x="119" y="186"/>
                    <a:pt x="120" y="182"/>
                  </a:cubicBezTo>
                  <a:cubicBezTo>
                    <a:pt x="120" y="181"/>
                    <a:pt x="121" y="180"/>
                    <a:pt x="121" y="179"/>
                  </a:cubicBezTo>
                  <a:cubicBezTo>
                    <a:pt x="122" y="180"/>
                    <a:pt x="122" y="180"/>
                    <a:pt x="122" y="181"/>
                  </a:cubicBezTo>
                  <a:cubicBezTo>
                    <a:pt x="122" y="182"/>
                    <a:pt x="122" y="182"/>
                    <a:pt x="122" y="183"/>
                  </a:cubicBezTo>
                  <a:cubicBezTo>
                    <a:pt x="123" y="183"/>
                    <a:pt x="123" y="183"/>
                    <a:pt x="123" y="183"/>
                  </a:cubicBezTo>
                  <a:cubicBezTo>
                    <a:pt x="123" y="183"/>
                    <a:pt x="122" y="183"/>
                    <a:pt x="122" y="183"/>
                  </a:cubicBezTo>
                  <a:cubicBezTo>
                    <a:pt x="122" y="188"/>
                    <a:pt x="125" y="188"/>
                    <a:pt x="126" y="189"/>
                  </a:cubicBezTo>
                  <a:cubicBezTo>
                    <a:pt x="126" y="193"/>
                    <a:pt x="126" y="193"/>
                    <a:pt x="126" y="193"/>
                  </a:cubicBezTo>
                  <a:cubicBezTo>
                    <a:pt x="127" y="193"/>
                    <a:pt x="127" y="193"/>
                    <a:pt x="127" y="193"/>
                  </a:cubicBezTo>
                  <a:cubicBezTo>
                    <a:pt x="130" y="197"/>
                    <a:pt x="134" y="202"/>
                    <a:pt x="132" y="203"/>
                  </a:cubicBezTo>
                  <a:cubicBezTo>
                    <a:pt x="134" y="205"/>
                    <a:pt x="136" y="206"/>
                    <a:pt x="135" y="203"/>
                  </a:cubicBezTo>
                  <a:cubicBezTo>
                    <a:pt x="136" y="205"/>
                    <a:pt x="140" y="212"/>
                    <a:pt x="151" y="211"/>
                  </a:cubicBezTo>
                  <a:cubicBezTo>
                    <a:pt x="161" y="208"/>
                    <a:pt x="165" y="201"/>
                    <a:pt x="167" y="197"/>
                  </a:cubicBezTo>
                  <a:cubicBezTo>
                    <a:pt x="164" y="201"/>
                    <a:pt x="163" y="200"/>
                    <a:pt x="162" y="200"/>
                  </a:cubicBezTo>
                  <a:cubicBezTo>
                    <a:pt x="161" y="197"/>
                    <a:pt x="164" y="198"/>
                    <a:pt x="164" y="194"/>
                  </a:cubicBezTo>
                  <a:cubicBezTo>
                    <a:pt x="165" y="195"/>
                    <a:pt x="167" y="192"/>
                    <a:pt x="166" y="196"/>
                  </a:cubicBezTo>
                  <a:cubicBezTo>
                    <a:pt x="170" y="191"/>
                    <a:pt x="171" y="185"/>
                    <a:pt x="173" y="179"/>
                  </a:cubicBezTo>
                  <a:cubicBezTo>
                    <a:pt x="173" y="180"/>
                    <a:pt x="173" y="180"/>
                    <a:pt x="174" y="181"/>
                  </a:cubicBezTo>
                  <a:cubicBezTo>
                    <a:pt x="174" y="181"/>
                    <a:pt x="174" y="181"/>
                    <a:pt x="174" y="182"/>
                  </a:cubicBezTo>
                  <a:cubicBezTo>
                    <a:pt x="174" y="182"/>
                    <a:pt x="174" y="182"/>
                    <a:pt x="174" y="183"/>
                  </a:cubicBezTo>
                  <a:cubicBezTo>
                    <a:pt x="175" y="184"/>
                    <a:pt x="175" y="185"/>
                    <a:pt x="176" y="186"/>
                  </a:cubicBezTo>
                  <a:cubicBezTo>
                    <a:pt x="175" y="185"/>
                    <a:pt x="175" y="185"/>
                    <a:pt x="175" y="184"/>
                  </a:cubicBezTo>
                  <a:cubicBezTo>
                    <a:pt x="175" y="185"/>
                    <a:pt x="175" y="186"/>
                    <a:pt x="176" y="187"/>
                  </a:cubicBezTo>
                  <a:cubicBezTo>
                    <a:pt x="176" y="187"/>
                    <a:pt x="176" y="187"/>
                    <a:pt x="176" y="187"/>
                  </a:cubicBezTo>
                  <a:cubicBezTo>
                    <a:pt x="177" y="189"/>
                    <a:pt x="177" y="190"/>
                    <a:pt x="178" y="191"/>
                  </a:cubicBezTo>
                  <a:cubicBezTo>
                    <a:pt x="176" y="191"/>
                    <a:pt x="176" y="191"/>
                    <a:pt x="176" y="191"/>
                  </a:cubicBezTo>
                  <a:cubicBezTo>
                    <a:pt x="176" y="194"/>
                    <a:pt x="188" y="201"/>
                    <a:pt x="189" y="198"/>
                  </a:cubicBezTo>
                  <a:cubicBezTo>
                    <a:pt x="205" y="196"/>
                    <a:pt x="210" y="186"/>
                    <a:pt x="213" y="179"/>
                  </a:cubicBezTo>
                  <a:cubicBezTo>
                    <a:pt x="214" y="178"/>
                    <a:pt x="214" y="178"/>
                    <a:pt x="214" y="178"/>
                  </a:cubicBezTo>
                  <a:cubicBezTo>
                    <a:pt x="214" y="178"/>
                    <a:pt x="214" y="178"/>
                    <a:pt x="214" y="178"/>
                  </a:cubicBezTo>
                  <a:cubicBezTo>
                    <a:pt x="214" y="178"/>
                    <a:pt x="214" y="177"/>
                    <a:pt x="214" y="177"/>
                  </a:cubicBezTo>
                  <a:cubicBezTo>
                    <a:pt x="214" y="177"/>
                    <a:pt x="215" y="177"/>
                    <a:pt x="215" y="177"/>
                  </a:cubicBezTo>
                  <a:cubicBezTo>
                    <a:pt x="219" y="183"/>
                    <a:pt x="215" y="181"/>
                    <a:pt x="216" y="184"/>
                  </a:cubicBezTo>
                  <a:cubicBezTo>
                    <a:pt x="224" y="191"/>
                    <a:pt x="234" y="187"/>
                    <a:pt x="239" y="182"/>
                  </a:cubicBezTo>
                  <a:cubicBezTo>
                    <a:pt x="239" y="182"/>
                    <a:pt x="240" y="183"/>
                    <a:pt x="239" y="183"/>
                  </a:cubicBezTo>
                  <a:cubicBezTo>
                    <a:pt x="244" y="179"/>
                    <a:pt x="250" y="173"/>
                    <a:pt x="253" y="167"/>
                  </a:cubicBezTo>
                  <a:cubicBezTo>
                    <a:pt x="255" y="173"/>
                    <a:pt x="258" y="178"/>
                    <a:pt x="262" y="183"/>
                  </a:cubicBezTo>
                  <a:cubicBezTo>
                    <a:pt x="272" y="194"/>
                    <a:pt x="282" y="179"/>
                    <a:pt x="282" y="172"/>
                  </a:cubicBezTo>
                  <a:cubicBezTo>
                    <a:pt x="282" y="171"/>
                    <a:pt x="283" y="172"/>
                    <a:pt x="283" y="173"/>
                  </a:cubicBezTo>
                  <a:cubicBezTo>
                    <a:pt x="283" y="162"/>
                    <a:pt x="288" y="150"/>
                    <a:pt x="283" y="141"/>
                  </a:cubicBezTo>
                  <a:cubicBezTo>
                    <a:pt x="281" y="138"/>
                    <a:pt x="281" y="138"/>
                    <a:pt x="281" y="138"/>
                  </a:cubicBezTo>
                  <a:cubicBezTo>
                    <a:pt x="282" y="136"/>
                    <a:pt x="283" y="136"/>
                    <a:pt x="284" y="134"/>
                  </a:cubicBezTo>
                  <a:cubicBezTo>
                    <a:pt x="283" y="132"/>
                    <a:pt x="283" y="124"/>
                    <a:pt x="282" y="122"/>
                  </a:cubicBezTo>
                  <a:cubicBezTo>
                    <a:pt x="283" y="121"/>
                    <a:pt x="283" y="123"/>
                    <a:pt x="283" y="123"/>
                  </a:cubicBezTo>
                  <a:cubicBezTo>
                    <a:pt x="284" y="122"/>
                    <a:pt x="284" y="121"/>
                    <a:pt x="284" y="120"/>
                  </a:cubicBezTo>
                  <a:cubicBezTo>
                    <a:pt x="285" y="120"/>
                    <a:pt x="286" y="120"/>
                    <a:pt x="287" y="120"/>
                  </a:cubicBezTo>
                  <a:cubicBezTo>
                    <a:pt x="293" y="141"/>
                    <a:pt x="294" y="171"/>
                    <a:pt x="312" y="180"/>
                  </a:cubicBezTo>
                  <a:cubicBezTo>
                    <a:pt x="316" y="182"/>
                    <a:pt x="313" y="183"/>
                    <a:pt x="315" y="184"/>
                  </a:cubicBezTo>
                  <a:cubicBezTo>
                    <a:pt x="325" y="187"/>
                    <a:pt x="336" y="188"/>
                    <a:pt x="347" y="188"/>
                  </a:cubicBezTo>
                  <a:cubicBezTo>
                    <a:pt x="346" y="189"/>
                    <a:pt x="345" y="190"/>
                    <a:pt x="344" y="191"/>
                  </a:cubicBezTo>
                  <a:cubicBezTo>
                    <a:pt x="346" y="193"/>
                    <a:pt x="342" y="195"/>
                    <a:pt x="343" y="196"/>
                  </a:cubicBezTo>
                  <a:cubicBezTo>
                    <a:pt x="343" y="196"/>
                    <a:pt x="343" y="196"/>
                    <a:pt x="343" y="195"/>
                  </a:cubicBezTo>
                  <a:cubicBezTo>
                    <a:pt x="340" y="201"/>
                    <a:pt x="343" y="196"/>
                    <a:pt x="338" y="200"/>
                  </a:cubicBezTo>
                  <a:cubicBezTo>
                    <a:pt x="327" y="213"/>
                    <a:pt x="329" y="230"/>
                    <a:pt x="329" y="240"/>
                  </a:cubicBezTo>
                  <a:cubicBezTo>
                    <a:pt x="330" y="251"/>
                    <a:pt x="331" y="257"/>
                    <a:pt x="326" y="263"/>
                  </a:cubicBezTo>
                  <a:cubicBezTo>
                    <a:pt x="327" y="267"/>
                    <a:pt x="324" y="267"/>
                    <a:pt x="325" y="270"/>
                  </a:cubicBezTo>
                  <a:cubicBezTo>
                    <a:pt x="324" y="269"/>
                    <a:pt x="324" y="269"/>
                    <a:pt x="324" y="269"/>
                  </a:cubicBezTo>
                  <a:cubicBezTo>
                    <a:pt x="324" y="271"/>
                    <a:pt x="323" y="270"/>
                    <a:pt x="321" y="270"/>
                  </a:cubicBezTo>
                  <a:cubicBezTo>
                    <a:pt x="321" y="271"/>
                    <a:pt x="320" y="271"/>
                    <a:pt x="321" y="272"/>
                  </a:cubicBezTo>
                  <a:cubicBezTo>
                    <a:pt x="322" y="274"/>
                    <a:pt x="319" y="270"/>
                    <a:pt x="318" y="271"/>
                  </a:cubicBezTo>
                  <a:cubicBezTo>
                    <a:pt x="318" y="271"/>
                    <a:pt x="319" y="272"/>
                    <a:pt x="318" y="272"/>
                  </a:cubicBezTo>
                  <a:cubicBezTo>
                    <a:pt x="317" y="275"/>
                    <a:pt x="318" y="271"/>
                    <a:pt x="315" y="270"/>
                  </a:cubicBezTo>
                  <a:cubicBezTo>
                    <a:pt x="311" y="273"/>
                    <a:pt x="306" y="276"/>
                    <a:pt x="302" y="277"/>
                  </a:cubicBezTo>
                  <a:cubicBezTo>
                    <a:pt x="302" y="277"/>
                    <a:pt x="303" y="278"/>
                    <a:pt x="302" y="278"/>
                  </a:cubicBezTo>
                  <a:cubicBezTo>
                    <a:pt x="301" y="275"/>
                    <a:pt x="301" y="280"/>
                    <a:pt x="299" y="279"/>
                  </a:cubicBezTo>
                  <a:cubicBezTo>
                    <a:pt x="300" y="277"/>
                    <a:pt x="300" y="277"/>
                    <a:pt x="300" y="277"/>
                  </a:cubicBezTo>
                  <a:cubicBezTo>
                    <a:pt x="297" y="277"/>
                    <a:pt x="296" y="279"/>
                    <a:pt x="293" y="279"/>
                  </a:cubicBezTo>
                  <a:cubicBezTo>
                    <a:pt x="292" y="280"/>
                    <a:pt x="288" y="279"/>
                    <a:pt x="287" y="281"/>
                  </a:cubicBezTo>
                  <a:cubicBezTo>
                    <a:pt x="287" y="280"/>
                    <a:pt x="286" y="280"/>
                    <a:pt x="285" y="280"/>
                  </a:cubicBezTo>
                  <a:cubicBezTo>
                    <a:pt x="285" y="284"/>
                    <a:pt x="281" y="280"/>
                    <a:pt x="280" y="284"/>
                  </a:cubicBezTo>
                  <a:cubicBezTo>
                    <a:pt x="280" y="283"/>
                    <a:pt x="280" y="283"/>
                    <a:pt x="280" y="283"/>
                  </a:cubicBezTo>
                  <a:cubicBezTo>
                    <a:pt x="274" y="287"/>
                    <a:pt x="267" y="290"/>
                    <a:pt x="263" y="297"/>
                  </a:cubicBezTo>
                  <a:cubicBezTo>
                    <a:pt x="260" y="300"/>
                    <a:pt x="256" y="300"/>
                    <a:pt x="254" y="305"/>
                  </a:cubicBezTo>
                  <a:cubicBezTo>
                    <a:pt x="254" y="306"/>
                    <a:pt x="255" y="306"/>
                    <a:pt x="255" y="307"/>
                  </a:cubicBezTo>
                  <a:cubicBezTo>
                    <a:pt x="255" y="308"/>
                    <a:pt x="254" y="306"/>
                    <a:pt x="254" y="306"/>
                  </a:cubicBezTo>
                  <a:cubicBezTo>
                    <a:pt x="254" y="309"/>
                    <a:pt x="251" y="310"/>
                    <a:pt x="250" y="312"/>
                  </a:cubicBezTo>
                  <a:cubicBezTo>
                    <a:pt x="250" y="313"/>
                    <a:pt x="250" y="314"/>
                    <a:pt x="251" y="314"/>
                  </a:cubicBezTo>
                  <a:cubicBezTo>
                    <a:pt x="247" y="315"/>
                    <a:pt x="248" y="320"/>
                    <a:pt x="245" y="322"/>
                  </a:cubicBezTo>
                  <a:cubicBezTo>
                    <a:pt x="248" y="322"/>
                    <a:pt x="246" y="324"/>
                    <a:pt x="247" y="325"/>
                  </a:cubicBezTo>
                  <a:cubicBezTo>
                    <a:pt x="246" y="326"/>
                    <a:pt x="245" y="326"/>
                    <a:pt x="245" y="325"/>
                  </a:cubicBezTo>
                  <a:cubicBezTo>
                    <a:pt x="245" y="327"/>
                    <a:pt x="244" y="328"/>
                    <a:pt x="243" y="330"/>
                  </a:cubicBezTo>
                  <a:cubicBezTo>
                    <a:pt x="243" y="332"/>
                    <a:pt x="244" y="333"/>
                    <a:pt x="243" y="334"/>
                  </a:cubicBezTo>
                  <a:cubicBezTo>
                    <a:pt x="241" y="334"/>
                    <a:pt x="242" y="336"/>
                    <a:pt x="241" y="338"/>
                  </a:cubicBezTo>
                  <a:cubicBezTo>
                    <a:pt x="243" y="338"/>
                    <a:pt x="244" y="340"/>
                    <a:pt x="243" y="341"/>
                  </a:cubicBezTo>
                  <a:cubicBezTo>
                    <a:pt x="240" y="340"/>
                    <a:pt x="240" y="340"/>
                    <a:pt x="240" y="340"/>
                  </a:cubicBezTo>
                  <a:cubicBezTo>
                    <a:pt x="241" y="344"/>
                    <a:pt x="237" y="350"/>
                    <a:pt x="240" y="355"/>
                  </a:cubicBezTo>
                  <a:cubicBezTo>
                    <a:pt x="238" y="355"/>
                    <a:pt x="238" y="355"/>
                    <a:pt x="238" y="355"/>
                  </a:cubicBezTo>
                  <a:cubicBezTo>
                    <a:pt x="239" y="360"/>
                    <a:pt x="236" y="365"/>
                    <a:pt x="239" y="370"/>
                  </a:cubicBezTo>
                  <a:cubicBezTo>
                    <a:pt x="238" y="371"/>
                    <a:pt x="237" y="373"/>
                    <a:pt x="237" y="374"/>
                  </a:cubicBezTo>
                  <a:cubicBezTo>
                    <a:pt x="239" y="376"/>
                    <a:pt x="238" y="376"/>
                    <a:pt x="241" y="378"/>
                  </a:cubicBezTo>
                  <a:cubicBezTo>
                    <a:pt x="241" y="378"/>
                    <a:pt x="239" y="379"/>
                    <a:pt x="239" y="379"/>
                  </a:cubicBezTo>
                  <a:cubicBezTo>
                    <a:pt x="238" y="381"/>
                    <a:pt x="236" y="383"/>
                    <a:pt x="238" y="385"/>
                  </a:cubicBezTo>
                  <a:cubicBezTo>
                    <a:pt x="237" y="385"/>
                    <a:pt x="237" y="385"/>
                    <a:pt x="237" y="385"/>
                  </a:cubicBezTo>
                  <a:cubicBezTo>
                    <a:pt x="238" y="387"/>
                    <a:pt x="240" y="389"/>
                    <a:pt x="238" y="391"/>
                  </a:cubicBezTo>
                  <a:cubicBezTo>
                    <a:pt x="239" y="391"/>
                    <a:pt x="239" y="393"/>
                    <a:pt x="241" y="393"/>
                  </a:cubicBezTo>
                  <a:cubicBezTo>
                    <a:pt x="241" y="393"/>
                    <a:pt x="239" y="393"/>
                    <a:pt x="240" y="394"/>
                  </a:cubicBezTo>
                  <a:cubicBezTo>
                    <a:pt x="238" y="393"/>
                    <a:pt x="238" y="393"/>
                    <a:pt x="238" y="393"/>
                  </a:cubicBezTo>
                  <a:cubicBezTo>
                    <a:pt x="237" y="397"/>
                    <a:pt x="238" y="401"/>
                    <a:pt x="239" y="405"/>
                  </a:cubicBezTo>
                  <a:cubicBezTo>
                    <a:pt x="236" y="406"/>
                    <a:pt x="239" y="409"/>
                    <a:pt x="237" y="411"/>
                  </a:cubicBezTo>
                  <a:cubicBezTo>
                    <a:pt x="239" y="412"/>
                    <a:pt x="237" y="415"/>
                    <a:pt x="240" y="416"/>
                  </a:cubicBezTo>
                  <a:cubicBezTo>
                    <a:pt x="238" y="416"/>
                    <a:pt x="238" y="416"/>
                    <a:pt x="238" y="416"/>
                  </a:cubicBezTo>
                  <a:cubicBezTo>
                    <a:pt x="238" y="418"/>
                    <a:pt x="238" y="420"/>
                    <a:pt x="237" y="423"/>
                  </a:cubicBezTo>
                  <a:cubicBezTo>
                    <a:pt x="237" y="424"/>
                    <a:pt x="239" y="424"/>
                    <a:pt x="240" y="425"/>
                  </a:cubicBezTo>
                  <a:cubicBezTo>
                    <a:pt x="238" y="425"/>
                    <a:pt x="238" y="425"/>
                    <a:pt x="238" y="425"/>
                  </a:cubicBezTo>
                  <a:cubicBezTo>
                    <a:pt x="239" y="426"/>
                    <a:pt x="241" y="427"/>
                    <a:pt x="243" y="427"/>
                  </a:cubicBezTo>
                  <a:cubicBezTo>
                    <a:pt x="242" y="428"/>
                    <a:pt x="243" y="428"/>
                    <a:pt x="242" y="429"/>
                  </a:cubicBezTo>
                  <a:cubicBezTo>
                    <a:pt x="241" y="428"/>
                    <a:pt x="239" y="428"/>
                    <a:pt x="237" y="427"/>
                  </a:cubicBezTo>
                  <a:cubicBezTo>
                    <a:pt x="237" y="428"/>
                    <a:pt x="240" y="430"/>
                    <a:pt x="238" y="431"/>
                  </a:cubicBezTo>
                  <a:cubicBezTo>
                    <a:pt x="238" y="432"/>
                    <a:pt x="239" y="433"/>
                    <a:pt x="241" y="433"/>
                  </a:cubicBezTo>
                  <a:cubicBezTo>
                    <a:pt x="240" y="433"/>
                    <a:pt x="239" y="434"/>
                    <a:pt x="239" y="433"/>
                  </a:cubicBezTo>
                  <a:cubicBezTo>
                    <a:pt x="239" y="434"/>
                    <a:pt x="239" y="435"/>
                    <a:pt x="240" y="435"/>
                  </a:cubicBezTo>
                  <a:cubicBezTo>
                    <a:pt x="240" y="435"/>
                    <a:pt x="240" y="435"/>
                    <a:pt x="240" y="435"/>
                  </a:cubicBezTo>
                  <a:cubicBezTo>
                    <a:pt x="241" y="435"/>
                    <a:pt x="241" y="436"/>
                    <a:pt x="243" y="436"/>
                  </a:cubicBezTo>
                  <a:cubicBezTo>
                    <a:pt x="243" y="435"/>
                    <a:pt x="243" y="435"/>
                    <a:pt x="243" y="435"/>
                  </a:cubicBezTo>
                  <a:cubicBezTo>
                    <a:pt x="244" y="435"/>
                    <a:pt x="245" y="436"/>
                    <a:pt x="243" y="437"/>
                  </a:cubicBezTo>
                  <a:cubicBezTo>
                    <a:pt x="242" y="437"/>
                    <a:pt x="241" y="436"/>
                    <a:pt x="240" y="437"/>
                  </a:cubicBezTo>
                  <a:cubicBezTo>
                    <a:pt x="244" y="439"/>
                    <a:pt x="244" y="439"/>
                    <a:pt x="244" y="439"/>
                  </a:cubicBezTo>
                  <a:cubicBezTo>
                    <a:pt x="243" y="439"/>
                    <a:pt x="244" y="438"/>
                    <a:pt x="245" y="438"/>
                  </a:cubicBezTo>
                  <a:cubicBezTo>
                    <a:pt x="244" y="437"/>
                    <a:pt x="244" y="437"/>
                    <a:pt x="244" y="437"/>
                  </a:cubicBezTo>
                  <a:cubicBezTo>
                    <a:pt x="246" y="437"/>
                    <a:pt x="246" y="437"/>
                    <a:pt x="246" y="437"/>
                  </a:cubicBezTo>
                  <a:cubicBezTo>
                    <a:pt x="245" y="435"/>
                    <a:pt x="246" y="434"/>
                    <a:pt x="245" y="432"/>
                  </a:cubicBezTo>
                  <a:cubicBezTo>
                    <a:pt x="244" y="433"/>
                    <a:pt x="244" y="433"/>
                    <a:pt x="244" y="433"/>
                  </a:cubicBezTo>
                  <a:cubicBezTo>
                    <a:pt x="243" y="432"/>
                    <a:pt x="241" y="431"/>
                    <a:pt x="243" y="430"/>
                  </a:cubicBezTo>
                  <a:cubicBezTo>
                    <a:pt x="244" y="430"/>
                    <a:pt x="244" y="430"/>
                    <a:pt x="245" y="430"/>
                  </a:cubicBezTo>
                  <a:cubicBezTo>
                    <a:pt x="245" y="430"/>
                    <a:pt x="244" y="430"/>
                    <a:pt x="244" y="429"/>
                  </a:cubicBezTo>
                  <a:cubicBezTo>
                    <a:pt x="247" y="430"/>
                    <a:pt x="247" y="430"/>
                    <a:pt x="247" y="430"/>
                  </a:cubicBezTo>
                  <a:cubicBezTo>
                    <a:pt x="243" y="429"/>
                    <a:pt x="246" y="427"/>
                    <a:pt x="245" y="427"/>
                  </a:cubicBezTo>
                  <a:cubicBezTo>
                    <a:pt x="246" y="427"/>
                    <a:pt x="246" y="427"/>
                    <a:pt x="246" y="427"/>
                  </a:cubicBezTo>
                  <a:cubicBezTo>
                    <a:pt x="247" y="425"/>
                    <a:pt x="244" y="427"/>
                    <a:pt x="244" y="426"/>
                  </a:cubicBezTo>
                  <a:cubicBezTo>
                    <a:pt x="245" y="425"/>
                    <a:pt x="247" y="426"/>
                    <a:pt x="248" y="425"/>
                  </a:cubicBezTo>
                  <a:cubicBezTo>
                    <a:pt x="248" y="423"/>
                    <a:pt x="246" y="421"/>
                    <a:pt x="248" y="419"/>
                  </a:cubicBezTo>
                  <a:cubicBezTo>
                    <a:pt x="248" y="418"/>
                    <a:pt x="247" y="416"/>
                    <a:pt x="246" y="415"/>
                  </a:cubicBezTo>
                  <a:cubicBezTo>
                    <a:pt x="246" y="414"/>
                    <a:pt x="248" y="415"/>
                    <a:pt x="247" y="414"/>
                  </a:cubicBezTo>
                  <a:cubicBezTo>
                    <a:pt x="248" y="414"/>
                    <a:pt x="249" y="414"/>
                    <a:pt x="250" y="414"/>
                  </a:cubicBezTo>
                  <a:cubicBezTo>
                    <a:pt x="249" y="414"/>
                    <a:pt x="250" y="412"/>
                    <a:pt x="248" y="413"/>
                  </a:cubicBezTo>
                  <a:cubicBezTo>
                    <a:pt x="249" y="411"/>
                    <a:pt x="249" y="409"/>
                    <a:pt x="249" y="407"/>
                  </a:cubicBezTo>
                  <a:cubicBezTo>
                    <a:pt x="249" y="408"/>
                    <a:pt x="250" y="408"/>
                    <a:pt x="251" y="407"/>
                  </a:cubicBezTo>
                  <a:cubicBezTo>
                    <a:pt x="250" y="406"/>
                    <a:pt x="249" y="405"/>
                    <a:pt x="249" y="403"/>
                  </a:cubicBezTo>
                  <a:cubicBezTo>
                    <a:pt x="248" y="403"/>
                    <a:pt x="248" y="404"/>
                    <a:pt x="246" y="403"/>
                  </a:cubicBezTo>
                  <a:cubicBezTo>
                    <a:pt x="246" y="403"/>
                    <a:pt x="245" y="403"/>
                    <a:pt x="245" y="402"/>
                  </a:cubicBezTo>
                  <a:cubicBezTo>
                    <a:pt x="247" y="402"/>
                    <a:pt x="250" y="403"/>
                    <a:pt x="250" y="401"/>
                  </a:cubicBezTo>
                  <a:cubicBezTo>
                    <a:pt x="253" y="402"/>
                    <a:pt x="249" y="404"/>
                    <a:pt x="252" y="403"/>
                  </a:cubicBezTo>
                  <a:cubicBezTo>
                    <a:pt x="254" y="404"/>
                    <a:pt x="254" y="406"/>
                    <a:pt x="253" y="407"/>
                  </a:cubicBezTo>
                  <a:cubicBezTo>
                    <a:pt x="255" y="408"/>
                    <a:pt x="253" y="406"/>
                    <a:pt x="256" y="406"/>
                  </a:cubicBezTo>
                  <a:cubicBezTo>
                    <a:pt x="256" y="405"/>
                    <a:pt x="254" y="405"/>
                    <a:pt x="254" y="403"/>
                  </a:cubicBezTo>
                  <a:cubicBezTo>
                    <a:pt x="253" y="403"/>
                    <a:pt x="253" y="403"/>
                    <a:pt x="252" y="402"/>
                  </a:cubicBezTo>
                  <a:cubicBezTo>
                    <a:pt x="249" y="401"/>
                    <a:pt x="254" y="401"/>
                    <a:pt x="254" y="400"/>
                  </a:cubicBezTo>
                  <a:cubicBezTo>
                    <a:pt x="254" y="401"/>
                    <a:pt x="254" y="401"/>
                    <a:pt x="254" y="401"/>
                  </a:cubicBezTo>
                  <a:cubicBezTo>
                    <a:pt x="255" y="400"/>
                    <a:pt x="254" y="400"/>
                    <a:pt x="254" y="399"/>
                  </a:cubicBezTo>
                  <a:cubicBezTo>
                    <a:pt x="257" y="398"/>
                    <a:pt x="254" y="400"/>
                    <a:pt x="256" y="401"/>
                  </a:cubicBezTo>
                  <a:cubicBezTo>
                    <a:pt x="258" y="400"/>
                    <a:pt x="258" y="400"/>
                    <a:pt x="258" y="400"/>
                  </a:cubicBezTo>
                  <a:cubicBezTo>
                    <a:pt x="259" y="399"/>
                    <a:pt x="256" y="400"/>
                    <a:pt x="257" y="398"/>
                  </a:cubicBezTo>
                  <a:cubicBezTo>
                    <a:pt x="258" y="398"/>
                    <a:pt x="258" y="398"/>
                    <a:pt x="258" y="398"/>
                  </a:cubicBezTo>
                  <a:cubicBezTo>
                    <a:pt x="257" y="397"/>
                    <a:pt x="257" y="397"/>
                    <a:pt x="257" y="397"/>
                  </a:cubicBezTo>
                  <a:cubicBezTo>
                    <a:pt x="256" y="397"/>
                    <a:pt x="254" y="397"/>
                    <a:pt x="254" y="398"/>
                  </a:cubicBezTo>
                  <a:cubicBezTo>
                    <a:pt x="251" y="397"/>
                    <a:pt x="254" y="397"/>
                    <a:pt x="254" y="396"/>
                  </a:cubicBezTo>
                  <a:cubicBezTo>
                    <a:pt x="252" y="395"/>
                    <a:pt x="254" y="396"/>
                    <a:pt x="252" y="396"/>
                  </a:cubicBezTo>
                  <a:cubicBezTo>
                    <a:pt x="250" y="396"/>
                    <a:pt x="250" y="395"/>
                    <a:pt x="250" y="394"/>
                  </a:cubicBezTo>
                  <a:cubicBezTo>
                    <a:pt x="250" y="393"/>
                    <a:pt x="252" y="394"/>
                    <a:pt x="253" y="393"/>
                  </a:cubicBezTo>
                  <a:cubicBezTo>
                    <a:pt x="254" y="394"/>
                    <a:pt x="254" y="395"/>
                    <a:pt x="253" y="394"/>
                  </a:cubicBezTo>
                  <a:cubicBezTo>
                    <a:pt x="254" y="396"/>
                    <a:pt x="256" y="394"/>
                    <a:pt x="258" y="395"/>
                  </a:cubicBezTo>
                  <a:cubicBezTo>
                    <a:pt x="259" y="394"/>
                    <a:pt x="257" y="394"/>
                    <a:pt x="256" y="393"/>
                  </a:cubicBezTo>
                  <a:cubicBezTo>
                    <a:pt x="256" y="394"/>
                    <a:pt x="254" y="393"/>
                    <a:pt x="254" y="393"/>
                  </a:cubicBezTo>
                  <a:cubicBezTo>
                    <a:pt x="249" y="391"/>
                    <a:pt x="257" y="392"/>
                    <a:pt x="257" y="390"/>
                  </a:cubicBezTo>
                  <a:cubicBezTo>
                    <a:pt x="253" y="390"/>
                    <a:pt x="252" y="387"/>
                    <a:pt x="249" y="389"/>
                  </a:cubicBezTo>
                  <a:cubicBezTo>
                    <a:pt x="248" y="388"/>
                    <a:pt x="248" y="387"/>
                    <a:pt x="248" y="387"/>
                  </a:cubicBezTo>
                  <a:cubicBezTo>
                    <a:pt x="250" y="388"/>
                    <a:pt x="250" y="386"/>
                    <a:pt x="252" y="387"/>
                  </a:cubicBezTo>
                  <a:cubicBezTo>
                    <a:pt x="252" y="386"/>
                    <a:pt x="252" y="386"/>
                    <a:pt x="252" y="386"/>
                  </a:cubicBezTo>
                  <a:cubicBezTo>
                    <a:pt x="254" y="388"/>
                    <a:pt x="254" y="388"/>
                    <a:pt x="254" y="388"/>
                  </a:cubicBezTo>
                  <a:cubicBezTo>
                    <a:pt x="256" y="387"/>
                    <a:pt x="257" y="385"/>
                    <a:pt x="258" y="386"/>
                  </a:cubicBezTo>
                  <a:cubicBezTo>
                    <a:pt x="257" y="385"/>
                    <a:pt x="256" y="386"/>
                    <a:pt x="256" y="385"/>
                  </a:cubicBezTo>
                  <a:cubicBezTo>
                    <a:pt x="257" y="385"/>
                    <a:pt x="258" y="385"/>
                    <a:pt x="258" y="384"/>
                  </a:cubicBezTo>
                  <a:cubicBezTo>
                    <a:pt x="257" y="385"/>
                    <a:pt x="255" y="384"/>
                    <a:pt x="254" y="383"/>
                  </a:cubicBezTo>
                  <a:cubicBezTo>
                    <a:pt x="255" y="382"/>
                    <a:pt x="257" y="382"/>
                    <a:pt x="257" y="382"/>
                  </a:cubicBezTo>
                  <a:cubicBezTo>
                    <a:pt x="259" y="383"/>
                    <a:pt x="259" y="383"/>
                    <a:pt x="259" y="383"/>
                  </a:cubicBezTo>
                  <a:cubicBezTo>
                    <a:pt x="257" y="382"/>
                    <a:pt x="260" y="383"/>
                    <a:pt x="259" y="382"/>
                  </a:cubicBezTo>
                  <a:cubicBezTo>
                    <a:pt x="258" y="381"/>
                    <a:pt x="256" y="381"/>
                    <a:pt x="255" y="380"/>
                  </a:cubicBezTo>
                  <a:cubicBezTo>
                    <a:pt x="254" y="380"/>
                    <a:pt x="256" y="379"/>
                    <a:pt x="256" y="379"/>
                  </a:cubicBezTo>
                  <a:cubicBezTo>
                    <a:pt x="257" y="380"/>
                    <a:pt x="257" y="380"/>
                    <a:pt x="257" y="380"/>
                  </a:cubicBezTo>
                  <a:cubicBezTo>
                    <a:pt x="256" y="379"/>
                    <a:pt x="260" y="380"/>
                    <a:pt x="259" y="379"/>
                  </a:cubicBezTo>
                  <a:cubicBezTo>
                    <a:pt x="258" y="378"/>
                    <a:pt x="258" y="378"/>
                    <a:pt x="258" y="378"/>
                  </a:cubicBezTo>
                  <a:cubicBezTo>
                    <a:pt x="258" y="378"/>
                    <a:pt x="259" y="378"/>
                    <a:pt x="259" y="378"/>
                  </a:cubicBezTo>
                  <a:cubicBezTo>
                    <a:pt x="258" y="378"/>
                    <a:pt x="258" y="377"/>
                    <a:pt x="258" y="377"/>
                  </a:cubicBezTo>
                  <a:cubicBezTo>
                    <a:pt x="259" y="377"/>
                    <a:pt x="259" y="377"/>
                    <a:pt x="259" y="377"/>
                  </a:cubicBezTo>
                  <a:cubicBezTo>
                    <a:pt x="258" y="376"/>
                    <a:pt x="256" y="375"/>
                    <a:pt x="258" y="375"/>
                  </a:cubicBezTo>
                  <a:cubicBezTo>
                    <a:pt x="256" y="375"/>
                    <a:pt x="258" y="376"/>
                    <a:pt x="257" y="376"/>
                  </a:cubicBezTo>
                  <a:cubicBezTo>
                    <a:pt x="255" y="377"/>
                    <a:pt x="255" y="375"/>
                    <a:pt x="255" y="375"/>
                  </a:cubicBezTo>
                  <a:cubicBezTo>
                    <a:pt x="258" y="375"/>
                    <a:pt x="255" y="374"/>
                    <a:pt x="255" y="373"/>
                  </a:cubicBezTo>
                  <a:cubicBezTo>
                    <a:pt x="256" y="373"/>
                    <a:pt x="257" y="372"/>
                    <a:pt x="258" y="372"/>
                  </a:cubicBezTo>
                  <a:cubicBezTo>
                    <a:pt x="256" y="372"/>
                    <a:pt x="256" y="372"/>
                    <a:pt x="256" y="372"/>
                  </a:cubicBezTo>
                  <a:cubicBezTo>
                    <a:pt x="259" y="372"/>
                    <a:pt x="255" y="370"/>
                    <a:pt x="256" y="370"/>
                  </a:cubicBezTo>
                  <a:cubicBezTo>
                    <a:pt x="257" y="370"/>
                    <a:pt x="259" y="370"/>
                    <a:pt x="259" y="370"/>
                  </a:cubicBezTo>
                  <a:cubicBezTo>
                    <a:pt x="257" y="370"/>
                    <a:pt x="256" y="368"/>
                    <a:pt x="254" y="368"/>
                  </a:cubicBezTo>
                  <a:cubicBezTo>
                    <a:pt x="255" y="367"/>
                    <a:pt x="258" y="369"/>
                    <a:pt x="260" y="369"/>
                  </a:cubicBezTo>
                  <a:cubicBezTo>
                    <a:pt x="258" y="368"/>
                    <a:pt x="261" y="367"/>
                    <a:pt x="258" y="366"/>
                  </a:cubicBezTo>
                  <a:cubicBezTo>
                    <a:pt x="257" y="367"/>
                    <a:pt x="257" y="366"/>
                    <a:pt x="256" y="366"/>
                  </a:cubicBezTo>
                  <a:cubicBezTo>
                    <a:pt x="256" y="365"/>
                    <a:pt x="257" y="366"/>
                    <a:pt x="258" y="365"/>
                  </a:cubicBezTo>
                  <a:cubicBezTo>
                    <a:pt x="258" y="365"/>
                    <a:pt x="256" y="364"/>
                    <a:pt x="255" y="365"/>
                  </a:cubicBezTo>
                  <a:cubicBezTo>
                    <a:pt x="255" y="364"/>
                    <a:pt x="253" y="363"/>
                    <a:pt x="255" y="362"/>
                  </a:cubicBezTo>
                  <a:cubicBezTo>
                    <a:pt x="256" y="362"/>
                    <a:pt x="255" y="364"/>
                    <a:pt x="257" y="363"/>
                  </a:cubicBezTo>
                  <a:cubicBezTo>
                    <a:pt x="257" y="362"/>
                    <a:pt x="253" y="362"/>
                    <a:pt x="252" y="360"/>
                  </a:cubicBezTo>
                  <a:cubicBezTo>
                    <a:pt x="251" y="361"/>
                    <a:pt x="248" y="360"/>
                    <a:pt x="248" y="359"/>
                  </a:cubicBezTo>
                  <a:cubicBezTo>
                    <a:pt x="249" y="357"/>
                    <a:pt x="248" y="360"/>
                    <a:pt x="251" y="360"/>
                  </a:cubicBezTo>
                  <a:cubicBezTo>
                    <a:pt x="250" y="359"/>
                    <a:pt x="250" y="359"/>
                    <a:pt x="250" y="359"/>
                  </a:cubicBezTo>
                  <a:cubicBezTo>
                    <a:pt x="254" y="358"/>
                    <a:pt x="255" y="362"/>
                    <a:pt x="257" y="361"/>
                  </a:cubicBezTo>
                  <a:cubicBezTo>
                    <a:pt x="257" y="360"/>
                    <a:pt x="257" y="360"/>
                    <a:pt x="257" y="360"/>
                  </a:cubicBezTo>
                  <a:cubicBezTo>
                    <a:pt x="257" y="360"/>
                    <a:pt x="259" y="361"/>
                    <a:pt x="260" y="361"/>
                  </a:cubicBezTo>
                  <a:cubicBezTo>
                    <a:pt x="258" y="360"/>
                    <a:pt x="259" y="359"/>
                    <a:pt x="259" y="359"/>
                  </a:cubicBezTo>
                  <a:cubicBezTo>
                    <a:pt x="257" y="358"/>
                    <a:pt x="259" y="359"/>
                    <a:pt x="258" y="359"/>
                  </a:cubicBezTo>
                  <a:cubicBezTo>
                    <a:pt x="258" y="358"/>
                    <a:pt x="255" y="357"/>
                    <a:pt x="256" y="356"/>
                  </a:cubicBezTo>
                  <a:cubicBezTo>
                    <a:pt x="257" y="357"/>
                    <a:pt x="259" y="356"/>
                    <a:pt x="259" y="357"/>
                  </a:cubicBezTo>
                  <a:cubicBezTo>
                    <a:pt x="260" y="356"/>
                    <a:pt x="257" y="356"/>
                    <a:pt x="259" y="356"/>
                  </a:cubicBezTo>
                  <a:cubicBezTo>
                    <a:pt x="260" y="356"/>
                    <a:pt x="260" y="356"/>
                    <a:pt x="260" y="356"/>
                  </a:cubicBezTo>
                  <a:cubicBezTo>
                    <a:pt x="260" y="353"/>
                    <a:pt x="261" y="349"/>
                    <a:pt x="257" y="345"/>
                  </a:cubicBezTo>
                  <a:cubicBezTo>
                    <a:pt x="259" y="345"/>
                    <a:pt x="260" y="344"/>
                    <a:pt x="261" y="343"/>
                  </a:cubicBezTo>
                  <a:cubicBezTo>
                    <a:pt x="261" y="343"/>
                    <a:pt x="260" y="343"/>
                    <a:pt x="260" y="342"/>
                  </a:cubicBezTo>
                  <a:cubicBezTo>
                    <a:pt x="262" y="342"/>
                    <a:pt x="262" y="342"/>
                    <a:pt x="262" y="342"/>
                  </a:cubicBezTo>
                  <a:cubicBezTo>
                    <a:pt x="263" y="341"/>
                    <a:pt x="262" y="340"/>
                    <a:pt x="261" y="339"/>
                  </a:cubicBezTo>
                  <a:cubicBezTo>
                    <a:pt x="262" y="339"/>
                    <a:pt x="262" y="339"/>
                    <a:pt x="262" y="339"/>
                  </a:cubicBezTo>
                  <a:cubicBezTo>
                    <a:pt x="264" y="338"/>
                    <a:pt x="261" y="338"/>
                    <a:pt x="261" y="337"/>
                  </a:cubicBezTo>
                  <a:cubicBezTo>
                    <a:pt x="263" y="337"/>
                    <a:pt x="263" y="337"/>
                    <a:pt x="263" y="337"/>
                  </a:cubicBezTo>
                  <a:cubicBezTo>
                    <a:pt x="261" y="337"/>
                    <a:pt x="261" y="337"/>
                    <a:pt x="261" y="337"/>
                  </a:cubicBezTo>
                  <a:cubicBezTo>
                    <a:pt x="261" y="336"/>
                    <a:pt x="262" y="335"/>
                    <a:pt x="264" y="336"/>
                  </a:cubicBezTo>
                  <a:cubicBezTo>
                    <a:pt x="263" y="335"/>
                    <a:pt x="263" y="335"/>
                    <a:pt x="262" y="335"/>
                  </a:cubicBezTo>
                  <a:cubicBezTo>
                    <a:pt x="264" y="335"/>
                    <a:pt x="264" y="332"/>
                    <a:pt x="264" y="331"/>
                  </a:cubicBezTo>
                  <a:cubicBezTo>
                    <a:pt x="263" y="331"/>
                    <a:pt x="263" y="331"/>
                    <a:pt x="261" y="330"/>
                  </a:cubicBezTo>
                  <a:cubicBezTo>
                    <a:pt x="259" y="329"/>
                    <a:pt x="262" y="330"/>
                    <a:pt x="261" y="329"/>
                  </a:cubicBezTo>
                  <a:cubicBezTo>
                    <a:pt x="262" y="329"/>
                    <a:pt x="263" y="329"/>
                    <a:pt x="263" y="330"/>
                  </a:cubicBezTo>
                  <a:cubicBezTo>
                    <a:pt x="266" y="329"/>
                    <a:pt x="266" y="326"/>
                    <a:pt x="268" y="325"/>
                  </a:cubicBezTo>
                  <a:cubicBezTo>
                    <a:pt x="267" y="324"/>
                    <a:pt x="267" y="324"/>
                    <a:pt x="267" y="324"/>
                  </a:cubicBezTo>
                  <a:cubicBezTo>
                    <a:pt x="270" y="323"/>
                    <a:pt x="268" y="321"/>
                    <a:pt x="270" y="320"/>
                  </a:cubicBezTo>
                  <a:cubicBezTo>
                    <a:pt x="269" y="320"/>
                    <a:pt x="267" y="318"/>
                    <a:pt x="268" y="317"/>
                  </a:cubicBezTo>
                  <a:cubicBezTo>
                    <a:pt x="266" y="315"/>
                    <a:pt x="270" y="318"/>
                    <a:pt x="271" y="318"/>
                  </a:cubicBezTo>
                  <a:cubicBezTo>
                    <a:pt x="271" y="317"/>
                    <a:pt x="271" y="316"/>
                    <a:pt x="271" y="316"/>
                  </a:cubicBezTo>
                  <a:cubicBezTo>
                    <a:pt x="272" y="316"/>
                    <a:pt x="272" y="316"/>
                    <a:pt x="272" y="316"/>
                  </a:cubicBezTo>
                  <a:cubicBezTo>
                    <a:pt x="271" y="315"/>
                    <a:pt x="271" y="314"/>
                    <a:pt x="272" y="314"/>
                  </a:cubicBezTo>
                  <a:cubicBezTo>
                    <a:pt x="272" y="314"/>
                    <a:pt x="272" y="314"/>
                    <a:pt x="272" y="314"/>
                  </a:cubicBezTo>
                  <a:cubicBezTo>
                    <a:pt x="273" y="314"/>
                    <a:pt x="274" y="314"/>
                    <a:pt x="274" y="313"/>
                  </a:cubicBezTo>
                  <a:cubicBezTo>
                    <a:pt x="274" y="311"/>
                    <a:pt x="275" y="312"/>
                    <a:pt x="274" y="310"/>
                  </a:cubicBezTo>
                  <a:cubicBezTo>
                    <a:pt x="275" y="311"/>
                    <a:pt x="275" y="311"/>
                    <a:pt x="275" y="311"/>
                  </a:cubicBezTo>
                  <a:cubicBezTo>
                    <a:pt x="273" y="310"/>
                    <a:pt x="273" y="310"/>
                    <a:pt x="273" y="310"/>
                  </a:cubicBezTo>
                  <a:cubicBezTo>
                    <a:pt x="275" y="309"/>
                    <a:pt x="275" y="309"/>
                    <a:pt x="275" y="309"/>
                  </a:cubicBezTo>
                  <a:cubicBezTo>
                    <a:pt x="276" y="311"/>
                    <a:pt x="276" y="311"/>
                    <a:pt x="276" y="311"/>
                  </a:cubicBezTo>
                  <a:cubicBezTo>
                    <a:pt x="277" y="311"/>
                    <a:pt x="275" y="310"/>
                    <a:pt x="275" y="309"/>
                  </a:cubicBezTo>
                  <a:cubicBezTo>
                    <a:pt x="274" y="308"/>
                    <a:pt x="275" y="309"/>
                    <a:pt x="276" y="309"/>
                  </a:cubicBezTo>
                  <a:cubicBezTo>
                    <a:pt x="277" y="310"/>
                    <a:pt x="276" y="309"/>
                    <a:pt x="276" y="309"/>
                  </a:cubicBezTo>
                  <a:cubicBezTo>
                    <a:pt x="276" y="310"/>
                    <a:pt x="276" y="309"/>
                    <a:pt x="277" y="310"/>
                  </a:cubicBezTo>
                  <a:cubicBezTo>
                    <a:pt x="277" y="310"/>
                    <a:pt x="276" y="308"/>
                    <a:pt x="276" y="308"/>
                  </a:cubicBezTo>
                  <a:cubicBezTo>
                    <a:pt x="277" y="308"/>
                    <a:pt x="277" y="307"/>
                    <a:pt x="278" y="308"/>
                  </a:cubicBezTo>
                  <a:cubicBezTo>
                    <a:pt x="278" y="307"/>
                    <a:pt x="279" y="307"/>
                    <a:pt x="278" y="306"/>
                  </a:cubicBezTo>
                  <a:cubicBezTo>
                    <a:pt x="278" y="306"/>
                    <a:pt x="277" y="307"/>
                    <a:pt x="276" y="306"/>
                  </a:cubicBezTo>
                  <a:cubicBezTo>
                    <a:pt x="276" y="305"/>
                    <a:pt x="277" y="305"/>
                    <a:pt x="277" y="305"/>
                  </a:cubicBezTo>
                  <a:cubicBezTo>
                    <a:pt x="277" y="306"/>
                    <a:pt x="277" y="306"/>
                    <a:pt x="277" y="306"/>
                  </a:cubicBezTo>
                  <a:cubicBezTo>
                    <a:pt x="277" y="305"/>
                    <a:pt x="278" y="305"/>
                    <a:pt x="277" y="304"/>
                  </a:cubicBezTo>
                  <a:cubicBezTo>
                    <a:pt x="279" y="305"/>
                    <a:pt x="279" y="305"/>
                    <a:pt x="279" y="305"/>
                  </a:cubicBezTo>
                  <a:cubicBezTo>
                    <a:pt x="278" y="304"/>
                    <a:pt x="279" y="303"/>
                    <a:pt x="279" y="303"/>
                  </a:cubicBezTo>
                  <a:cubicBezTo>
                    <a:pt x="280" y="304"/>
                    <a:pt x="281" y="306"/>
                    <a:pt x="282" y="306"/>
                  </a:cubicBezTo>
                  <a:cubicBezTo>
                    <a:pt x="282" y="304"/>
                    <a:pt x="282" y="304"/>
                    <a:pt x="282" y="304"/>
                  </a:cubicBezTo>
                  <a:cubicBezTo>
                    <a:pt x="282" y="303"/>
                    <a:pt x="283" y="304"/>
                    <a:pt x="283" y="304"/>
                  </a:cubicBezTo>
                  <a:cubicBezTo>
                    <a:pt x="285" y="304"/>
                    <a:pt x="282" y="299"/>
                    <a:pt x="284" y="300"/>
                  </a:cubicBezTo>
                  <a:cubicBezTo>
                    <a:pt x="285" y="302"/>
                    <a:pt x="285" y="302"/>
                    <a:pt x="286" y="302"/>
                  </a:cubicBezTo>
                  <a:cubicBezTo>
                    <a:pt x="286" y="301"/>
                    <a:pt x="286" y="301"/>
                    <a:pt x="286" y="301"/>
                  </a:cubicBezTo>
                  <a:cubicBezTo>
                    <a:pt x="285" y="300"/>
                    <a:pt x="286" y="302"/>
                    <a:pt x="285" y="301"/>
                  </a:cubicBezTo>
                  <a:cubicBezTo>
                    <a:pt x="285" y="300"/>
                    <a:pt x="285" y="300"/>
                    <a:pt x="285" y="300"/>
                  </a:cubicBezTo>
                  <a:cubicBezTo>
                    <a:pt x="288" y="303"/>
                    <a:pt x="290" y="299"/>
                    <a:pt x="293" y="300"/>
                  </a:cubicBezTo>
                  <a:cubicBezTo>
                    <a:pt x="292" y="298"/>
                    <a:pt x="294" y="299"/>
                    <a:pt x="294" y="298"/>
                  </a:cubicBezTo>
                  <a:cubicBezTo>
                    <a:pt x="294" y="300"/>
                    <a:pt x="295" y="297"/>
                    <a:pt x="296" y="298"/>
                  </a:cubicBezTo>
                  <a:cubicBezTo>
                    <a:pt x="295" y="296"/>
                    <a:pt x="295" y="296"/>
                    <a:pt x="295" y="296"/>
                  </a:cubicBezTo>
                  <a:cubicBezTo>
                    <a:pt x="296" y="297"/>
                    <a:pt x="295" y="291"/>
                    <a:pt x="297" y="294"/>
                  </a:cubicBezTo>
                  <a:cubicBezTo>
                    <a:pt x="298" y="295"/>
                    <a:pt x="298" y="296"/>
                    <a:pt x="297" y="296"/>
                  </a:cubicBezTo>
                  <a:cubicBezTo>
                    <a:pt x="299" y="299"/>
                    <a:pt x="300" y="293"/>
                    <a:pt x="301" y="296"/>
                  </a:cubicBezTo>
                  <a:cubicBezTo>
                    <a:pt x="301" y="295"/>
                    <a:pt x="300" y="294"/>
                    <a:pt x="301" y="292"/>
                  </a:cubicBezTo>
                  <a:cubicBezTo>
                    <a:pt x="302" y="293"/>
                    <a:pt x="304" y="294"/>
                    <a:pt x="304" y="294"/>
                  </a:cubicBezTo>
                  <a:cubicBezTo>
                    <a:pt x="304" y="294"/>
                    <a:pt x="304" y="293"/>
                    <a:pt x="305" y="294"/>
                  </a:cubicBezTo>
                  <a:cubicBezTo>
                    <a:pt x="305" y="294"/>
                    <a:pt x="305" y="294"/>
                    <a:pt x="305" y="295"/>
                  </a:cubicBezTo>
                  <a:cubicBezTo>
                    <a:pt x="306" y="295"/>
                    <a:pt x="307" y="294"/>
                    <a:pt x="308" y="293"/>
                  </a:cubicBezTo>
                  <a:cubicBezTo>
                    <a:pt x="309" y="294"/>
                    <a:pt x="310" y="293"/>
                    <a:pt x="312" y="293"/>
                  </a:cubicBezTo>
                  <a:cubicBezTo>
                    <a:pt x="312" y="291"/>
                    <a:pt x="315" y="293"/>
                    <a:pt x="314" y="290"/>
                  </a:cubicBezTo>
                  <a:cubicBezTo>
                    <a:pt x="314" y="291"/>
                    <a:pt x="314" y="291"/>
                    <a:pt x="314" y="291"/>
                  </a:cubicBezTo>
                  <a:cubicBezTo>
                    <a:pt x="314" y="290"/>
                    <a:pt x="314" y="288"/>
                    <a:pt x="315" y="288"/>
                  </a:cubicBezTo>
                  <a:cubicBezTo>
                    <a:pt x="315" y="290"/>
                    <a:pt x="315" y="290"/>
                    <a:pt x="315" y="290"/>
                  </a:cubicBezTo>
                  <a:cubicBezTo>
                    <a:pt x="316" y="292"/>
                    <a:pt x="317" y="290"/>
                    <a:pt x="318" y="291"/>
                  </a:cubicBezTo>
                  <a:cubicBezTo>
                    <a:pt x="316" y="289"/>
                    <a:pt x="318" y="291"/>
                    <a:pt x="318" y="289"/>
                  </a:cubicBezTo>
                  <a:cubicBezTo>
                    <a:pt x="318" y="288"/>
                    <a:pt x="318" y="288"/>
                    <a:pt x="318" y="288"/>
                  </a:cubicBezTo>
                  <a:cubicBezTo>
                    <a:pt x="319" y="287"/>
                    <a:pt x="318" y="287"/>
                    <a:pt x="319" y="286"/>
                  </a:cubicBezTo>
                  <a:cubicBezTo>
                    <a:pt x="320" y="286"/>
                    <a:pt x="321" y="288"/>
                    <a:pt x="320" y="288"/>
                  </a:cubicBezTo>
                  <a:cubicBezTo>
                    <a:pt x="321" y="289"/>
                    <a:pt x="322" y="288"/>
                    <a:pt x="322" y="287"/>
                  </a:cubicBezTo>
                  <a:cubicBezTo>
                    <a:pt x="322" y="287"/>
                    <a:pt x="322" y="287"/>
                    <a:pt x="322" y="287"/>
                  </a:cubicBezTo>
                  <a:cubicBezTo>
                    <a:pt x="322" y="287"/>
                    <a:pt x="322" y="287"/>
                    <a:pt x="322" y="287"/>
                  </a:cubicBezTo>
                  <a:cubicBezTo>
                    <a:pt x="323" y="287"/>
                    <a:pt x="323" y="287"/>
                    <a:pt x="323" y="287"/>
                  </a:cubicBezTo>
                  <a:cubicBezTo>
                    <a:pt x="323" y="287"/>
                    <a:pt x="323" y="287"/>
                    <a:pt x="323" y="287"/>
                  </a:cubicBezTo>
                  <a:cubicBezTo>
                    <a:pt x="323" y="287"/>
                    <a:pt x="323" y="287"/>
                    <a:pt x="322" y="287"/>
                  </a:cubicBezTo>
                  <a:cubicBezTo>
                    <a:pt x="323" y="287"/>
                    <a:pt x="323" y="287"/>
                    <a:pt x="323" y="287"/>
                  </a:cubicBezTo>
                  <a:cubicBezTo>
                    <a:pt x="323" y="287"/>
                    <a:pt x="323" y="287"/>
                    <a:pt x="323" y="287"/>
                  </a:cubicBezTo>
                  <a:cubicBezTo>
                    <a:pt x="324" y="287"/>
                    <a:pt x="324" y="287"/>
                    <a:pt x="324" y="287"/>
                  </a:cubicBezTo>
                  <a:cubicBezTo>
                    <a:pt x="325" y="289"/>
                    <a:pt x="325" y="289"/>
                    <a:pt x="325" y="289"/>
                  </a:cubicBezTo>
                  <a:cubicBezTo>
                    <a:pt x="325" y="289"/>
                    <a:pt x="326" y="286"/>
                    <a:pt x="326" y="286"/>
                  </a:cubicBezTo>
                  <a:cubicBezTo>
                    <a:pt x="328" y="286"/>
                    <a:pt x="331" y="283"/>
                    <a:pt x="332" y="281"/>
                  </a:cubicBezTo>
                  <a:cubicBezTo>
                    <a:pt x="332" y="282"/>
                    <a:pt x="332" y="282"/>
                    <a:pt x="332" y="282"/>
                  </a:cubicBezTo>
                  <a:cubicBezTo>
                    <a:pt x="332" y="281"/>
                    <a:pt x="332" y="279"/>
                    <a:pt x="333" y="280"/>
                  </a:cubicBezTo>
                  <a:cubicBezTo>
                    <a:pt x="333" y="279"/>
                    <a:pt x="334" y="280"/>
                    <a:pt x="335" y="280"/>
                  </a:cubicBezTo>
                  <a:cubicBezTo>
                    <a:pt x="335" y="280"/>
                    <a:pt x="334" y="279"/>
                    <a:pt x="334" y="279"/>
                  </a:cubicBezTo>
                  <a:cubicBezTo>
                    <a:pt x="337" y="279"/>
                    <a:pt x="337" y="275"/>
                    <a:pt x="339" y="274"/>
                  </a:cubicBezTo>
                  <a:cubicBezTo>
                    <a:pt x="339" y="274"/>
                    <a:pt x="340" y="275"/>
                    <a:pt x="340" y="276"/>
                  </a:cubicBezTo>
                  <a:cubicBezTo>
                    <a:pt x="341" y="274"/>
                    <a:pt x="341" y="272"/>
                    <a:pt x="341" y="270"/>
                  </a:cubicBezTo>
                  <a:cubicBezTo>
                    <a:pt x="341" y="270"/>
                    <a:pt x="342" y="270"/>
                    <a:pt x="342" y="271"/>
                  </a:cubicBezTo>
                  <a:cubicBezTo>
                    <a:pt x="342" y="270"/>
                    <a:pt x="343" y="269"/>
                    <a:pt x="342" y="267"/>
                  </a:cubicBezTo>
                  <a:cubicBezTo>
                    <a:pt x="341" y="268"/>
                    <a:pt x="343" y="268"/>
                    <a:pt x="342" y="268"/>
                  </a:cubicBezTo>
                  <a:cubicBezTo>
                    <a:pt x="341" y="268"/>
                    <a:pt x="340" y="266"/>
                    <a:pt x="341" y="266"/>
                  </a:cubicBezTo>
                  <a:cubicBezTo>
                    <a:pt x="341" y="266"/>
                    <a:pt x="341" y="266"/>
                    <a:pt x="341" y="266"/>
                  </a:cubicBezTo>
                  <a:cubicBezTo>
                    <a:pt x="342" y="265"/>
                    <a:pt x="341" y="265"/>
                    <a:pt x="342" y="263"/>
                  </a:cubicBezTo>
                  <a:cubicBezTo>
                    <a:pt x="343" y="263"/>
                    <a:pt x="342" y="264"/>
                    <a:pt x="343" y="264"/>
                  </a:cubicBezTo>
                  <a:cubicBezTo>
                    <a:pt x="345" y="265"/>
                    <a:pt x="345" y="262"/>
                    <a:pt x="346" y="262"/>
                  </a:cubicBezTo>
                  <a:cubicBezTo>
                    <a:pt x="344" y="261"/>
                    <a:pt x="344" y="261"/>
                    <a:pt x="344" y="261"/>
                  </a:cubicBezTo>
                  <a:cubicBezTo>
                    <a:pt x="344" y="260"/>
                    <a:pt x="346" y="261"/>
                    <a:pt x="346" y="260"/>
                  </a:cubicBezTo>
                  <a:cubicBezTo>
                    <a:pt x="342" y="256"/>
                    <a:pt x="342" y="256"/>
                    <a:pt x="342" y="256"/>
                  </a:cubicBezTo>
                  <a:cubicBezTo>
                    <a:pt x="342" y="257"/>
                    <a:pt x="344" y="256"/>
                    <a:pt x="345" y="257"/>
                  </a:cubicBezTo>
                  <a:cubicBezTo>
                    <a:pt x="346" y="255"/>
                    <a:pt x="342" y="254"/>
                    <a:pt x="341" y="253"/>
                  </a:cubicBezTo>
                  <a:cubicBezTo>
                    <a:pt x="342" y="252"/>
                    <a:pt x="341" y="250"/>
                    <a:pt x="341" y="250"/>
                  </a:cubicBezTo>
                  <a:cubicBezTo>
                    <a:pt x="342" y="250"/>
                    <a:pt x="341" y="250"/>
                    <a:pt x="342" y="250"/>
                  </a:cubicBezTo>
                  <a:cubicBezTo>
                    <a:pt x="343" y="250"/>
                    <a:pt x="343" y="250"/>
                    <a:pt x="343" y="250"/>
                  </a:cubicBezTo>
                  <a:cubicBezTo>
                    <a:pt x="343" y="251"/>
                    <a:pt x="346" y="250"/>
                    <a:pt x="347" y="251"/>
                  </a:cubicBezTo>
                  <a:cubicBezTo>
                    <a:pt x="346" y="249"/>
                    <a:pt x="347" y="247"/>
                    <a:pt x="347" y="246"/>
                  </a:cubicBezTo>
                  <a:cubicBezTo>
                    <a:pt x="345" y="247"/>
                    <a:pt x="346" y="244"/>
                    <a:pt x="343" y="244"/>
                  </a:cubicBezTo>
                  <a:cubicBezTo>
                    <a:pt x="343" y="242"/>
                    <a:pt x="346" y="243"/>
                    <a:pt x="346" y="242"/>
                  </a:cubicBezTo>
                  <a:cubicBezTo>
                    <a:pt x="345" y="240"/>
                    <a:pt x="346" y="239"/>
                    <a:pt x="345" y="237"/>
                  </a:cubicBezTo>
                  <a:cubicBezTo>
                    <a:pt x="346" y="237"/>
                    <a:pt x="346" y="237"/>
                    <a:pt x="346" y="237"/>
                  </a:cubicBezTo>
                  <a:cubicBezTo>
                    <a:pt x="345" y="236"/>
                    <a:pt x="346" y="233"/>
                    <a:pt x="344" y="232"/>
                  </a:cubicBezTo>
                  <a:cubicBezTo>
                    <a:pt x="345" y="232"/>
                    <a:pt x="345" y="232"/>
                    <a:pt x="345" y="232"/>
                  </a:cubicBezTo>
                  <a:cubicBezTo>
                    <a:pt x="346" y="231"/>
                    <a:pt x="342" y="232"/>
                    <a:pt x="343" y="230"/>
                  </a:cubicBezTo>
                  <a:cubicBezTo>
                    <a:pt x="345" y="231"/>
                    <a:pt x="345" y="231"/>
                    <a:pt x="345" y="231"/>
                  </a:cubicBezTo>
                  <a:cubicBezTo>
                    <a:pt x="343" y="230"/>
                    <a:pt x="346" y="229"/>
                    <a:pt x="344" y="227"/>
                  </a:cubicBezTo>
                  <a:cubicBezTo>
                    <a:pt x="344" y="227"/>
                    <a:pt x="345" y="227"/>
                    <a:pt x="345" y="228"/>
                  </a:cubicBezTo>
                  <a:cubicBezTo>
                    <a:pt x="344" y="226"/>
                    <a:pt x="345" y="225"/>
                    <a:pt x="343" y="224"/>
                  </a:cubicBezTo>
                  <a:cubicBezTo>
                    <a:pt x="344" y="224"/>
                    <a:pt x="345" y="224"/>
                    <a:pt x="345" y="225"/>
                  </a:cubicBezTo>
                  <a:cubicBezTo>
                    <a:pt x="346" y="224"/>
                    <a:pt x="343" y="223"/>
                    <a:pt x="344" y="222"/>
                  </a:cubicBezTo>
                  <a:cubicBezTo>
                    <a:pt x="344" y="222"/>
                    <a:pt x="345" y="222"/>
                    <a:pt x="346" y="222"/>
                  </a:cubicBezTo>
                  <a:cubicBezTo>
                    <a:pt x="344" y="221"/>
                    <a:pt x="345" y="219"/>
                    <a:pt x="344" y="219"/>
                  </a:cubicBezTo>
                  <a:cubicBezTo>
                    <a:pt x="345" y="219"/>
                    <a:pt x="346" y="218"/>
                    <a:pt x="347" y="218"/>
                  </a:cubicBezTo>
                  <a:cubicBezTo>
                    <a:pt x="348" y="213"/>
                    <a:pt x="351" y="208"/>
                    <a:pt x="353" y="202"/>
                  </a:cubicBezTo>
                  <a:cubicBezTo>
                    <a:pt x="355" y="203"/>
                    <a:pt x="353" y="204"/>
                    <a:pt x="355" y="204"/>
                  </a:cubicBezTo>
                  <a:cubicBezTo>
                    <a:pt x="353" y="203"/>
                    <a:pt x="355" y="203"/>
                    <a:pt x="355" y="202"/>
                  </a:cubicBezTo>
                  <a:cubicBezTo>
                    <a:pt x="356" y="202"/>
                    <a:pt x="356" y="202"/>
                    <a:pt x="356" y="202"/>
                  </a:cubicBezTo>
                  <a:cubicBezTo>
                    <a:pt x="356" y="201"/>
                    <a:pt x="357" y="202"/>
                    <a:pt x="357" y="201"/>
                  </a:cubicBezTo>
                  <a:cubicBezTo>
                    <a:pt x="357" y="200"/>
                    <a:pt x="357" y="200"/>
                    <a:pt x="357" y="200"/>
                  </a:cubicBezTo>
                  <a:cubicBezTo>
                    <a:pt x="356" y="199"/>
                    <a:pt x="360" y="201"/>
                    <a:pt x="358" y="199"/>
                  </a:cubicBezTo>
                  <a:cubicBezTo>
                    <a:pt x="360" y="200"/>
                    <a:pt x="360" y="200"/>
                    <a:pt x="360" y="200"/>
                  </a:cubicBezTo>
                  <a:cubicBezTo>
                    <a:pt x="359" y="197"/>
                    <a:pt x="361" y="199"/>
                    <a:pt x="361" y="197"/>
                  </a:cubicBezTo>
                  <a:cubicBezTo>
                    <a:pt x="361" y="197"/>
                    <a:pt x="361" y="197"/>
                    <a:pt x="361" y="197"/>
                  </a:cubicBezTo>
                  <a:cubicBezTo>
                    <a:pt x="363" y="198"/>
                    <a:pt x="362" y="194"/>
                    <a:pt x="363" y="195"/>
                  </a:cubicBezTo>
                  <a:cubicBezTo>
                    <a:pt x="364" y="194"/>
                    <a:pt x="365" y="193"/>
                    <a:pt x="364" y="191"/>
                  </a:cubicBezTo>
                  <a:cubicBezTo>
                    <a:pt x="365" y="193"/>
                    <a:pt x="365" y="193"/>
                    <a:pt x="365" y="193"/>
                  </a:cubicBezTo>
                  <a:cubicBezTo>
                    <a:pt x="366" y="192"/>
                    <a:pt x="368" y="191"/>
                    <a:pt x="369" y="190"/>
                  </a:cubicBezTo>
                  <a:cubicBezTo>
                    <a:pt x="374" y="190"/>
                    <a:pt x="379" y="190"/>
                    <a:pt x="383" y="191"/>
                  </a:cubicBezTo>
                  <a:cubicBezTo>
                    <a:pt x="386" y="192"/>
                    <a:pt x="388" y="193"/>
                    <a:pt x="390" y="194"/>
                  </a:cubicBezTo>
                  <a:cubicBezTo>
                    <a:pt x="389" y="196"/>
                    <a:pt x="388" y="198"/>
                    <a:pt x="388" y="200"/>
                  </a:cubicBezTo>
                  <a:cubicBezTo>
                    <a:pt x="387" y="201"/>
                    <a:pt x="386" y="199"/>
                    <a:pt x="386" y="199"/>
                  </a:cubicBezTo>
                  <a:cubicBezTo>
                    <a:pt x="384" y="205"/>
                    <a:pt x="377" y="203"/>
                    <a:pt x="373" y="209"/>
                  </a:cubicBezTo>
                  <a:cubicBezTo>
                    <a:pt x="369" y="210"/>
                    <a:pt x="365" y="215"/>
                    <a:pt x="365" y="215"/>
                  </a:cubicBezTo>
                  <a:cubicBezTo>
                    <a:pt x="382" y="216"/>
                    <a:pt x="389" y="211"/>
                    <a:pt x="399" y="205"/>
                  </a:cubicBezTo>
                  <a:cubicBezTo>
                    <a:pt x="401" y="203"/>
                    <a:pt x="402" y="201"/>
                    <a:pt x="403" y="198"/>
                  </a:cubicBezTo>
                  <a:cubicBezTo>
                    <a:pt x="405" y="199"/>
                    <a:pt x="406" y="199"/>
                    <a:pt x="406" y="198"/>
                  </a:cubicBezTo>
                  <a:cubicBezTo>
                    <a:pt x="405" y="197"/>
                    <a:pt x="404" y="197"/>
                    <a:pt x="404" y="196"/>
                  </a:cubicBezTo>
                  <a:cubicBezTo>
                    <a:pt x="404" y="194"/>
                    <a:pt x="405" y="191"/>
                    <a:pt x="406" y="188"/>
                  </a:cubicBezTo>
                  <a:cubicBezTo>
                    <a:pt x="398" y="164"/>
                    <a:pt x="382" y="170"/>
                    <a:pt x="375" y="170"/>
                  </a:cubicBezTo>
                  <a:cubicBezTo>
                    <a:pt x="367" y="172"/>
                    <a:pt x="361" y="175"/>
                    <a:pt x="356" y="179"/>
                  </a:cubicBezTo>
                  <a:cubicBezTo>
                    <a:pt x="356" y="179"/>
                    <a:pt x="356" y="179"/>
                    <a:pt x="357" y="180"/>
                  </a:cubicBezTo>
                  <a:cubicBezTo>
                    <a:pt x="354" y="179"/>
                    <a:pt x="351" y="179"/>
                    <a:pt x="349" y="179"/>
                  </a:cubicBezTo>
                  <a:cubicBezTo>
                    <a:pt x="332" y="177"/>
                    <a:pt x="315" y="175"/>
                    <a:pt x="313" y="163"/>
                  </a:cubicBezTo>
                  <a:cubicBezTo>
                    <a:pt x="308" y="154"/>
                    <a:pt x="303" y="139"/>
                    <a:pt x="301" y="128"/>
                  </a:cubicBezTo>
                  <a:cubicBezTo>
                    <a:pt x="300" y="124"/>
                    <a:pt x="300" y="121"/>
                    <a:pt x="299" y="117"/>
                  </a:cubicBezTo>
                  <a:cubicBezTo>
                    <a:pt x="323" y="112"/>
                    <a:pt x="296" y="118"/>
                    <a:pt x="307" y="115"/>
                  </a:cubicBezTo>
                  <a:cubicBezTo>
                    <a:pt x="307" y="115"/>
                    <a:pt x="307" y="115"/>
                    <a:pt x="307" y="115"/>
                  </a:cubicBezTo>
                  <a:cubicBezTo>
                    <a:pt x="307" y="114"/>
                    <a:pt x="307" y="114"/>
                    <a:pt x="307" y="114"/>
                  </a:cubicBezTo>
                  <a:cubicBezTo>
                    <a:pt x="306" y="113"/>
                    <a:pt x="306" y="113"/>
                    <a:pt x="306" y="113"/>
                  </a:cubicBezTo>
                  <a:cubicBezTo>
                    <a:pt x="306" y="110"/>
                    <a:pt x="306" y="110"/>
                    <a:pt x="306" y="110"/>
                  </a:cubicBezTo>
                  <a:cubicBezTo>
                    <a:pt x="303" y="103"/>
                    <a:pt x="304" y="96"/>
                    <a:pt x="292" y="85"/>
                  </a:cubicBezTo>
                  <a:cubicBezTo>
                    <a:pt x="277" y="75"/>
                    <a:pt x="266" y="83"/>
                    <a:pt x="261" y="92"/>
                  </a:cubicBezTo>
                  <a:cubicBezTo>
                    <a:pt x="260" y="93"/>
                    <a:pt x="259" y="94"/>
                    <a:pt x="258" y="95"/>
                  </a:cubicBezTo>
                  <a:cubicBezTo>
                    <a:pt x="257" y="95"/>
                    <a:pt x="257" y="95"/>
                    <a:pt x="257" y="95"/>
                  </a:cubicBezTo>
                  <a:cubicBezTo>
                    <a:pt x="255" y="97"/>
                    <a:pt x="253" y="98"/>
                    <a:pt x="251" y="102"/>
                  </a:cubicBezTo>
                  <a:cubicBezTo>
                    <a:pt x="251" y="102"/>
                    <a:pt x="251" y="102"/>
                    <a:pt x="251" y="102"/>
                  </a:cubicBezTo>
                  <a:cubicBezTo>
                    <a:pt x="251" y="106"/>
                    <a:pt x="245" y="110"/>
                    <a:pt x="247" y="113"/>
                  </a:cubicBezTo>
                  <a:cubicBezTo>
                    <a:pt x="245" y="115"/>
                    <a:pt x="245" y="115"/>
                    <a:pt x="245" y="115"/>
                  </a:cubicBezTo>
                  <a:cubicBezTo>
                    <a:pt x="246" y="120"/>
                    <a:pt x="243" y="122"/>
                    <a:pt x="245" y="127"/>
                  </a:cubicBezTo>
                  <a:cubicBezTo>
                    <a:pt x="244" y="126"/>
                    <a:pt x="244" y="126"/>
                    <a:pt x="244" y="126"/>
                  </a:cubicBezTo>
                  <a:cubicBezTo>
                    <a:pt x="243" y="133"/>
                    <a:pt x="248" y="140"/>
                    <a:pt x="246" y="142"/>
                  </a:cubicBezTo>
                  <a:cubicBezTo>
                    <a:pt x="246" y="144"/>
                    <a:pt x="246" y="145"/>
                    <a:pt x="247" y="147"/>
                  </a:cubicBezTo>
                  <a:cubicBezTo>
                    <a:pt x="241" y="158"/>
                    <a:pt x="234" y="167"/>
                    <a:pt x="228" y="171"/>
                  </a:cubicBezTo>
                  <a:cubicBezTo>
                    <a:pt x="228" y="169"/>
                    <a:pt x="226" y="166"/>
                    <a:pt x="223" y="162"/>
                  </a:cubicBezTo>
                  <a:cubicBezTo>
                    <a:pt x="223" y="162"/>
                    <a:pt x="223" y="162"/>
                    <a:pt x="224" y="162"/>
                  </a:cubicBezTo>
                  <a:cubicBezTo>
                    <a:pt x="224" y="162"/>
                    <a:pt x="223" y="161"/>
                    <a:pt x="223" y="161"/>
                  </a:cubicBezTo>
                  <a:cubicBezTo>
                    <a:pt x="223" y="161"/>
                    <a:pt x="223" y="161"/>
                    <a:pt x="223" y="160"/>
                  </a:cubicBezTo>
                  <a:cubicBezTo>
                    <a:pt x="228" y="153"/>
                    <a:pt x="228" y="143"/>
                    <a:pt x="231" y="134"/>
                  </a:cubicBezTo>
                  <a:cubicBezTo>
                    <a:pt x="231" y="134"/>
                    <a:pt x="232" y="136"/>
                    <a:pt x="232" y="137"/>
                  </a:cubicBezTo>
                  <a:cubicBezTo>
                    <a:pt x="233" y="129"/>
                    <a:pt x="233" y="121"/>
                    <a:pt x="230" y="115"/>
                  </a:cubicBezTo>
                  <a:cubicBezTo>
                    <a:pt x="231" y="115"/>
                    <a:pt x="231" y="115"/>
                    <a:pt x="232" y="117"/>
                  </a:cubicBezTo>
                  <a:cubicBezTo>
                    <a:pt x="231" y="111"/>
                    <a:pt x="229" y="105"/>
                    <a:pt x="227" y="103"/>
                  </a:cubicBezTo>
                  <a:cubicBezTo>
                    <a:pt x="227" y="107"/>
                    <a:pt x="228" y="103"/>
                    <a:pt x="228" y="106"/>
                  </a:cubicBezTo>
                  <a:cubicBezTo>
                    <a:pt x="228" y="110"/>
                    <a:pt x="225" y="104"/>
                    <a:pt x="223" y="100"/>
                  </a:cubicBezTo>
                  <a:cubicBezTo>
                    <a:pt x="223" y="100"/>
                    <a:pt x="223" y="100"/>
                    <a:pt x="223" y="100"/>
                  </a:cubicBezTo>
                  <a:cubicBezTo>
                    <a:pt x="220" y="96"/>
                    <a:pt x="218" y="95"/>
                    <a:pt x="213" y="96"/>
                  </a:cubicBezTo>
                  <a:cubicBezTo>
                    <a:pt x="209" y="95"/>
                    <a:pt x="216" y="95"/>
                    <a:pt x="214" y="94"/>
                  </a:cubicBezTo>
                  <a:cubicBezTo>
                    <a:pt x="211" y="90"/>
                    <a:pt x="201" y="99"/>
                    <a:pt x="201" y="100"/>
                  </a:cubicBezTo>
                  <a:cubicBezTo>
                    <a:pt x="200" y="102"/>
                    <a:pt x="199" y="104"/>
                    <a:pt x="200" y="104"/>
                  </a:cubicBezTo>
                  <a:cubicBezTo>
                    <a:pt x="198" y="108"/>
                    <a:pt x="198" y="105"/>
                    <a:pt x="197" y="108"/>
                  </a:cubicBezTo>
                  <a:cubicBezTo>
                    <a:pt x="196" y="112"/>
                    <a:pt x="197" y="116"/>
                    <a:pt x="199" y="120"/>
                  </a:cubicBezTo>
                  <a:cubicBezTo>
                    <a:pt x="198" y="119"/>
                    <a:pt x="196" y="123"/>
                    <a:pt x="195" y="120"/>
                  </a:cubicBezTo>
                  <a:cubicBezTo>
                    <a:pt x="196" y="129"/>
                    <a:pt x="200" y="133"/>
                    <a:pt x="202" y="137"/>
                  </a:cubicBezTo>
                  <a:cubicBezTo>
                    <a:pt x="202" y="140"/>
                    <a:pt x="205" y="147"/>
                    <a:pt x="207" y="149"/>
                  </a:cubicBezTo>
                  <a:cubicBezTo>
                    <a:pt x="206" y="151"/>
                    <a:pt x="206" y="147"/>
                    <a:pt x="205" y="147"/>
                  </a:cubicBezTo>
                  <a:cubicBezTo>
                    <a:pt x="205" y="151"/>
                    <a:pt x="205" y="151"/>
                    <a:pt x="205" y="151"/>
                  </a:cubicBezTo>
                  <a:cubicBezTo>
                    <a:pt x="202" y="146"/>
                    <a:pt x="203" y="153"/>
                    <a:pt x="201" y="150"/>
                  </a:cubicBezTo>
                  <a:cubicBezTo>
                    <a:pt x="202" y="153"/>
                    <a:pt x="204" y="158"/>
                    <a:pt x="206" y="163"/>
                  </a:cubicBezTo>
                  <a:cubicBezTo>
                    <a:pt x="203" y="170"/>
                    <a:pt x="201" y="172"/>
                    <a:pt x="194" y="178"/>
                  </a:cubicBezTo>
                  <a:cubicBezTo>
                    <a:pt x="195" y="178"/>
                    <a:pt x="192" y="180"/>
                    <a:pt x="194" y="181"/>
                  </a:cubicBezTo>
                  <a:cubicBezTo>
                    <a:pt x="194" y="183"/>
                    <a:pt x="192" y="183"/>
                    <a:pt x="191" y="183"/>
                  </a:cubicBezTo>
                  <a:cubicBezTo>
                    <a:pt x="192" y="182"/>
                    <a:pt x="193" y="182"/>
                    <a:pt x="192" y="176"/>
                  </a:cubicBezTo>
                  <a:cubicBezTo>
                    <a:pt x="186" y="156"/>
                    <a:pt x="180" y="130"/>
                    <a:pt x="179" y="108"/>
                  </a:cubicBezTo>
                  <a:cubicBezTo>
                    <a:pt x="179" y="110"/>
                    <a:pt x="178" y="110"/>
                    <a:pt x="178" y="108"/>
                  </a:cubicBezTo>
                  <a:cubicBezTo>
                    <a:pt x="181" y="106"/>
                    <a:pt x="176" y="101"/>
                    <a:pt x="177" y="97"/>
                  </a:cubicBezTo>
                  <a:cubicBezTo>
                    <a:pt x="178" y="97"/>
                    <a:pt x="178" y="99"/>
                    <a:pt x="178" y="100"/>
                  </a:cubicBezTo>
                  <a:cubicBezTo>
                    <a:pt x="179" y="89"/>
                    <a:pt x="176" y="81"/>
                    <a:pt x="177" y="71"/>
                  </a:cubicBezTo>
                  <a:cubicBezTo>
                    <a:pt x="175" y="62"/>
                    <a:pt x="178" y="51"/>
                    <a:pt x="176" y="45"/>
                  </a:cubicBezTo>
                  <a:cubicBezTo>
                    <a:pt x="177" y="46"/>
                    <a:pt x="176" y="41"/>
                    <a:pt x="177" y="39"/>
                  </a:cubicBezTo>
                  <a:cubicBezTo>
                    <a:pt x="176" y="36"/>
                    <a:pt x="176" y="34"/>
                    <a:pt x="176" y="31"/>
                  </a:cubicBezTo>
                  <a:cubicBezTo>
                    <a:pt x="176" y="30"/>
                    <a:pt x="176" y="29"/>
                    <a:pt x="176" y="28"/>
                  </a:cubicBezTo>
                  <a:cubicBezTo>
                    <a:pt x="176" y="27"/>
                    <a:pt x="176" y="27"/>
                    <a:pt x="176" y="27"/>
                  </a:cubicBezTo>
                  <a:cubicBezTo>
                    <a:pt x="176" y="23"/>
                    <a:pt x="177" y="18"/>
                    <a:pt x="176" y="14"/>
                  </a:cubicBezTo>
                  <a:cubicBezTo>
                    <a:pt x="176" y="13"/>
                    <a:pt x="175" y="2"/>
                    <a:pt x="174" y="1"/>
                  </a:cubicBezTo>
                  <a:cubicBezTo>
                    <a:pt x="173" y="0"/>
                    <a:pt x="172" y="6"/>
                    <a:pt x="170" y="6"/>
                  </a:cubicBezTo>
                  <a:cubicBezTo>
                    <a:pt x="162" y="5"/>
                    <a:pt x="168" y="10"/>
                    <a:pt x="161" y="11"/>
                  </a:cubicBezTo>
                  <a:cubicBezTo>
                    <a:pt x="157" y="12"/>
                    <a:pt x="156" y="13"/>
                    <a:pt x="154" y="16"/>
                  </a:cubicBezTo>
                  <a:cubicBezTo>
                    <a:pt x="155" y="20"/>
                    <a:pt x="155" y="24"/>
                    <a:pt x="155" y="28"/>
                  </a:cubicBezTo>
                  <a:cubicBezTo>
                    <a:pt x="156" y="67"/>
                    <a:pt x="156" y="67"/>
                    <a:pt x="156" y="67"/>
                  </a:cubicBezTo>
                  <a:cubicBezTo>
                    <a:pt x="156" y="75"/>
                    <a:pt x="154" y="84"/>
                    <a:pt x="153" y="92"/>
                  </a:cubicBezTo>
                  <a:cubicBezTo>
                    <a:pt x="148" y="91"/>
                    <a:pt x="142" y="91"/>
                    <a:pt x="139" y="94"/>
                  </a:cubicBezTo>
                  <a:cubicBezTo>
                    <a:pt x="137" y="95"/>
                    <a:pt x="135" y="96"/>
                    <a:pt x="134" y="98"/>
                  </a:cubicBezTo>
                  <a:cubicBezTo>
                    <a:pt x="125" y="103"/>
                    <a:pt x="119" y="113"/>
                    <a:pt x="119" y="118"/>
                  </a:cubicBezTo>
                  <a:cubicBezTo>
                    <a:pt x="118" y="121"/>
                    <a:pt x="118" y="124"/>
                    <a:pt x="118" y="127"/>
                  </a:cubicBezTo>
                  <a:cubicBezTo>
                    <a:pt x="115" y="132"/>
                    <a:pt x="113" y="140"/>
                    <a:pt x="112" y="144"/>
                  </a:cubicBezTo>
                  <a:cubicBezTo>
                    <a:pt x="111" y="152"/>
                    <a:pt x="111" y="155"/>
                    <a:pt x="111" y="160"/>
                  </a:cubicBezTo>
                  <a:cubicBezTo>
                    <a:pt x="111" y="163"/>
                    <a:pt x="109" y="164"/>
                    <a:pt x="108" y="165"/>
                  </a:cubicBezTo>
                  <a:cubicBezTo>
                    <a:pt x="105" y="174"/>
                    <a:pt x="100" y="181"/>
                    <a:pt x="100" y="189"/>
                  </a:cubicBezTo>
                  <a:cubicBezTo>
                    <a:pt x="99" y="189"/>
                    <a:pt x="99" y="189"/>
                    <a:pt x="99" y="189"/>
                  </a:cubicBezTo>
                  <a:cubicBezTo>
                    <a:pt x="98" y="195"/>
                    <a:pt x="93" y="208"/>
                    <a:pt x="88" y="208"/>
                  </a:cubicBezTo>
                  <a:cubicBezTo>
                    <a:pt x="88" y="210"/>
                    <a:pt x="83" y="208"/>
                    <a:pt x="85" y="211"/>
                  </a:cubicBezTo>
                  <a:cubicBezTo>
                    <a:pt x="82" y="210"/>
                    <a:pt x="85" y="209"/>
                    <a:pt x="82" y="208"/>
                  </a:cubicBezTo>
                  <a:cubicBezTo>
                    <a:pt x="83" y="209"/>
                    <a:pt x="84" y="208"/>
                    <a:pt x="85" y="208"/>
                  </a:cubicBezTo>
                  <a:cubicBezTo>
                    <a:pt x="78" y="200"/>
                    <a:pt x="79" y="178"/>
                    <a:pt x="79" y="161"/>
                  </a:cubicBezTo>
                  <a:cubicBezTo>
                    <a:pt x="81" y="156"/>
                    <a:pt x="80" y="144"/>
                    <a:pt x="81" y="133"/>
                  </a:cubicBezTo>
                  <a:cubicBezTo>
                    <a:pt x="81" y="131"/>
                    <a:pt x="81" y="131"/>
                    <a:pt x="81" y="131"/>
                  </a:cubicBezTo>
                  <a:cubicBezTo>
                    <a:pt x="82" y="131"/>
                    <a:pt x="82" y="131"/>
                    <a:pt x="83" y="131"/>
                  </a:cubicBezTo>
                  <a:cubicBezTo>
                    <a:pt x="83" y="131"/>
                    <a:pt x="83" y="130"/>
                    <a:pt x="83" y="130"/>
                  </a:cubicBezTo>
                  <a:cubicBezTo>
                    <a:pt x="83" y="129"/>
                    <a:pt x="83" y="129"/>
                    <a:pt x="83" y="129"/>
                  </a:cubicBezTo>
                  <a:cubicBezTo>
                    <a:pt x="83" y="128"/>
                    <a:pt x="83" y="128"/>
                    <a:pt x="83" y="128"/>
                  </a:cubicBezTo>
                  <a:cubicBezTo>
                    <a:pt x="82" y="128"/>
                    <a:pt x="82" y="128"/>
                    <a:pt x="81" y="128"/>
                  </a:cubicBezTo>
                  <a:cubicBezTo>
                    <a:pt x="81" y="127"/>
                    <a:pt x="81" y="127"/>
                    <a:pt x="81" y="127"/>
                  </a:cubicBezTo>
                  <a:cubicBezTo>
                    <a:pt x="82" y="128"/>
                    <a:pt x="82" y="128"/>
                    <a:pt x="83" y="128"/>
                  </a:cubicBezTo>
                  <a:cubicBezTo>
                    <a:pt x="83" y="128"/>
                    <a:pt x="83" y="128"/>
                    <a:pt x="83" y="128"/>
                  </a:cubicBezTo>
                  <a:cubicBezTo>
                    <a:pt x="83" y="127"/>
                    <a:pt x="83" y="127"/>
                    <a:pt x="83" y="127"/>
                  </a:cubicBezTo>
                  <a:cubicBezTo>
                    <a:pt x="83" y="127"/>
                    <a:pt x="83" y="127"/>
                    <a:pt x="83" y="127"/>
                  </a:cubicBezTo>
                  <a:cubicBezTo>
                    <a:pt x="83" y="127"/>
                    <a:pt x="83" y="127"/>
                    <a:pt x="83" y="127"/>
                  </a:cubicBezTo>
                  <a:cubicBezTo>
                    <a:pt x="83" y="127"/>
                    <a:pt x="83" y="127"/>
                    <a:pt x="83" y="127"/>
                  </a:cubicBezTo>
                  <a:cubicBezTo>
                    <a:pt x="83" y="127"/>
                    <a:pt x="82" y="127"/>
                    <a:pt x="81" y="127"/>
                  </a:cubicBezTo>
                  <a:cubicBezTo>
                    <a:pt x="81" y="126"/>
                    <a:pt x="81" y="126"/>
                    <a:pt x="81" y="126"/>
                  </a:cubicBezTo>
                  <a:cubicBezTo>
                    <a:pt x="62" y="125"/>
                    <a:pt x="75" y="126"/>
                    <a:pt x="71" y="127"/>
                  </a:cubicBezTo>
                  <a:cubicBezTo>
                    <a:pt x="71" y="127"/>
                    <a:pt x="71" y="127"/>
                    <a:pt x="71" y="127"/>
                  </a:cubicBezTo>
                  <a:cubicBezTo>
                    <a:pt x="66" y="126"/>
                    <a:pt x="63" y="126"/>
                    <a:pt x="69" y="126"/>
                  </a:cubicBezTo>
                  <a:cubicBezTo>
                    <a:pt x="69" y="127"/>
                    <a:pt x="69" y="127"/>
                    <a:pt x="69" y="127"/>
                  </a:cubicBezTo>
                  <a:cubicBezTo>
                    <a:pt x="69" y="127"/>
                    <a:pt x="69" y="127"/>
                    <a:pt x="69" y="127"/>
                  </a:cubicBezTo>
                  <a:cubicBezTo>
                    <a:pt x="70" y="127"/>
                    <a:pt x="70" y="127"/>
                    <a:pt x="71" y="127"/>
                  </a:cubicBezTo>
                  <a:cubicBezTo>
                    <a:pt x="71" y="127"/>
                    <a:pt x="71" y="127"/>
                    <a:pt x="71" y="127"/>
                  </a:cubicBezTo>
                  <a:cubicBezTo>
                    <a:pt x="70" y="127"/>
                    <a:pt x="70" y="127"/>
                    <a:pt x="69" y="127"/>
                  </a:cubicBezTo>
                  <a:cubicBezTo>
                    <a:pt x="69" y="129"/>
                    <a:pt x="69" y="131"/>
                    <a:pt x="71" y="129"/>
                  </a:cubicBezTo>
                  <a:cubicBezTo>
                    <a:pt x="71" y="129"/>
                    <a:pt x="71" y="129"/>
                    <a:pt x="71" y="130"/>
                  </a:cubicBezTo>
                  <a:cubicBezTo>
                    <a:pt x="71" y="130"/>
                    <a:pt x="71" y="130"/>
                    <a:pt x="71" y="130"/>
                  </a:cubicBezTo>
                  <a:cubicBezTo>
                    <a:pt x="70" y="132"/>
                    <a:pt x="70" y="134"/>
                    <a:pt x="70" y="136"/>
                  </a:cubicBezTo>
                  <a:cubicBezTo>
                    <a:pt x="70" y="138"/>
                    <a:pt x="70" y="139"/>
                    <a:pt x="70" y="140"/>
                  </a:cubicBezTo>
                  <a:cubicBezTo>
                    <a:pt x="70" y="140"/>
                    <a:pt x="70" y="140"/>
                    <a:pt x="70" y="140"/>
                  </a:cubicBezTo>
                  <a:cubicBezTo>
                    <a:pt x="69" y="144"/>
                    <a:pt x="69" y="147"/>
                    <a:pt x="68" y="151"/>
                  </a:cubicBezTo>
                  <a:cubicBezTo>
                    <a:pt x="68" y="151"/>
                    <a:pt x="67" y="151"/>
                    <a:pt x="67" y="152"/>
                  </a:cubicBezTo>
                  <a:cubicBezTo>
                    <a:pt x="67" y="153"/>
                    <a:pt x="67" y="155"/>
                    <a:pt x="67" y="156"/>
                  </a:cubicBezTo>
                  <a:cubicBezTo>
                    <a:pt x="67" y="160"/>
                    <a:pt x="66" y="164"/>
                    <a:pt x="64" y="168"/>
                  </a:cubicBezTo>
                  <a:cubicBezTo>
                    <a:pt x="64" y="168"/>
                    <a:pt x="64" y="169"/>
                    <a:pt x="64" y="169"/>
                  </a:cubicBezTo>
                  <a:cubicBezTo>
                    <a:pt x="63" y="164"/>
                    <a:pt x="64" y="157"/>
                    <a:pt x="65" y="155"/>
                  </a:cubicBezTo>
                  <a:cubicBezTo>
                    <a:pt x="63" y="149"/>
                    <a:pt x="64" y="160"/>
                    <a:pt x="62" y="159"/>
                  </a:cubicBezTo>
                  <a:cubicBezTo>
                    <a:pt x="62" y="163"/>
                    <a:pt x="62" y="166"/>
                    <a:pt x="63" y="171"/>
                  </a:cubicBezTo>
                  <a:cubicBezTo>
                    <a:pt x="62" y="174"/>
                    <a:pt x="63" y="175"/>
                    <a:pt x="61" y="179"/>
                  </a:cubicBezTo>
                  <a:cubicBezTo>
                    <a:pt x="60" y="178"/>
                    <a:pt x="60" y="178"/>
                    <a:pt x="60" y="178"/>
                  </a:cubicBezTo>
                  <a:cubicBezTo>
                    <a:pt x="58" y="183"/>
                    <a:pt x="58" y="185"/>
                    <a:pt x="58" y="188"/>
                  </a:cubicBezTo>
                  <a:cubicBezTo>
                    <a:pt x="54" y="190"/>
                    <a:pt x="55" y="191"/>
                    <a:pt x="51" y="193"/>
                  </a:cubicBezTo>
                  <a:cubicBezTo>
                    <a:pt x="54" y="190"/>
                    <a:pt x="55" y="186"/>
                    <a:pt x="55" y="183"/>
                  </a:cubicBezTo>
                  <a:cubicBezTo>
                    <a:pt x="51" y="187"/>
                    <a:pt x="48" y="194"/>
                    <a:pt x="43" y="194"/>
                  </a:cubicBezTo>
                  <a:cubicBezTo>
                    <a:pt x="38" y="196"/>
                    <a:pt x="35" y="199"/>
                    <a:pt x="35" y="201"/>
                  </a:cubicBezTo>
                  <a:cubicBezTo>
                    <a:pt x="36" y="200"/>
                    <a:pt x="31" y="201"/>
                    <a:pt x="34" y="199"/>
                  </a:cubicBezTo>
                  <a:cubicBezTo>
                    <a:pt x="32" y="200"/>
                    <a:pt x="30" y="201"/>
                    <a:pt x="29" y="201"/>
                  </a:cubicBezTo>
                  <a:cubicBezTo>
                    <a:pt x="29" y="201"/>
                    <a:pt x="29" y="201"/>
                    <a:pt x="29" y="201"/>
                  </a:cubicBezTo>
                  <a:cubicBezTo>
                    <a:pt x="28" y="201"/>
                    <a:pt x="28" y="200"/>
                    <a:pt x="28" y="199"/>
                  </a:cubicBezTo>
                  <a:cubicBezTo>
                    <a:pt x="26" y="197"/>
                    <a:pt x="23" y="193"/>
                    <a:pt x="19" y="196"/>
                  </a:cubicBezTo>
                  <a:cubicBezTo>
                    <a:pt x="19" y="194"/>
                    <a:pt x="19" y="194"/>
                    <a:pt x="19" y="194"/>
                  </a:cubicBezTo>
                  <a:cubicBezTo>
                    <a:pt x="16" y="196"/>
                    <a:pt x="12" y="198"/>
                    <a:pt x="9" y="198"/>
                  </a:cubicBezTo>
                  <a:cubicBezTo>
                    <a:pt x="9" y="200"/>
                    <a:pt x="8" y="202"/>
                    <a:pt x="10" y="203"/>
                  </a:cubicBezTo>
                  <a:cubicBezTo>
                    <a:pt x="9" y="204"/>
                    <a:pt x="7" y="201"/>
                    <a:pt x="8" y="203"/>
                  </a:cubicBezTo>
                  <a:cubicBezTo>
                    <a:pt x="7" y="201"/>
                    <a:pt x="7" y="201"/>
                    <a:pt x="7" y="201"/>
                  </a:cubicBezTo>
                  <a:cubicBezTo>
                    <a:pt x="1" y="206"/>
                    <a:pt x="3" y="212"/>
                    <a:pt x="3" y="217"/>
                  </a:cubicBezTo>
                  <a:cubicBezTo>
                    <a:pt x="0" y="218"/>
                    <a:pt x="3" y="221"/>
                    <a:pt x="2" y="224"/>
                  </a:cubicBezTo>
                  <a:cubicBezTo>
                    <a:pt x="3" y="226"/>
                    <a:pt x="2" y="229"/>
                    <a:pt x="5" y="229"/>
                  </a:cubicBezTo>
                  <a:cubicBezTo>
                    <a:pt x="4" y="230"/>
                    <a:pt x="4" y="230"/>
                    <a:pt x="4" y="230"/>
                  </a:cubicBezTo>
                  <a:cubicBezTo>
                    <a:pt x="4" y="232"/>
                    <a:pt x="4" y="235"/>
                    <a:pt x="5" y="237"/>
                  </a:cubicBezTo>
                  <a:cubicBezTo>
                    <a:pt x="5" y="239"/>
                    <a:pt x="7" y="238"/>
                    <a:pt x="8" y="239"/>
                  </a:cubicBezTo>
                  <a:cubicBezTo>
                    <a:pt x="7" y="240"/>
                    <a:pt x="7" y="240"/>
                    <a:pt x="7" y="240"/>
                  </a:cubicBezTo>
                  <a:cubicBezTo>
                    <a:pt x="8" y="241"/>
                    <a:pt x="10" y="240"/>
                    <a:pt x="12" y="240"/>
                  </a:cubicBezTo>
                  <a:cubicBezTo>
                    <a:pt x="12" y="241"/>
                    <a:pt x="12" y="241"/>
                    <a:pt x="12" y="242"/>
                  </a:cubicBezTo>
                  <a:cubicBezTo>
                    <a:pt x="11" y="242"/>
                    <a:pt x="9" y="242"/>
                    <a:pt x="7" y="242"/>
                  </a:cubicBezTo>
                  <a:cubicBezTo>
                    <a:pt x="8" y="244"/>
                    <a:pt x="11" y="244"/>
                    <a:pt x="10" y="246"/>
                  </a:cubicBezTo>
                  <a:cubicBezTo>
                    <a:pt x="11" y="247"/>
                    <a:pt x="12" y="248"/>
                    <a:pt x="14" y="247"/>
                  </a:cubicBezTo>
                  <a:cubicBezTo>
                    <a:pt x="13" y="247"/>
                    <a:pt x="14" y="248"/>
                    <a:pt x="13" y="248"/>
                  </a:cubicBezTo>
                  <a:cubicBezTo>
                    <a:pt x="13" y="249"/>
                    <a:pt x="14" y="249"/>
                    <a:pt x="15" y="249"/>
                  </a:cubicBezTo>
                  <a:cubicBezTo>
                    <a:pt x="15" y="249"/>
                    <a:pt x="15" y="249"/>
                    <a:pt x="15" y="249"/>
                  </a:cubicBezTo>
                  <a:cubicBezTo>
                    <a:pt x="16" y="248"/>
                    <a:pt x="17" y="249"/>
                    <a:pt x="18" y="247"/>
                  </a:cubicBezTo>
                  <a:cubicBezTo>
                    <a:pt x="17" y="247"/>
                    <a:pt x="17" y="247"/>
                    <a:pt x="17" y="246"/>
                  </a:cubicBezTo>
                  <a:cubicBezTo>
                    <a:pt x="18" y="246"/>
                    <a:pt x="19" y="246"/>
                    <a:pt x="19" y="248"/>
                  </a:cubicBezTo>
                  <a:cubicBezTo>
                    <a:pt x="18" y="249"/>
                    <a:pt x="16" y="249"/>
                    <a:pt x="17" y="250"/>
                  </a:cubicBezTo>
                  <a:cubicBezTo>
                    <a:pt x="18" y="250"/>
                    <a:pt x="20" y="249"/>
                    <a:pt x="21" y="248"/>
                  </a:cubicBezTo>
                  <a:cubicBezTo>
                    <a:pt x="20" y="249"/>
                    <a:pt x="19" y="248"/>
                    <a:pt x="20" y="246"/>
                  </a:cubicBezTo>
                  <a:cubicBezTo>
                    <a:pt x="19" y="247"/>
                    <a:pt x="19" y="247"/>
                    <a:pt x="19" y="247"/>
                  </a:cubicBezTo>
                  <a:cubicBezTo>
                    <a:pt x="20" y="246"/>
                    <a:pt x="20" y="246"/>
                    <a:pt x="20" y="246"/>
                  </a:cubicBezTo>
                  <a:cubicBezTo>
                    <a:pt x="18" y="245"/>
                    <a:pt x="19" y="243"/>
                    <a:pt x="17" y="243"/>
                  </a:cubicBezTo>
                  <a:cubicBezTo>
                    <a:pt x="16" y="245"/>
                    <a:pt x="16" y="245"/>
                    <a:pt x="16" y="245"/>
                  </a:cubicBezTo>
                  <a:cubicBezTo>
                    <a:pt x="15" y="244"/>
                    <a:pt x="13" y="244"/>
                    <a:pt x="13" y="243"/>
                  </a:cubicBezTo>
                  <a:cubicBezTo>
                    <a:pt x="14" y="243"/>
                    <a:pt x="15" y="242"/>
                    <a:pt x="15" y="241"/>
                  </a:cubicBezTo>
                  <a:cubicBezTo>
                    <a:pt x="15" y="241"/>
                    <a:pt x="14" y="241"/>
                    <a:pt x="15" y="241"/>
                  </a:cubicBezTo>
                  <a:cubicBezTo>
                    <a:pt x="17" y="240"/>
                    <a:pt x="17" y="240"/>
                    <a:pt x="17" y="240"/>
                  </a:cubicBezTo>
                  <a:cubicBezTo>
                    <a:pt x="14" y="242"/>
                    <a:pt x="15" y="238"/>
                    <a:pt x="14" y="238"/>
                  </a:cubicBezTo>
                  <a:cubicBezTo>
                    <a:pt x="15" y="238"/>
                    <a:pt x="15" y="238"/>
                    <a:pt x="15" y="238"/>
                  </a:cubicBezTo>
                  <a:cubicBezTo>
                    <a:pt x="15" y="236"/>
                    <a:pt x="13" y="239"/>
                    <a:pt x="13" y="238"/>
                  </a:cubicBezTo>
                  <a:cubicBezTo>
                    <a:pt x="13" y="237"/>
                    <a:pt x="15" y="237"/>
                    <a:pt x="16" y="235"/>
                  </a:cubicBezTo>
                  <a:cubicBezTo>
                    <a:pt x="15" y="234"/>
                    <a:pt x="12" y="233"/>
                    <a:pt x="14" y="230"/>
                  </a:cubicBezTo>
                  <a:cubicBezTo>
                    <a:pt x="13" y="229"/>
                    <a:pt x="12" y="228"/>
                    <a:pt x="11" y="227"/>
                  </a:cubicBezTo>
                  <a:cubicBezTo>
                    <a:pt x="10" y="226"/>
                    <a:pt x="13" y="227"/>
                    <a:pt x="12" y="226"/>
                  </a:cubicBezTo>
                  <a:cubicBezTo>
                    <a:pt x="13" y="226"/>
                    <a:pt x="14" y="225"/>
                    <a:pt x="15" y="225"/>
                  </a:cubicBezTo>
                  <a:cubicBezTo>
                    <a:pt x="14" y="225"/>
                    <a:pt x="15" y="223"/>
                    <a:pt x="12" y="224"/>
                  </a:cubicBezTo>
                  <a:cubicBezTo>
                    <a:pt x="13" y="222"/>
                    <a:pt x="13" y="221"/>
                    <a:pt x="13" y="219"/>
                  </a:cubicBezTo>
                  <a:cubicBezTo>
                    <a:pt x="13" y="219"/>
                    <a:pt x="14" y="219"/>
                    <a:pt x="15" y="219"/>
                  </a:cubicBezTo>
                  <a:cubicBezTo>
                    <a:pt x="14" y="218"/>
                    <a:pt x="12" y="217"/>
                    <a:pt x="13" y="216"/>
                  </a:cubicBezTo>
                  <a:cubicBezTo>
                    <a:pt x="12" y="215"/>
                    <a:pt x="12" y="216"/>
                    <a:pt x="10" y="215"/>
                  </a:cubicBezTo>
                  <a:cubicBezTo>
                    <a:pt x="10" y="215"/>
                    <a:pt x="9" y="215"/>
                    <a:pt x="9" y="214"/>
                  </a:cubicBezTo>
                  <a:cubicBezTo>
                    <a:pt x="11" y="214"/>
                    <a:pt x="14" y="215"/>
                    <a:pt x="14" y="214"/>
                  </a:cubicBezTo>
                  <a:cubicBezTo>
                    <a:pt x="17" y="215"/>
                    <a:pt x="13" y="216"/>
                    <a:pt x="16" y="216"/>
                  </a:cubicBezTo>
                  <a:cubicBezTo>
                    <a:pt x="18" y="216"/>
                    <a:pt x="18" y="218"/>
                    <a:pt x="17" y="219"/>
                  </a:cubicBezTo>
                  <a:cubicBezTo>
                    <a:pt x="19" y="220"/>
                    <a:pt x="17" y="218"/>
                    <a:pt x="19" y="218"/>
                  </a:cubicBezTo>
                  <a:cubicBezTo>
                    <a:pt x="19" y="217"/>
                    <a:pt x="18" y="217"/>
                    <a:pt x="18" y="216"/>
                  </a:cubicBezTo>
                  <a:cubicBezTo>
                    <a:pt x="18" y="216"/>
                    <a:pt x="17" y="216"/>
                    <a:pt x="17" y="216"/>
                  </a:cubicBezTo>
                  <a:cubicBezTo>
                    <a:pt x="17" y="215"/>
                    <a:pt x="18" y="215"/>
                    <a:pt x="18" y="215"/>
                  </a:cubicBezTo>
                  <a:cubicBezTo>
                    <a:pt x="18" y="215"/>
                    <a:pt x="18" y="215"/>
                    <a:pt x="18" y="215"/>
                  </a:cubicBezTo>
                  <a:cubicBezTo>
                    <a:pt x="17" y="216"/>
                    <a:pt x="17" y="216"/>
                    <a:pt x="17" y="216"/>
                  </a:cubicBezTo>
                  <a:cubicBezTo>
                    <a:pt x="17" y="216"/>
                    <a:pt x="17" y="216"/>
                    <a:pt x="17" y="216"/>
                  </a:cubicBezTo>
                  <a:cubicBezTo>
                    <a:pt x="17" y="216"/>
                    <a:pt x="17" y="216"/>
                    <a:pt x="17" y="216"/>
                  </a:cubicBezTo>
                  <a:cubicBezTo>
                    <a:pt x="17" y="215"/>
                    <a:pt x="17" y="215"/>
                    <a:pt x="17" y="215"/>
                  </a:cubicBezTo>
                  <a:cubicBezTo>
                    <a:pt x="17" y="215"/>
                    <a:pt x="17" y="216"/>
                    <a:pt x="17" y="216"/>
                  </a:cubicBezTo>
                  <a:cubicBezTo>
                    <a:pt x="17" y="216"/>
                    <a:pt x="17" y="216"/>
                    <a:pt x="17" y="216"/>
                  </a:cubicBezTo>
                  <a:cubicBezTo>
                    <a:pt x="17" y="215"/>
                    <a:pt x="17" y="215"/>
                    <a:pt x="17" y="215"/>
                  </a:cubicBezTo>
                  <a:cubicBezTo>
                    <a:pt x="17" y="215"/>
                    <a:pt x="17" y="215"/>
                    <a:pt x="17" y="215"/>
                  </a:cubicBezTo>
                  <a:cubicBezTo>
                    <a:pt x="18" y="214"/>
                    <a:pt x="18" y="214"/>
                    <a:pt x="18" y="214"/>
                  </a:cubicBezTo>
                  <a:cubicBezTo>
                    <a:pt x="18" y="214"/>
                    <a:pt x="18" y="214"/>
                    <a:pt x="18" y="214"/>
                  </a:cubicBezTo>
                  <a:cubicBezTo>
                    <a:pt x="17" y="215"/>
                    <a:pt x="17" y="215"/>
                    <a:pt x="17" y="216"/>
                  </a:cubicBezTo>
                  <a:cubicBezTo>
                    <a:pt x="17" y="216"/>
                    <a:pt x="17" y="216"/>
                    <a:pt x="17" y="216"/>
                  </a:cubicBezTo>
                  <a:cubicBezTo>
                    <a:pt x="16" y="216"/>
                    <a:pt x="16" y="215"/>
                    <a:pt x="16" y="215"/>
                  </a:cubicBezTo>
                  <a:cubicBezTo>
                    <a:pt x="14" y="214"/>
                    <a:pt x="17" y="214"/>
                    <a:pt x="18" y="214"/>
                  </a:cubicBezTo>
                  <a:cubicBezTo>
                    <a:pt x="18" y="214"/>
                    <a:pt x="18" y="214"/>
                    <a:pt x="18" y="214"/>
                  </a:cubicBezTo>
                  <a:cubicBezTo>
                    <a:pt x="18" y="214"/>
                    <a:pt x="18" y="214"/>
                    <a:pt x="18" y="214"/>
                  </a:cubicBezTo>
                  <a:cubicBezTo>
                    <a:pt x="18" y="214"/>
                    <a:pt x="18" y="214"/>
                    <a:pt x="18" y="214"/>
                  </a:cubicBezTo>
                  <a:cubicBezTo>
                    <a:pt x="17" y="214"/>
                    <a:pt x="17" y="215"/>
                    <a:pt x="17" y="215"/>
                  </a:cubicBezTo>
                  <a:cubicBezTo>
                    <a:pt x="17" y="215"/>
                    <a:pt x="17" y="215"/>
                    <a:pt x="17" y="215"/>
                  </a:cubicBezTo>
                  <a:cubicBezTo>
                    <a:pt x="17" y="216"/>
                    <a:pt x="17" y="216"/>
                    <a:pt x="17" y="216"/>
                  </a:cubicBezTo>
                  <a:cubicBezTo>
                    <a:pt x="18" y="215"/>
                    <a:pt x="18" y="215"/>
                    <a:pt x="18" y="215"/>
                  </a:cubicBezTo>
                  <a:cubicBezTo>
                    <a:pt x="18" y="215"/>
                    <a:pt x="18" y="214"/>
                    <a:pt x="18" y="214"/>
                  </a:cubicBezTo>
                  <a:cubicBezTo>
                    <a:pt x="18" y="214"/>
                    <a:pt x="18" y="214"/>
                    <a:pt x="18" y="214"/>
                  </a:cubicBezTo>
                  <a:cubicBezTo>
                    <a:pt x="18" y="215"/>
                    <a:pt x="17" y="215"/>
                    <a:pt x="17" y="215"/>
                  </a:cubicBezTo>
                  <a:cubicBezTo>
                    <a:pt x="17" y="215"/>
                    <a:pt x="17" y="215"/>
                    <a:pt x="18" y="215"/>
                  </a:cubicBezTo>
                  <a:cubicBezTo>
                    <a:pt x="17" y="215"/>
                    <a:pt x="17" y="215"/>
                    <a:pt x="17" y="215"/>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9" y="212"/>
                  </a:cubicBezTo>
                  <a:cubicBezTo>
                    <a:pt x="19" y="212"/>
                    <a:pt x="19" y="212"/>
                    <a:pt x="19" y="212"/>
                  </a:cubicBezTo>
                  <a:cubicBezTo>
                    <a:pt x="19" y="212"/>
                    <a:pt x="19" y="212"/>
                    <a:pt x="19" y="212"/>
                  </a:cubicBezTo>
                  <a:cubicBezTo>
                    <a:pt x="19" y="212"/>
                    <a:pt x="19" y="212"/>
                    <a:pt x="19" y="212"/>
                  </a:cubicBezTo>
                  <a:cubicBezTo>
                    <a:pt x="20" y="212"/>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9" y="213"/>
                  </a:cubicBezTo>
                  <a:cubicBezTo>
                    <a:pt x="19" y="213"/>
                    <a:pt x="19" y="213"/>
                    <a:pt x="18" y="213"/>
                  </a:cubicBezTo>
                  <a:cubicBezTo>
                    <a:pt x="19" y="213"/>
                    <a:pt x="19" y="213"/>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9" y="212"/>
                    <a:pt x="19" y="212"/>
                  </a:cubicBezTo>
                  <a:cubicBezTo>
                    <a:pt x="19"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2"/>
                    <a:pt x="18" y="212"/>
                  </a:cubicBezTo>
                  <a:cubicBezTo>
                    <a:pt x="18" y="212"/>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8" y="213"/>
                    <a:pt x="18" y="213"/>
                  </a:cubicBezTo>
                  <a:cubicBezTo>
                    <a:pt x="18" y="213"/>
                    <a:pt x="19" y="213"/>
                    <a:pt x="19" y="213"/>
                  </a:cubicBezTo>
                  <a:cubicBezTo>
                    <a:pt x="18" y="213"/>
                    <a:pt x="18" y="213"/>
                    <a:pt x="18" y="213"/>
                  </a:cubicBezTo>
                  <a:cubicBezTo>
                    <a:pt x="18" y="213"/>
                    <a:pt x="18" y="214"/>
                    <a:pt x="18" y="214"/>
                  </a:cubicBezTo>
                  <a:cubicBezTo>
                    <a:pt x="18" y="214"/>
                    <a:pt x="18" y="214"/>
                    <a:pt x="18" y="213"/>
                  </a:cubicBezTo>
                  <a:cubicBezTo>
                    <a:pt x="18" y="214"/>
                    <a:pt x="18" y="214"/>
                    <a:pt x="18" y="214"/>
                  </a:cubicBezTo>
                  <a:cubicBezTo>
                    <a:pt x="18" y="214"/>
                    <a:pt x="18" y="214"/>
                    <a:pt x="18" y="214"/>
                  </a:cubicBezTo>
                  <a:cubicBezTo>
                    <a:pt x="18" y="214"/>
                    <a:pt x="18" y="214"/>
                    <a:pt x="18" y="214"/>
                  </a:cubicBezTo>
                  <a:cubicBezTo>
                    <a:pt x="18" y="214"/>
                    <a:pt x="18" y="214"/>
                    <a:pt x="18" y="214"/>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5"/>
                    <a:pt x="18" y="215"/>
                    <a:pt x="18" y="215"/>
                  </a:cubicBezTo>
                  <a:cubicBezTo>
                    <a:pt x="18" y="216"/>
                    <a:pt x="18" y="216"/>
                    <a:pt x="18" y="216"/>
                  </a:cubicBezTo>
                  <a:cubicBezTo>
                    <a:pt x="18" y="216"/>
                    <a:pt x="18" y="216"/>
                    <a:pt x="18" y="216"/>
                  </a:cubicBezTo>
                  <a:cubicBezTo>
                    <a:pt x="19" y="216"/>
                    <a:pt x="18" y="215"/>
                    <a:pt x="19" y="215"/>
                  </a:cubicBezTo>
                  <a:cubicBezTo>
                    <a:pt x="19" y="215"/>
                    <a:pt x="19" y="215"/>
                    <a:pt x="19" y="215"/>
                  </a:cubicBezTo>
                  <a:cubicBezTo>
                    <a:pt x="19" y="215"/>
                    <a:pt x="19" y="215"/>
                    <a:pt x="19" y="215"/>
                  </a:cubicBezTo>
                  <a:cubicBezTo>
                    <a:pt x="19" y="215"/>
                    <a:pt x="19" y="216"/>
                    <a:pt x="19" y="216"/>
                  </a:cubicBezTo>
                  <a:cubicBezTo>
                    <a:pt x="19" y="216"/>
                    <a:pt x="19" y="216"/>
                    <a:pt x="19" y="215"/>
                  </a:cubicBezTo>
                  <a:cubicBezTo>
                    <a:pt x="19" y="216"/>
                    <a:pt x="19" y="216"/>
                    <a:pt x="19" y="216"/>
                  </a:cubicBezTo>
                  <a:cubicBezTo>
                    <a:pt x="19" y="215"/>
                    <a:pt x="20" y="217"/>
                    <a:pt x="20" y="215"/>
                  </a:cubicBezTo>
                  <a:cubicBezTo>
                    <a:pt x="19" y="215"/>
                    <a:pt x="19" y="215"/>
                    <a:pt x="19" y="215"/>
                  </a:cubicBezTo>
                  <a:cubicBezTo>
                    <a:pt x="20" y="215"/>
                    <a:pt x="18" y="215"/>
                    <a:pt x="19" y="214"/>
                  </a:cubicBezTo>
                  <a:cubicBezTo>
                    <a:pt x="19" y="214"/>
                    <a:pt x="19" y="214"/>
                    <a:pt x="19" y="214"/>
                  </a:cubicBezTo>
                  <a:cubicBezTo>
                    <a:pt x="19" y="214"/>
                    <a:pt x="19" y="214"/>
                    <a:pt x="19" y="213"/>
                  </a:cubicBezTo>
                  <a:cubicBezTo>
                    <a:pt x="19" y="213"/>
                    <a:pt x="19" y="214"/>
                    <a:pt x="19" y="214"/>
                  </a:cubicBezTo>
                  <a:cubicBezTo>
                    <a:pt x="19" y="214"/>
                    <a:pt x="19" y="214"/>
                    <a:pt x="19" y="214"/>
                  </a:cubicBezTo>
                  <a:cubicBezTo>
                    <a:pt x="19" y="214"/>
                    <a:pt x="20" y="214"/>
                    <a:pt x="20" y="214"/>
                  </a:cubicBezTo>
                  <a:cubicBezTo>
                    <a:pt x="20" y="214"/>
                    <a:pt x="19" y="214"/>
                    <a:pt x="20" y="215"/>
                  </a:cubicBezTo>
                  <a:cubicBezTo>
                    <a:pt x="22" y="215"/>
                    <a:pt x="22" y="215"/>
                    <a:pt x="22" y="215"/>
                  </a:cubicBezTo>
                  <a:cubicBezTo>
                    <a:pt x="21" y="216"/>
                    <a:pt x="21" y="216"/>
                    <a:pt x="21" y="216"/>
                  </a:cubicBezTo>
                  <a:cubicBezTo>
                    <a:pt x="20" y="216"/>
                    <a:pt x="20" y="216"/>
                    <a:pt x="20" y="216"/>
                  </a:cubicBezTo>
                  <a:cubicBezTo>
                    <a:pt x="21" y="216"/>
                    <a:pt x="21" y="216"/>
                    <a:pt x="21" y="216"/>
                  </a:cubicBezTo>
                  <a:cubicBezTo>
                    <a:pt x="20" y="217"/>
                    <a:pt x="20" y="217"/>
                    <a:pt x="20" y="217"/>
                  </a:cubicBezTo>
                  <a:cubicBezTo>
                    <a:pt x="21" y="216"/>
                    <a:pt x="21" y="216"/>
                    <a:pt x="21" y="216"/>
                  </a:cubicBezTo>
                  <a:cubicBezTo>
                    <a:pt x="21" y="217"/>
                    <a:pt x="21" y="217"/>
                    <a:pt x="21" y="217"/>
                  </a:cubicBezTo>
                  <a:cubicBezTo>
                    <a:pt x="20" y="218"/>
                    <a:pt x="23" y="217"/>
                    <a:pt x="22" y="218"/>
                  </a:cubicBezTo>
                  <a:cubicBezTo>
                    <a:pt x="21" y="218"/>
                    <a:pt x="20" y="219"/>
                    <a:pt x="20" y="219"/>
                  </a:cubicBezTo>
                  <a:cubicBezTo>
                    <a:pt x="22" y="218"/>
                    <a:pt x="23" y="219"/>
                    <a:pt x="25" y="218"/>
                  </a:cubicBezTo>
                  <a:cubicBezTo>
                    <a:pt x="24" y="219"/>
                    <a:pt x="21" y="219"/>
                    <a:pt x="20" y="220"/>
                  </a:cubicBezTo>
                  <a:cubicBezTo>
                    <a:pt x="22" y="220"/>
                    <a:pt x="19" y="222"/>
                    <a:pt x="22" y="221"/>
                  </a:cubicBezTo>
                  <a:cubicBezTo>
                    <a:pt x="22" y="220"/>
                    <a:pt x="23" y="221"/>
                    <a:pt x="25" y="220"/>
                  </a:cubicBezTo>
                  <a:cubicBezTo>
                    <a:pt x="25" y="222"/>
                    <a:pt x="23" y="221"/>
                    <a:pt x="23" y="222"/>
                  </a:cubicBezTo>
                  <a:cubicBezTo>
                    <a:pt x="23" y="222"/>
                    <a:pt x="25" y="222"/>
                    <a:pt x="26" y="221"/>
                  </a:cubicBezTo>
                  <a:cubicBezTo>
                    <a:pt x="26" y="222"/>
                    <a:pt x="28" y="222"/>
                    <a:pt x="27" y="223"/>
                  </a:cubicBezTo>
                  <a:cubicBezTo>
                    <a:pt x="25" y="224"/>
                    <a:pt x="26" y="222"/>
                    <a:pt x="25" y="223"/>
                  </a:cubicBezTo>
                  <a:cubicBezTo>
                    <a:pt x="25" y="224"/>
                    <a:pt x="29" y="222"/>
                    <a:pt x="30" y="224"/>
                  </a:cubicBezTo>
                  <a:cubicBezTo>
                    <a:pt x="31" y="223"/>
                    <a:pt x="34" y="223"/>
                    <a:pt x="35" y="224"/>
                  </a:cubicBezTo>
                  <a:cubicBezTo>
                    <a:pt x="35" y="226"/>
                    <a:pt x="34" y="223"/>
                    <a:pt x="32" y="224"/>
                  </a:cubicBezTo>
                  <a:cubicBezTo>
                    <a:pt x="32" y="225"/>
                    <a:pt x="32" y="225"/>
                    <a:pt x="32" y="225"/>
                  </a:cubicBezTo>
                  <a:cubicBezTo>
                    <a:pt x="30" y="227"/>
                    <a:pt x="27" y="224"/>
                    <a:pt x="25" y="225"/>
                  </a:cubicBezTo>
                  <a:cubicBezTo>
                    <a:pt x="26" y="226"/>
                    <a:pt x="26" y="226"/>
                    <a:pt x="26" y="226"/>
                  </a:cubicBezTo>
                  <a:cubicBezTo>
                    <a:pt x="25" y="226"/>
                    <a:pt x="24" y="226"/>
                    <a:pt x="23" y="227"/>
                  </a:cubicBezTo>
                  <a:cubicBezTo>
                    <a:pt x="25" y="226"/>
                    <a:pt x="24" y="228"/>
                    <a:pt x="25" y="228"/>
                  </a:cubicBezTo>
                  <a:cubicBezTo>
                    <a:pt x="26" y="228"/>
                    <a:pt x="24" y="228"/>
                    <a:pt x="25" y="228"/>
                  </a:cubicBezTo>
                  <a:cubicBezTo>
                    <a:pt x="26" y="228"/>
                    <a:pt x="29" y="228"/>
                    <a:pt x="28" y="230"/>
                  </a:cubicBezTo>
                  <a:cubicBezTo>
                    <a:pt x="27" y="229"/>
                    <a:pt x="26" y="230"/>
                    <a:pt x="25" y="230"/>
                  </a:cubicBezTo>
                  <a:cubicBezTo>
                    <a:pt x="24" y="231"/>
                    <a:pt x="27" y="230"/>
                    <a:pt x="26" y="231"/>
                  </a:cubicBezTo>
                  <a:cubicBezTo>
                    <a:pt x="25" y="231"/>
                    <a:pt x="25" y="231"/>
                    <a:pt x="25" y="231"/>
                  </a:cubicBezTo>
                  <a:cubicBezTo>
                    <a:pt x="25" y="233"/>
                    <a:pt x="26" y="241"/>
                    <a:pt x="32" y="242"/>
                  </a:cubicBezTo>
                  <a:cubicBezTo>
                    <a:pt x="31" y="243"/>
                    <a:pt x="31" y="245"/>
                    <a:pt x="30" y="247"/>
                  </a:cubicBezTo>
                  <a:cubicBezTo>
                    <a:pt x="31" y="246"/>
                    <a:pt x="32" y="246"/>
                    <a:pt x="33" y="247"/>
                  </a:cubicBezTo>
                  <a:cubicBezTo>
                    <a:pt x="31" y="248"/>
                    <a:pt x="31" y="248"/>
                    <a:pt x="31" y="248"/>
                  </a:cubicBezTo>
                  <a:cubicBezTo>
                    <a:pt x="30" y="250"/>
                    <a:pt x="33" y="251"/>
                    <a:pt x="34" y="251"/>
                  </a:cubicBezTo>
                  <a:cubicBezTo>
                    <a:pt x="33" y="252"/>
                    <a:pt x="33" y="252"/>
                    <a:pt x="33" y="252"/>
                  </a:cubicBezTo>
                  <a:cubicBezTo>
                    <a:pt x="32" y="254"/>
                    <a:pt x="34" y="253"/>
                    <a:pt x="35" y="253"/>
                  </a:cubicBezTo>
                  <a:cubicBezTo>
                    <a:pt x="34" y="254"/>
                    <a:pt x="34" y="254"/>
                    <a:pt x="34" y="254"/>
                  </a:cubicBezTo>
                  <a:cubicBezTo>
                    <a:pt x="35" y="254"/>
                    <a:pt x="35" y="254"/>
                    <a:pt x="35" y="254"/>
                  </a:cubicBezTo>
                  <a:cubicBezTo>
                    <a:pt x="36" y="255"/>
                    <a:pt x="36" y="256"/>
                    <a:pt x="34" y="257"/>
                  </a:cubicBezTo>
                  <a:cubicBezTo>
                    <a:pt x="35" y="257"/>
                    <a:pt x="35" y="257"/>
                    <a:pt x="36" y="256"/>
                  </a:cubicBezTo>
                  <a:cubicBezTo>
                    <a:pt x="35" y="258"/>
                    <a:pt x="36" y="261"/>
                    <a:pt x="38" y="262"/>
                  </a:cubicBezTo>
                  <a:cubicBezTo>
                    <a:pt x="38" y="261"/>
                    <a:pt x="39" y="261"/>
                    <a:pt x="40" y="260"/>
                  </a:cubicBezTo>
                  <a:cubicBezTo>
                    <a:pt x="42" y="259"/>
                    <a:pt x="40" y="260"/>
                    <a:pt x="41" y="260"/>
                  </a:cubicBezTo>
                  <a:cubicBezTo>
                    <a:pt x="41" y="261"/>
                    <a:pt x="40" y="262"/>
                    <a:pt x="39" y="262"/>
                  </a:cubicBezTo>
                  <a:cubicBezTo>
                    <a:pt x="38" y="265"/>
                    <a:pt x="42" y="267"/>
                    <a:pt x="44" y="270"/>
                  </a:cubicBezTo>
                  <a:cubicBezTo>
                    <a:pt x="44" y="270"/>
                    <a:pt x="44" y="270"/>
                    <a:pt x="45" y="270"/>
                  </a:cubicBezTo>
                  <a:cubicBezTo>
                    <a:pt x="44" y="273"/>
                    <a:pt x="48" y="273"/>
                    <a:pt x="48" y="276"/>
                  </a:cubicBezTo>
                  <a:cubicBezTo>
                    <a:pt x="49" y="275"/>
                    <a:pt x="51" y="273"/>
                    <a:pt x="52" y="274"/>
                  </a:cubicBezTo>
                  <a:cubicBezTo>
                    <a:pt x="54" y="274"/>
                    <a:pt x="50" y="276"/>
                    <a:pt x="50" y="279"/>
                  </a:cubicBezTo>
                  <a:cubicBezTo>
                    <a:pt x="51" y="278"/>
                    <a:pt x="52" y="279"/>
                    <a:pt x="53" y="279"/>
                  </a:cubicBezTo>
                  <a:cubicBezTo>
                    <a:pt x="52" y="280"/>
                    <a:pt x="52" y="280"/>
                    <a:pt x="52" y="280"/>
                  </a:cubicBezTo>
                  <a:cubicBezTo>
                    <a:pt x="54" y="279"/>
                    <a:pt x="55" y="280"/>
                    <a:pt x="55" y="281"/>
                  </a:cubicBezTo>
                  <a:cubicBezTo>
                    <a:pt x="55" y="281"/>
                    <a:pt x="55" y="281"/>
                    <a:pt x="55" y="281"/>
                  </a:cubicBezTo>
                  <a:cubicBezTo>
                    <a:pt x="55" y="282"/>
                    <a:pt x="55" y="283"/>
                    <a:pt x="56" y="284"/>
                  </a:cubicBezTo>
                  <a:cubicBezTo>
                    <a:pt x="57" y="282"/>
                    <a:pt x="58" y="284"/>
                    <a:pt x="59" y="283"/>
                  </a:cubicBezTo>
                  <a:cubicBezTo>
                    <a:pt x="59" y="284"/>
                    <a:pt x="59" y="284"/>
                    <a:pt x="59" y="284"/>
                  </a:cubicBezTo>
                  <a:cubicBezTo>
                    <a:pt x="60" y="283"/>
                    <a:pt x="60" y="283"/>
                    <a:pt x="60" y="283"/>
                  </a:cubicBezTo>
                  <a:cubicBezTo>
                    <a:pt x="61" y="285"/>
                    <a:pt x="61" y="285"/>
                    <a:pt x="61" y="285"/>
                  </a:cubicBezTo>
                  <a:cubicBezTo>
                    <a:pt x="59" y="285"/>
                    <a:pt x="59" y="285"/>
                    <a:pt x="59" y="285"/>
                  </a:cubicBezTo>
                  <a:cubicBezTo>
                    <a:pt x="60" y="287"/>
                    <a:pt x="60" y="285"/>
                    <a:pt x="62" y="284"/>
                  </a:cubicBezTo>
                  <a:cubicBezTo>
                    <a:pt x="63" y="284"/>
                    <a:pt x="62" y="285"/>
                    <a:pt x="62" y="286"/>
                  </a:cubicBezTo>
                  <a:cubicBezTo>
                    <a:pt x="62" y="287"/>
                    <a:pt x="62" y="285"/>
                    <a:pt x="61" y="285"/>
                  </a:cubicBezTo>
                  <a:cubicBezTo>
                    <a:pt x="60" y="286"/>
                    <a:pt x="62" y="286"/>
                    <a:pt x="61" y="287"/>
                  </a:cubicBezTo>
                  <a:cubicBezTo>
                    <a:pt x="62" y="287"/>
                    <a:pt x="63" y="286"/>
                    <a:pt x="63" y="286"/>
                  </a:cubicBezTo>
                  <a:cubicBezTo>
                    <a:pt x="64" y="287"/>
                    <a:pt x="65" y="287"/>
                    <a:pt x="65" y="289"/>
                  </a:cubicBezTo>
                  <a:cubicBezTo>
                    <a:pt x="65" y="288"/>
                    <a:pt x="66" y="289"/>
                    <a:pt x="67" y="288"/>
                  </a:cubicBezTo>
                  <a:cubicBezTo>
                    <a:pt x="66" y="288"/>
                    <a:pt x="66" y="287"/>
                    <a:pt x="66" y="286"/>
                  </a:cubicBezTo>
                  <a:cubicBezTo>
                    <a:pt x="67" y="286"/>
                    <a:pt x="68" y="286"/>
                    <a:pt x="68" y="287"/>
                  </a:cubicBezTo>
                  <a:cubicBezTo>
                    <a:pt x="67" y="287"/>
                    <a:pt x="67" y="287"/>
                    <a:pt x="67" y="287"/>
                  </a:cubicBezTo>
                  <a:cubicBezTo>
                    <a:pt x="68" y="287"/>
                    <a:pt x="69" y="288"/>
                    <a:pt x="69" y="286"/>
                  </a:cubicBezTo>
                  <a:cubicBezTo>
                    <a:pt x="69" y="289"/>
                    <a:pt x="69" y="289"/>
                    <a:pt x="69" y="289"/>
                  </a:cubicBezTo>
                  <a:cubicBezTo>
                    <a:pt x="70" y="288"/>
                    <a:pt x="71" y="288"/>
                    <a:pt x="72" y="288"/>
                  </a:cubicBezTo>
                  <a:cubicBezTo>
                    <a:pt x="71" y="290"/>
                    <a:pt x="69" y="291"/>
                    <a:pt x="71" y="292"/>
                  </a:cubicBezTo>
                  <a:cubicBezTo>
                    <a:pt x="73" y="291"/>
                    <a:pt x="73" y="291"/>
                    <a:pt x="73" y="291"/>
                  </a:cubicBezTo>
                  <a:cubicBezTo>
                    <a:pt x="74" y="291"/>
                    <a:pt x="74" y="292"/>
                    <a:pt x="74" y="293"/>
                  </a:cubicBezTo>
                  <a:cubicBezTo>
                    <a:pt x="76" y="294"/>
                    <a:pt x="77" y="289"/>
                    <a:pt x="79" y="291"/>
                  </a:cubicBezTo>
                  <a:cubicBezTo>
                    <a:pt x="78" y="293"/>
                    <a:pt x="78" y="293"/>
                    <a:pt x="79" y="294"/>
                  </a:cubicBezTo>
                  <a:cubicBezTo>
                    <a:pt x="79" y="293"/>
                    <a:pt x="79" y="293"/>
                    <a:pt x="80" y="293"/>
                  </a:cubicBezTo>
                  <a:cubicBezTo>
                    <a:pt x="80" y="292"/>
                    <a:pt x="79" y="294"/>
                    <a:pt x="79" y="293"/>
                  </a:cubicBezTo>
                  <a:cubicBezTo>
                    <a:pt x="79" y="291"/>
                    <a:pt x="80" y="292"/>
                    <a:pt x="80" y="292"/>
                  </a:cubicBezTo>
                  <a:cubicBezTo>
                    <a:pt x="81" y="296"/>
                    <a:pt x="86" y="294"/>
                    <a:pt x="88" y="296"/>
                  </a:cubicBezTo>
                  <a:cubicBezTo>
                    <a:pt x="88" y="294"/>
                    <a:pt x="90" y="295"/>
                    <a:pt x="90" y="295"/>
                  </a:cubicBezTo>
                  <a:cubicBezTo>
                    <a:pt x="90" y="297"/>
                    <a:pt x="92" y="294"/>
                    <a:pt x="93" y="296"/>
                  </a:cubicBezTo>
                  <a:cubicBezTo>
                    <a:pt x="92" y="293"/>
                    <a:pt x="92" y="293"/>
                    <a:pt x="92" y="293"/>
                  </a:cubicBezTo>
                  <a:cubicBezTo>
                    <a:pt x="94" y="295"/>
                    <a:pt x="95" y="290"/>
                    <a:pt x="96" y="293"/>
                  </a:cubicBezTo>
                  <a:cubicBezTo>
                    <a:pt x="97" y="293"/>
                    <a:pt x="96" y="294"/>
                    <a:pt x="95" y="295"/>
                  </a:cubicBezTo>
                  <a:cubicBezTo>
                    <a:pt x="96" y="298"/>
                    <a:pt x="99" y="293"/>
                    <a:pt x="100" y="296"/>
                  </a:cubicBezTo>
                  <a:cubicBezTo>
                    <a:pt x="100" y="295"/>
                    <a:pt x="99" y="293"/>
                    <a:pt x="101" y="292"/>
                  </a:cubicBezTo>
                  <a:cubicBezTo>
                    <a:pt x="101" y="294"/>
                    <a:pt x="103" y="295"/>
                    <a:pt x="103" y="295"/>
                  </a:cubicBezTo>
                  <a:cubicBezTo>
                    <a:pt x="104" y="295"/>
                    <a:pt x="104" y="294"/>
                    <a:pt x="105" y="295"/>
                  </a:cubicBezTo>
                  <a:cubicBezTo>
                    <a:pt x="104" y="296"/>
                    <a:pt x="104" y="296"/>
                    <a:pt x="104" y="296"/>
                  </a:cubicBezTo>
                  <a:cubicBezTo>
                    <a:pt x="105" y="297"/>
                    <a:pt x="106" y="296"/>
                    <a:pt x="107" y="295"/>
                  </a:cubicBezTo>
                  <a:cubicBezTo>
                    <a:pt x="108" y="297"/>
                    <a:pt x="110" y="296"/>
                    <a:pt x="111" y="297"/>
                  </a:cubicBezTo>
                  <a:cubicBezTo>
                    <a:pt x="112" y="295"/>
                    <a:pt x="113" y="299"/>
                    <a:pt x="113" y="295"/>
                  </a:cubicBezTo>
                  <a:cubicBezTo>
                    <a:pt x="114" y="296"/>
                    <a:pt x="114" y="296"/>
                    <a:pt x="114" y="296"/>
                  </a:cubicBezTo>
                  <a:cubicBezTo>
                    <a:pt x="114" y="296"/>
                    <a:pt x="115" y="294"/>
                    <a:pt x="115" y="294"/>
                  </a:cubicBezTo>
                  <a:cubicBezTo>
                    <a:pt x="115" y="296"/>
                    <a:pt x="115" y="296"/>
                    <a:pt x="115" y="296"/>
                  </a:cubicBezTo>
                  <a:cubicBezTo>
                    <a:pt x="114" y="298"/>
                    <a:pt x="117" y="296"/>
                    <a:pt x="117" y="298"/>
                  </a:cubicBezTo>
                  <a:cubicBezTo>
                    <a:pt x="116" y="296"/>
                    <a:pt x="117" y="298"/>
                    <a:pt x="118" y="296"/>
                  </a:cubicBezTo>
                  <a:cubicBezTo>
                    <a:pt x="118" y="296"/>
                    <a:pt x="118" y="296"/>
                    <a:pt x="118" y="296"/>
                  </a:cubicBezTo>
                  <a:cubicBezTo>
                    <a:pt x="120" y="296"/>
                    <a:pt x="119" y="295"/>
                    <a:pt x="120" y="295"/>
                  </a:cubicBezTo>
                  <a:cubicBezTo>
                    <a:pt x="121" y="295"/>
                    <a:pt x="120" y="297"/>
                    <a:pt x="120" y="297"/>
                  </a:cubicBezTo>
                  <a:cubicBezTo>
                    <a:pt x="120" y="298"/>
                    <a:pt x="121" y="298"/>
                    <a:pt x="122" y="297"/>
                  </a:cubicBezTo>
                  <a:cubicBezTo>
                    <a:pt x="122" y="298"/>
                    <a:pt x="122" y="298"/>
                    <a:pt x="123" y="298"/>
                  </a:cubicBezTo>
                  <a:cubicBezTo>
                    <a:pt x="123" y="298"/>
                    <a:pt x="123" y="298"/>
                    <a:pt x="123" y="298"/>
                  </a:cubicBezTo>
                  <a:cubicBezTo>
                    <a:pt x="123" y="298"/>
                    <a:pt x="124" y="298"/>
                    <a:pt x="124" y="299"/>
                  </a:cubicBezTo>
                  <a:cubicBezTo>
                    <a:pt x="123" y="300"/>
                    <a:pt x="123" y="300"/>
                    <a:pt x="123" y="300"/>
                  </a:cubicBezTo>
                  <a:cubicBezTo>
                    <a:pt x="124" y="300"/>
                    <a:pt x="125" y="299"/>
                    <a:pt x="125" y="298"/>
                  </a:cubicBezTo>
                  <a:cubicBezTo>
                    <a:pt x="127" y="300"/>
                    <a:pt x="131" y="300"/>
                    <a:pt x="132" y="300"/>
                  </a:cubicBezTo>
                  <a:cubicBezTo>
                    <a:pt x="131" y="299"/>
                    <a:pt x="131" y="301"/>
                    <a:pt x="131" y="300"/>
                  </a:cubicBezTo>
                  <a:cubicBezTo>
                    <a:pt x="132" y="300"/>
                    <a:pt x="133" y="299"/>
                    <a:pt x="133" y="300"/>
                  </a:cubicBezTo>
                  <a:cubicBezTo>
                    <a:pt x="134" y="300"/>
                    <a:pt x="133" y="301"/>
                    <a:pt x="134" y="302"/>
                  </a:cubicBezTo>
                  <a:cubicBezTo>
                    <a:pt x="133" y="302"/>
                    <a:pt x="135" y="300"/>
                    <a:pt x="134" y="300"/>
                  </a:cubicBezTo>
                  <a:cubicBezTo>
                    <a:pt x="134" y="303"/>
                    <a:pt x="138" y="301"/>
                    <a:pt x="139" y="304"/>
                  </a:cubicBezTo>
                  <a:cubicBezTo>
                    <a:pt x="139" y="303"/>
                    <a:pt x="138" y="304"/>
                    <a:pt x="137" y="305"/>
                  </a:cubicBezTo>
                  <a:cubicBezTo>
                    <a:pt x="139" y="305"/>
                    <a:pt x="141" y="305"/>
                    <a:pt x="143" y="304"/>
                  </a:cubicBezTo>
                  <a:cubicBezTo>
                    <a:pt x="142" y="305"/>
                    <a:pt x="142" y="305"/>
                    <a:pt x="141" y="305"/>
                  </a:cubicBezTo>
                  <a:cubicBezTo>
                    <a:pt x="142" y="306"/>
                    <a:pt x="143" y="307"/>
                    <a:pt x="144" y="306"/>
                  </a:cubicBezTo>
                  <a:cubicBezTo>
                    <a:pt x="145" y="305"/>
                    <a:pt x="144" y="307"/>
                    <a:pt x="144" y="306"/>
                  </a:cubicBezTo>
                  <a:cubicBezTo>
                    <a:pt x="144" y="305"/>
                    <a:pt x="146" y="305"/>
                    <a:pt x="146" y="306"/>
                  </a:cubicBezTo>
                  <a:cubicBezTo>
                    <a:pt x="146" y="306"/>
                    <a:pt x="146" y="306"/>
                    <a:pt x="146" y="306"/>
                  </a:cubicBezTo>
                  <a:cubicBezTo>
                    <a:pt x="147" y="307"/>
                    <a:pt x="147" y="306"/>
                    <a:pt x="148" y="307"/>
                  </a:cubicBezTo>
                  <a:cubicBezTo>
                    <a:pt x="148" y="308"/>
                    <a:pt x="147" y="307"/>
                    <a:pt x="147" y="308"/>
                  </a:cubicBezTo>
                  <a:cubicBezTo>
                    <a:pt x="145" y="310"/>
                    <a:pt x="147" y="311"/>
                    <a:pt x="147" y="311"/>
                  </a:cubicBezTo>
                  <a:cubicBezTo>
                    <a:pt x="149" y="311"/>
                    <a:pt x="149" y="311"/>
                    <a:pt x="149" y="311"/>
                  </a:cubicBezTo>
                  <a:cubicBezTo>
                    <a:pt x="150" y="311"/>
                    <a:pt x="148" y="312"/>
                    <a:pt x="148" y="312"/>
                  </a:cubicBezTo>
                  <a:cubicBezTo>
                    <a:pt x="154" y="312"/>
                    <a:pt x="154" y="312"/>
                    <a:pt x="154" y="312"/>
                  </a:cubicBezTo>
                  <a:cubicBezTo>
                    <a:pt x="153" y="312"/>
                    <a:pt x="152" y="314"/>
                    <a:pt x="151" y="314"/>
                  </a:cubicBezTo>
                  <a:cubicBezTo>
                    <a:pt x="152" y="315"/>
                    <a:pt x="155" y="315"/>
                    <a:pt x="157" y="315"/>
                  </a:cubicBezTo>
                  <a:cubicBezTo>
                    <a:pt x="157" y="316"/>
                    <a:pt x="158" y="317"/>
                    <a:pt x="159" y="318"/>
                  </a:cubicBezTo>
                  <a:cubicBezTo>
                    <a:pt x="158" y="319"/>
                    <a:pt x="159" y="317"/>
                    <a:pt x="158" y="318"/>
                  </a:cubicBezTo>
                  <a:cubicBezTo>
                    <a:pt x="157" y="319"/>
                    <a:pt x="157" y="319"/>
                    <a:pt x="157" y="319"/>
                  </a:cubicBezTo>
                  <a:cubicBezTo>
                    <a:pt x="156" y="318"/>
                    <a:pt x="154" y="320"/>
                    <a:pt x="153" y="320"/>
                  </a:cubicBezTo>
                  <a:cubicBezTo>
                    <a:pt x="155" y="320"/>
                    <a:pt x="154" y="323"/>
                    <a:pt x="154" y="325"/>
                  </a:cubicBezTo>
                  <a:cubicBezTo>
                    <a:pt x="157" y="323"/>
                    <a:pt x="156" y="326"/>
                    <a:pt x="159" y="325"/>
                  </a:cubicBezTo>
                  <a:cubicBezTo>
                    <a:pt x="160" y="327"/>
                    <a:pt x="157" y="327"/>
                    <a:pt x="156" y="328"/>
                  </a:cubicBezTo>
                  <a:cubicBezTo>
                    <a:pt x="158" y="329"/>
                    <a:pt x="158" y="331"/>
                    <a:pt x="158" y="333"/>
                  </a:cubicBezTo>
                  <a:cubicBezTo>
                    <a:pt x="158" y="333"/>
                    <a:pt x="158" y="333"/>
                    <a:pt x="158" y="333"/>
                  </a:cubicBezTo>
                  <a:cubicBezTo>
                    <a:pt x="159" y="334"/>
                    <a:pt x="158" y="337"/>
                    <a:pt x="161" y="338"/>
                  </a:cubicBezTo>
                  <a:cubicBezTo>
                    <a:pt x="160" y="338"/>
                    <a:pt x="160" y="338"/>
                    <a:pt x="159" y="338"/>
                  </a:cubicBezTo>
                  <a:cubicBezTo>
                    <a:pt x="159" y="340"/>
                    <a:pt x="163" y="338"/>
                    <a:pt x="162" y="340"/>
                  </a:cubicBezTo>
                  <a:cubicBezTo>
                    <a:pt x="160" y="339"/>
                    <a:pt x="160" y="339"/>
                    <a:pt x="160" y="339"/>
                  </a:cubicBezTo>
                  <a:cubicBezTo>
                    <a:pt x="162" y="340"/>
                    <a:pt x="160" y="342"/>
                    <a:pt x="162" y="343"/>
                  </a:cubicBezTo>
                  <a:cubicBezTo>
                    <a:pt x="161" y="343"/>
                    <a:pt x="161" y="343"/>
                    <a:pt x="160" y="343"/>
                  </a:cubicBezTo>
                  <a:cubicBezTo>
                    <a:pt x="161" y="344"/>
                    <a:pt x="161" y="345"/>
                    <a:pt x="163" y="346"/>
                  </a:cubicBezTo>
                  <a:cubicBezTo>
                    <a:pt x="162" y="347"/>
                    <a:pt x="161" y="346"/>
                    <a:pt x="160" y="346"/>
                  </a:cubicBezTo>
                  <a:cubicBezTo>
                    <a:pt x="160" y="347"/>
                    <a:pt x="163" y="347"/>
                    <a:pt x="162" y="348"/>
                  </a:cubicBezTo>
                  <a:cubicBezTo>
                    <a:pt x="162" y="349"/>
                    <a:pt x="161" y="349"/>
                    <a:pt x="161" y="349"/>
                  </a:cubicBezTo>
                  <a:cubicBezTo>
                    <a:pt x="162" y="350"/>
                    <a:pt x="162" y="351"/>
                    <a:pt x="163" y="352"/>
                  </a:cubicBezTo>
                  <a:cubicBezTo>
                    <a:pt x="162" y="352"/>
                    <a:pt x="162" y="353"/>
                    <a:pt x="161" y="353"/>
                  </a:cubicBezTo>
                  <a:cubicBezTo>
                    <a:pt x="161" y="360"/>
                    <a:pt x="162" y="366"/>
                    <a:pt x="164" y="372"/>
                  </a:cubicBezTo>
                  <a:cubicBezTo>
                    <a:pt x="161" y="374"/>
                    <a:pt x="162" y="371"/>
                    <a:pt x="161" y="372"/>
                  </a:cubicBezTo>
                  <a:cubicBezTo>
                    <a:pt x="163" y="372"/>
                    <a:pt x="161" y="373"/>
                    <a:pt x="162" y="375"/>
                  </a:cubicBezTo>
                  <a:cubicBezTo>
                    <a:pt x="162" y="375"/>
                    <a:pt x="162" y="375"/>
                    <a:pt x="162" y="375"/>
                  </a:cubicBezTo>
                  <a:cubicBezTo>
                    <a:pt x="162" y="376"/>
                    <a:pt x="161" y="376"/>
                    <a:pt x="162" y="377"/>
                  </a:cubicBezTo>
                  <a:cubicBezTo>
                    <a:pt x="162" y="377"/>
                    <a:pt x="162" y="377"/>
                    <a:pt x="162" y="377"/>
                  </a:cubicBezTo>
                  <a:cubicBezTo>
                    <a:pt x="164" y="378"/>
                    <a:pt x="159" y="379"/>
                    <a:pt x="162" y="379"/>
                  </a:cubicBezTo>
                  <a:cubicBezTo>
                    <a:pt x="161" y="380"/>
                    <a:pt x="161" y="380"/>
                    <a:pt x="161" y="380"/>
                  </a:cubicBezTo>
                  <a:cubicBezTo>
                    <a:pt x="163" y="381"/>
                    <a:pt x="160" y="382"/>
                    <a:pt x="162" y="383"/>
                  </a:cubicBezTo>
                  <a:cubicBezTo>
                    <a:pt x="162" y="383"/>
                    <a:pt x="162" y="383"/>
                    <a:pt x="162" y="383"/>
                  </a:cubicBezTo>
                  <a:cubicBezTo>
                    <a:pt x="161" y="384"/>
                    <a:pt x="165" y="386"/>
                    <a:pt x="163" y="386"/>
                  </a:cubicBezTo>
                  <a:cubicBezTo>
                    <a:pt x="163" y="388"/>
                    <a:pt x="164" y="389"/>
                    <a:pt x="166" y="389"/>
                  </a:cubicBezTo>
                  <a:cubicBezTo>
                    <a:pt x="165" y="390"/>
                    <a:pt x="164" y="389"/>
                    <a:pt x="163" y="389"/>
                  </a:cubicBezTo>
                  <a:cubicBezTo>
                    <a:pt x="164" y="394"/>
                    <a:pt x="164" y="400"/>
                    <a:pt x="167" y="404"/>
                  </a:cubicBezTo>
                  <a:cubicBezTo>
                    <a:pt x="166" y="404"/>
                    <a:pt x="166" y="404"/>
                    <a:pt x="165" y="404"/>
                  </a:cubicBezTo>
                  <a:cubicBezTo>
                    <a:pt x="168" y="406"/>
                    <a:pt x="163" y="409"/>
                    <a:pt x="168" y="411"/>
                  </a:cubicBezTo>
                  <a:cubicBezTo>
                    <a:pt x="170" y="412"/>
                    <a:pt x="170" y="412"/>
                    <a:pt x="170" y="412"/>
                  </a:cubicBezTo>
                  <a:cubicBezTo>
                    <a:pt x="169" y="412"/>
                    <a:pt x="168" y="412"/>
                    <a:pt x="167" y="413"/>
                  </a:cubicBezTo>
                  <a:cubicBezTo>
                    <a:pt x="168" y="413"/>
                    <a:pt x="167" y="415"/>
                    <a:pt x="169" y="416"/>
                  </a:cubicBezTo>
                  <a:cubicBezTo>
                    <a:pt x="168" y="416"/>
                    <a:pt x="168" y="416"/>
                    <a:pt x="168" y="416"/>
                  </a:cubicBezTo>
                  <a:cubicBezTo>
                    <a:pt x="167" y="417"/>
                    <a:pt x="170" y="418"/>
                    <a:pt x="169" y="419"/>
                  </a:cubicBezTo>
                  <a:cubicBezTo>
                    <a:pt x="169" y="419"/>
                    <a:pt x="169" y="419"/>
                    <a:pt x="169" y="419"/>
                  </a:cubicBezTo>
                  <a:cubicBezTo>
                    <a:pt x="166" y="425"/>
                    <a:pt x="163" y="434"/>
                    <a:pt x="168" y="438"/>
                  </a:cubicBezTo>
                  <a:cubicBezTo>
                    <a:pt x="169" y="440"/>
                    <a:pt x="166" y="439"/>
                    <a:pt x="166" y="440"/>
                  </a:cubicBezTo>
                  <a:cubicBezTo>
                    <a:pt x="170" y="444"/>
                    <a:pt x="167" y="452"/>
                    <a:pt x="173" y="453"/>
                  </a:cubicBezTo>
                  <a:cubicBezTo>
                    <a:pt x="173" y="454"/>
                    <a:pt x="173" y="454"/>
                    <a:pt x="173" y="455"/>
                  </a:cubicBezTo>
                  <a:cubicBezTo>
                    <a:pt x="173" y="455"/>
                    <a:pt x="173" y="456"/>
                    <a:pt x="174" y="456"/>
                  </a:cubicBezTo>
                  <a:cubicBezTo>
                    <a:pt x="171" y="457"/>
                    <a:pt x="174" y="460"/>
                    <a:pt x="172" y="462"/>
                  </a:cubicBezTo>
                  <a:cubicBezTo>
                    <a:pt x="175" y="462"/>
                    <a:pt x="174" y="463"/>
                    <a:pt x="174" y="464"/>
                  </a:cubicBezTo>
                  <a:cubicBezTo>
                    <a:pt x="174" y="464"/>
                    <a:pt x="173" y="464"/>
                    <a:pt x="173" y="464"/>
                  </a:cubicBezTo>
                  <a:cubicBezTo>
                    <a:pt x="173" y="466"/>
                    <a:pt x="173" y="466"/>
                    <a:pt x="172" y="468"/>
                  </a:cubicBezTo>
                  <a:cubicBezTo>
                    <a:pt x="172" y="469"/>
                    <a:pt x="174" y="469"/>
                    <a:pt x="173" y="470"/>
                  </a:cubicBezTo>
                  <a:cubicBezTo>
                    <a:pt x="171" y="471"/>
                    <a:pt x="173" y="472"/>
                    <a:pt x="172" y="473"/>
                  </a:cubicBezTo>
                  <a:cubicBezTo>
                    <a:pt x="174" y="473"/>
                    <a:pt x="175" y="474"/>
                    <a:pt x="175" y="475"/>
                  </a:cubicBezTo>
                  <a:cubicBezTo>
                    <a:pt x="172" y="475"/>
                    <a:pt x="172" y="475"/>
                    <a:pt x="172" y="475"/>
                  </a:cubicBezTo>
                  <a:cubicBezTo>
                    <a:pt x="174" y="477"/>
                    <a:pt x="170" y="481"/>
                    <a:pt x="174" y="485"/>
                  </a:cubicBezTo>
                  <a:cubicBezTo>
                    <a:pt x="172" y="485"/>
                    <a:pt x="172" y="485"/>
                    <a:pt x="172" y="485"/>
                  </a:cubicBezTo>
                  <a:cubicBezTo>
                    <a:pt x="174" y="488"/>
                    <a:pt x="173" y="491"/>
                    <a:pt x="176" y="494"/>
                  </a:cubicBezTo>
                  <a:cubicBezTo>
                    <a:pt x="175" y="495"/>
                    <a:pt x="175" y="496"/>
                    <a:pt x="175" y="497"/>
                  </a:cubicBezTo>
                  <a:cubicBezTo>
                    <a:pt x="176" y="498"/>
                    <a:pt x="176" y="499"/>
                    <a:pt x="178" y="499"/>
                  </a:cubicBezTo>
                  <a:cubicBezTo>
                    <a:pt x="178" y="500"/>
                    <a:pt x="177" y="500"/>
                    <a:pt x="177" y="500"/>
                  </a:cubicBezTo>
                  <a:cubicBezTo>
                    <a:pt x="176" y="501"/>
                    <a:pt x="174" y="504"/>
                    <a:pt x="177" y="504"/>
                  </a:cubicBezTo>
                  <a:cubicBezTo>
                    <a:pt x="175" y="505"/>
                    <a:pt x="175" y="505"/>
                    <a:pt x="175" y="505"/>
                  </a:cubicBezTo>
                  <a:cubicBezTo>
                    <a:pt x="177" y="506"/>
                    <a:pt x="179" y="507"/>
                    <a:pt x="177" y="508"/>
                  </a:cubicBezTo>
                  <a:cubicBezTo>
                    <a:pt x="178" y="509"/>
                    <a:pt x="179" y="510"/>
                    <a:pt x="181" y="509"/>
                  </a:cubicBezTo>
                  <a:cubicBezTo>
                    <a:pt x="181" y="510"/>
                    <a:pt x="178" y="510"/>
                    <a:pt x="180" y="510"/>
                  </a:cubicBezTo>
                  <a:cubicBezTo>
                    <a:pt x="178" y="510"/>
                    <a:pt x="178" y="510"/>
                    <a:pt x="178" y="510"/>
                  </a:cubicBezTo>
                  <a:cubicBezTo>
                    <a:pt x="177" y="513"/>
                    <a:pt x="179" y="515"/>
                    <a:pt x="180" y="518"/>
                  </a:cubicBezTo>
                  <a:cubicBezTo>
                    <a:pt x="178" y="519"/>
                    <a:pt x="181" y="520"/>
                    <a:pt x="179" y="522"/>
                  </a:cubicBezTo>
                  <a:cubicBezTo>
                    <a:pt x="181" y="523"/>
                    <a:pt x="179" y="525"/>
                    <a:pt x="182" y="525"/>
                  </a:cubicBezTo>
                  <a:cubicBezTo>
                    <a:pt x="181" y="525"/>
                    <a:pt x="181" y="525"/>
                    <a:pt x="181" y="525"/>
                  </a:cubicBezTo>
                  <a:cubicBezTo>
                    <a:pt x="181" y="526"/>
                    <a:pt x="181" y="528"/>
                    <a:pt x="180" y="530"/>
                  </a:cubicBezTo>
                  <a:cubicBezTo>
                    <a:pt x="180" y="531"/>
                    <a:pt x="182" y="530"/>
                    <a:pt x="183" y="531"/>
                  </a:cubicBezTo>
                  <a:cubicBezTo>
                    <a:pt x="182" y="531"/>
                    <a:pt x="182" y="531"/>
                    <a:pt x="182" y="531"/>
                  </a:cubicBezTo>
                  <a:cubicBezTo>
                    <a:pt x="183" y="532"/>
                    <a:pt x="185" y="532"/>
                    <a:pt x="186" y="532"/>
                  </a:cubicBezTo>
                  <a:cubicBezTo>
                    <a:pt x="185" y="533"/>
                    <a:pt x="186" y="533"/>
                    <a:pt x="185" y="533"/>
                  </a:cubicBezTo>
                  <a:cubicBezTo>
                    <a:pt x="185" y="533"/>
                    <a:pt x="183" y="533"/>
                    <a:pt x="181" y="532"/>
                  </a:cubicBezTo>
                  <a:cubicBezTo>
                    <a:pt x="181" y="534"/>
                    <a:pt x="184" y="534"/>
                    <a:pt x="182" y="535"/>
                  </a:cubicBezTo>
                  <a:cubicBezTo>
                    <a:pt x="182" y="536"/>
                    <a:pt x="182" y="536"/>
                    <a:pt x="184" y="536"/>
                  </a:cubicBezTo>
                  <a:cubicBezTo>
                    <a:pt x="184" y="536"/>
                    <a:pt x="183" y="537"/>
                    <a:pt x="182" y="537"/>
                  </a:cubicBezTo>
                  <a:cubicBezTo>
                    <a:pt x="183" y="537"/>
                    <a:pt x="183" y="538"/>
                    <a:pt x="184" y="538"/>
                  </a:cubicBezTo>
                  <a:cubicBezTo>
                    <a:pt x="184" y="538"/>
                    <a:pt x="184" y="537"/>
                    <a:pt x="184" y="537"/>
                  </a:cubicBezTo>
                  <a:cubicBezTo>
                    <a:pt x="185" y="537"/>
                    <a:pt x="185" y="538"/>
                    <a:pt x="187" y="538"/>
                  </a:cubicBezTo>
                  <a:cubicBezTo>
                    <a:pt x="187" y="537"/>
                    <a:pt x="186" y="537"/>
                    <a:pt x="186" y="537"/>
                  </a:cubicBezTo>
                  <a:cubicBezTo>
                    <a:pt x="188" y="537"/>
                    <a:pt x="188" y="538"/>
                    <a:pt x="187" y="538"/>
                  </a:cubicBezTo>
                  <a:cubicBezTo>
                    <a:pt x="186" y="539"/>
                    <a:pt x="185" y="538"/>
                    <a:pt x="184" y="539"/>
                  </a:cubicBezTo>
                  <a:cubicBezTo>
                    <a:pt x="188" y="540"/>
                    <a:pt x="188" y="540"/>
                    <a:pt x="188" y="540"/>
                  </a:cubicBezTo>
                  <a:cubicBezTo>
                    <a:pt x="186" y="540"/>
                    <a:pt x="187" y="539"/>
                    <a:pt x="189" y="539"/>
                  </a:cubicBezTo>
                  <a:cubicBezTo>
                    <a:pt x="188" y="538"/>
                    <a:pt x="188" y="538"/>
                    <a:pt x="188" y="538"/>
                  </a:cubicBezTo>
                  <a:cubicBezTo>
                    <a:pt x="189" y="538"/>
                    <a:pt x="189" y="538"/>
                    <a:pt x="189" y="538"/>
                  </a:cubicBezTo>
                  <a:cubicBezTo>
                    <a:pt x="189" y="537"/>
                    <a:pt x="190" y="536"/>
                    <a:pt x="189" y="535"/>
                  </a:cubicBezTo>
                  <a:cubicBezTo>
                    <a:pt x="187" y="536"/>
                    <a:pt x="187" y="536"/>
                    <a:pt x="187" y="536"/>
                  </a:cubicBezTo>
                  <a:cubicBezTo>
                    <a:pt x="187" y="535"/>
                    <a:pt x="185" y="535"/>
                    <a:pt x="187" y="534"/>
                  </a:cubicBezTo>
                  <a:cubicBezTo>
                    <a:pt x="187" y="534"/>
                    <a:pt x="188" y="534"/>
                    <a:pt x="189" y="534"/>
                  </a:cubicBezTo>
                  <a:cubicBezTo>
                    <a:pt x="189" y="534"/>
                    <a:pt x="188" y="533"/>
                    <a:pt x="188" y="533"/>
                  </a:cubicBezTo>
                  <a:cubicBezTo>
                    <a:pt x="191" y="533"/>
                    <a:pt x="191" y="533"/>
                    <a:pt x="191" y="533"/>
                  </a:cubicBezTo>
                  <a:cubicBezTo>
                    <a:pt x="187" y="533"/>
                    <a:pt x="189" y="532"/>
                    <a:pt x="189" y="531"/>
                  </a:cubicBezTo>
                  <a:cubicBezTo>
                    <a:pt x="189" y="531"/>
                    <a:pt x="189" y="531"/>
                    <a:pt x="189" y="531"/>
                  </a:cubicBezTo>
                  <a:cubicBezTo>
                    <a:pt x="190" y="530"/>
                    <a:pt x="188" y="532"/>
                    <a:pt x="188" y="531"/>
                  </a:cubicBezTo>
                  <a:cubicBezTo>
                    <a:pt x="188" y="530"/>
                    <a:pt x="191" y="530"/>
                    <a:pt x="192" y="530"/>
                  </a:cubicBezTo>
                  <a:cubicBezTo>
                    <a:pt x="191" y="529"/>
                    <a:pt x="189" y="527"/>
                    <a:pt x="191" y="526"/>
                  </a:cubicBezTo>
                  <a:cubicBezTo>
                    <a:pt x="190" y="525"/>
                    <a:pt x="189" y="524"/>
                    <a:pt x="188" y="524"/>
                  </a:cubicBezTo>
                  <a:cubicBezTo>
                    <a:pt x="188" y="523"/>
                    <a:pt x="191" y="523"/>
                    <a:pt x="190" y="523"/>
                  </a:cubicBezTo>
                  <a:cubicBezTo>
                    <a:pt x="190" y="523"/>
                    <a:pt x="191" y="522"/>
                    <a:pt x="192" y="522"/>
                  </a:cubicBezTo>
                  <a:cubicBezTo>
                    <a:pt x="191" y="522"/>
                    <a:pt x="192" y="521"/>
                    <a:pt x="190" y="522"/>
                  </a:cubicBezTo>
                  <a:cubicBezTo>
                    <a:pt x="190" y="520"/>
                    <a:pt x="191" y="519"/>
                    <a:pt x="190" y="518"/>
                  </a:cubicBezTo>
                  <a:cubicBezTo>
                    <a:pt x="190" y="518"/>
                    <a:pt x="192" y="518"/>
                    <a:pt x="193" y="518"/>
                  </a:cubicBezTo>
                  <a:cubicBezTo>
                    <a:pt x="191" y="517"/>
                    <a:pt x="190" y="516"/>
                    <a:pt x="190" y="515"/>
                  </a:cubicBezTo>
                  <a:cubicBezTo>
                    <a:pt x="189" y="515"/>
                    <a:pt x="189" y="516"/>
                    <a:pt x="187" y="516"/>
                  </a:cubicBezTo>
                  <a:cubicBezTo>
                    <a:pt x="187" y="516"/>
                    <a:pt x="186" y="516"/>
                    <a:pt x="186" y="515"/>
                  </a:cubicBezTo>
                  <a:cubicBezTo>
                    <a:pt x="188" y="515"/>
                    <a:pt x="191" y="515"/>
                    <a:pt x="191" y="514"/>
                  </a:cubicBezTo>
                  <a:cubicBezTo>
                    <a:pt x="193" y="514"/>
                    <a:pt x="190" y="515"/>
                    <a:pt x="193" y="515"/>
                  </a:cubicBezTo>
                  <a:cubicBezTo>
                    <a:pt x="195" y="515"/>
                    <a:pt x="196" y="517"/>
                    <a:pt x="194" y="517"/>
                  </a:cubicBezTo>
                  <a:cubicBezTo>
                    <a:pt x="197" y="518"/>
                    <a:pt x="195" y="516"/>
                    <a:pt x="197" y="516"/>
                  </a:cubicBezTo>
                  <a:cubicBezTo>
                    <a:pt x="197" y="516"/>
                    <a:pt x="195" y="515"/>
                    <a:pt x="195" y="514"/>
                  </a:cubicBezTo>
                  <a:cubicBezTo>
                    <a:pt x="194" y="514"/>
                    <a:pt x="194" y="515"/>
                    <a:pt x="193" y="514"/>
                  </a:cubicBezTo>
                  <a:cubicBezTo>
                    <a:pt x="190" y="514"/>
                    <a:pt x="194" y="513"/>
                    <a:pt x="194" y="513"/>
                  </a:cubicBezTo>
                  <a:cubicBezTo>
                    <a:pt x="195" y="513"/>
                    <a:pt x="195" y="513"/>
                    <a:pt x="195" y="513"/>
                  </a:cubicBezTo>
                  <a:cubicBezTo>
                    <a:pt x="196" y="512"/>
                    <a:pt x="194" y="512"/>
                    <a:pt x="194" y="511"/>
                  </a:cubicBezTo>
                  <a:cubicBezTo>
                    <a:pt x="197" y="511"/>
                    <a:pt x="195" y="513"/>
                    <a:pt x="197" y="513"/>
                  </a:cubicBezTo>
                  <a:cubicBezTo>
                    <a:pt x="199" y="512"/>
                    <a:pt x="199" y="512"/>
                    <a:pt x="199" y="512"/>
                  </a:cubicBezTo>
                  <a:cubicBezTo>
                    <a:pt x="199" y="511"/>
                    <a:pt x="196" y="512"/>
                    <a:pt x="197" y="511"/>
                  </a:cubicBezTo>
                  <a:cubicBezTo>
                    <a:pt x="198" y="511"/>
                    <a:pt x="198" y="511"/>
                    <a:pt x="198" y="511"/>
                  </a:cubicBezTo>
                  <a:cubicBezTo>
                    <a:pt x="197" y="510"/>
                    <a:pt x="197" y="510"/>
                    <a:pt x="197" y="510"/>
                  </a:cubicBezTo>
                  <a:cubicBezTo>
                    <a:pt x="196" y="510"/>
                    <a:pt x="194" y="510"/>
                    <a:pt x="195" y="511"/>
                  </a:cubicBezTo>
                  <a:cubicBezTo>
                    <a:pt x="191" y="511"/>
                    <a:pt x="194" y="511"/>
                    <a:pt x="193" y="510"/>
                  </a:cubicBezTo>
                  <a:cubicBezTo>
                    <a:pt x="192" y="509"/>
                    <a:pt x="194" y="510"/>
                    <a:pt x="192" y="510"/>
                  </a:cubicBezTo>
                  <a:cubicBezTo>
                    <a:pt x="190" y="510"/>
                    <a:pt x="190" y="510"/>
                    <a:pt x="190" y="509"/>
                  </a:cubicBezTo>
                  <a:cubicBezTo>
                    <a:pt x="190" y="508"/>
                    <a:pt x="192" y="509"/>
                    <a:pt x="193" y="508"/>
                  </a:cubicBezTo>
                  <a:cubicBezTo>
                    <a:pt x="193" y="508"/>
                    <a:pt x="193" y="509"/>
                    <a:pt x="192" y="509"/>
                  </a:cubicBezTo>
                  <a:cubicBezTo>
                    <a:pt x="194" y="510"/>
                    <a:pt x="196" y="508"/>
                    <a:pt x="197" y="509"/>
                  </a:cubicBezTo>
                  <a:cubicBezTo>
                    <a:pt x="198" y="508"/>
                    <a:pt x="196" y="508"/>
                    <a:pt x="196" y="508"/>
                  </a:cubicBezTo>
                  <a:cubicBezTo>
                    <a:pt x="195" y="508"/>
                    <a:pt x="194" y="508"/>
                    <a:pt x="193" y="508"/>
                  </a:cubicBezTo>
                  <a:cubicBezTo>
                    <a:pt x="188" y="507"/>
                    <a:pt x="197" y="507"/>
                    <a:pt x="196" y="506"/>
                  </a:cubicBezTo>
                  <a:cubicBezTo>
                    <a:pt x="193" y="506"/>
                    <a:pt x="191" y="504"/>
                    <a:pt x="188" y="506"/>
                  </a:cubicBezTo>
                  <a:cubicBezTo>
                    <a:pt x="187" y="505"/>
                    <a:pt x="187" y="505"/>
                    <a:pt x="187" y="505"/>
                  </a:cubicBezTo>
                  <a:cubicBezTo>
                    <a:pt x="189" y="505"/>
                    <a:pt x="189" y="504"/>
                    <a:pt x="191" y="504"/>
                  </a:cubicBezTo>
                  <a:cubicBezTo>
                    <a:pt x="191" y="504"/>
                    <a:pt x="191" y="504"/>
                    <a:pt x="191" y="504"/>
                  </a:cubicBezTo>
                  <a:cubicBezTo>
                    <a:pt x="193" y="504"/>
                    <a:pt x="193" y="504"/>
                    <a:pt x="193" y="504"/>
                  </a:cubicBezTo>
                  <a:cubicBezTo>
                    <a:pt x="195" y="504"/>
                    <a:pt x="196" y="503"/>
                    <a:pt x="197" y="503"/>
                  </a:cubicBezTo>
                  <a:cubicBezTo>
                    <a:pt x="196" y="502"/>
                    <a:pt x="195" y="503"/>
                    <a:pt x="194" y="502"/>
                  </a:cubicBezTo>
                  <a:cubicBezTo>
                    <a:pt x="195" y="502"/>
                    <a:pt x="195" y="502"/>
                    <a:pt x="196" y="502"/>
                  </a:cubicBezTo>
                  <a:cubicBezTo>
                    <a:pt x="195" y="502"/>
                    <a:pt x="193" y="503"/>
                    <a:pt x="193" y="502"/>
                  </a:cubicBezTo>
                  <a:cubicBezTo>
                    <a:pt x="193" y="501"/>
                    <a:pt x="195" y="500"/>
                    <a:pt x="195" y="501"/>
                  </a:cubicBezTo>
                  <a:cubicBezTo>
                    <a:pt x="197" y="501"/>
                    <a:pt x="197" y="501"/>
                    <a:pt x="197" y="501"/>
                  </a:cubicBezTo>
                  <a:cubicBezTo>
                    <a:pt x="195" y="501"/>
                    <a:pt x="198" y="501"/>
                    <a:pt x="197" y="500"/>
                  </a:cubicBezTo>
                  <a:cubicBezTo>
                    <a:pt x="196" y="500"/>
                    <a:pt x="194" y="500"/>
                    <a:pt x="193" y="500"/>
                  </a:cubicBezTo>
                  <a:cubicBezTo>
                    <a:pt x="192" y="499"/>
                    <a:pt x="194" y="499"/>
                    <a:pt x="193" y="499"/>
                  </a:cubicBezTo>
                  <a:cubicBezTo>
                    <a:pt x="195" y="500"/>
                    <a:pt x="195" y="500"/>
                    <a:pt x="195" y="500"/>
                  </a:cubicBezTo>
                  <a:cubicBezTo>
                    <a:pt x="194" y="499"/>
                    <a:pt x="198" y="499"/>
                    <a:pt x="197" y="498"/>
                  </a:cubicBezTo>
                  <a:cubicBezTo>
                    <a:pt x="195" y="498"/>
                    <a:pt x="195" y="498"/>
                    <a:pt x="195" y="498"/>
                  </a:cubicBezTo>
                  <a:cubicBezTo>
                    <a:pt x="196" y="498"/>
                    <a:pt x="196" y="498"/>
                    <a:pt x="197" y="498"/>
                  </a:cubicBezTo>
                  <a:cubicBezTo>
                    <a:pt x="196" y="498"/>
                    <a:pt x="196" y="497"/>
                    <a:pt x="196" y="497"/>
                  </a:cubicBezTo>
                  <a:cubicBezTo>
                    <a:pt x="197" y="497"/>
                    <a:pt x="197" y="497"/>
                    <a:pt x="197" y="497"/>
                  </a:cubicBezTo>
                  <a:cubicBezTo>
                    <a:pt x="196" y="497"/>
                    <a:pt x="193" y="496"/>
                    <a:pt x="196" y="496"/>
                  </a:cubicBezTo>
                  <a:cubicBezTo>
                    <a:pt x="193" y="496"/>
                    <a:pt x="196" y="496"/>
                    <a:pt x="194" y="497"/>
                  </a:cubicBezTo>
                  <a:cubicBezTo>
                    <a:pt x="192" y="497"/>
                    <a:pt x="193" y="496"/>
                    <a:pt x="192" y="496"/>
                  </a:cubicBezTo>
                  <a:cubicBezTo>
                    <a:pt x="195" y="496"/>
                    <a:pt x="192" y="495"/>
                    <a:pt x="192" y="495"/>
                  </a:cubicBezTo>
                  <a:cubicBezTo>
                    <a:pt x="193" y="494"/>
                    <a:pt x="194" y="494"/>
                    <a:pt x="194" y="494"/>
                  </a:cubicBezTo>
                  <a:cubicBezTo>
                    <a:pt x="193" y="494"/>
                    <a:pt x="193" y="494"/>
                    <a:pt x="193" y="494"/>
                  </a:cubicBezTo>
                  <a:cubicBezTo>
                    <a:pt x="196" y="493"/>
                    <a:pt x="192" y="493"/>
                    <a:pt x="193" y="492"/>
                  </a:cubicBezTo>
                  <a:cubicBezTo>
                    <a:pt x="194" y="492"/>
                    <a:pt x="195" y="492"/>
                    <a:pt x="196" y="492"/>
                  </a:cubicBezTo>
                  <a:cubicBezTo>
                    <a:pt x="193" y="493"/>
                    <a:pt x="193" y="491"/>
                    <a:pt x="191" y="491"/>
                  </a:cubicBezTo>
                  <a:cubicBezTo>
                    <a:pt x="192" y="490"/>
                    <a:pt x="194" y="492"/>
                    <a:pt x="196" y="491"/>
                  </a:cubicBezTo>
                  <a:cubicBezTo>
                    <a:pt x="194" y="491"/>
                    <a:pt x="197" y="490"/>
                    <a:pt x="195" y="490"/>
                  </a:cubicBezTo>
                  <a:cubicBezTo>
                    <a:pt x="194" y="491"/>
                    <a:pt x="193" y="490"/>
                    <a:pt x="192" y="490"/>
                  </a:cubicBezTo>
                  <a:cubicBezTo>
                    <a:pt x="192" y="489"/>
                    <a:pt x="193" y="490"/>
                    <a:pt x="194" y="489"/>
                  </a:cubicBezTo>
                  <a:cubicBezTo>
                    <a:pt x="193" y="489"/>
                    <a:pt x="191" y="488"/>
                    <a:pt x="191" y="489"/>
                  </a:cubicBezTo>
                  <a:cubicBezTo>
                    <a:pt x="191" y="488"/>
                    <a:pt x="189" y="488"/>
                    <a:pt x="190" y="487"/>
                  </a:cubicBezTo>
                  <a:cubicBezTo>
                    <a:pt x="192" y="487"/>
                    <a:pt x="191" y="488"/>
                    <a:pt x="192" y="488"/>
                  </a:cubicBezTo>
                  <a:cubicBezTo>
                    <a:pt x="192" y="487"/>
                    <a:pt x="188" y="488"/>
                    <a:pt x="187" y="487"/>
                  </a:cubicBezTo>
                  <a:cubicBezTo>
                    <a:pt x="187" y="487"/>
                    <a:pt x="184" y="487"/>
                    <a:pt x="183" y="486"/>
                  </a:cubicBezTo>
                  <a:cubicBezTo>
                    <a:pt x="183" y="485"/>
                    <a:pt x="184" y="487"/>
                    <a:pt x="186" y="486"/>
                  </a:cubicBezTo>
                  <a:cubicBezTo>
                    <a:pt x="185" y="486"/>
                    <a:pt x="185" y="486"/>
                    <a:pt x="185" y="486"/>
                  </a:cubicBezTo>
                  <a:cubicBezTo>
                    <a:pt x="188" y="485"/>
                    <a:pt x="190" y="487"/>
                    <a:pt x="193" y="486"/>
                  </a:cubicBezTo>
                  <a:cubicBezTo>
                    <a:pt x="192" y="486"/>
                    <a:pt x="192" y="486"/>
                    <a:pt x="192" y="486"/>
                  </a:cubicBezTo>
                  <a:cubicBezTo>
                    <a:pt x="195" y="486"/>
                    <a:pt x="195" y="486"/>
                    <a:pt x="195" y="486"/>
                  </a:cubicBezTo>
                  <a:cubicBezTo>
                    <a:pt x="193" y="486"/>
                    <a:pt x="194" y="485"/>
                    <a:pt x="194" y="484"/>
                  </a:cubicBezTo>
                  <a:cubicBezTo>
                    <a:pt x="192" y="484"/>
                    <a:pt x="194" y="485"/>
                    <a:pt x="193" y="485"/>
                  </a:cubicBezTo>
                  <a:cubicBezTo>
                    <a:pt x="192" y="484"/>
                    <a:pt x="190" y="484"/>
                    <a:pt x="191" y="483"/>
                  </a:cubicBezTo>
                  <a:cubicBezTo>
                    <a:pt x="192" y="484"/>
                    <a:pt x="193" y="483"/>
                    <a:pt x="194" y="483"/>
                  </a:cubicBezTo>
                  <a:cubicBezTo>
                    <a:pt x="195" y="483"/>
                    <a:pt x="192" y="483"/>
                    <a:pt x="193" y="482"/>
                  </a:cubicBezTo>
                  <a:cubicBezTo>
                    <a:pt x="194" y="483"/>
                    <a:pt x="194" y="483"/>
                    <a:pt x="194" y="483"/>
                  </a:cubicBezTo>
                  <a:cubicBezTo>
                    <a:pt x="194" y="480"/>
                    <a:pt x="194" y="478"/>
                    <a:pt x="190" y="476"/>
                  </a:cubicBezTo>
                  <a:cubicBezTo>
                    <a:pt x="191" y="475"/>
                    <a:pt x="191" y="475"/>
                    <a:pt x="193" y="474"/>
                  </a:cubicBezTo>
                  <a:cubicBezTo>
                    <a:pt x="192" y="474"/>
                    <a:pt x="191" y="474"/>
                    <a:pt x="191" y="473"/>
                  </a:cubicBezTo>
                  <a:cubicBezTo>
                    <a:pt x="193" y="473"/>
                    <a:pt x="193" y="473"/>
                    <a:pt x="193" y="473"/>
                  </a:cubicBezTo>
                  <a:cubicBezTo>
                    <a:pt x="194" y="472"/>
                    <a:pt x="192" y="472"/>
                    <a:pt x="191" y="471"/>
                  </a:cubicBezTo>
                  <a:cubicBezTo>
                    <a:pt x="193" y="471"/>
                    <a:pt x="193" y="471"/>
                    <a:pt x="193" y="471"/>
                  </a:cubicBezTo>
                  <a:cubicBezTo>
                    <a:pt x="194" y="471"/>
                    <a:pt x="192" y="470"/>
                    <a:pt x="191" y="470"/>
                  </a:cubicBezTo>
                  <a:cubicBezTo>
                    <a:pt x="193" y="470"/>
                    <a:pt x="193" y="470"/>
                    <a:pt x="193" y="470"/>
                  </a:cubicBezTo>
                  <a:cubicBezTo>
                    <a:pt x="191" y="470"/>
                    <a:pt x="191" y="470"/>
                    <a:pt x="191" y="470"/>
                  </a:cubicBezTo>
                  <a:cubicBezTo>
                    <a:pt x="191" y="469"/>
                    <a:pt x="191" y="468"/>
                    <a:pt x="193" y="469"/>
                  </a:cubicBezTo>
                  <a:cubicBezTo>
                    <a:pt x="193" y="469"/>
                    <a:pt x="192" y="468"/>
                    <a:pt x="192" y="468"/>
                  </a:cubicBezTo>
                  <a:cubicBezTo>
                    <a:pt x="193" y="468"/>
                    <a:pt x="193" y="467"/>
                    <a:pt x="193" y="466"/>
                  </a:cubicBezTo>
                  <a:cubicBezTo>
                    <a:pt x="192" y="466"/>
                    <a:pt x="191" y="466"/>
                    <a:pt x="190" y="466"/>
                  </a:cubicBezTo>
                  <a:cubicBezTo>
                    <a:pt x="188" y="465"/>
                    <a:pt x="190" y="466"/>
                    <a:pt x="189" y="465"/>
                  </a:cubicBezTo>
                  <a:cubicBezTo>
                    <a:pt x="190" y="465"/>
                    <a:pt x="191" y="465"/>
                    <a:pt x="192" y="465"/>
                  </a:cubicBezTo>
                  <a:cubicBezTo>
                    <a:pt x="195" y="465"/>
                    <a:pt x="192" y="462"/>
                    <a:pt x="193" y="461"/>
                  </a:cubicBezTo>
                  <a:cubicBezTo>
                    <a:pt x="192" y="460"/>
                    <a:pt x="192" y="460"/>
                    <a:pt x="192" y="460"/>
                  </a:cubicBezTo>
                  <a:cubicBezTo>
                    <a:pt x="195" y="460"/>
                    <a:pt x="193" y="459"/>
                    <a:pt x="194" y="458"/>
                  </a:cubicBezTo>
                  <a:cubicBezTo>
                    <a:pt x="193" y="458"/>
                    <a:pt x="191" y="457"/>
                    <a:pt x="191" y="456"/>
                  </a:cubicBezTo>
                  <a:cubicBezTo>
                    <a:pt x="189" y="455"/>
                    <a:pt x="193" y="457"/>
                    <a:pt x="195" y="457"/>
                  </a:cubicBezTo>
                  <a:cubicBezTo>
                    <a:pt x="194" y="456"/>
                    <a:pt x="194" y="456"/>
                    <a:pt x="194" y="456"/>
                  </a:cubicBezTo>
                  <a:cubicBezTo>
                    <a:pt x="194" y="456"/>
                    <a:pt x="194" y="456"/>
                    <a:pt x="194" y="456"/>
                  </a:cubicBezTo>
                  <a:cubicBezTo>
                    <a:pt x="194" y="455"/>
                    <a:pt x="193" y="454"/>
                    <a:pt x="194" y="454"/>
                  </a:cubicBezTo>
                  <a:cubicBezTo>
                    <a:pt x="194" y="454"/>
                    <a:pt x="194" y="454"/>
                    <a:pt x="194" y="454"/>
                  </a:cubicBezTo>
                  <a:cubicBezTo>
                    <a:pt x="195" y="454"/>
                    <a:pt x="196" y="455"/>
                    <a:pt x="196" y="454"/>
                  </a:cubicBezTo>
                  <a:cubicBezTo>
                    <a:pt x="194" y="453"/>
                    <a:pt x="196" y="453"/>
                    <a:pt x="194" y="452"/>
                  </a:cubicBezTo>
                  <a:cubicBezTo>
                    <a:pt x="195" y="452"/>
                    <a:pt x="195" y="452"/>
                    <a:pt x="195" y="452"/>
                  </a:cubicBezTo>
                  <a:cubicBezTo>
                    <a:pt x="194" y="451"/>
                    <a:pt x="194" y="451"/>
                    <a:pt x="194" y="451"/>
                  </a:cubicBezTo>
                  <a:cubicBezTo>
                    <a:pt x="195" y="451"/>
                    <a:pt x="195" y="451"/>
                    <a:pt x="195" y="451"/>
                  </a:cubicBezTo>
                  <a:cubicBezTo>
                    <a:pt x="196" y="453"/>
                    <a:pt x="196" y="453"/>
                    <a:pt x="196" y="453"/>
                  </a:cubicBezTo>
                  <a:cubicBezTo>
                    <a:pt x="197" y="452"/>
                    <a:pt x="195" y="452"/>
                    <a:pt x="194" y="451"/>
                  </a:cubicBezTo>
                  <a:cubicBezTo>
                    <a:pt x="193" y="450"/>
                    <a:pt x="195" y="450"/>
                    <a:pt x="195" y="451"/>
                  </a:cubicBezTo>
                  <a:cubicBezTo>
                    <a:pt x="196" y="451"/>
                    <a:pt x="195" y="451"/>
                    <a:pt x="195" y="451"/>
                  </a:cubicBezTo>
                  <a:cubicBezTo>
                    <a:pt x="196" y="452"/>
                    <a:pt x="196" y="451"/>
                    <a:pt x="196" y="452"/>
                  </a:cubicBezTo>
                  <a:cubicBezTo>
                    <a:pt x="196" y="451"/>
                    <a:pt x="195" y="450"/>
                    <a:pt x="195" y="450"/>
                  </a:cubicBezTo>
                  <a:cubicBezTo>
                    <a:pt x="195" y="451"/>
                    <a:pt x="196" y="450"/>
                    <a:pt x="197" y="451"/>
                  </a:cubicBezTo>
                  <a:cubicBezTo>
                    <a:pt x="196" y="450"/>
                    <a:pt x="197" y="450"/>
                    <a:pt x="196" y="450"/>
                  </a:cubicBezTo>
                  <a:cubicBezTo>
                    <a:pt x="196" y="450"/>
                    <a:pt x="195" y="449"/>
                    <a:pt x="194" y="449"/>
                  </a:cubicBezTo>
                  <a:cubicBezTo>
                    <a:pt x="194" y="448"/>
                    <a:pt x="194" y="448"/>
                    <a:pt x="195" y="448"/>
                  </a:cubicBezTo>
                  <a:cubicBezTo>
                    <a:pt x="195" y="449"/>
                    <a:pt x="195" y="449"/>
                    <a:pt x="195" y="449"/>
                  </a:cubicBezTo>
                  <a:cubicBezTo>
                    <a:pt x="195" y="448"/>
                    <a:pt x="196" y="448"/>
                    <a:pt x="194" y="447"/>
                  </a:cubicBezTo>
                  <a:cubicBezTo>
                    <a:pt x="196" y="449"/>
                    <a:pt x="196" y="449"/>
                    <a:pt x="196" y="449"/>
                  </a:cubicBezTo>
                  <a:cubicBezTo>
                    <a:pt x="196" y="448"/>
                    <a:pt x="196" y="448"/>
                    <a:pt x="196" y="447"/>
                  </a:cubicBezTo>
                  <a:cubicBezTo>
                    <a:pt x="197" y="448"/>
                    <a:pt x="198" y="450"/>
                    <a:pt x="199" y="450"/>
                  </a:cubicBezTo>
                  <a:cubicBezTo>
                    <a:pt x="198" y="448"/>
                    <a:pt x="198" y="448"/>
                    <a:pt x="198" y="448"/>
                  </a:cubicBezTo>
                  <a:cubicBezTo>
                    <a:pt x="199" y="448"/>
                    <a:pt x="199" y="448"/>
                    <a:pt x="199" y="449"/>
                  </a:cubicBezTo>
                  <a:cubicBezTo>
                    <a:pt x="200" y="449"/>
                    <a:pt x="198" y="444"/>
                    <a:pt x="199" y="445"/>
                  </a:cubicBezTo>
                  <a:cubicBezTo>
                    <a:pt x="200" y="447"/>
                    <a:pt x="200" y="447"/>
                    <a:pt x="201" y="447"/>
                  </a:cubicBezTo>
                  <a:cubicBezTo>
                    <a:pt x="200" y="446"/>
                    <a:pt x="200" y="446"/>
                    <a:pt x="200" y="446"/>
                  </a:cubicBezTo>
                  <a:cubicBezTo>
                    <a:pt x="200" y="446"/>
                    <a:pt x="201" y="448"/>
                    <a:pt x="200" y="447"/>
                  </a:cubicBezTo>
                  <a:cubicBezTo>
                    <a:pt x="199" y="446"/>
                    <a:pt x="200" y="446"/>
                    <a:pt x="200" y="445"/>
                  </a:cubicBezTo>
                  <a:cubicBezTo>
                    <a:pt x="200" y="446"/>
                    <a:pt x="201" y="447"/>
                    <a:pt x="202" y="447"/>
                  </a:cubicBezTo>
                  <a:cubicBezTo>
                    <a:pt x="202" y="447"/>
                    <a:pt x="202" y="447"/>
                    <a:pt x="202" y="447"/>
                  </a:cubicBezTo>
                  <a:cubicBezTo>
                    <a:pt x="205" y="449"/>
                    <a:pt x="200" y="450"/>
                    <a:pt x="204" y="454"/>
                  </a:cubicBezTo>
                  <a:cubicBezTo>
                    <a:pt x="205" y="456"/>
                    <a:pt x="206" y="463"/>
                    <a:pt x="206" y="463"/>
                  </a:cubicBezTo>
                  <a:cubicBezTo>
                    <a:pt x="214" y="451"/>
                    <a:pt x="212" y="449"/>
                    <a:pt x="214" y="446"/>
                  </a:cubicBezTo>
                  <a:cubicBezTo>
                    <a:pt x="214" y="447"/>
                    <a:pt x="214" y="447"/>
                    <a:pt x="214" y="447"/>
                  </a:cubicBezTo>
                  <a:cubicBezTo>
                    <a:pt x="214" y="446"/>
                    <a:pt x="214" y="446"/>
                    <a:pt x="214" y="446"/>
                  </a:cubicBezTo>
                  <a:cubicBezTo>
                    <a:pt x="214" y="446"/>
                    <a:pt x="215" y="446"/>
                    <a:pt x="215" y="446"/>
                  </a:cubicBezTo>
                  <a:cubicBezTo>
                    <a:pt x="215" y="446"/>
                    <a:pt x="215" y="447"/>
                    <a:pt x="216" y="445"/>
                  </a:cubicBezTo>
                  <a:cubicBezTo>
                    <a:pt x="216" y="445"/>
                    <a:pt x="216" y="445"/>
                    <a:pt x="216" y="445"/>
                  </a:cubicBezTo>
                  <a:cubicBezTo>
                    <a:pt x="216" y="445"/>
                    <a:pt x="217" y="443"/>
                    <a:pt x="217" y="443"/>
                  </a:cubicBezTo>
                  <a:cubicBezTo>
                    <a:pt x="216" y="445"/>
                    <a:pt x="216" y="445"/>
                    <a:pt x="216" y="445"/>
                  </a:cubicBezTo>
                  <a:cubicBezTo>
                    <a:pt x="216" y="447"/>
                    <a:pt x="217" y="446"/>
                    <a:pt x="217" y="447"/>
                  </a:cubicBezTo>
                  <a:cubicBezTo>
                    <a:pt x="217" y="445"/>
                    <a:pt x="217" y="447"/>
                    <a:pt x="218" y="445"/>
                  </a:cubicBezTo>
                  <a:cubicBezTo>
                    <a:pt x="218" y="445"/>
                    <a:pt x="218" y="445"/>
                    <a:pt x="218" y="445"/>
                  </a:cubicBezTo>
                  <a:cubicBezTo>
                    <a:pt x="219" y="445"/>
                    <a:pt x="219" y="444"/>
                    <a:pt x="220" y="444"/>
                  </a:cubicBezTo>
                  <a:cubicBezTo>
                    <a:pt x="220" y="444"/>
                    <a:pt x="219" y="446"/>
                    <a:pt x="219" y="446"/>
                  </a:cubicBezTo>
                  <a:cubicBezTo>
                    <a:pt x="219" y="447"/>
                    <a:pt x="219" y="447"/>
                    <a:pt x="220" y="447"/>
                  </a:cubicBezTo>
                  <a:cubicBezTo>
                    <a:pt x="220" y="447"/>
                    <a:pt x="220" y="446"/>
                    <a:pt x="220" y="446"/>
                  </a:cubicBezTo>
                  <a:cubicBezTo>
                    <a:pt x="220" y="446"/>
                    <a:pt x="220" y="446"/>
                    <a:pt x="220" y="447"/>
                  </a:cubicBezTo>
                  <a:cubicBezTo>
                    <a:pt x="220" y="446"/>
                    <a:pt x="220" y="446"/>
                    <a:pt x="220" y="446"/>
                  </a:cubicBezTo>
                  <a:cubicBezTo>
                    <a:pt x="220" y="446"/>
                    <a:pt x="220" y="446"/>
                    <a:pt x="220" y="447"/>
                  </a:cubicBezTo>
                  <a:cubicBezTo>
                    <a:pt x="220" y="447"/>
                    <a:pt x="220" y="447"/>
                    <a:pt x="220" y="447"/>
                  </a:cubicBezTo>
                  <a:cubicBezTo>
                    <a:pt x="220" y="447"/>
                    <a:pt x="220" y="447"/>
                    <a:pt x="220" y="447"/>
                  </a:cubicBezTo>
                  <a:cubicBezTo>
                    <a:pt x="220" y="447"/>
                    <a:pt x="220" y="447"/>
                    <a:pt x="220" y="447"/>
                  </a:cubicBezTo>
                  <a:cubicBezTo>
                    <a:pt x="220" y="447"/>
                    <a:pt x="220" y="447"/>
                    <a:pt x="220" y="448"/>
                  </a:cubicBezTo>
                  <a:cubicBezTo>
                    <a:pt x="220" y="449"/>
                    <a:pt x="220" y="449"/>
                    <a:pt x="220" y="449"/>
                  </a:cubicBezTo>
                  <a:cubicBezTo>
                    <a:pt x="220" y="449"/>
                    <a:pt x="221" y="448"/>
                    <a:pt x="221" y="447"/>
                  </a:cubicBezTo>
                  <a:cubicBezTo>
                    <a:pt x="222" y="449"/>
                    <a:pt x="224" y="448"/>
                    <a:pt x="225" y="448"/>
                  </a:cubicBezTo>
                  <a:cubicBezTo>
                    <a:pt x="225" y="448"/>
                    <a:pt x="224" y="449"/>
                    <a:pt x="225" y="449"/>
                  </a:cubicBezTo>
                  <a:cubicBezTo>
                    <a:pt x="225" y="449"/>
                    <a:pt x="226" y="448"/>
                    <a:pt x="226" y="449"/>
                  </a:cubicBezTo>
                  <a:cubicBezTo>
                    <a:pt x="226" y="448"/>
                    <a:pt x="225" y="450"/>
                    <a:pt x="225" y="450"/>
                  </a:cubicBezTo>
                  <a:cubicBezTo>
                    <a:pt x="225" y="451"/>
                    <a:pt x="226" y="449"/>
                    <a:pt x="226" y="449"/>
                  </a:cubicBezTo>
                  <a:cubicBezTo>
                    <a:pt x="225" y="452"/>
                    <a:pt x="229" y="450"/>
                    <a:pt x="229" y="452"/>
                  </a:cubicBezTo>
                  <a:cubicBezTo>
                    <a:pt x="229" y="451"/>
                    <a:pt x="228" y="452"/>
                    <a:pt x="227" y="452"/>
                  </a:cubicBezTo>
                  <a:cubicBezTo>
                    <a:pt x="228" y="452"/>
                    <a:pt x="229" y="452"/>
                    <a:pt x="232" y="452"/>
                  </a:cubicBezTo>
                  <a:cubicBezTo>
                    <a:pt x="230" y="453"/>
                    <a:pt x="230" y="453"/>
                    <a:pt x="230" y="453"/>
                  </a:cubicBezTo>
                  <a:cubicBezTo>
                    <a:pt x="230" y="453"/>
                    <a:pt x="231" y="453"/>
                    <a:pt x="232" y="453"/>
                  </a:cubicBezTo>
                  <a:cubicBezTo>
                    <a:pt x="233" y="452"/>
                    <a:pt x="234" y="452"/>
                    <a:pt x="234" y="452"/>
                  </a:cubicBezTo>
                  <a:cubicBezTo>
                    <a:pt x="234" y="452"/>
                    <a:pt x="234" y="452"/>
                    <a:pt x="234" y="452"/>
                  </a:cubicBezTo>
                  <a:cubicBezTo>
                    <a:pt x="235" y="453"/>
                    <a:pt x="235" y="452"/>
                    <a:pt x="236" y="453"/>
                  </a:cubicBezTo>
                  <a:cubicBezTo>
                    <a:pt x="235" y="454"/>
                    <a:pt x="235" y="453"/>
                    <a:pt x="234" y="454"/>
                  </a:cubicBezTo>
                  <a:cubicBezTo>
                    <a:pt x="232" y="455"/>
                    <a:pt x="233" y="456"/>
                    <a:pt x="233" y="456"/>
                  </a:cubicBezTo>
                  <a:cubicBezTo>
                    <a:pt x="235" y="456"/>
                    <a:pt x="235" y="456"/>
                    <a:pt x="235" y="456"/>
                  </a:cubicBezTo>
                  <a:cubicBezTo>
                    <a:pt x="236" y="456"/>
                    <a:pt x="234" y="457"/>
                    <a:pt x="234" y="457"/>
                  </a:cubicBezTo>
                  <a:cubicBezTo>
                    <a:pt x="239" y="456"/>
                    <a:pt x="239" y="456"/>
                    <a:pt x="239" y="456"/>
                  </a:cubicBezTo>
                  <a:cubicBezTo>
                    <a:pt x="238" y="456"/>
                    <a:pt x="237" y="458"/>
                    <a:pt x="236" y="457"/>
                  </a:cubicBezTo>
                  <a:cubicBezTo>
                    <a:pt x="237" y="458"/>
                    <a:pt x="240" y="458"/>
                    <a:pt x="241" y="458"/>
                  </a:cubicBezTo>
                  <a:cubicBezTo>
                    <a:pt x="241" y="459"/>
                    <a:pt x="243" y="459"/>
                    <a:pt x="243" y="460"/>
                  </a:cubicBezTo>
                  <a:cubicBezTo>
                    <a:pt x="242" y="460"/>
                    <a:pt x="243" y="459"/>
                    <a:pt x="242" y="460"/>
                  </a:cubicBezTo>
                  <a:cubicBezTo>
                    <a:pt x="240" y="461"/>
                    <a:pt x="240" y="461"/>
                    <a:pt x="240" y="461"/>
                  </a:cubicBezTo>
                  <a:cubicBezTo>
                    <a:pt x="240" y="460"/>
                    <a:pt x="238" y="461"/>
                    <a:pt x="237" y="461"/>
                  </a:cubicBezTo>
                  <a:cubicBezTo>
                    <a:pt x="238" y="462"/>
                    <a:pt x="238" y="463"/>
                    <a:pt x="237" y="464"/>
                  </a:cubicBezTo>
                  <a:cubicBezTo>
                    <a:pt x="240" y="463"/>
                    <a:pt x="239" y="465"/>
                    <a:pt x="242" y="465"/>
                  </a:cubicBezTo>
                  <a:cubicBezTo>
                    <a:pt x="242" y="466"/>
                    <a:pt x="240" y="466"/>
                    <a:pt x="239" y="466"/>
                  </a:cubicBezTo>
                  <a:cubicBezTo>
                    <a:pt x="240" y="467"/>
                    <a:pt x="240" y="468"/>
                    <a:pt x="240" y="469"/>
                  </a:cubicBezTo>
                  <a:cubicBezTo>
                    <a:pt x="240" y="469"/>
                    <a:pt x="240" y="469"/>
                    <a:pt x="240" y="469"/>
                  </a:cubicBezTo>
                  <a:cubicBezTo>
                    <a:pt x="240" y="470"/>
                    <a:pt x="240" y="472"/>
                    <a:pt x="242" y="472"/>
                  </a:cubicBezTo>
                  <a:cubicBezTo>
                    <a:pt x="241" y="472"/>
                    <a:pt x="241" y="472"/>
                    <a:pt x="241" y="472"/>
                  </a:cubicBezTo>
                  <a:cubicBezTo>
                    <a:pt x="240" y="473"/>
                    <a:pt x="244" y="472"/>
                    <a:pt x="243" y="474"/>
                  </a:cubicBezTo>
                  <a:cubicBezTo>
                    <a:pt x="242" y="473"/>
                    <a:pt x="242" y="473"/>
                    <a:pt x="242" y="473"/>
                  </a:cubicBezTo>
                  <a:cubicBezTo>
                    <a:pt x="243" y="474"/>
                    <a:pt x="241" y="475"/>
                    <a:pt x="243" y="476"/>
                  </a:cubicBezTo>
                  <a:cubicBezTo>
                    <a:pt x="242" y="476"/>
                    <a:pt x="242" y="476"/>
                    <a:pt x="241" y="475"/>
                  </a:cubicBezTo>
                  <a:cubicBezTo>
                    <a:pt x="242" y="476"/>
                    <a:pt x="242" y="477"/>
                    <a:pt x="243" y="478"/>
                  </a:cubicBezTo>
                  <a:cubicBezTo>
                    <a:pt x="241" y="478"/>
                    <a:pt x="241" y="478"/>
                    <a:pt x="241" y="478"/>
                  </a:cubicBezTo>
                  <a:cubicBezTo>
                    <a:pt x="240" y="478"/>
                    <a:pt x="244" y="478"/>
                    <a:pt x="243" y="479"/>
                  </a:cubicBezTo>
                  <a:cubicBezTo>
                    <a:pt x="243" y="479"/>
                    <a:pt x="242" y="480"/>
                    <a:pt x="242" y="480"/>
                  </a:cubicBezTo>
                  <a:cubicBezTo>
                    <a:pt x="243" y="480"/>
                    <a:pt x="243" y="481"/>
                    <a:pt x="243" y="481"/>
                  </a:cubicBezTo>
                  <a:cubicBezTo>
                    <a:pt x="241" y="482"/>
                    <a:pt x="241" y="482"/>
                    <a:pt x="241" y="482"/>
                  </a:cubicBezTo>
                  <a:cubicBezTo>
                    <a:pt x="241" y="486"/>
                    <a:pt x="241" y="490"/>
                    <a:pt x="243" y="494"/>
                  </a:cubicBezTo>
                  <a:cubicBezTo>
                    <a:pt x="240" y="494"/>
                    <a:pt x="241" y="493"/>
                    <a:pt x="240" y="493"/>
                  </a:cubicBezTo>
                  <a:cubicBezTo>
                    <a:pt x="242" y="493"/>
                    <a:pt x="240" y="494"/>
                    <a:pt x="241" y="495"/>
                  </a:cubicBezTo>
                  <a:cubicBezTo>
                    <a:pt x="241" y="495"/>
                    <a:pt x="241" y="495"/>
                    <a:pt x="241" y="495"/>
                  </a:cubicBezTo>
                  <a:cubicBezTo>
                    <a:pt x="241" y="496"/>
                    <a:pt x="240" y="496"/>
                    <a:pt x="240" y="497"/>
                  </a:cubicBezTo>
                  <a:cubicBezTo>
                    <a:pt x="241" y="497"/>
                    <a:pt x="241" y="497"/>
                    <a:pt x="241" y="497"/>
                  </a:cubicBezTo>
                  <a:cubicBezTo>
                    <a:pt x="242" y="497"/>
                    <a:pt x="238" y="498"/>
                    <a:pt x="241" y="498"/>
                  </a:cubicBezTo>
                  <a:cubicBezTo>
                    <a:pt x="239" y="499"/>
                    <a:pt x="239" y="499"/>
                    <a:pt x="239" y="499"/>
                  </a:cubicBezTo>
                  <a:cubicBezTo>
                    <a:pt x="242" y="499"/>
                    <a:pt x="238" y="499"/>
                    <a:pt x="240" y="500"/>
                  </a:cubicBezTo>
                  <a:cubicBezTo>
                    <a:pt x="240" y="500"/>
                    <a:pt x="240" y="500"/>
                    <a:pt x="240" y="500"/>
                  </a:cubicBezTo>
                  <a:cubicBezTo>
                    <a:pt x="239" y="501"/>
                    <a:pt x="243" y="502"/>
                    <a:pt x="241" y="502"/>
                  </a:cubicBezTo>
                  <a:cubicBezTo>
                    <a:pt x="241" y="503"/>
                    <a:pt x="242" y="504"/>
                    <a:pt x="244" y="504"/>
                  </a:cubicBezTo>
                  <a:cubicBezTo>
                    <a:pt x="241" y="504"/>
                    <a:pt x="241" y="504"/>
                    <a:pt x="241" y="504"/>
                  </a:cubicBezTo>
                  <a:cubicBezTo>
                    <a:pt x="242" y="507"/>
                    <a:pt x="241" y="511"/>
                    <a:pt x="244" y="513"/>
                  </a:cubicBezTo>
                  <a:cubicBezTo>
                    <a:pt x="243" y="513"/>
                    <a:pt x="243" y="513"/>
                    <a:pt x="243" y="513"/>
                  </a:cubicBezTo>
                  <a:cubicBezTo>
                    <a:pt x="245" y="515"/>
                    <a:pt x="241" y="517"/>
                    <a:pt x="245" y="518"/>
                  </a:cubicBezTo>
                  <a:cubicBezTo>
                    <a:pt x="247" y="518"/>
                    <a:pt x="247" y="518"/>
                    <a:pt x="247" y="518"/>
                  </a:cubicBezTo>
                  <a:cubicBezTo>
                    <a:pt x="244" y="519"/>
                    <a:pt x="244" y="519"/>
                    <a:pt x="244" y="519"/>
                  </a:cubicBezTo>
                  <a:cubicBezTo>
                    <a:pt x="246" y="519"/>
                    <a:pt x="245" y="520"/>
                    <a:pt x="247" y="521"/>
                  </a:cubicBezTo>
                  <a:cubicBezTo>
                    <a:pt x="245" y="521"/>
                    <a:pt x="245" y="521"/>
                    <a:pt x="245" y="521"/>
                  </a:cubicBezTo>
                  <a:cubicBezTo>
                    <a:pt x="245" y="521"/>
                    <a:pt x="247" y="522"/>
                    <a:pt x="247" y="523"/>
                  </a:cubicBezTo>
                  <a:cubicBezTo>
                    <a:pt x="246" y="523"/>
                    <a:pt x="246" y="523"/>
                    <a:pt x="246" y="523"/>
                  </a:cubicBezTo>
                  <a:cubicBezTo>
                    <a:pt x="243" y="527"/>
                    <a:pt x="241" y="532"/>
                    <a:pt x="246" y="534"/>
                  </a:cubicBezTo>
                  <a:cubicBezTo>
                    <a:pt x="247" y="535"/>
                    <a:pt x="243" y="535"/>
                    <a:pt x="244" y="536"/>
                  </a:cubicBezTo>
                  <a:cubicBezTo>
                    <a:pt x="247" y="538"/>
                    <a:pt x="245" y="541"/>
                    <a:pt x="247" y="543"/>
                  </a:cubicBezTo>
                  <a:cubicBezTo>
                    <a:pt x="246" y="546"/>
                    <a:pt x="244" y="545"/>
                    <a:pt x="243" y="548"/>
                  </a:cubicBezTo>
                  <a:cubicBezTo>
                    <a:pt x="243" y="547"/>
                    <a:pt x="243" y="547"/>
                    <a:pt x="243" y="547"/>
                  </a:cubicBezTo>
                  <a:cubicBezTo>
                    <a:pt x="242" y="549"/>
                    <a:pt x="241" y="547"/>
                    <a:pt x="240" y="546"/>
                  </a:cubicBezTo>
                  <a:cubicBezTo>
                    <a:pt x="240" y="547"/>
                    <a:pt x="239" y="547"/>
                    <a:pt x="240" y="549"/>
                  </a:cubicBezTo>
                  <a:cubicBezTo>
                    <a:pt x="239" y="550"/>
                    <a:pt x="238" y="546"/>
                    <a:pt x="238" y="547"/>
                  </a:cubicBezTo>
                  <a:cubicBezTo>
                    <a:pt x="238" y="546"/>
                    <a:pt x="238" y="548"/>
                    <a:pt x="238" y="548"/>
                  </a:cubicBezTo>
                  <a:cubicBezTo>
                    <a:pt x="236" y="550"/>
                    <a:pt x="238" y="546"/>
                    <a:pt x="235" y="545"/>
                  </a:cubicBezTo>
                  <a:cubicBezTo>
                    <a:pt x="232" y="546"/>
                    <a:pt x="228" y="548"/>
                    <a:pt x="225" y="547"/>
                  </a:cubicBezTo>
                  <a:cubicBezTo>
                    <a:pt x="225" y="547"/>
                    <a:pt x="225" y="549"/>
                    <a:pt x="225" y="549"/>
                  </a:cubicBezTo>
                  <a:cubicBezTo>
                    <a:pt x="224" y="546"/>
                    <a:pt x="224" y="550"/>
                    <a:pt x="223" y="549"/>
                  </a:cubicBezTo>
                  <a:cubicBezTo>
                    <a:pt x="223" y="548"/>
                    <a:pt x="223" y="548"/>
                    <a:pt x="223" y="547"/>
                  </a:cubicBezTo>
                  <a:cubicBezTo>
                    <a:pt x="222" y="546"/>
                    <a:pt x="220" y="548"/>
                    <a:pt x="219" y="547"/>
                  </a:cubicBezTo>
                  <a:cubicBezTo>
                    <a:pt x="218" y="549"/>
                    <a:pt x="216" y="546"/>
                    <a:pt x="215" y="548"/>
                  </a:cubicBezTo>
                  <a:cubicBezTo>
                    <a:pt x="215" y="546"/>
                    <a:pt x="214" y="547"/>
                    <a:pt x="214" y="546"/>
                  </a:cubicBezTo>
                  <a:cubicBezTo>
                    <a:pt x="213" y="550"/>
                    <a:pt x="211" y="545"/>
                    <a:pt x="210" y="547"/>
                  </a:cubicBezTo>
                  <a:cubicBezTo>
                    <a:pt x="210" y="547"/>
                    <a:pt x="210" y="547"/>
                    <a:pt x="210" y="547"/>
                  </a:cubicBezTo>
                  <a:cubicBezTo>
                    <a:pt x="206" y="547"/>
                    <a:pt x="202" y="547"/>
                    <a:pt x="198" y="549"/>
                  </a:cubicBezTo>
                  <a:cubicBezTo>
                    <a:pt x="195" y="549"/>
                    <a:pt x="193" y="546"/>
                    <a:pt x="190" y="547"/>
                  </a:cubicBezTo>
                  <a:cubicBezTo>
                    <a:pt x="190" y="548"/>
                    <a:pt x="190" y="549"/>
                    <a:pt x="190" y="549"/>
                  </a:cubicBezTo>
                  <a:cubicBezTo>
                    <a:pt x="189" y="549"/>
                    <a:pt x="190" y="548"/>
                    <a:pt x="190" y="547"/>
                  </a:cubicBezTo>
                  <a:cubicBezTo>
                    <a:pt x="188" y="549"/>
                    <a:pt x="187" y="547"/>
                    <a:pt x="185" y="547"/>
                  </a:cubicBezTo>
                  <a:cubicBezTo>
                    <a:pt x="185" y="548"/>
                    <a:pt x="184" y="548"/>
                    <a:pt x="185" y="549"/>
                  </a:cubicBezTo>
                  <a:cubicBezTo>
                    <a:pt x="183" y="546"/>
                    <a:pt x="181" y="550"/>
                    <a:pt x="179" y="548"/>
                  </a:cubicBezTo>
                  <a:cubicBezTo>
                    <a:pt x="179" y="552"/>
                    <a:pt x="178" y="550"/>
                    <a:pt x="177" y="551"/>
                  </a:cubicBezTo>
                  <a:cubicBezTo>
                    <a:pt x="177" y="551"/>
                    <a:pt x="177" y="550"/>
                    <a:pt x="177" y="549"/>
                  </a:cubicBezTo>
                  <a:cubicBezTo>
                    <a:pt x="175" y="550"/>
                    <a:pt x="175" y="550"/>
                    <a:pt x="173" y="549"/>
                  </a:cubicBezTo>
                  <a:cubicBezTo>
                    <a:pt x="172" y="549"/>
                    <a:pt x="172" y="551"/>
                    <a:pt x="171" y="551"/>
                  </a:cubicBezTo>
                  <a:cubicBezTo>
                    <a:pt x="171" y="548"/>
                    <a:pt x="170" y="550"/>
                    <a:pt x="169" y="550"/>
                  </a:cubicBezTo>
                  <a:cubicBezTo>
                    <a:pt x="169" y="552"/>
                    <a:pt x="168" y="553"/>
                    <a:pt x="167" y="552"/>
                  </a:cubicBezTo>
                  <a:cubicBezTo>
                    <a:pt x="168" y="549"/>
                    <a:pt x="168" y="549"/>
                    <a:pt x="168" y="549"/>
                  </a:cubicBezTo>
                  <a:cubicBezTo>
                    <a:pt x="165" y="551"/>
                    <a:pt x="162" y="548"/>
                    <a:pt x="159" y="551"/>
                  </a:cubicBezTo>
                  <a:cubicBezTo>
                    <a:pt x="159" y="549"/>
                    <a:pt x="159" y="549"/>
                    <a:pt x="159" y="549"/>
                  </a:cubicBezTo>
                  <a:cubicBezTo>
                    <a:pt x="156" y="550"/>
                    <a:pt x="154" y="548"/>
                    <a:pt x="151" y="549"/>
                  </a:cubicBezTo>
                  <a:cubicBezTo>
                    <a:pt x="150" y="548"/>
                    <a:pt x="150" y="547"/>
                    <a:pt x="149" y="547"/>
                  </a:cubicBezTo>
                  <a:cubicBezTo>
                    <a:pt x="148" y="548"/>
                    <a:pt x="148" y="548"/>
                    <a:pt x="146" y="549"/>
                  </a:cubicBezTo>
                  <a:cubicBezTo>
                    <a:pt x="146" y="549"/>
                    <a:pt x="146" y="548"/>
                    <a:pt x="147" y="547"/>
                  </a:cubicBezTo>
                  <a:cubicBezTo>
                    <a:pt x="146" y="546"/>
                    <a:pt x="147" y="544"/>
                    <a:pt x="145" y="545"/>
                  </a:cubicBezTo>
                  <a:cubicBezTo>
                    <a:pt x="146" y="545"/>
                    <a:pt x="146" y="545"/>
                    <a:pt x="146" y="545"/>
                  </a:cubicBezTo>
                  <a:cubicBezTo>
                    <a:pt x="145" y="545"/>
                    <a:pt x="143" y="545"/>
                    <a:pt x="144" y="544"/>
                  </a:cubicBezTo>
                  <a:cubicBezTo>
                    <a:pt x="143" y="544"/>
                    <a:pt x="142" y="543"/>
                    <a:pt x="140" y="544"/>
                  </a:cubicBezTo>
                  <a:cubicBezTo>
                    <a:pt x="140" y="543"/>
                    <a:pt x="143" y="543"/>
                    <a:pt x="141" y="543"/>
                  </a:cubicBezTo>
                  <a:cubicBezTo>
                    <a:pt x="143" y="543"/>
                    <a:pt x="143" y="543"/>
                    <a:pt x="143" y="543"/>
                  </a:cubicBezTo>
                  <a:cubicBezTo>
                    <a:pt x="143" y="541"/>
                    <a:pt x="142" y="539"/>
                    <a:pt x="142" y="537"/>
                  </a:cubicBezTo>
                  <a:cubicBezTo>
                    <a:pt x="145" y="537"/>
                    <a:pt x="142" y="534"/>
                    <a:pt x="144" y="534"/>
                  </a:cubicBezTo>
                  <a:cubicBezTo>
                    <a:pt x="143" y="533"/>
                    <a:pt x="146" y="532"/>
                    <a:pt x="143" y="530"/>
                  </a:cubicBezTo>
                  <a:cubicBezTo>
                    <a:pt x="144" y="531"/>
                    <a:pt x="144" y="531"/>
                    <a:pt x="144" y="531"/>
                  </a:cubicBezTo>
                  <a:cubicBezTo>
                    <a:pt x="145" y="530"/>
                    <a:pt x="146" y="528"/>
                    <a:pt x="147" y="527"/>
                  </a:cubicBezTo>
                  <a:cubicBezTo>
                    <a:pt x="148" y="527"/>
                    <a:pt x="146" y="526"/>
                    <a:pt x="146" y="525"/>
                  </a:cubicBezTo>
                  <a:cubicBezTo>
                    <a:pt x="147" y="525"/>
                    <a:pt x="147" y="525"/>
                    <a:pt x="147" y="525"/>
                  </a:cubicBezTo>
                  <a:cubicBezTo>
                    <a:pt x="147" y="524"/>
                    <a:pt x="145" y="523"/>
                    <a:pt x="145" y="522"/>
                  </a:cubicBezTo>
                  <a:cubicBezTo>
                    <a:pt x="146" y="522"/>
                    <a:pt x="145" y="521"/>
                    <a:pt x="146" y="521"/>
                  </a:cubicBezTo>
                  <a:cubicBezTo>
                    <a:pt x="146" y="522"/>
                    <a:pt x="147" y="523"/>
                    <a:pt x="149" y="525"/>
                  </a:cubicBezTo>
                  <a:cubicBezTo>
                    <a:pt x="150" y="525"/>
                    <a:pt x="147" y="522"/>
                    <a:pt x="149" y="523"/>
                  </a:cubicBezTo>
                  <a:cubicBezTo>
                    <a:pt x="150" y="522"/>
                    <a:pt x="150" y="521"/>
                    <a:pt x="149" y="520"/>
                  </a:cubicBezTo>
                  <a:cubicBezTo>
                    <a:pt x="149" y="521"/>
                    <a:pt x="150" y="520"/>
                    <a:pt x="150" y="521"/>
                  </a:cubicBezTo>
                  <a:cubicBezTo>
                    <a:pt x="151" y="521"/>
                    <a:pt x="151" y="520"/>
                    <a:pt x="151" y="520"/>
                  </a:cubicBezTo>
                  <a:cubicBezTo>
                    <a:pt x="150" y="520"/>
                    <a:pt x="150" y="520"/>
                    <a:pt x="150" y="520"/>
                  </a:cubicBezTo>
                  <a:cubicBezTo>
                    <a:pt x="149" y="519"/>
                    <a:pt x="150" y="518"/>
                    <a:pt x="148" y="517"/>
                  </a:cubicBezTo>
                  <a:cubicBezTo>
                    <a:pt x="148" y="517"/>
                    <a:pt x="149" y="518"/>
                    <a:pt x="148" y="518"/>
                  </a:cubicBezTo>
                  <a:cubicBezTo>
                    <a:pt x="147" y="517"/>
                    <a:pt x="148" y="516"/>
                    <a:pt x="149" y="516"/>
                  </a:cubicBezTo>
                  <a:cubicBezTo>
                    <a:pt x="150" y="517"/>
                    <a:pt x="150" y="519"/>
                    <a:pt x="151" y="519"/>
                  </a:cubicBezTo>
                  <a:cubicBezTo>
                    <a:pt x="150" y="515"/>
                    <a:pt x="150" y="515"/>
                    <a:pt x="150" y="515"/>
                  </a:cubicBezTo>
                  <a:cubicBezTo>
                    <a:pt x="150" y="516"/>
                    <a:pt x="149" y="516"/>
                    <a:pt x="148" y="515"/>
                  </a:cubicBezTo>
                  <a:cubicBezTo>
                    <a:pt x="148" y="516"/>
                    <a:pt x="148" y="516"/>
                    <a:pt x="148" y="516"/>
                  </a:cubicBezTo>
                  <a:cubicBezTo>
                    <a:pt x="147" y="515"/>
                    <a:pt x="147" y="515"/>
                    <a:pt x="147" y="515"/>
                  </a:cubicBezTo>
                  <a:cubicBezTo>
                    <a:pt x="147" y="516"/>
                    <a:pt x="145" y="516"/>
                    <a:pt x="145" y="517"/>
                  </a:cubicBezTo>
                  <a:cubicBezTo>
                    <a:pt x="147" y="518"/>
                    <a:pt x="147" y="518"/>
                    <a:pt x="147" y="518"/>
                  </a:cubicBezTo>
                  <a:cubicBezTo>
                    <a:pt x="146" y="519"/>
                    <a:pt x="147" y="521"/>
                    <a:pt x="146" y="520"/>
                  </a:cubicBezTo>
                  <a:cubicBezTo>
                    <a:pt x="145" y="519"/>
                    <a:pt x="145" y="519"/>
                    <a:pt x="144" y="519"/>
                  </a:cubicBezTo>
                  <a:cubicBezTo>
                    <a:pt x="144" y="519"/>
                    <a:pt x="144" y="519"/>
                    <a:pt x="144" y="519"/>
                  </a:cubicBezTo>
                  <a:cubicBezTo>
                    <a:pt x="142" y="518"/>
                    <a:pt x="142" y="518"/>
                    <a:pt x="142" y="518"/>
                  </a:cubicBezTo>
                  <a:cubicBezTo>
                    <a:pt x="145" y="520"/>
                    <a:pt x="142" y="520"/>
                    <a:pt x="142" y="521"/>
                  </a:cubicBezTo>
                  <a:cubicBezTo>
                    <a:pt x="142" y="520"/>
                    <a:pt x="142" y="520"/>
                    <a:pt x="142" y="520"/>
                  </a:cubicBezTo>
                  <a:cubicBezTo>
                    <a:pt x="140" y="521"/>
                    <a:pt x="143" y="521"/>
                    <a:pt x="143" y="522"/>
                  </a:cubicBezTo>
                  <a:cubicBezTo>
                    <a:pt x="142" y="522"/>
                    <a:pt x="140" y="520"/>
                    <a:pt x="139" y="520"/>
                  </a:cubicBezTo>
                  <a:cubicBezTo>
                    <a:pt x="138" y="521"/>
                    <a:pt x="139" y="524"/>
                    <a:pt x="137" y="524"/>
                  </a:cubicBezTo>
                  <a:cubicBezTo>
                    <a:pt x="136" y="525"/>
                    <a:pt x="137" y="526"/>
                    <a:pt x="137" y="528"/>
                  </a:cubicBezTo>
                  <a:cubicBezTo>
                    <a:pt x="137" y="529"/>
                    <a:pt x="135" y="527"/>
                    <a:pt x="136" y="528"/>
                  </a:cubicBezTo>
                  <a:cubicBezTo>
                    <a:pt x="135" y="527"/>
                    <a:pt x="134" y="527"/>
                    <a:pt x="133" y="527"/>
                  </a:cubicBezTo>
                  <a:cubicBezTo>
                    <a:pt x="134" y="527"/>
                    <a:pt x="132" y="528"/>
                    <a:pt x="135" y="529"/>
                  </a:cubicBezTo>
                  <a:cubicBezTo>
                    <a:pt x="133" y="529"/>
                    <a:pt x="132" y="532"/>
                    <a:pt x="133" y="533"/>
                  </a:cubicBezTo>
                  <a:cubicBezTo>
                    <a:pt x="133" y="533"/>
                    <a:pt x="131" y="532"/>
                    <a:pt x="130" y="532"/>
                  </a:cubicBezTo>
                  <a:cubicBezTo>
                    <a:pt x="131" y="534"/>
                    <a:pt x="132" y="535"/>
                    <a:pt x="131" y="536"/>
                  </a:cubicBezTo>
                  <a:cubicBezTo>
                    <a:pt x="133" y="537"/>
                    <a:pt x="133" y="536"/>
                    <a:pt x="135" y="537"/>
                  </a:cubicBezTo>
                  <a:cubicBezTo>
                    <a:pt x="135" y="537"/>
                    <a:pt x="136" y="537"/>
                    <a:pt x="136" y="537"/>
                  </a:cubicBezTo>
                  <a:cubicBezTo>
                    <a:pt x="134" y="537"/>
                    <a:pt x="131" y="537"/>
                    <a:pt x="131" y="538"/>
                  </a:cubicBezTo>
                  <a:cubicBezTo>
                    <a:pt x="128" y="538"/>
                    <a:pt x="132" y="536"/>
                    <a:pt x="129" y="536"/>
                  </a:cubicBezTo>
                  <a:cubicBezTo>
                    <a:pt x="126" y="535"/>
                    <a:pt x="127" y="533"/>
                    <a:pt x="128" y="533"/>
                  </a:cubicBezTo>
                  <a:cubicBezTo>
                    <a:pt x="126" y="531"/>
                    <a:pt x="128" y="533"/>
                    <a:pt x="126" y="533"/>
                  </a:cubicBezTo>
                  <a:cubicBezTo>
                    <a:pt x="126" y="534"/>
                    <a:pt x="127" y="535"/>
                    <a:pt x="127" y="536"/>
                  </a:cubicBezTo>
                  <a:cubicBezTo>
                    <a:pt x="128" y="537"/>
                    <a:pt x="128" y="536"/>
                    <a:pt x="129" y="537"/>
                  </a:cubicBezTo>
                  <a:cubicBezTo>
                    <a:pt x="131" y="539"/>
                    <a:pt x="127" y="539"/>
                    <a:pt x="127" y="539"/>
                  </a:cubicBezTo>
                  <a:cubicBezTo>
                    <a:pt x="126" y="538"/>
                    <a:pt x="126" y="538"/>
                    <a:pt x="126" y="538"/>
                  </a:cubicBezTo>
                  <a:cubicBezTo>
                    <a:pt x="125" y="539"/>
                    <a:pt x="127" y="540"/>
                    <a:pt x="127" y="541"/>
                  </a:cubicBezTo>
                  <a:cubicBezTo>
                    <a:pt x="124" y="541"/>
                    <a:pt x="126" y="539"/>
                    <a:pt x="124" y="538"/>
                  </a:cubicBezTo>
                  <a:cubicBezTo>
                    <a:pt x="122" y="539"/>
                    <a:pt x="122" y="539"/>
                    <a:pt x="122" y="539"/>
                  </a:cubicBezTo>
                  <a:cubicBezTo>
                    <a:pt x="122" y="542"/>
                    <a:pt x="125" y="540"/>
                    <a:pt x="124" y="542"/>
                  </a:cubicBezTo>
                  <a:cubicBezTo>
                    <a:pt x="123" y="542"/>
                    <a:pt x="123" y="542"/>
                    <a:pt x="123" y="542"/>
                  </a:cubicBezTo>
                  <a:cubicBezTo>
                    <a:pt x="124" y="543"/>
                    <a:pt x="124" y="543"/>
                    <a:pt x="124" y="543"/>
                  </a:cubicBezTo>
                  <a:cubicBezTo>
                    <a:pt x="125" y="543"/>
                    <a:pt x="127" y="543"/>
                    <a:pt x="126" y="542"/>
                  </a:cubicBezTo>
                  <a:cubicBezTo>
                    <a:pt x="130" y="542"/>
                    <a:pt x="127" y="543"/>
                    <a:pt x="128" y="544"/>
                  </a:cubicBezTo>
                  <a:cubicBezTo>
                    <a:pt x="130" y="545"/>
                    <a:pt x="127" y="544"/>
                    <a:pt x="129" y="543"/>
                  </a:cubicBezTo>
                  <a:cubicBezTo>
                    <a:pt x="131" y="543"/>
                    <a:pt x="131" y="544"/>
                    <a:pt x="131" y="545"/>
                  </a:cubicBezTo>
                  <a:cubicBezTo>
                    <a:pt x="132" y="546"/>
                    <a:pt x="130" y="546"/>
                    <a:pt x="129" y="547"/>
                  </a:cubicBezTo>
                  <a:cubicBezTo>
                    <a:pt x="128" y="546"/>
                    <a:pt x="128" y="545"/>
                    <a:pt x="129" y="545"/>
                  </a:cubicBezTo>
                  <a:cubicBezTo>
                    <a:pt x="127" y="544"/>
                    <a:pt x="125" y="547"/>
                    <a:pt x="124" y="546"/>
                  </a:cubicBezTo>
                  <a:cubicBezTo>
                    <a:pt x="123" y="548"/>
                    <a:pt x="125" y="547"/>
                    <a:pt x="126" y="548"/>
                  </a:cubicBezTo>
                  <a:cubicBezTo>
                    <a:pt x="126" y="547"/>
                    <a:pt x="128" y="547"/>
                    <a:pt x="128" y="547"/>
                  </a:cubicBezTo>
                  <a:cubicBezTo>
                    <a:pt x="133" y="548"/>
                    <a:pt x="125" y="549"/>
                    <a:pt x="127" y="551"/>
                  </a:cubicBezTo>
                  <a:cubicBezTo>
                    <a:pt x="130" y="550"/>
                    <a:pt x="132" y="552"/>
                    <a:pt x="134" y="549"/>
                  </a:cubicBezTo>
                  <a:cubicBezTo>
                    <a:pt x="135" y="549"/>
                    <a:pt x="136" y="550"/>
                    <a:pt x="136" y="550"/>
                  </a:cubicBezTo>
                  <a:cubicBezTo>
                    <a:pt x="134" y="551"/>
                    <a:pt x="135" y="552"/>
                    <a:pt x="133" y="552"/>
                  </a:cubicBezTo>
                  <a:cubicBezTo>
                    <a:pt x="133" y="553"/>
                    <a:pt x="133" y="553"/>
                    <a:pt x="133" y="553"/>
                  </a:cubicBezTo>
                  <a:cubicBezTo>
                    <a:pt x="130" y="553"/>
                    <a:pt x="130" y="553"/>
                    <a:pt x="130" y="553"/>
                  </a:cubicBezTo>
                  <a:cubicBezTo>
                    <a:pt x="130" y="554"/>
                    <a:pt x="129" y="557"/>
                    <a:pt x="129" y="558"/>
                  </a:cubicBezTo>
                  <a:cubicBezTo>
                    <a:pt x="130" y="558"/>
                    <a:pt x="130" y="556"/>
                    <a:pt x="131" y="557"/>
                  </a:cubicBezTo>
                  <a:cubicBezTo>
                    <a:pt x="130" y="557"/>
                    <a:pt x="130" y="559"/>
                    <a:pt x="131" y="559"/>
                  </a:cubicBezTo>
                  <a:cubicBezTo>
                    <a:pt x="130" y="558"/>
                    <a:pt x="133" y="557"/>
                    <a:pt x="134" y="557"/>
                  </a:cubicBezTo>
                  <a:cubicBezTo>
                    <a:pt x="134" y="558"/>
                    <a:pt x="134" y="560"/>
                    <a:pt x="133" y="560"/>
                  </a:cubicBezTo>
                  <a:cubicBezTo>
                    <a:pt x="131" y="561"/>
                    <a:pt x="131" y="561"/>
                    <a:pt x="131" y="561"/>
                  </a:cubicBezTo>
                  <a:cubicBezTo>
                    <a:pt x="133" y="560"/>
                    <a:pt x="131" y="562"/>
                    <a:pt x="132" y="562"/>
                  </a:cubicBezTo>
                  <a:cubicBezTo>
                    <a:pt x="133" y="561"/>
                    <a:pt x="135" y="560"/>
                    <a:pt x="136" y="559"/>
                  </a:cubicBezTo>
                  <a:cubicBezTo>
                    <a:pt x="137" y="559"/>
                    <a:pt x="136" y="561"/>
                    <a:pt x="137" y="561"/>
                  </a:cubicBezTo>
                  <a:cubicBezTo>
                    <a:pt x="135" y="561"/>
                    <a:pt x="135" y="561"/>
                    <a:pt x="135" y="561"/>
                  </a:cubicBezTo>
                  <a:cubicBezTo>
                    <a:pt x="136" y="562"/>
                    <a:pt x="133" y="564"/>
                    <a:pt x="135" y="564"/>
                  </a:cubicBezTo>
                  <a:cubicBezTo>
                    <a:pt x="136" y="563"/>
                    <a:pt x="136" y="563"/>
                    <a:pt x="136" y="563"/>
                  </a:cubicBezTo>
                  <a:cubicBezTo>
                    <a:pt x="136" y="564"/>
                    <a:pt x="136" y="564"/>
                    <a:pt x="135" y="564"/>
                  </a:cubicBezTo>
                  <a:close/>
                  <a:moveTo>
                    <a:pt x="181" y="303"/>
                  </a:moveTo>
                  <a:cubicBezTo>
                    <a:pt x="181" y="303"/>
                    <a:pt x="181" y="303"/>
                    <a:pt x="181" y="303"/>
                  </a:cubicBezTo>
                  <a:cubicBezTo>
                    <a:pt x="181" y="303"/>
                    <a:pt x="181" y="303"/>
                    <a:pt x="181" y="303"/>
                  </a:cubicBezTo>
                  <a:cubicBezTo>
                    <a:pt x="181" y="303"/>
                    <a:pt x="181" y="303"/>
                    <a:pt x="181" y="303"/>
                  </a:cubicBezTo>
                  <a:close/>
                  <a:moveTo>
                    <a:pt x="191" y="308"/>
                  </a:moveTo>
                  <a:cubicBezTo>
                    <a:pt x="190" y="307"/>
                    <a:pt x="190" y="306"/>
                    <a:pt x="190" y="306"/>
                  </a:cubicBezTo>
                  <a:cubicBezTo>
                    <a:pt x="191" y="308"/>
                    <a:pt x="191" y="308"/>
                    <a:pt x="191" y="308"/>
                  </a:cubicBezTo>
                  <a:cubicBezTo>
                    <a:pt x="191" y="308"/>
                    <a:pt x="191" y="308"/>
                    <a:pt x="191" y="308"/>
                  </a:cubicBezTo>
                  <a:close/>
                  <a:moveTo>
                    <a:pt x="199" y="323"/>
                  </a:moveTo>
                  <a:cubicBezTo>
                    <a:pt x="199" y="323"/>
                    <a:pt x="199" y="323"/>
                    <a:pt x="199" y="324"/>
                  </a:cubicBezTo>
                  <a:cubicBezTo>
                    <a:pt x="199" y="324"/>
                    <a:pt x="199" y="324"/>
                    <a:pt x="199" y="324"/>
                  </a:cubicBezTo>
                  <a:cubicBezTo>
                    <a:pt x="199" y="324"/>
                    <a:pt x="199" y="324"/>
                    <a:pt x="199" y="324"/>
                  </a:cubicBezTo>
                  <a:cubicBezTo>
                    <a:pt x="199" y="324"/>
                    <a:pt x="200" y="324"/>
                    <a:pt x="200" y="324"/>
                  </a:cubicBezTo>
                  <a:cubicBezTo>
                    <a:pt x="200" y="324"/>
                    <a:pt x="200" y="324"/>
                    <a:pt x="200" y="324"/>
                  </a:cubicBezTo>
                  <a:cubicBezTo>
                    <a:pt x="198" y="324"/>
                    <a:pt x="198" y="324"/>
                    <a:pt x="199" y="323"/>
                  </a:cubicBezTo>
                  <a:close/>
                  <a:moveTo>
                    <a:pt x="198" y="307"/>
                  </a:moveTo>
                  <a:cubicBezTo>
                    <a:pt x="198" y="307"/>
                    <a:pt x="198" y="307"/>
                    <a:pt x="198" y="307"/>
                  </a:cubicBezTo>
                  <a:cubicBezTo>
                    <a:pt x="198" y="307"/>
                    <a:pt x="198" y="306"/>
                    <a:pt x="198" y="306"/>
                  </a:cubicBezTo>
                  <a:cubicBezTo>
                    <a:pt x="198" y="307"/>
                    <a:pt x="198" y="307"/>
                    <a:pt x="198" y="307"/>
                  </a:cubicBezTo>
                  <a:cubicBezTo>
                    <a:pt x="197" y="308"/>
                    <a:pt x="197" y="304"/>
                    <a:pt x="197" y="307"/>
                  </a:cubicBezTo>
                  <a:cubicBezTo>
                    <a:pt x="197" y="305"/>
                    <a:pt x="197" y="305"/>
                    <a:pt x="197" y="305"/>
                  </a:cubicBezTo>
                  <a:cubicBezTo>
                    <a:pt x="196" y="308"/>
                    <a:pt x="196" y="304"/>
                    <a:pt x="196" y="306"/>
                  </a:cubicBezTo>
                  <a:cubicBezTo>
                    <a:pt x="196" y="306"/>
                    <a:pt x="196" y="306"/>
                    <a:pt x="196" y="306"/>
                  </a:cubicBezTo>
                  <a:cubicBezTo>
                    <a:pt x="195" y="305"/>
                    <a:pt x="194" y="309"/>
                    <a:pt x="194" y="307"/>
                  </a:cubicBezTo>
                  <a:cubicBezTo>
                    <a:pt x="194" y="307"/>
                    <a:pt x="193" y="307"/>
                    <a:pt x="193" y="309"/>
                  </a:cubicBezTo>
                  <a:cubicBezTo>
                    <a:pt x="193" y="307"/>
                    <a:pt x="193" y="307"/>
                    <a:pt x="193" y="307"/>
                  </a:cubicBezTo>
                  <a:cubicBezTo>
                    <a:pt x="192" y="307"/>
                    <a:pt x="192" y="307"/>
                    <a:pt x="191" y="308"/>
                  </a:cubicBezTo>
                  <a:cubicBezTo>
                    <a:pt x="191" y="307"/>
                    <a:pt x="191" y="307"/>
                    <a:pt x="191" y="307"/>
                  </a:cubicBezTo>
                  <a:cubicBezTo>
                    <a:pt x="190" y="306"/>
                    <a:pt x="189" y="304"/>
                    <a:pt x="189" y="304"/>
                  </a:cubicBezTo>
                  <a:cubicBezTo>
                    <a:pt x="188" y="302"/>
                    <a:pt x="189" y="304"/>
                    <a:pt x="189" y="303"/>
                  </a:cubicBezTo>
                  <a:cubicBezTo>
                    <a:pt x="189" y="302"/>
                    <a:pt x="189" y="303"/>
                    <a:pt x="188" y="302"/>
                  </a:cubicBezTo>
                  <a:cubicBezTo>
                    <a:pt x="188" y="300"/>
                    <a:pt x="188" y="300"/>
                    <a:pt x="188" y="300"/>
                  </a:cubicBezTo>
                  <a:cubicBezTo>
                    <a:pt x="188" y="300"/>
                    <a:pt x="189" y="302"/>
                    <a:pt x="190" y="303"/>
                  </a:cubicBezTo>
                  <a:cubicBezTo>
                    <a:pt x="190" y="303"/>
                    <a:pt x="190" y="303"/>
                    <a:pt x="189" y="302"/>
                  </a:cubicBezTo>
                  <a:cubicBezTo>
                    <a:pt x="190" y="304"/>
                    <a:pt x="191" y="305"/>
                    <a:pt x="191" y="307"/>
                  </a:cubicBezTo>
                  <a:cubicBezTo>
                    <a:pt x="192" y="308"/>
                    <a:pt x="190" y="305"/>
                    <a:pt x="191" y="305"/>
                  </a:cubicBezTo>
                  <a:cubicBezTo>
                    <a:pt x="191" y="306"/>
                    <a:pt x="190" y="304"/>
                    <a:pt x="190" y="303"/>
                  </a:cubicBezTo>
                  <a:cubicBezTo>
                    <a:pt x="188" y="298"/>
                    <a:pt x="192" y="306"/>
                    <a:pt x="192" y="305"/>
                  </a:cubicBezTo>
                  <a:cubicBezTo>
                    <a:pt x="190" y="302"/>
                    <a:pt x="191" y="301"/>
                    <a:pt x="189" y="298"/>
                  </a:cubicBezTo>
                  <a:cubicBezTo>
                    <a:pt x="189" y="297"/>
                    <a:pt x="189" y="296"/>
                    <a:pt x="189" y="297"/>
                  </a:cubicBezTo>
                  <a:cubicBezTo>
                    <a:pt x="190" y="299"/>
                    <a:pt x="190" y="298"/>
                    <a:pt x="190" y="300"/>
                  </a:cubicBezTo>
                  <a:cubicBezTo>
                    <a:pt x="191" y="300"/>
                    <a:pt x="191" y="300"/>
                    <a:pt x="191" y="300"/>
                  </a:cubicBezTo>
                  <a:cubicBezTo>
                    <a:pt x="191" y="302"/>
                    <a:pt x="191" y="302"/>
                    <a:pt x="191" y="302"/>
                  </a:cubicBezTo>
                  <a:cubicBezTo>
                    <a:pt x="193" y="306"/>
                    <a:pt x="193" y="306"/>
                    <a:pt x="193" y="306"/>
                  </a:cubicBezTo>
                  <a:cubicBezTo>
                    <a:pt x="193" y="305"/>
                    <a:pt x="192" y="304"/>
                    <a:pt x="193" y="303"/>
                  </a:cubicBezTo>
                  <a:cubicBezTo>
                    <a:pt x="193" y="304"/>
                    <a:pt x="193" y="305"/>
                    <a:pt x="193" y="305"/>
                  </a:cubicBezTo>
                  <a:cubicBezTo>
                    <a:pt x="193" y="304"/>
                    <a:pt x="192" y="302"/>
                    <a:pt x="192" y="302"/>
                  </a:cubicBezTo>
                  <a:cubicBezTo>
                    <a:pt x="193" y="301"/>
                    <a:pt x="194" y="303"/>
                    <a:pt x="194" y="304"/>
                  </a:cubicBezTo>
                  <a:cubicBezTo>
                    <a:pt x="194" y="306"/>
                    <a:pt x="194" y="306"/>
                    <a:pt x="194" y="306"/>
                  </a:cubicBezTo>
                  <a:cubicBezTo>
                    <a:pt x="194" y="304"/>
                    <a:pt x="194" y="306"/>
                    <a:pt x="194" y="306"/>
                  </a:cubicBezTo>
                  <a:cubicBezTo>
                    <a:pt x="194" y="304"/>
                    <a:pt x="194" y="303"/>
                    <a:pt x="193" y="301"/>
                  </a:cubicBezTo>
                  <a:cubicBezTo>
                    <a:pt x="193" y="301"/>
                    <a:pt x="194" y="302"/>
                    <a:pt x="194" y="302"/>
                  </a:cubicBezTo>
                  <a:cubicBezTo>
                    <a:pt x="194" y="303"/>
                    <a:pt x="194" y="303"/>
                    <a:pt x="194" y="303"/>
                  </a:cubicBezTo>
                  <a:cubicBezTo>
                    <a:pt x="194" y="303"/>
                    <a:pt x="195" y="306"/>
                    <a:pt x="195" y="305"/>
                  </a:cubicBezTo>
                  <a:cubicBezTo>
                    <a:pt x="195" y="304"/>
                    <a:pt x="195" y="304"/>
                    <a:pt x="195" y="304"/>
                  </a:cubicBezTo>
                  <a:cubicBezTo>
                    <a:pt x="195" y="304"/>
                    <a:pt x="195" y="305"/>
                    <a:pt x="195" y="305"/>
                  </a:cubicBezTo>
                  <a:cubicBezTo>
                    <a:pt x="195" y="304"/>
                    <a:pt x="195" y="304"/>
                    <a:pt x="195" y="304"/>
                  </a:cubicBezTo>
                  <a:cubicBezTo>
                    <a:pt x="196" y="305"/>
                    <a:pt x="196" y="305"/>
                    <a:pt x="196" y="305"/>
                  </a:cubicBezTo>
                  <a:cubicBezTo>
                    <a:pt x="196" y="304"/>
                    <a:pt x="195" y="302"/>
                    <a:pt x="196" y="304"/>
                  </a:cubicBezTo>
                  <a:cubicBezTo>
                    <a:pt x="195" y="301"/>
                    <a:pt x="196" y="304"/>
                    <a:pt x="195" y="303"/>
                  </a:cubicBezTo>
                  <a:cubicBezTo>
                    <a:pt x="194" y="301"/>
                    <a:pt x="195" y="301"/>
                    <a:pt x="195" y="301"/>
                  </a:cubicBezTo>
                  <a:cubicBezTo>
                    <a:pt x="196" y="303"/>
                    <a:pt x="195" y="301"/>
                    <a:pt x="196" y="301"/>
                  </a:cubicBezTo>
                  <a:cubicBezTo>
                    <a:pt x="196" y="302"/>
                    <a:pt x="196" y="302"/>
                    <a:pt x="196" y="303"/>
                  </a:cubicBezTo>
                  <a:cubicBezTo>
                    <a:pt x="196" y="301"/>
                    <a:pt x="196" y="301"/>
                    <a:pt x="196" y="301"/>
                  </a:cubicBezTo>
                  <a:cubicBezTo>
                    <a:pt x="197" y="304"/>
                    <a:pt x="196" y="300"/>
                    <a:pt x="197" y="301"/>
                  </a:cubicBezTo>
                  <a:cubicBezTo>
                    <a:pt x="197" y="302"/>
                    <a:pt x="197" y="303"/>
                    <a:pt x="198" y="304"/>
                  </a:cubicBezTo>
                  <a:cubicBezTo>
                    <a:pt x="197" y="301"/>
                    <a:pt x="197" y="301"/>
                    <a:pt x="196" y="299"/>
                  </a:cubicBezTo>
                  <a:cubicBezTo>
                    <a:pt x="197" y="300"/>
                    <a:pt x="197" y="302"/>
                    <a:pt x="198" y="304"/>
                  </a:cubicBezTo>
                  <a:cubicBezTo>
                    <a:pt x="198" y="302"/>
                    <a:pt x="199" y="305"/>
                    <a:pt x="198" y="302"/>
                  </a:cubicBezTo>
                  <a:cubicBezTo>
                    <a:pt x="198" y="302"/>
                    <a:pt x="198" y="301"/>
                    <a:pt x="197" y="300"/>
                  </a:cubicBezTo>
                  <a:cubicBezTo>
                    <a:pt x="198" y="300"/>
                    <a:pt x="198" y="301"/>
                    <a:pt x="198" y="302"/>
                  </a:cubicBezTo>
                  <a:cubicBezTo>
                    <a:pt x="198" y="301"/>
                    <a:pt x="198" y="299"/>
                    <a:pt x="198" y="299"/>
                  </a:cubicBezTo>
                  <a:cubicBezTo>
                    <a:pt x="198" y="299"/>
                    <a:pt x="198" y="296"/>
                    <a:pt x="198" y="298"/>
                  </a:cubicBezTo>
                  <a:cubicBezTo>
                    <a:pt x="199" y="300"/>
                    <a:pt x="198" y="299"/>
                    <a:pt x="198" y="300"/>
                  </a:cubicBezTo>
                  <a:cubicBezTo>
                    <a:pt x="199" y="300"/>
                    <a:pt x="198" y="296"/>
                    <a:pt x="198" y="295"/>
                  </a:cubicBezTo>
                  <a:cubicBezTo>
                    <a:pt x="198" y="294"/>
                    <a:pt x="197" y="291"/>
                    <a:pt x="197" y="290"/>
                  </a:cubicBezTo>
                  <a:cubicBezTo>
                    <a:pt x="198" y="291"/>
                    <a:pt x="197" y="291"/>
                    <a:pt x="198" y="293"/>
                  </a:cubicBezTo>
                  <a:cubicBezTo>
                    <a:pt x="198" y="293"/>
                    <a:pt x="198" y="293"/>
                    <a:pt x="198" y="293"/>
                  </a:cubicBezTo>
                  <a:cubicBezTo>
                    <a:pt x="199" y="296"/>
                    <a:pt x="198" y="298"/>
                    <a:pt x="199" y="300"/>
                  </a:cubicBezTo>
                  <a:cubicBezTo>
                    <a:pt x="199" y="299"/>
                    <a:pt x="199" y="299"/>
                    <a:pt x="199" y="299"/>
                  </a:cubicBezTo>
                  <a:cubicBezTo>
                    <a:pt x="200" y="302"/>
                    <a:pt x="200" y="302"/>
                    <a:pt x="200" y="302"/>
                  </a:cubicBezTo>
                  <a:cubicBezTo>
                    <a:pt x="200" y="300"/>
                    <a:pt x="200" y="301"/>
                    <a:pt x="200" y="301"/>
                  </a:cubicBezTo>
                  <a:cubicBezTo>
                    <a:pt x="200" y="299"/>
                    <a:pt x="200" y="302"/>
                    <a:pt x="200" y="300"/>
                  </a:cubicBezTo>
                  <a:cubicBezTo>
                    <a:pt x="200" y="300"/>
                    <a:pt x="200" y="297"/>
                    <a:pt x="200" y="298"/>
                  </a:cubicBezTo>
                  <a:cubicBezTo>
                    <a:pt x="201" y="301"/>
                    <a:pt x="201" y="301"/>
                    <a:pt x="201" y="301"/>
                  </a:cubicBezTo>
                  <a:cubicBezTo>
                    <a:pt x="201" y="302"/>
                    <a:pt x="201" y="299"/>
                    <a:pt x="201" y="300"/>
                  </a:cubicBezTo>
                  <a:cubicBezTo>
                    <a:pt x="201" y="301"/>
                    <a:pt x="201" y="301"/>
                    <a:pt x="201" y="301"/>
                  </a:cubicBezTo>
                  <a:cubicBezTo>
                    <a:pt x="202" y="301"/>
                    <a:pt x="203" y="301"/>
                    <a:pt x="204" y="297"/>
                  </a:cubicBezTo>
                  <a:cubicBezTo>
                    <a:pt x="204" y="298"/>
                    <a:pt x="204" y="299"/>
                    <a:pt x="205" y="300"/>
                  </a:cubicBezTo>
                  <a:cubicBezTo>
                    <a:pt x="205" y="299"/>
                    <a:pt x="205" y="298"/>
                    <a:pt x="205" y="298"/>
                  </a:cubicBezTo>
                  <a:cubicBezTo>
                    <a:pt x="205" y="300"/>
                    <a:pt x="205" y="300"/>
                    <a:pt x="205" y="300"/>
                  </a:cubicBezTo>
                  <a:cubicBezTo>
                    <a:pt x="206" y="301"/>
                    <a:pt x="206" y="299"/>
                    <a:pt x="206" y="298"/>
                  </a:cubicBezTo>
                  <a:cubicBezTo>
                    <a:pt x="206" y="299"/>
                    <a:pt x="206" y="299"/>
                    <a:pt x="206" y="299"/>
                  </a:cubicBezTo>
                  <a:cubicBezTo>
                    <a:pt x="207" y="300"/>
                    <a:pt x="207" y="298"/>
                    <a:pt x="207" y="298"/>
                  </a:cubicBezTo>
                  <a:cubicBezTo>
                    <a:pt x="207" y="299"/>
                    <a:pt x="207" y="299"/>
                    <a:pt x="207" y="299"/>
                  </a:cubicBezTo>
                  <a:cubicBezTo>
                    <a:pt x="207" y="298"/>
                    <a:pt x="207" y="298"/>
                    <a:pt x="207" y="298"/>
                  </a:cubicBezTo>
                  <a:cubicBezTo>
                    <a:pt x="207" y="297"/>
                    <a:pt x="207" y="297"/>
                    <a:pt x="207" y="299"/>
                  </a:cubicBezTo>
                  <a:cubicBezTo>
                    <a:pt x="208" y="298"/>
                    <a:pt x="208" y="298"/>
                    <a:pt x="208" y="298"/>
                  </a:cubicBezTo>
                  <a:cubicBezTo>
                    <a:pt x="208" y="299"/>
                    <a:pt x="208" y="299"/>
                    <a:pt x="209" y="298"/>
                  </a:cubicBezTo>
                  <a:cubicBezTo>
                    <a:pt x="209" y="298"/>
                    <a:pt x="209" y="297"/>
                    <a:pt x="209" y="296"/>
                  </a:cubicBezTo>
                  <a:cubicBezTo>
                    <a:pt x="209" y="293"/>
                    <a:pt x="209" y="296"/>
                    <a:pt x="209" y="295"/>
                  </a:cubicBezTo>
                  <a:cubicBezTo>
                    <a:pt x="209" y="297"/>
                    <a:pt x="209" y="297"/>
                    <a:pt x="209" y="297"/>
                  </a:cubicBezTo>
                  <a:cubicBezTo>
                    <a:pt x="209" y="300"/>
                    <a:pt x="210" y="298"/>
                    <a:pt x="211" y="299"/>
                  </a:cubicBezTo>
                  <a:cubicBezTo>
                    <a:pt x="211" y="297"/>
                    <a:pt x="211" y="297"/>
                    <a:pt x="211" y="297"/>
                  </a:cubicBezTo>
                  <a:cubicBezTo>
                    <a:pt x="211" y="300"/>
                    <a:pt x="212" y="297"/>
                    <a:pt x="212" y="299"/>
                  </a:cubicBezTo>
                  <a:cubicBezTo>
                    <a:pt x="213" y="298"/>
                    <a:pt x="213" y="295"/>
                    <a:pt x="214" y="295"/>
                  </a:cubicBezTo>
                  <a:cubicBezTo>
                    <a:pt x="214" y="293"/>
                    <a:pt x="213" y="298"/>
                    <a:pt x="213" y="299"/>
                  </a:cubicBezTo>
                  <a:cubicBezTo>
                    <a:pt x="213" y="298"/>
                    <a:pt x="214" y="298"/>
                    <a:pt x="214" y="298"/>
                  </a:cubicBezTo>
                  <a:cubicBezTo>
                    <a:pt x="214" y="298"/>
                    <a:pt x="214" y="298"/>
                    <a:pt x="214" y="298"/>
                  </a:cubicBezTo>
                  <a:cubicBezTo>
                    <a:pt x="214" y="297"/>
                    <a:pt x="215" y="296"/>
                    <a:pt x="215" y="297"/>
                  </a:cubicBezTo>
                  <a:cubicBezTo>
                    <a:pt x="214" y="298"/>
                    <a:pt x="214" y="298"/>
                    <a:pt x="214" y="298"/>
                  </a:cubicBezTo>
                  <a:cubicBezTo>
                    <a:pt x="215" y="298"/>
                    <a:pt x="214" y="299"/>
                    <a:pt x="215" y="299"/>
                  </a:cubicBezTo>
                  <a:cubicBezTo>
                    <a:pt x="215" y="297"/>
                    <a:pt x="215" y="298"/>
                    <a:pt x="216" y="297"/>
                  </a:cubicBezTo>
                  <a:cubicBezTo>
                    <a:pt x="215" y="298"/>
                    <a:pt x="215" y="298"/>
                    <a:pt x="215" y="298"/>
                  </a:cubicBezTo>
                  <a:cubicBezTo>
                    <a:pt x="216" y="296"/>
                    <a:pt x="216" y="296"/>
                    <a:pt x="216" y="296"/>
                  </a:cubicBezTo>
                  <a:cubicBezTo>
                    <a:pt x="216" y="297"/>
                    <a:pt x="216" y="297"/>
                    <a:pt x="216" y="297"/>
                  </a:cubicBezTo>
                  <a:cubicBezTo>
                    <a:pt x="215" y="299"/>
                    <a:pt x="215" y="299"/>
                    <a:pt x="215" y="299"/>
                  </a:cubicBezTo>
                  <a:cubicBezTo>
                    <a:pt x="215" y="300"/>
                    <a:pt x="216" y="297"/>
                    <a:pt x="216" y="297"/>
                  </a:cubicBezTo>
                  <a:cubicBezTo>
                    <a:pt x="217" y="296"/>
                    <a:pt x="216" y="297"/>
                    <a:pt x="216" y="298"/>
                  </a:cubicBezTo>
                  <a:cubicBezTo>
                    <a:pt x="216" y="298"/>
                    <a:pt x="216" y="297"/>
                    <a:pt x="216" y="298"/>
                  </a:cubicBezTo>
                  <a:cubicBezTo>
                    <a:pt x="215" y="299"/>
                    <a:pt x="216" y="298"/>
                    <a:pt x="215" y="299"/>
                  </a:cubicBezTo>
                  <a:cubicBezTo>
                    <a:pt x="215" y="299"/>
                    <a:pt x="216" y="297"/>
                    <a:pt x="216" y="298"/>
                  </a:cubicBezTo>
                  <a:cubicBezTo>
                    <a:pt x="216" y="298"/>
                    <a:pt x="217" y="298"/>
                    <a:pt x="216" y="299"/>
                  </a:cubicBezTo>
                  <a:cubicBezTo>
                    <a:pt x="216" y="298"/>
                    <a:pt x="216" y="299"/>
                    <a:pt x="217" y="298"/>
                  </a:cubicBezTo>
                  <a:cubicBezTo>
                    <a:pt x="217" y="298"/>
                    <a:pt x="217" y="297"/>
                    <a:pt x="217" y="296"/>
                  </a:cubicBezTo>
                  <a:cubicBezTo>
                    <a:pt x="218" y="296"/>
                    <a:pt x="218" y="296"/>
                    <a:pt x="218" y="296"/>
                  </a:cubicBezTo>
                  <a:cubicBezTo>
                    <a:pt x="217" y="297"/>
                    <a:pt x="217" y="297"/>
                    <a:pt x="217" y="297"/>
                  </a:cubicBezTo>
                  <a:cubicBezTo>
                    <a:pt x="218" y="296"/>
                    <a:pt x="218" y="297"/>
                    <a:pt x="218" y="296"/>
                  </a:cubicBezTo>
                  <a:cubicBezTo>
                    <a:pt x="217" y="298"/>
                    <a:pt x="217" y="298"/>
                    <a:pt x="217" y="298"/>
                  </a:cubicBezTo>
                  <a:cubicBezTo>
                    <a:pt x="218" y="297"/>
                    <a:pt x="218" y="297"/>
                    <a:pt x="219" y="297"/>
                  </a:cubicBezTo>
                  <a:cubicBezTo>
                    <a:pt x="218" y="298"/>
                    <a:pt x="216" y="300"/>
                    <a:pt x="216" y="300"/>
                  </a:cubicBezTo>
                  <a:cubicBezTo>
                    <a:pt x="218" y="299"/>
                    <a:pt x="218" y="299"/>
                    <a:pt x="218" y="299"/>
                  </a:cubicBezTo>
                  <a:cubicBezTo>
                    <a:pt x="218" y="299"/>
                    <a:pt x="218" y="299"/>
                    <a:pt x="217" y="300"/>
                  </a:cubicBezTo>
                  <a:cubicBezTo>
                    <a:pt x="217" y="301"/>
                    <a:pt x="220" y="296"/>
                    <a:pt x="220" y="298"/>
                  </a:cubicBezTo>
                  <a:cubicBezTo>
                    <a:pt x="218" y="299"/>
                    <a:pt x="218" y="299"/>
                    <a:pt x="218" y="300"/>
                  </a:cubicBezTo>
                  <a:cubicBezTo>
                    <a:pt x="219" y="299"/>
                    <a:pt x="219" y="299"/>
                    <a:pt x="219" y="299"/>
                  </a:cubicBezTo>
                  <a:cubicBezTo>
                    <a:pt x="219" y="298"/>
                    <a:pt x="218" y="300"/>
                    <a:pt x="219" y="299"/>
                  </a:cubicBezTo>
                  <a:cubicBezTo>
                    <a:pt x="219" y="298"/>
                    <a:pt x="219" y="298"/>
                    <a:pt x="220" y="298"/>
                  </a:cubicBezTo>
                  <a:cubicBezTo>
                    <a:pt x="217" y="301"/>
                    <a:pt x="219" y="300"/>
                    <a:pt x="218" y="301"/>
                  </a:cubicBezTo>
                  <a:cubicBezTo>
                    <a:pt x="220" y="300"/>
                    <a:pt x="219" y="301"/>
                    <a:pt x="219" y="301"/>
                  </a:cubicBezTo>
                  <a:cubicBezTo>
                    <a:pt x="217" y="302"/>
                    <a:pt x="220" y="301"/>
                    <a:pt x="218" y="302"/>
                  </a:cubicBezTo>
                  <a:cubicBezTo>
                    <a:pt x="221" y="300"/>
                    <a:pt x="221" y="300"/>
                    <a:pt x="221" y="300"/>
                  </a:cubicBezTo>
                  <a:cubicBezTo>
                    <a:pt x="219" y="301"/>
                    <a:pt x="224" y="299"/>
                    <a:pt x="222" y="300"/>
                  </a:cubicBezTo>
                  <a:cubicBezTo>
                    <a:pt x="221" y="301"/>
                    <a:pt x="220" y="301"/>
                    <a:pt x="220" y="301"/>
                  </a:cubicBezTo>
                  <a:cubicBezTo>
                    <a:pt x="217" y="303"/>
                    <a:pt x="222" y="301"/>
                    <a:pt x="219" y="302"/>
                  </a:cubicBezTo>
                  <a:cubicBezTo>
                    <a:pt x="223" y="301"/>
                    <a:pt x="223" y="301"/>
                    <a:pt x="223" y="301"/>
                  </a:cubicBezTo>
                  <a:cubicBezTo>
                    <a:pt x="222" y="302"/>
                    <a:pt x="221" y="302"/>
                    <a:pt x="220" y="303"/>
                  </a:cubicBezTo>
                  <a:cubicBezTo>
                    <a:pt x="221" y="302"/>
                    <a:pt x="221" y="302"/>
                    <a:pt x="221" y="303"/>
                  </a:cubicBezTo>
                  <a:cubicBezTo>
                    <a:pt x="220" y="303"/>
                    <a:pt x="220" y="303"/>
                    <a:pt x="220" y="303"/>
                  </a:cubicBezTo>
                  <a:cubicBezTo>
                    <a:pt x="219" y="303"/>
                    <a:pt x="220" y="303"/>
                    <a:pt x="221" y="303"/>
                  </a:cubicBezTo>
                  <a:cubicBezTo>
                    <a:pt x="219" y="303"/>
                    <a:pt x="221" y="304"/>
                    <a:pt x="219" y="304"/>
                  </a:cubicBezTo>
                  <a:cubicBezTo>
                    <a:pt x="222" y="304"/>
                    <a:pt x="218" y="304"/>
                    <a:pt x="222" y="304"/>
                  </a:cubicBezTo>
                  <a:cubicBezTo>
                    <a:pt x="221" y="304"/>
                    <a:pt x="221" y="304"/>
                    <a:pt x="221" y="304"/>
                  </a:cubicBezTo>
                  <a:cubicBezTo>
                    <a:pt x="222" y="304"/>
                    <a:pt x="223" y="304"/>
                    <a:pt x="224" y="305"/>
                  </a:cubicBezTo>
                  <a:cubicBezTo>
                    <a:pt x="222" y="305"/>
                    <a:pt x="222" y="305"/>
                    <a:pt x="222" y="305"/>
                  </a:cubicBezTo>
                  <a:cubicBezTo>
                    <a:pt x="221" y="305"/>
                    <a:pt x="221" y="305"/>
                    <a:pt x="221" y="305"/>
                  </a:cubicBezTo>
                  <a:cubicBezTo>
                    <a:pt x="221" y="305"/>
                    <a:pt x="221" y="304"/>
                    <a:pt x="221" y="304"/>
                  </a:cubicBezTo>
                  <a:cubicBezTo>
                    <a:pt x="221" y="304"/>
                    <a:pt x="221" y="305"/>
                    <a:pt x="221" y="305"/>
                  </a:cubicBezTo>
                  <a:cubicBezTo>
                    <a:pt x="219" y="305"/>
                    <a:pt x="221" y="305"/>
                    <a:pt x="220" y="305"/>
                  </a:cubicBezTo>
                  <a:cubicBezTo>
                    <a:pt x="222" y="305"/>
                    <a:pt x="220" y="305"/>
                    <a:pt x="221" y="305"/>
                  </a:cubicBezTo>
                  <a:cubicBezTo>
                    <a:pt x="221" y="305"/>
                    <a:pt x="221" y="305"/>
                    <a:pt x="221" y="305"/>
                  </a:cubicBezTo>
                  <a:cubicBezTo>
                    <a:pt x="221" y="306"/>
                    <a:pt x="222" y="306"/>
                    <a:pt x="222" y="306"/>
                  </a:cubicBezTo>
                  <a:cubicBezTo>
                    <a:pt x="222" y="306"/>
                    <a:pt x="221" y="305"/>
                    <a:pt x="221" y="305"/>
                  </a:cubicBezTo>
                  <a:cubicBezTo>
                    <a:pt x="222" y="305"/>
                    <a:pt x="222" y="305"/>
                    <a:pt x="222" y="305"/>
                  </a:cubicBezTo>
                  <a:cubicBezTo>
                    <a:pt x="223" y="306"/>
                    <a:pt x="223" y="306"/>
                    <a:pt x="223" y="306"/>
                  </a:cubicBezTo>
                  <a:cubicBezTo>
                    <a:pt x="223" y="306"/>
                    <a:pt x="222" y="306"/>
                    <a:pt x="222" y="306"/>
                  </a:cubicBezTo>
                  <a:cubicBezTo>
                    <a:pt x="222" y="306"/>
                    <a:pt x="221" y="306"/>
                    <a:pt x="222" y="306"/>
                  </a:cubicBezTo>
                  <a:cubicBezTo>
                    <a:pt x="221" y="306"/>
                    <a:pt x="221" y="306"/>
                    <a:pt x="221" y="306"/>
                  </a:cubicBezTo>
                  <a:cubicBezTo>
                    <a:pt x="220"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6"/>
                    <a:pt x="221" y="306"/>
                    <a:pt x="221" y="306"/>
                  </a:cubicBezTo>
                  <a:cubicBezTo>
                    <a:pt x="221" y="307"/>
                    <a:pt x="221" y="307"/>
                    <a:pt x="222" y="307"/>
                  </a:cubicBezTo>
                  <a:cubicBezTo>
                    <a:pt x="222" y="307"/>
                    <a:pt x="221" y="307"/>
                    <a:pt x="221" y="307"/>
                  </a:cubicBezTo>
                  <a:cubicBezTo>
                    <a:pt x="221" y="307"/>
                    <a:pt x="221" y="307"/>
                    <a:pt x="221"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7"/>
                    <a:pt x="222" y="307"/>
                    <a:pt x="222" y="307"/>
                  </a:cubicBezTo>
                  <a:cubicBezTo>
                    <a:pt x="222" y="308"/>
                    <a:pt x="222" y="308"/>
                    <a:pt x="222" y="309"/>
                  </a:cubicBezTo>
                  <a:cubicBezTo>
                    <a:pt x="222" y="307"/>
                    <a:pt x="222" y="307"/>
                    <a:pt x="222" y="307"/>
                  </a:cubicBezTo>
                  <a:cubicBezTo>
                    <a:pt x="222" y="308"/>
                    <a:pt x="222" y="308"/>
                    <a:pt x="222" y="309"/>
                  </a:cubicBezTo>
                  <a:cubicBezTo>
                    <a:pt x="222" y="310"/>
                    <a:pt x="222" y="309"/>
                    <a:pt x="222" y="309"/>
                  </a:cubicBezTo>
                  <a:cubicBezTo>
                    <a:pt x="222" y="310"/>
                    <a:pt x="222" y="312"/>
                    <a:pt x="222" y="311"/>
                  </a:cubicBezTo>
                  <a:cubicBezTo>
                    <a:pt x="222" y="311"/>
                    <a:pt x="222" y="311"/>
                    <a:pt x="222" y="311"/>
                  </a:cubicBezTo>
                  <a:cubicBezTo>
                    <a:pt x="222" y="311"/>
                    <a:pt x="222" y="312"/>
                    <a:pt x="221" y="312"/>
                  </a:cubicBezTo>
                  <a:cubicBezTo>
                    <a:pt x="221" y="311"/>
                    <a:pt x="221" y="311"/>
                    <a:pt x="221" y="310"/>
                  </a:cubicBezTo>
                  <a:cubicBezTo>
                    <a:pt x="221" y="308"/>
                    <a:pt x="221" y="309"/>
                    <a:pt x="220" y="309"/>
                  </a:cubicBezTo>
                  <a:cubicBezTo>
                    <a:pt x="220" y="310"/>
                    <a:pt x="220" y="310"/>
                    <a:pt x="220" y="310"/>
                  </a:cubicBezTo>
                  <a:cubicBezTo>
                    <a:pt x="220" y="311"/>
                    <a:pt x="220" y="309"/>
                    <a:pt x="220" y="309"/>
                  </a:cubicBezTo>
                  <a:cubicBezTo>
                    <a:pt x="219" y="314"/>
                    <a:pt x="219" y="314"/>
                    <a:pt x="219" y="314"/>
                  </a:cubicBezTo>
                  <a:cubicBezTo>
                    <a:pt x="219" y="313"/>
                    <a:pt x="219" y="311"/>
                    <a:pt x="219" y="310"/>
                  </a:cubicBezTo>
                  <a:cubicBezTo>
                    <a:pt x="219" y="311"/>
                    <a:pt x="218" y="314"/>
                    <a:pt x="217" y="315"/>
                  </a:cubicBezTo>
                  <a:cubicBezTo>
                    <a:pt x="217" y="315"/>
                    <a:pt x="216" y="316"/>
                    <a:pt x="216" y="316"/>
                  </a:cubicBezTo>
                  <a:cubicBezTo>
                    <a:pt x="216" y="314"/>
                    <a:pt x="216" y="316"/>
                    <a:pt x="216" y="315"/>
                  </a:cubicBezTo>
                  <a:cubicBezTo>
                    <a:pt x="216" y="313"/>
                    <a:pt x="216" y="313"/>
                    <a:pt x="216" y="313"/>
                  </a:cubicBezTo>
                  <a:cubicBezTo>
                    <a:pt x="217" y="313"/>
                    <a:pt x="217" y="311"/>
                    <a:pt x="217" y="310"/>
                  </a:cubicBezTo>
                  <a:cubicBezTo>
                    <a:pt x="217" y="311"/>
                    <a:pt x="216" y="309"/>
                    <a:pt x="216" y="309"/>
                  </a:cubicBezTo>
                  <a:cubicBezTo>
                    <a:pt x="215" y="312"/>
                    <a:pt x="215" y="310"/>
                    <a:pt x="214" y="313"/>
                  </a:cubicBezTo>
                  <a:cubicBezTo>
                    <a:pt x="214" y="313"/>
                    <a:pt x="214" y="311"/>
                    <a:pt x="214" y="310"/>
                  </a:cubicBezTo>
                  <a:cubicBezTo>
                    <a:pt x="213" y="311"/>
                    <a:pt x="213" y="310"/>
                    <a:pt x="212" y="310"/>
                  </a:cubicBezTo>
                  <a:cubicBezTo>
                    <a:pt x="213" y="310"/>
                    <a:pt x="213" y="310"/>
                    <a:pt x="213" y="310"/>
                  </a:cubicBezTo>
                  <a:cubicBezTo>
                    <a:pt x="212" y="310"/>
                    <a:pt x="211" y="309"/>
                    <a:pt x="210" y="312"/>
                  </a:cubicBezTo>
                  <a:cubicBezTo>
                    <a:pt x="211" y="310"/>
                    <a:pt x="211" y="310"/>
                    <a:pt x="211" y="310"/>
                  </a:cubicBezTo>
                  <a:cubicBezTo>
                    <a:pt x="210" y="309"/>
                    <a:pt x="210" y="313"/>
                    <a:pt x="209" y="312"/>
                  </a:cubicBezTo>
                  <a:cubicBezTo>
                    <a:pt x="210" y="310"/>
                    <a:pt x="210" y="310"/>
                    <a:pt x="210" y="310"/>
                  </a:cubicBezTo>
                  <a:cubicBezTo>
                    <a:pt x="209" y="312"/>
                    <a:pt x="209" y="309"/>
                    <a:pt x="208" y="311"/>
                  </a:cubicBezTo>
                  <a:cubicBezTo>
                    <a:pt x="209" y="310"/>
                    <a:pt x="209" y="310"/>
                    <a:pt x="209" y="310"/>
                  </a:cubicBezTo>
                  <a:cubicBezTo>
                    <a:pt x="208" y="310"/>
                    <a:pt x="208" y="310"/>
                    <a:pt x="207" y="311"/>
                  </a:cubicBezTo>
                  <a:cubicBezTo>
                    <a:pt x="208" y="309"/>
                    <a:pt x="208" y="309"/>
                    <a:pt x="208" y="309"/>
                  </a:cubicBezTo>
                  <a:cubicBezTo>
                    <a:pt x="208" y="308"/>
                    <a:pt x="207" y="311"/>
                    <a:pt x="207" y="311"/>
                  </a:cubicBezTo>
                  <a:cubicBezTo>
                    <a:pt x="207" y="310"/>
                    <a:pt x="207" y="309"/>
                    <a:pt x="207" y="309"/>
                  </a:cubicBezTo>
                  <a:cubicBezTo>
                    <a:pt x="206" y="310"/>
                    <a:pt x="206" y="310"/>
                    <a:pt x="205" y="311"/>
                  </a:cubicBezTo>
                  <a:cubicBezTo>
                    <a:pt x="206" y="309"/>
                    <a:pt x="206" y="309"/>
                    <a:pt x="206" y="309"/>
                  </a:cubicBezTo>
                  <a:cubicBezTo>
                    <a:pt x="203" y="308"/>
                    <a:pt x="201" y="307"/>
                    <a:pt x="199" y="309"/>
                  </a:cubicBezTo>
                  <a:cubicBezTo>
                    <a:pt x="199" y="306"/>
                    <a:pt x="199" y="308"/>
                    <a:pt x="199" y="306"/>
                  </a:cubicBezTo>
                  <a:cubicBezTo>
                    <a:pt x="199" y="308"/>
                    <a:pt x="199" y="306"/>
                    <a:pt x="198" y="307"/>
                  </a:cubicBezTo>
                  <a:close/>
                  <a:moveTo>
                    <a:pt x="221" y="306"/>
                  </a:moveTo>
                  <a:cubicBezTo>
                    <a:pt x="221" y="306"/>
                    <a:pt x="222" y="306"/>
                    <a:pt x="222" y="306"/>
                  </a:cubicBezTo>
                  <a:cubicBezTo>
                    <a:pt x="222" y="306"/>
                    <a:pt x="222" y="306"/>
                    <a:pt x="222" y="306"/>
                  </a:cubicBezTo>
                  <a:cubicBezTo>
                    <a:pt x="222" y="306"/>
                    <a:pt x="222" y="306"/>
                    <a:pt x="222" y="306"/>
                  </a:cubicBezTo>
                  <a:cubicBezTo>
                    <a:pt x="222" y="306"/>
                    <a:pt x="222" y="306"/>
                    <a:pt x="222" y="306"/>
                  </a:cubicBezTo>
                  <a:cubicBezTo>
                    <a:pt x="222" y="306"/>
                    <a:pt x="222" y="307"/>
                    <a:pt x="222" y="307"/>
                  </a:cubicBezTo>
                  <a:cubicBezTo>
                    <a:pt x="222" y="307"/>
                    <a:pt x="222" y="307"/>
                    <a:pt x="222" y="307"/>
                  </a:cubicBezTo>
                  <a:cubicBezTo>
                    <a:pt x="222" y="307"/>
                    <a:pt x="222" y="306"/>
                    <a:pt x="222" y="306"/>
                  </a:cubicBezTo>
                  <a:cubicBezTo>
                    <a:pt x="222" y="306"/>
                    <a:pt x="221" y="306"/>
                    <a:pt x="221" y="306"/>
                  </a:cubicBezTo>
                  <a:close/>
                  <a:moveTo>
                    <a:pt x="222" y="306"/>
                  </a:moveTo>
                  <a:cubicBezTo>
                    <a:pt x="222" y="306"/>
                    <a:pt x="222" y="306"/>
                    <a:pt x="222" y="306"/>
                  </a:cubicBezTo>
                  <a:cubicBezTo>
                    <a:pt x="221" y="306"/>
                    <a:pt x="221" y="306"/>
                    <a:pt x="221" y="306"/>
                  </a:cubicBezTo>
                  <a:cubicBezTo>
                    <a:pt x="222" y="306"/>
                    <a:pt x="222" y="306"/>
                    <a:pt x="222" y="306"/>
                  </a:cubicBezTo>
                  <a:close/>
                  <a:moveTo>
                    <a:pt x="222" y="307"/>
                  </a:moveTo>
                  <a:cubicBezTo>
                    <a:pt x="222" y="307"/>
                    <a:pt x="222" y="307"/>
                    <a:pt x="222" y="307"/>
                  </a:cubicBez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7"/>
                    <a:pt x="222" y="307"/>
                    <a:pt x="222" y="307"/>
                  </a:cubicBezTo>
                  <a:cubicBezTo>
                    <a:pt x="222" y="307"/>
                    <a:pt x="222" y="307"/>
                    <a:pt x="222" y="307"/>
                  </a:cubicBezTo>
                  <a:close/>
                  <a:moveTo>
                    <a:pt x="222" y="307"/>
                  </a:moveTo>
                  <a:cubicBezTo>
                    <a:pt x="222" y="307"/>
                    <a:pt x="222" y="307"/>
                    <a:pt x="222" y="307"/>
                  </a:cubicBezTo>
                  <a:cubicBezTo>
                    <a:pt x="222" y="306"/>
                    <a:pt x="222" y="307"/>
                    <a:pt x="222" y="307"/>
                  </a:cubicBezTo>
                  <a:close/>
                  <a:moveTo>
                    <a:pt x="382" y="181"/>
                  </a:moveTo>
                  <a:cubicBezTo>
                    <a:pt x="383" y="179"/>
                    <a:pt x="383" y="179"/>
                    <a:pt x="383" y="179"/>
                  </a:cubicBezTo>
                  <a:cubicBezTo>
                    <a:pt x="384" y="180"/>
                    <a:pt x="384" y="181"/>
                    <a:pt x="384" y="182"/>
                  </a:cubicBezTo>
                  <a:cubicBezTo>
                    <a:pt x="385" y="180"/>
                    <a:pt x="387" y="181"/>
                    <a:pt x="387" y="180"/>
                  </a:cubicBezTo>
                  <a:cubicBezTo>
                    <a:pt x="388" y="180"/>
                    <a:pt x="387" y="181"/>
                    <a:pt x="387" y="181"/>
                  </a:cubicBezTo>
                  <a:cubicBezTo>
                    <a:pt x="388" y="181"/>
                    <a:pt x="391" y="180"/>
                    <a:pt x="392" y="181"/>
                  </a:cubicBezTo>
                  <a:cubicBezTo>
                    <a:pt x="391" y="182"/>
                    <a:pt x="391" y="182"/>
                    <a:pt x="391" y="182"/>
                  </a:cubicBezTo>
                  <a:cubicBezTo>
                    <a:pt x="393" y="184"/>
                    <a:pt x="393" y="186"/>
                    <a:pt x="393" y="188"/>
                  </a:cubicBezTo>
                  <a:cubicBezTo>
                    <a:pt x="389" y="186"/>
                    <a:pt x="384" y="185"/>
                    <a:pt x="380" y="183"/>
                  </a:cubicBezTo>
                  <a:cubicBezTo>
                    <a:pt x="381" y="183"/>
                    <a:pt x="382" y="183"/>
                    <a:pt x="382" y="181"/>
                  </a:cubicBezTo>
                  <a:close/>
                  <a:moveTo>
                    <a:pt x="262" y="151"/>
                  </a:moveTo>
                  <a:cubicBezTo>
                    <a:pt x="262" y="150"/>
                    <a:pt x="262" y="150"/>
                    <a:pt x="262" y="150"/>
                  </a:cubicBezTo>
                  <a:cubicBezTo>
                    <a:pt x="262" y="150"/>
                    <a:pt x="262" y="150"/>
                    <a:pt x="262" y="150"/>
                  </a:cubicBezTo>
                  <a:cubicBezTo>
                    <a:pt x="263" y="148"/>
                    <a:pt x="264" y="146"/>
                    <a:pt x="264" y="144"/>
                  </a:cubicBezTo>
                  <a:cubicBezTo>
                    <a:pt x="265" y="144"/>
                    <a:pt x="265" y="145"/>
                    <a:pt x="265" y="146"/>
                  </a:cubicBezTo>
                  <a:cubicBezTo>
                    <a:pt x="267" y="141"/>
                    <a:pt x="267" y="135"/>
                    <a:pt x="267" y="130"/>
                  </a:cubicBezTo>
                  <a:cubicBezTo>
                    <a:pt x="268" y="130"/>
                    <a:pt x="268" y="131"/>
                    <a:pt x="269" y="133"/>
                  </a:cubicBezTo>
                  <a:cubicBezTo>
                    <a:pt x="271" y="128"/>
                    <a:pt x="267" y="127"/>
                    <a:pt x="269" y="122"/>
                  </a:cubicBezTo>
                  <a:cubicBezTo>
                    <a:pt x="270" y="121"/>
                    <a:pt x="271" y="118"/>
                    <a:pt x="271" y="119"/>
                  </a:cubicBezTo>
                  <a:cubicBezTo>
                    <a:pt x="271" y="117"/>
                    <a:pt x="272" y="109"/>
                    <a:pt x="271" y="107"/>
                  </a:cubicBezTo>
                  <a:cubicBezTo>
                    <a:pt x="272" y="106"/>
                    <a:pt x="272" y="105"/>
                    <a:pt x="273" y="103"/>
                  </a:cubicBezTo>
                  <a:cubicBezTo>
                    <a:pt x="274" y="104"/>
                    <a:pt x="274" y="105"/>
                    <a:pt x="275" y="107"/>
                  </a:cubicBezTo>
                  <a:cubicBezTo>
                    <a:pt x="274" y="107"/>
                    <a:pt x="273" y="107"/>
                    <a:pt x="272" y="107"/>
                  </a:cubicBezTo>
                  <a:cubicBezTo>
                    <a:pt x="272" y="107"/>
                    <a:pt x="272" y="107"/>
                    <a:pt x="272" y="107"/>
                  </a:cubicBezTo>
                  <a:cubicBezTo>
                    <a:pt x="272" y="107"/>
                    <a:pt x="272" y="107"/>
                    <a:pt x="272" y="107"/>
                  </a:cubicBezTo>
                  <a:cubicBezTo>
                    <a:pt x="272" y="108"/>
                    <a:pt x="272" y="108"/>
                    <a:pt x="272" y="108"/>
                  </a:cubicBezTo>
                  <a:cubicBezTo>
                    <a:pt x="272" y="111"/>
                    <a:pt x="272" y="111"/>
                    <a:pt x="272" y="111"/>
                  </a:cubicBezTo>
                  <a:cubicBezTo>
                    <a:pt x="272" y="120"/>
                    <a:pt x="272" y="120"/>
                    <a:pt x="272" y="120"/>
                  </a:cubicBezTo>
                  <a:cubicBezTo>
                    <a:pt x="272" y="133"/>
                    <a:pt x="272" y="145"/>
                    <a:pt x="271" y="156"/>
                  </a:cubicBezTo>
                  <a:cubicBezTo>
                    <a:pt x="271" y="160"/>
                    <a:pt x="271" y="162"/>
                    <a:pt x="270" y="164"/>
                  </a:cubicBezTo>
                  <a:cubicBezTo>
                    <a:pt x="268" y="161"/>
                    <a:pt x="265" y="157"/>
                    <a:pt x="265" y="152"/>
                  </a:cubicBezTo>
                  <a:cubicBezTo>
                    <a:pt x="265" y="155"/>
                    <a:pt x="263" y="153"/>
                    <a:pt x="262" y="151"/>
                  </a:cubicBezTo>
                  <a:cubicBezTo>
                    <a:pt x="262" y="151"/>
                    <a:pt x="262" y="151"/>
                    <a:pt x="262" y="151"/>
                  </a:cubicBezTo>
                  <a:close/>
                  <a:moveTo>
                    <a:pt x="212" y="121"/>
                  </a:moveTo>
                  <a:cubicBezTo>
                    <a:pt x="212" y="118"/>
                    <a:pt x="212" y="116"/>
                    <a:pt x="213" y="114"/>
                  </a:cubicBezTo>
                  <a:cubicBezTo>
                    <a:pt x="215" y="119"/>
                    <a:pt x="215" y="127"/>
                    <a:pt x="213" y="134"/>
                  </a:cubicBezTo>
                  <a:cubicBezTo>
                    <a:pt x="212" y="129"/>
                    <a:pt x="211" y="125"/>
                    <a:pt x="212" y="121"/>
                  </a:cubicBezTo>
                  <a:close/>
                  <a:moveTo>
                    <a:pt x="191" y="185"/>
                  </a:moveTo>
                  <a:cubicBezTo>
                    <a:pt x="191" y="185"/>
                    <a:pt x="191" y="184"/>
                    <a:pt x="191" y="185"/>
                  </a:cubicBezTo>
                  <a:cubicBezTo>
                    <a:pt x="190" y="185"/>
                    <a:pt x="190" y="184"/>
                    <a:pt x="190" y="184"/>
                  </a:cubicBezTo>
                  <a:cubicBezTo>
                    <a:pt x="190" y="184"/>
                    <a:pt x="191" y="184"/>
                    <a:pt x="191" y="185"/>
                  </a:cubicBezTo>
                  <a:close/>
                  <a:moveTo>
                    <a:pt x="148" y="192"/>
                  </a:moveTo>
                  <a:cubicBezTo>
                    <a:pt x="148" y="191"/>
                    <a:pt x="148" y="192"/>
                    <a:pt x="148" y="192"/>
                  </a:cubicBezTo>
                  <a:cubicBezTo>
                    <a:pt x="148" y="192"/>
                    <a:pt x="148" y="192"/>
                    <a:pt x="148" y="191"/>
                  </a:cubicBezTo>
                  <a:cubicBezTo>
                    <a:pt x="148" y="191"/>
                    <a:pt x="148" y="192"/>
                    <a:pt x="148" y="192"/>
                  </a:cubicBezTo>
                  <a:close/>
                  <a:moveTo>
                    <a:pt x="134" y="148"/>
                  </a:moveTo>
                  <a:cubicBezTo>
                    <a:pt x="136" y="149"/>
                    <a:pt x="136" y="149"/>
                    <a:pt x="136" y="149"/>
                  </a:cubicBezTo>
                  <a:cubicBezTo>
                    <a:pt x="135" y="142"/>
                    <a:pt x="136" y="133"/>
                    <a:pt x="139" y="125"/>
                  </a:cubicBezTo>
                  <a:cubicBezTo>
                    <a:pt x="140" y="124"/>
                    <a:pt x="140" y="124"/>
                    <a:pt x="140" y="124"/>
                  </a:cubicBezTo>
                  <a:cubicBezTo>
                    <a:pt x="140" y="124"/>
                    <a:pt x="140" y="124"/>
                    <a:pt x="139" y="124"/>
                  </a:cubicBezTo>
                  <a:cubicBezTo>
                    <a:pt x="140" y="123"/>
                    <a:pt x="140" y="123"/>
                    <a:pt x="140" y="122"/>
                  </a:cubicBezTo>
                  <a:cubicBezTo>
                    <a:pt x="140" y="121"/>
                    <a:pt x="141" y="120"/>
                    <a:pt x="141" y="120"/>
                  </a:cubicBezTo>
                  <a:cubicBezTo>
                    <a:pt x="142" y="120"/>
                    <a:pt x="142" y="121"/>
                    <a:pt x="142" y="120"/>
                  </a:cubicBezTo>
                  <a:cubicBezTo>
                    <a:pt x="142" y="119"/>
                    <a:pt x="144" y="118"/>
                    <a:pt x="145" y="117"/>
                  </a:cubicBezTo>
                  <a:cubicBezTo>
                    <a:pt x="146" y="117"/>
                    <a:pt x="147" y="118"/>
                    <a:pt x="149" y="118"/>
                  </a:cubicBezTo>
                  <a:cubicBezTo>
                    <a:pt x="142" y="122"/>
                    <a:pt x="144" y="121"/>
                    <a:pt x="149" y="118"/>
                  </a:cubicBezTo>
                  <a:cubicBezTo>
                    <a:pt x="149" y="118"/>
                    <a:pt x="150" y="119"/>
                    <a:pt x="151" y="119"/>
                  </a:cubicBezTo>
                  <a:cubicBezTo>
                    <a:pt x="151" y="121"/>
                    <a:pt x="151" y="121"/>
                    <a:pt x="151" y="121"/>
                  </a:cubicBezTo>
                  <a:cubicBezTo>
                    <a:pt x="152" y="121"/>
                    <a:pt x="154" y="120"/>
                    <a:pt x="155" y="120"/>
                  </a:cubicBezTo>
                  <a:cubicBezTo>
                    <a:pt x="155" y="123"/>
                    <a:pt x="154" y="119"/>
                    <a:pt x="153" y="121"/>
                  </a:cubicBezTo>
                  <a:cubicBezTo>
                    <a:pt x="155" y="129"/>
                    <a:pt x="153" y="139"/>
                    <a:pt x="153" y="149"/>
                  </a:cubicBezTo>
                  <a:cubicBezTo>
                    <a:pt x="154" y="151"/>
                    <a:pt x="154" y="153"/>
                    <a:pt x="155" y="153"/>
                  </a:cubicBezTo>
                  <a:cubicBezTo>
                    <a:pt x="152" y="164"/>
                    <a:pt x="154" y="178"/>
                    <a:pt x="149" y="185"/>
                  </a:cubicBezTo>
                  <a:cubicBezTo>
                    <a:pt x="153" y="184"/>
                    <a:pt x="150" y="189"/>
                    <a:pt x="149" y="191"/>
                  </a:cubicBezTo>
                  <a:cubicBezTo>
                    <a:pt x="148" y="189"/>
                    <a:pt x="146" y="186"/>
                    <a:pt x="144" y="183"/>
                  </a:cubicBezTo>
                  <a:cubicBezTo>
                    <a:pt x="143" y="180"/>
                    <a:pt x="140" y="179"/>
                    <a:pt x="140" y="174"/>
                  </a:cubicBezTo>
                  <a:cubicBezTo>
                    <a:pt x="141" y="170"/>
                    <a:pt x="137" y="163"/>
                    <a:pt x="137" y="158"/>
                  </a:cubicBezTo>
                  <a:cubicBezTo>
                    <a:pt x="136" y="160"/>
                    <a:pt x="133" y="153"/>
                    <a:pt x="134" y="148"/>
                  </a:cubicBezTo>
                  <a:close/>
                  <a:moveTo>
                    <a:pt x="65" y="183"/>
                  </a:moveTo>
                  <a:cubicBezTo>
                    <a:pt x="65" y="185"/>
                    <a:pt x="63" y="186"/>
                    <a:pt x="63" y="187"/>
                  </a:cubicBezTo>
                  <a:cubicBezTo>
                    <a:pt x="63" y="187"/>
                    <a:pt x="63" y="187"/>
                    <a:pt x="63" y="187"/>
                  </a:cubicBezTo>
                  <a:cubicBezTo>
                    <a:pt x="64" y="186"/>
                    <a:pt x="64" y="186"/>
                    <a:pt x="63" y="186"/>
                  </a:cubicBezTo>
                  <a:cubicBezTo>
                    <a:pt x="63" y="184"/>
                    <a:pt x="63" y="184"/>
                    <a:pt x="63" y="184"/>
                  </a:cubicBezTo>
                  <a:cubicBezTo>
                    <a:pt x="64" y="183"/>
                    <a:pt x="65" y="183"/>
                    <a:pt x="65" y="183"/>
                  </a:cubicBezTo>
                  <a:close/>
                  <a:moveTo>
                    <a:pt x="63" y="185"/>
                  </a:moveTo>
                  <a:cubicBezTo>
                    <a:pt x="63" y="185"/>
                    <a:pt x="63" y="186"/>
                    <a:pt x="63" y="186"/>
                  </a:cubicBezTo>
                  <a:cubicBezTo>
                    <a:pt x="62" y="186"/>
                    <a:pt x="62" y="186"/>
                    <a:pt x="63" y="185"/>
                  </a:cubicBezTo>
                  <a:close/>
                  <a:moveTo>
                    <a:pt x="62" y="188"/>
                  </a:moveTo>
                  <a:cubicBezTo>
                    <a:pt x="62" y="188"/>
                    <a:pt x="62" y="188"/>
                    <a:pt x="63" y="187"/>
                  </a:cubicBezTo>
                  <a:cubicBezTo>
                    <a:pt x="63" y="190"/>
                    <a:pt x="64" y="192"/>
                    <a:pt x="64" y="196"/>
                  </a:cubicBezTo>
                  <a:cubicBezTo>
                    <a:pt x="62" y="197"/>
                    <a:pt x="62" y="192"/>
                    <a:pt x="62" y="188"/>
                  </a:cubicBezTo>
                  <a:close/>
                  <a:moveTo>
                    <a:pt x="16" y="210"/>
                  </a:moveTo>
                  <a:cubicBezTo>
                    <a:pt x="16" y="210"/>
                    <a:pt x="16" y="210"/>
                    <a:pt x="16" y="210"/>
                  </a:cubicBezTo>
                  <a:cubicBezTo>
                    <a:pt x="16" y="210"/>
                    <a:pt x="16" y="210"/>
                    <a:pt x="16" y="210"/>
                  </a:cubicBezTo>
                  <a:cubicBezTo>
                    <a:pt x="16" y="210"/>
                    <a:pt x="16" y="210"/>
                    <a:pt x="16" y="210"/>
                  </a:cubicBezTo>
                  <a:close/>
                  <a:moveTo>
                    <a:pt x="17" y="208"/>
                  </a:moveTo>
                  <a:cubicBezTo>
                    <a:pt x="17" y="208"/>
                    <a:pt x="17" y="208"/>
                    <a:pt x="17" y="207"/>
                  </a:cubicBezTo>
                  <a:cubicBezTo>
                    <a:pt x="17" y="207"/>
                    <a:pt x="17" y="206"/>
                    <a:pt x="18" y="206"/>
                  </a:cubicBezTo>
                  <a:cubicBezTo>
                    <a:pt x="18" y="207"/>
                    <a:pt x="18" y="207"/>
                    <a:pt x="18" y="208"/>
                  </a:cubicBezTo>
                  <a:cubicBezTo>
                    <a:pt x="18" y="208"/>
                    <a:pt x="18" y="208"/>
                    <a:pt x="17" y="208"/>
                  </a:cubicBezTo>
                  <a:close/>
                  <a:moveTo>
                    <a:pt x="18" y="212"/>
                  </a:moveTo>
                  <a:cubicBezTo>
                    <a:pt x="18" y="212"/>
                    <a:pt x="18" y="212"/>
                    <a:pt x="18" y="212"/>
                  </a:cubicBezTo>
                  <a:cubicBezTo>
                    <a:pt x="18" y="212"/>
                    <a:pt x="18" y="212"/>
                    <a:pt x="18" y="212"/>
                  </a:cubicBezTo>
                  <a:close/>
                  <a:moveTo>
                    <a:pt x="19" y="213"/>
                  </a:moveTo>
                  <a:cubicBezTo>
                    <a:pt x="19" y="213"/>
                    <a:pt x="19" y="213"/>
                    <a:pt x="19" y="213"/>
                  </a:cubicBezTo>
                  <a:cubicBezTo>
                    <a:pt x="19" y="213"/>
                    <a:pt x="19" y="213"/>
                    <a:pt x="19" y="213"/>
                  </a:cubicBezTo>
                  <a:cubicBezTo>
                    <a:pt x="19" y="213"/>
                    <a:pt x="19" y="213"/>
                    <a:pt x="19" y="213"/>
                  </a:cubicBezTo>
                  <a:close/>
                  <a:moveTo>
                    <a:pt x="20" y="214"/>
                  </a:moveTo>
                  <a:cubicBezTo>
                    <a:pt x="20" y="214"/>
                    <a:pt x="20" y="214"/>
                    <a:pt x="20" y="214"/>
                  </a:cubicBezTo>
                  <a:cubicBezTo>
                    <a:pt x="20" y="214"/>
                    <a:pt x="20" y="214"/>
                    <a:pt x="20" y="214"/>
                  </a:cubicBezTo>
                  <a:cubicBezTo>
                    <a:pt x="20" y="214"/>
                    <a:pt x="20" y="214"/>
                    <a:pt x="21" y="214"/>
                  </a:cubicBezTo>
                  <a:cubicBezTo>
                    <a:pt x="21" y="214"/>
                    <a:pt x="20" y="214"/>
                    <a:pt x="20" y="214"/>
                  </a:cubicBezTo>
                  <a:close/>
                  <a:moveTo>
                    <a:pt x="21" y="217"/>
                  </a:moveTo>
                  <a:cubicBezTo>
                    <a:pt x="21" y="216"/>
                    <a:pt x="21" y="216"/>
                    <a:pt x="21" y="216"/>
                  </a:cubicBezTo>
                  <a:cubicBezTo>
                    <a:pt x="22" y="216"/>
                    <a:pt x="22" y="216"/>
                    <a:pt x="22" y="216"/>
                  </a:cubicBezTo>
                  <a:cubicBezTo>
                    <a:pt x="22" y="216"/>
                    <a:pt x="21" y="216"/>
                    <a:pt x="21" y="217"/>
                  </a:cubicBezTo>
                  <a:close/>
                  <a:moveTo>
                    <a:pt x="21" y="214"/>
                  </a:moveTo>
                  <a:cubicBezTo>
                    <a:pt x="21" y="214"/>
                    <a:pt x="21" y="214"/>
                    <a:pt x="21" y="214"/>
                  </a:cubicBezTo>
                  <a:cubicBezTo>
                    <a:pt x="21" y="214"/>
                    <a:pt x="21" y="214"/>
                    <a:pt x="21" y="214"/>
                  </a:cubicBezTo>
                  <a:cubicBezTo>
                    <a:pt x="21" y="214"/>
                    <a:pt x="21" y="214"/>
                    <a:pt x="21" y="214"/>
                  </a:cubicBezTo>
                  <a:cubicBezTo>
                    <a:pt x="21" y="214"/>
                    <a:pt x="20" y="214"/>
                    <a:pt x="20" y="214"/>
                  </a:cubicBezTo>
                  <a:cubicBezTo>
                    <a:pt x="21" y="214"/>
                    <a:pt x="21" y="214"/>
                    <a:pt x="21" y="214"/>
                  </a:cubicBezTo>
                  <a:cubicBezTo>
                    <a:pt x="21" y="214"/>
                    <a:pt x="21" y="214"/>
                    <a:pt x="21" y="214"/>
                  </a:cubicBezTo>
                  <a:cubicBezTo>
                    <a:pt x="22" y="214"/>
                    <a:pt x="22" y="214"/>
                    <a:pt x="22" y="214"/>
                  </a:cubicBezTo>
                  <a:lnTo>
                    <a:pt x="21" y="214"/>
                  </a:lnTo>
                  <a:close/>
                  <a:moveTo>
                    <a:pt x="122" y="297"/>
                  </a:moveTo>
                  <a:cubicBezTo>
                    <a:pt x="122" y="297"/>
                    <a:pt x="122" y="297"/>
                    <a:pt x="122" y="297"/>
                  </a:cubicBezTo>
                  <a:cubicBezTo>
                    <a:pt x="122" y="297"/>
                    <a:pt x="122" y="297"/>
                    <a:pt x="122" y="297"/>
                  </a:cubicBezTo>
                  <a:close/>
                  <a:moveTo>
                    <a:pt x="123" y="297"/>
                  </a:moveTo>
                  <a:cubicBezTo>
                    <a:pt x="122" y="298"/>
                    <a:pt x="122" y="297"/>
                    <a:pt x="122" y="297"/>
                  </a:cubicBezTo>
                  <a:cubicBezTo>
                    <a:pt x="122" y="297"/>
                    <a:pt x="122" y="297"/>
                    <a:pt x="123" y="297"/>
                  </a:cubicBezTo>
                  <a:cubicBezTo>
                    <a:pt x="123" y="297"/>
                    <a:pt x="123" y="297"/>
                    <a:pt x="123" y="297"/>
                  </a:cubicBezTo>
                  <a:close/>
                  <a:moveTo>
                    <a:pt x="213" y="429"/>
                  </a:moveTo>
                  <a:cubicBezTo>
                    <a:pt x="213" y="429"/>
                    <a:pt x="213" y="429"/>
                    <a:pt x="213" y="429"/>
                  </a:cubicBezTo>
                  <a:cubicBezTo>
                    <a:pt x="213" y="429"/>
                    <a:pt x="213" y="429"/>
                    <a:pt x="213" y="429"/>
                  </a:cubicBezTo>
                  <a:cubicBezTo>
                    <a:pt x="213" y="429"/>
                    <a:pt x="213" y="429"/>
                    <a:pt x="213" y="429"/>
                  </a:cubicBezTo>
                  <a:cubicBezTo>
                    <a:pt x="213" y="429"/>
                    <a:pt x="213" y="429"/>
                    <a:pt x="213" y="4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49" name="Freeform 437"/>
            <p:cNvSpPr/>
            <p:nvPr/>
          </p:nvSpPr>
          <p:spPr bwMode="auto">
            <a:xfrm>
              <a:off x="3695" y="2760"/>
              <a:ext cx="4" cy="2"/>
            </a:xfrm>
            <a:custGeom>
              <a:avLst/>
              <a:gdLst>
                <a:gd name="T0" fmla="*/ 1 w 2"/>
                <a:gd name="T1" fmla="*/ 0 h 1"/>
                <a:gd name="T2" fmla="*/ 2 w 2"/>
                <a:gd name="T3" fmla="*/ 0 h 1"/>
                <a:gd name="T4" fmla="*/ 1 w 2"/>
                <a:gd name="T5" fmla="*/ 0 h 1"/>
              </a:gdLst>
              <a:ahLst/>
              <a:cxnLst>
                <a:cxn ang="0">
                  <a:pos x="T0" y="T1"/>
                </a:cxn>
                <a:cxn ang="0">
                  <a:pos x="T2" y="T3"/>
                </a:cxn>
                <a:cxn ang="0">
                  <a:pos x="T4" y="T5"/>
                </a:cxn>
              </a:cxnLst>
              <a:rect l="0" t="0" r="r" b="b"/>
              <a:pathLst>
                <a:path w="2" h="1">
                  <a:moveTo>
                    <a:pt x="1" y="0"/>
                  </a:moveTo>
                  <a:cubicBezTo>
                    <a:pt x="0" y="0"/>
                    <a:pt x="1" y="1"/>
                    <a:pt x="2" y="0"/>
                  </a:cubicBez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0" name="Freeform 438"/>
            <p:cNvSpPr/>
            <p:nvPr/>
          </p:nvSpPr>
          <p:spPr bwMode="auto">
            <a:xfrm>
              <a:off x="3699" y="2760"/>
              <a:ext cx="5" cy="4"/>
            </a:xfrm>
            <a:custGeom>
              <a:avLst/>
              <a:gdLst>
                <a:gd name="T0" fmla="*/ 1 w 2"/>
                <a:gd name="T1" fmla="*/ 2 h 2"/>
                <a:gd name="T2" fmla="*/ 2 w 2"/>
                <a:gd name="T3" fmla="*/ 1 h 2"/>
                <a:gd name="T4" fmla="*/ 1 w 2"/>
                <a:gd name="T5" fmla="*/ 2 h 2"/>
              </a:gdLst>
              <a:ahLst/>
              <a:cxnLst>
                <a:cxn ang="0">
                  <a:pos x="T0" y="T1"/>
                </a:cxn>
                <a:cxn ang="0">
                  <a:pos x="T2" y="T3"/>
                </a:cxn>
                <a:cxn ang="0">
                  <a:pos x="T4" y="T5"/>
                </a:cxn>
              </a:cxnLst>
              <a:rect l="0" t="0" r="r" b="b"/>
              <a:pathLst>
                <a:path w="2" h="2">
                  <a:moveTo>
                    <a:pt x="1" y="2"/>
                  </a:moveTo>
                  <a:cubicBezTo>
                    <a:pt x="1" y="2"/>
                    <a:pt x="2" y="1"/>
                    <a:pt x="2" y="1"/>
                  </a:cubicBezTo>
                  <a:cubicBezTo>
                    <a:pt x="0" y="0"/>
                    <a:pt x="2"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1" name="Freeform 439"/>
            <p:cNvSpPr/>
            <p:nvPr/>
          </p:nvSpPr>
          <p:spPr bwMode="auto">
            <a:xfrm>
              <a:off x="3916" y="2586"/>
              <a:ext cx="4" cy="2"/>
            </a:xfrm>
            <a:custGeom>
              <a:avLst/>
              <a:gdLst>
                <a:gd name="T0" fmla="*/ 0 w 2"/>
                <a:gd name="T1" fmla="*/ 1 h 1"/>
                <a:gd name="T2" fmla="*/ 1 w 2"/>
                <a:gd name="T3" fmla="*/ 0 h 1"/>
                <a:gd name="T4" fmla="*/ 0 w 2"/>
                <a:gd name="T5" fmla="*/ 1 h 1"/>
              </a:gdLst>
              <a:ahLst/>
              <a:cxnLst>
                <a:cxn ang="0">
                  <a:pos x="T0" y="T1"/>
                </a:cxn>
                <a:cxn ang="0">
                  <a:pos x="T2" y="T3"/>
                </a:cxn>
                <a:cxn ang="0">
                  <a:pos x="T4" y="T5"/>
                </a:cxn>
              </a:cxnLst>
              <a:rect l="0" t="0" r="r" b="b"/>
              <a:pathLst>
                <a:path w="2" h="1">
                  <a:moveTo>
                    <a:pt x="0" y="1"/>
                  </a:moveTo>
                  <a:cubicBezTo>
                    <a:pt x="0" y="0"/>
                    <a:pt x="2" y="0"/>
                    <a:pt x="1" y="0"/>
                  </a:cubicBezTo>
                  <a:cubicBezTo>
                    <a:pt x="1"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2" name="Freeform 440"/>
            <p:cNvSpPr/>
            <p:nvPr/>
          </p:nvSpPr>
          <p:spPr bwMode="auto">
            <a:xfrm>
              <a:off x="3941" y="2610"/>
              <a:ext cx="5" cy="0"/>
            </a:xfrm>
            <a:custGeom>
              <a:avLst/>
              <a:gdLst>
                <a:gd name="T0" fmla="*/ 0 w 5"/>
                <a:gd name="T1" fmla="*/ 0 w 5"/>
                <a:gd name="T2" fmla="*/ 5 w 5"/>
                <a:gd name="T3" fmla="*/ 0 w 5"/>
              </a:gdLst>
              <a:ahLst/>
              <a:cxnLst>
                <a:cxn ang="0">
                  <a:pos x="T0" y="0"/>
                </a:cxn>
                <a:cxn ang="0">
                  <a:pos x="T1" y="0"/>
                </a:cxn>
                <a:cxn ang="0">
                  <a:pos x="T2" y="0"/>
                </a:cxn>
                <a:cxn ang="0">
                  <a:pos x="T3" y="0"/>
                </a:cxn>
              </a:cxnLst>
              <a:rect l="0" t="0" r="r" b="b"/>
              <a:pathLst>
                <a:path w="5">
                  <a:moveTo>
                    <a:pt x="0" y="0"/>
                  </a:moveTo>
                  <a:lnTo>
                    <a:pt x="0" y="0"/>
                  </a:lnTo>
                  <a:lnTo>
                    <a:pt x="5"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3" name="Freeform 441"/>
            <p:cNvSpPr/>
            <p:nvPr/>
          </p:nvSpPr>
          <p:spPr bwMode="auto">
            <a:xfrm>
              <a:off x="3729" y="2272"/>
              <a:ext cx="2" cy="5"/>
            </a:xfrm>
            <a:custGeom>
              <a:avLst/>
              <a:gdLst>
                <a:gd name="T0" fmla="*/ 0 w 1"/>
                <a:gd name="T1" fmla="*/ 2 h 2"/>
                <a:gd name="T2" fmla="*/ 1 w 1"/>
                <a:gd name="T3" fmla="*/ 1 h 2"/>
                <a:gd name="T4" fmla="*/ 0 w 1"/>
                <a:gd name="T5" fmla="*/ 2 h 2"/>
              </a:gdLst>
              <a:ahLst/>
              <a:cxnLst>
                <a:cxn ang="0">
                  <a:pos x="T0" y="T1"/>
                </a:cxn>
                <a:cxn ang="0">
                  <a:pos x="T2" y="T3"/>
                </a:cxn>
                <a:cxn ang="0">
                  <a:pos x="T4" y="T5"/>
                </a:cxn>
              </a:cxnLst>
              <a:rect l="0" t="0" r="r" b="b"/>
              <a:pathLst>
                <a:path w="1" h="2">
                  <a:moveTo>
                    <a:pt x="0" y="2"/>
                  </a:moveTo>
                  <a:cubicBezTo>
                    <a:pt x="0" y="1"/>
                    <a:pt x="1" y="0"/>
                    <a:pt x="1" y="1"/>
                  </a:cubicBezTo>
                  <a:cubicBezTo>
                    <a:pt x="1" y="1"/>
                    <a:pt x="0" y="1"/>
                    <a:pt x="0"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4" name="Freeform 442"/>
            <p:cNvSpPr/>
            <p:nvPr/>
          </p:nvSpPr>
          <p:spPr bwMode="auto">
            <a:xfrm>
              <a:off x="3852" y="2714"/>
              <a:ext cx="2"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5" name="Freeform 443"/>
            <p:cNvSpPr/>
            <p:nvPr/>
          </p:nvSpPr>
          <p:spPr bwMode="auto">
            <a:xfrm>
              <a:off x="3850" y="2692"/>
              <a:ext cx="4" cy="2"/>
            </a:xfrm>
            <a:custGeom>
              <a:avLst/>
              <a:gdLst>
                <a:gd name="T0" fmla="*/ 1 w 2"/>
                <a:gd name="T1" fmla="*/ 1 h 1"/>
                <a:gd name="T2" fmla="*/ 1 w 2"/>
                <a:gd name="T3" fmla="*/ 0 h 1"/>
                <a:gd name="T4" fmla="*/ 1 w 2"/>
                <a:gd name="T5" fmla="*/ 1 h 1"/>
              </a:gdLst>
              <a:ahLst/>
              <a:cxnLst>
                <a:cxn ang="0">
                  <a:pos x="T0" y="T1"/>
                </a:cxn>
                <a:cxn ang="0">
                  <a:pos x="T2" y="T3"/>
                </a:cxn>
                <a:cxn ang="0">
                  <a:pos x="T4" y="T5"/>
                </a:cxn>
              </a:cxnLst>
              <a:rect l="0" t="0" r="r" b="b"/>
              <a:pathLst>
                <a:path w="2" h="1">
                  <a:moveTo>
                    <a:pt x="1" y="1"/>
                  </a:moveTo>
                  <a:cubicBezTo>
                    <a:pt x="2" y="1"/>
                    <a:pt x="0" y="1"/>
                    <a:pt x="1" y="0"/>
                  </a:cubicBezTo>
                  <a:cubicBezTo>
                    <a:pt x="0" y="1"/>
                    <a:pt x="1"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6" name="Freeform 444"/>
            <p:cNvSpPr/>
            <p:nvPr/>
          </p:nvSpPr>
          <p:spPr bwMode="auto">
            <a:xfrm>
              <a:off x="3848" y="2686"/>
              <a:ext cx="2" cy="2"/>
            </a:xfrm>
            <a:custGeom>
              <a:avLst/>
              <a:gdLst>
                <a:gd name="T0" fmla="*/ 1 w 1"/>
                <a:gd name="T1" fmla="*/ 1 h 1"/>
                <a:gd name="T2" fmla="*/ 0 w 1"/>
                <a:gd name="T3" fmla="*/ 0 h 1"/>
                <a:gd name="T4" fmla="*/ 0 w 1"/>
                <a:gd name="T5" fmla="*/ 1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1"/>
                    <a:pt x="0" y="1"/>
                    <a:pt x="0" y="1"/>
                  </a:cubicBezTo>
                  <a:lnTo>
                    <a:pt x="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7" name="Freeform 445"/>
            <p:cNvSpPr/>
            <p:nvPr/>
          </p:nvSpPr>
          <p:spPr bwMode="auto">
            <a:xfrm>
              <a:off x="3846" y="2711"/>
              <a:ext cx="4" cy="3"/>
            </a:xfrm>
            <a:custGeom>
              <a:avLst/>
              <a:gdLst>
                <a:gd name="T0" fmla="*/ 0 w 2"/>
                <a:gd name="T1" fmla="*/ 1 h 1"/>
                <a:gd name="T2" fmla="*/ 2 w 2"/>
                <a:gd name="T3" fmla="*/ 0 h 1"/>
                <a:gd name="T4" fmla="*/ 0 w 2"/>
                <a:gd name="T5" fmla="*/ 1 h 1"/>
              </a:gdLst>
              <a:ahLst/>
              <a:cxnLst>
                <a:cxn ang="0">
                  <a:pos x="T0" y="T1"/>
                </a:cxn>
                <a:cxn ang="0">
                  <a:pos x="T2" y="T3"/>
                </a:cxn>
                <a:cxn ang="0">
                  <a:pos x="T4" y="T5"/>
                </a:cxn>
              </a:cxnLst>
              <a:rect l="0" t="0" r="r" b="b"/>
              <a:pathLst>
                <a:path w="2" h="1">
                  <a:moveTo>
                    <a:pt x="0" y="1"/>
                  </a:moveTo>
                  <a:cubicBezTo>
                    <a:pt x="2" y="1"/>
                    <a:pt x="1" y="0"/>
                    <a:pt x="2" y="0"/>
                  </a:cubicBezTo>
                  <a:cubicBezTo>
                    <a:pt x="1"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8" name="Freeform 446"/>
            <p:cNvSpPr/>
            <p:nvPr/>
          </p:nvSpPr>
          <p:spPr bwMode="auto">
            <a:xfrm>
              <a:off x="3822" y="2773"/>
              <a:ext cx="5" cy="2"/>
            </a:xfrm>
            <a:custGeom>
              <a:avLst/>
              <a:gdLst>
                <a:gd name="T0" fmla="*/ 1 w 2"/>
                <a:gd name="T1" fmla="*/ 1 h 1"/>
                <a:gd name="T2" fmla="*/ 0 w 2"/>
                <a:gd name="T3" fmla="*/ 0 h 1"/>
                <a:gd name="T4" fmla="*/ 1 w 2"/>
                <a:gd name="T5" fmla="*/ 1 h 1"/>
              </a:gdLst>
              <a:ahLst/>
              <a:cxnLst>
                <a:cxn ang="0">
                  <a:pos x="T0" y="T1"/>
                </a:cxn>
                <a:cxn ang="0">
                  <a:pos x="T2" y="T3"/>
                </a:cxn>
                <a:cxn ang="0">
                  <a:pos x="T4" y="T5"/>
                </a:cxn>
              </a:cxnLst>
              <a:rect l="0" t="0" r="r" b="b"/>
              <a:pathLst>
                <a:path w="2" h="1">
                  <a:moveTo>
                    <a:pt x="1" y="1"/>
                  </a:moveTo>
                  <a:cubicBezTo>
                    <a:pt x="2" y="0"/>
                    <a:pt x="1" y="1"/>
                    <a:pt x="0" y="0"/>
                  </a:cubicBezTo>
                  <a:cubicBezTo>
                    <a:pt x="0" y="1"/>
                    <a:pt x="0" y="1"/>
                    <a:pt x="1"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59" name="Freeform 447"/>
            <p:cNvSpPr/>
            <p:nvPr/>
          </p:nvSpPr>
          <p:spPr bwMode="auto">
            <a:xfrm>
              <a:off x="3765" y="2315"/>
              <a:ext cx="4" cy="0"/>
            </a:xfrm>
            <a:custGeom>
              <a:avLst/>
              <a:gdLst>
                <a:gd name="T0" fmla="*/ 0 w 4"/>
                <a:gd name="T1" fmla="*/ 0 w 4"/>
                <a:gd name="T2" fmla="*/ 4 w 4"/>
                <a:gd name="T3" fmla="*/ 0 w 4"/>
              </a:gdLst>
              <a:ahLst/>
              <a:cxnLst>
                <a:cxn ang="0">
                  <a:pos x="T0" y="0"/>
                </a:cxn>
                <a:cxn ang="0">
                  <a:pos x="T1" y="0"/>
                </a:cxn>
                <a:cxn ang="0">
                  <a:pos x="T2" y="0"/>
                </a:cxn>
                <a:cxn ang="0">
                  <a:pos x="T3" y="0"/>
                </a:cxn>
              </a:cxnLst>
              <a:rect l="0" t="0" r="r" b="b"/>
              <a:pathLst>
                <a:path w="4">
                  <a:moveTo>
                    <a:pt x="0" y="0"/>
                  </a:moveTo>
                  <a:lnTo>
                    <a:pt x="0" y="0"/>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0" name="Freeform 448"/>
            <p:cNvSpPr/>
            <p:nvPr/>
          </p:nvSpPr>
          <p:spPr bwMode="auto">
            <a:xfrm>
              <a:off x="3842" y="2733"/>
              <a:ext cx="4" cy="0"/>
            </a:xfrm>
            <a:custGeom>
              <a:avLst/>
              <a:gdLst>
                <a:gd name="T0" fmla="*/ 1 w 2"/>
                <a:gd name="T1" fmla="*/ 2 w 2"/>
                <a:gd name="T2" fmla="*/ 1 w 2"/>
                <a:gd name="T3" fmla="*/ 1 w 2"/>
              </a:gdLst>
              <a:ahLst/>
              <a:cxnLst>
                <a:cxn ang="0">
                  <a:pos x="T0" y="0"/>
                </a:cxn>
                <a:cxn ang="0">
                  <a:pos x="T1" y="0"/>
                </a:cxn>
                <a:cxn ang="0">
                  <a:pos x="T2" y="0"/>
                </a:cxn>
                <a:cxn ang="0">
                  <a:pos x="T3" y="0"/>
                </a:cxn>
              </a:cxnLst>
              <a:rect l="0" t="0" r="r" b="b"/>
              <a:pathLst>
                <a:path w="2">
                  <a:moveTo>
                    <a:pt x="1" y="0"/>
                  </a:moveTo>
                  <a:cubicBezTo>
                    <a:pt x="1" y="0"/>
                    <a:pt x="2" y="0"/>
                    <a:pt x="2" y="0"/>
                  </a:cubicBezTo>
                  <a:cubicBezTo>
                    <a:pt x="2" y="0"/>
                    <a:pt x="1" y="0"/>
                    <a:pt x="1" y="0"/>
                  </a:cubicBezTo>
                  <a:cubicBezTo>
                    <a:pt x="1"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1" name="Freeform 449"/>
            <p:cNvSpPr/>
            <p:nvPr/>
          </p:nvSpPr>
          <p:spPr bwMode="auto">
            <a:xfrm>
              <a:off x="3822" y="2769"/>
              <a:ext cx="7" cy="2"/>
            </a:xfrm>
            <a:custGeom>
              <a:avLst/>
              <a:gdLst>
                <a:gd name="T0" fmla="*/ 0 w 3"/>
                <a:gd name="T1" fmla="*/ 1 h 1"/>
                <a:gd name="T2" fmla="*/ 3 w 3"/>
                <a:gd name="T3" fmla="*/ 1 h 1"/>
                <a:gd name="T4" fmla="*/ 0 w 3"/>
                <a:gd name="T5" fmla="*/ 1 h 1"/>
              </a:gdLst>
              <a:ahLst/>
              <a:cxnLst>
                <a:cxn ang="0">
                  <a:pos x="T0" y="T1"/>
                </a:cxn>
                <a:cxn ang="0">
                  <a:pos x="T2" y="T3"/>
                </a:cxn>
                <a:cxn ang="0">
                  <a:pos x="T4" y="T5"/>
                </a:cxn>
              </a:cxnLst>
              <a:rect l="0" t="0" r="r" b="b"/>
              <a:pathLst>
                <a:path w="3" h="1">
                  <a:moveTo>
                    <a:pt x="0" y="1"/>
                  </a:moveTo>
                  <a:cubicBezTo>
                    <a:pt x="3" y="1"/>
                    <a:pt x="3" y="1"/>
                    <a:pt x="3" y="1"/>
                  </a:cubicBezTo>
                  <a:cubicBezTo>
                    <a:pt x="2" y="0"/>
                    <a:pt x="1"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2" name="Freeform 450"/>
            <p:cNvSpPr/>
            <p:nvPr/>
          </p:nvSpPr>
          <p:spPr bwMode="auto">
            <a:xfrm>
              <a:off x="3846" y="2731"/>
              <a:ext cx="2"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1"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3" name="Freeform 451"/>
            <p:cNvSpPr/>
            <p:nvPr/>
          </p:nvSpPr>
          <p:spPr bwMode="auto">
            <a:xfrm>
              <a:off x="3844" y="2724"/>
              <a:ext cx="4" cy="2"/>
            </a:xfrm>
            <a:custGeom>
              <a:avLst/>
              <a:gdLst>
                <a:gd name="T0" fmla="*/ 0 w 2"/>
                <a:gd name="T1" fmla="*/ 0 h 1"/>
                <a:gd name="T2" fmla="*/ 2 w 2"/>
                <a:gd name="T3" fmla="*/ 1 h 1"/>
                <a:gd name="T4" fmla="*/ 0 w 2"/>
                <a:gd name="T5" fmla="*/ 0 h 1"/>
              </a:gdLst>
              <a:ahLst/>
              <a:cxnLst>
                <a:cxn ang="0">
                  <a:pos x="T0" y="T1"/>
                </a:cxn>
                <a:cxn ang="0">
                  <a:pos x="T2" y="T3"/>
                </a:cxn>
                <a:cxn ang="0">
                  <a:pos x="T4" y="T5"/>
                </a:cxn>
              </a:cxnLst>
              <a:rect l="0" t="0" r="r" b="b"/>
              <a:pathLst>
                <a:path w="2" h="1">
                  <a:moveTo>
                    <a:pt x="0" y="0"/>
                  </a:moveTo>
                  <a:cubicBezTo>
                    <a:pt x="2" y="1"/>
                    <a:pt x="2" y="1"/>
                    <a:pt x="2" y="1"/>
                  </a:cubicBezTo>
                  <a:cubicBezTo>
                    <a:pt x="2"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64" name="Freeform 452"/>
            <p:cNvSpPr/>
            <p:nvPr/>
          </p:nvSpPr>
          <p:spPr bwMode="auto">
            <a:xfrm>
              <a:off x="3844" y="2728"/>
              <a:ext cx="8" cy="3"/>
            </a:xfrm>
            <a:custGeom>
              <a:avLst/>
              <a:gdLst>
                <a:gd name="T0" fmla="*/ 0 w 4"/>
                <a:gd name="T1" fmla="*/ 1 h 1"/>
                <a:gd name="T2" fmla="*/ 1 w 4"/>
                <a:gd name="T3" fmla="*/ 1 h 1"/>
                <a:gd name="T4" fmla="*/ 2 w 4"/>
                <a:gd name="T5" fmla="*/ 0 h 1"/>
                <a:gd name="T6" fmla="*/ 4 w 4"/>
                <a:gd name="T7" fmla="*/ 0 h 1"/>
                <a:gd name="T8" fmla="*/ 0 w 4"/>
                <a:gd name="T9" fmla="*/ 1 h 1"/>
                <a:gd name="T10" fmla="*/ 0 w 4"/>
                <a:gd name="T11" fmla="*/ 1 h 1"/>
              </a:gdLst>
              <a:ahLst/>
              <a:cxnLst>
                <a:cxn ang="0">
                  <a:pos x="T0" y="T1"/>
                </a:cxn>
                <a:cxn ang="0">
                  <a:pos x="T2" y="T3"/>
                </a:cxn>
                <a:cxn ang="0">
                  <a:pos x="T4" y="T5"/>
                </a:cxn>
                <a:cxn ang="0">
                  <a:pos x="T6" y="T7"/>
                </a:cxn>
                <a:cxn ang="0">
                  <a:pos x="T8" y="T9"/>
                </a:cxn>
                <a:cxn ang="0">
                  <a:pos x="T10" y="T11"/>
                </a:cxn>
              </a:cxnLst>
              <a:rect l="0" t="0" r="r" b="b"/>
              <a:pathLst>
                <a:path w="4" h="1">
                  <a:moveTo>
                    <a:pt x="0" y="1"/>
                  </a:moveTo>
                  <a:cubicBezTo>
                    <a:pt x="0" y="1"/>
                    <a:pt x="1" y="1"/>
                    <a:pt x="1" y="1"/>
                  </a:cubicBezTo>
                  <a:cubicBezTo>
                    <a:pt x="2" y="1"/>
                    <a:pt x="3" y="0"/>
                    <a:pt x="2" y="0"/>
                  </a:cubicBezTo>
                  <a:cubicBezTo>
                    <a:pt x="3" y="0"/>
                    <a:pt x="4" y="0"/>
                    <a:pt x="4" y="0"/>
                  </a:cubicBezTo>
                  <a:cubicBezTo>
                    <a:pt x="3" y="0"/>
                    <a:pt x="1" y="0"/>
                    <a:pt x="0" y="1"/>
                  </a:cubicBezTo>
                  <a:cubicBezTo>
                    <a:pt x="0" y="1"/>
                    <a:pt x="0" y="1"/>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465" name="文本框 21"/>
          <p:cNvSpPr txBox="1"/>
          <p:nvPr/>
        </p:nvSpPr>
        <p:spPr>
          <a:xfrm>
            <a:off x="862079" y="3313833"/>
            <a:ext cx="6120680" cy="272895"/>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zh-CN" altLang="en-US" sz="1000" dirty="0">
                <a:solidFill>
                  <a:schemeClr val="tx2"/>
                </a:solidFill>
                <a:latin typeface="时尚中黑简体" panose="01010104010101010101" pitchFamily="2" charset="-122"/>
                <a:ea typeface="时尚中黑简体" panose="01010104010101010101" pitchFamily="2" charset="-122"/>
              </a:rPr>
              <a:t>如何设计让人上瘾的产品、品牌和观念</a:t>
            </a:r>
          </a:p>
        </p:txBody>
      </p:sp>
      <p:sp>
        <p:nvSpPr>
          <p:cNvPr id="466" name="TextBox 76"/>
          <p:cNvSpPr txBox="1"/>
          <p:nvPr/>
        </p:nvSpPr>
        <p:spPr>
          <a:xfrm>
            <a:off x="1196805" y="4737116"/>
            <a:ext cx="5451229" cy="461665"/>
          </a:xfrm>
          <a:prstGeom prst="rect">
            <a:avLst/>
          </a:prstGeom>
          <a:noFill/>
          <a:effectLst/>
        </p:spPr>
        <p:txBody>
          <a:bodyPr wrap="square" rtlCol="0">
            <a:spAutoFit/>
          </a:bodyPr>
          <a:lstStyle/>
          <a:p>
            <a:pPr algn="ctr"/>
            <a:r>
              <a:rPr lang="zh-CN" altLang="en-US" sz="2400" dirty="0">
                <a:solidFill>
                  <a:schemeClr val="accent4"/>
                </a:solidFill>
                <a:latin typeface="时尚中黑简体" panose="01010104010101010101" pitchFamily="2" charset="-122"/>
                <a:ea typeface="时尚中黑简体" panose="01010104010101010101" pitchFamily="2" charset="-122"/>
              </a:rPr>
              <a:t>陈熙森</a:t>
            </a: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par>
                          <p:cTn id="21" fill="hold">
                            <p:stCondLst>
                              <p:cond delay="2000"/>
                            </p:stCondLst>
                            <p:childTnLst>
                              <p:par>
                                <p:cTn id="22" presetID="6" presetClass="entr" presetSubtype="16"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circle(in)">
                                      <p:cBhvr>
                                        <p:cTn id="24" dur="2000"/>
                                        <p:tgtEl>
                                          <p:spTgt spid="5"/>
                                        </p:tgtEl>
                                      </p:cBhvr>
                                    </p:animEffect>
                                  </p:childTnLst>
                                </p:cTn>
                              </p:par>
                            </p:childTnLst>
                          </p:cTn>
                        </p:par>
                        <p:par>
                          <p:cTn id="25" fill="hold">
                            <p:stCondLst>
                              <p:cond delay="4000"/>
                            </p:stCondLst>
                            <p:childTnLst>
                              <p:par>
                                <p:cTn id="26" presetID="42" presetClass="entr" presetSubtype="0" fill="hold" grpId="0" nodeType="afterEffect">
                                  <p:stCondLst>
                                    <p:cond delay="0"/>
                                  </p:stCondLst>
                                  <p:childTnLst>
                                    <p:set>
                                      <p:cBhvr>
                                        <p:cTn id="27" dur="1" fill="hold">
                                          <p:stCondLst>
                                            <p:cond delay="0"/>
                                          </p:stCondLst>
                                        </p:cTn>
                                        <p:tgtEl>
                                          <p:spTgt spid="465"/>
                                        </p:tgtEl>
                                        <p:attrNameLst>
                                          <p:attrName>style.visibility</p:attrName>
                                        </p:attrNameLst>
                                      </p:cBhvr>
                                      <p:to>
                                        <p:strVal val="visible"/>
                                      </p:to>
                                    </p:set>
                                    <p:animEffect transition="in" filter="fade">
                                      <p:cBhvr>
                                        <p:cTn id="28" dur="1000"/>
                                        <p:tgtEl>
                                          <p:spTgt spid="465"/>
                                        </p:tgtEl>
                                      </p:cBhvr>
                                    </p:animEffect>
                                    <p:anim calcmode="lin" valueType="num">
                                      <p:cBhvr>
                                        <p:cTn id="29" dur="1000" fill="hold"/>
                                        <p:tgtEl>
                                          <p:spTgt spid="465"/>
                                        </p:tgtEl>
                                        <p:attrNameLst>
                                          <p:attrName>ppt_x</p:attrName>
                                        </p:attrNameLst>
                                      </p:cBhvr>
                                      <p:tavLst>
                                        <p:tav tm="0">
                                          <p:val>
                                            <p:strVal val="#ppt_x"/>
                                          </p:val>
                                        </p:tav>
                                        <p:tav tm="100000">
                                          <p:val>
                                            <p:strVal val="#ppt_x"/>
                                          </p:val>
                                        </p:tav>
                                      </p:tavLst>
                                    </p:anim>
                                    <p:anim calcmode="lin" valueType="num">
                                      <p:cBhvr>
                                        <p:cTn id="30" dur="1000" fill="hold"/>
                                        <p:tgtEl>
                                          <p:spTgt spid="465"/>
                                        </p:tgtEl>
                                        <p:attrNameLst>
                                          <p:attrName>ppt_y</p:attrName>
                                        </p:attrNameLst>
                                      </p:cBhvr>
                                      <p:tavLst>
                                        <p:tav tm="0">
                                          <p:val>
                                            <p:strVal val="#ppt_y+.1"/>
                                          </p:val>
                                        </p:tav>
                                        <p:tav tm="100000">
                                          <p:val>
                                            <p:strVal val="#ppt_y"/>
                                          </p:val>
                                        </p:tav>
                                      </p:tavLst>
                                    </p:anim>
                                  </p:childTnLst>
                                </p:cTn>
                              </p:par>
                            </p:childTnLst>
                          </p:cTn>
                        </p:par>
                        <p:par>
                          <p:cTn id="31" fill="hold">
                            <p:stCondLst>
                              <p:cond delay="5000"/>
                            </p:stCondLst>
                            <p:childTnLst>
                              <p:par>
                                <p:cTn id="32" presetID="50" presetClass="entr" presetSubtype="0" decel="100000" fill="hold" grpId="0" nodeType="afterEffect">
                                  <p:stCondLst>
                                    <p:cond delay="0"/>
                                  </p:stCondLst>
                                  <p:childTnLst>
                                    <p:set>
                                      <p:cBhvr>
                                        <p:cTn id="33" dur="1" fill="hold">
                                          <p:stCondLst>
                                            <p:cond delay="0"/>
                                          </p:stCondLst>
                                        </p:cTn>
                                        <p:tgtEl>
                                          <p:spTgt spid="466"/>
                                        </p:tgtEl>
                                        <p:attrNameLst>
                                          <p:attrName>style.visibility</p:attrName>
                                        </p:attrNameLst>
                                      </p:cBhvr>
                                      <p:to>
                                        <p:strVal val="visible"/>
                                      </p:to>
                                    </p:set>
                                    <p:anim calcmode="lin" valueType="num">
                                      <p:cBhvr>
                                        <p:cTn id="34" dur="1000" fill="hold"/>
                                        <p:tgtEl>
                                          <p:spTgt spid="466"/>
                                        </p:tgtEl>
                                        <p:attrNameLst>
                                          <p:attrName>ppt_w</p:attrName>
                                        </p:attrNameLst>
                                      </p:cBhvr>
                                      <p:tavLst>
                                        <p:tav tm="0">
                                          <p:val>
                                            <p:strVal val="#ppt_w+.3"/>
                                          </p:val>
                                        </p:tav>
                                        <p:tav tm="100000">
                                          <p:val>
                                            <p:strVal val="#ppt_w"/>
                                          </p:val>
                                        </p:tav>
                                      </p:tavLst>
                                    </p:anim>
                                    <p:anim calcmode="lin" valueType="num">
                                      <p:cBhvr>
                                        <p:cTn id="35" dur="1000" fill="hold"/>
                                        <p:tgtEl>
                                          <p:spTgt spid="466"/>
                                        </p:tgtEl>
                                        <p:attrNameLst>
                                          <p:attrName>ppt_h</p:attrName>
                                        </p:attrNameLst>
                                      </p:cBhvr>
                                      <p:tavLst>
                                        <p:tav tm="0">
                                          <p:val>
                                            <p:strVal val="#ppt_h"/>
                                          </p:val>
                                        </p:tav>
                                        <p:tav tm="100000">
                                          <p:val>
                                            <p:strVal val="#ppt_h"/>
                                          </p:val>
                                        </p:tav>
                                      </p:tavLst>
                                    </p:anim>
                                    <p:animEffect transition="in" filter="fade">
                                      <p:cBhvr>
                                        <p:cTn id="36" dur="1000"/>
                                        <p:tgtEl>
                                          <p:spTgt spid="466"/>
                                        </p:tgtEl>
                                      </p:cBhvr>
                                    </p:animEffect>
                                  </p:childTnLst>
                                </p:cTn>
                              </p:par>
                            </p:childTnLst>
                          </p:cTn>
                        </p:par>
                        <p:par>
                          <p:cTn id="37" fill="hold">
                            <p:stCondLst>
                              <p:cond delay="6000"/>
                            </p:stCondLst>
                            <p:childTnLst>
                              <p:par>
                                <p:cTn id="38" presetID="26" presetClass="emph" presetSubtype="0" fill="hold" grpId="1" nodeType="afterEffect">
                                  <p:stCondLst>
                                    <p:cond delay="0"/>
                                  </p:stCondLst>
                                  <p:childTnLst>
                                    <p:animEffect transition="out" filter="fade">
                                      <p:cBhvr>
                                        <p:cTn id="39" dur="1000" tmFilter="0, 0; .2, .5; .8, .5; 1, 0"/>
                                        <p:tgtEl>
                                          <p:spTgt spid="5"/>
                                        </p:tgtEl>
                                      </p:cBhvr>
                                    </p:animEffect>
                                    <p:animScale>
                                      <p:cBhvr>
                                        <p:cTn id="40" dur="50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465" grpId="0"/>
      <p:bldP spid="46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a:solidFill>
                  <a:schemeClr val="bg1"/>
                </a:solidFill>
                <a:cs typeface="+mn-ea"/>
                <a:sym typeface="+mn-lt"/>
              </a:rPr>
              <a:t>第二</a:t>
            </a:r>
            <a:r>
              <a:rPr lang="zh-CN" altLang="en-US" sz="4800" dirty="0">
                <a:solidFill>
                  <a:srgbClr val="FFC000"/>
                </a:solidFill>
                <a:cs typeface="+mn-ea"/>
                <a:sym typeface="+mn-lt"/>
              </a:rPr>
              <a:t>章节</a:t>
            </a: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a:solidFill>
                  <a:schemeClr val="accent3"/>
                </a:solidFill>
                <a:latin typeface="幼圆" panose="02010509060101010101" pitchFamily="49" charset="-122"/>
                <a:ea typeface="幼圆" panose="02010509060101010101" pitchFamily="49" charset="-122"/>
              </a:rPr>
              <a:t>单击修改您的标题</a:t>
            </a:r>
          </a:p>
        </p:txBody>
      </p:sp>
    </p:spTree>
    <p:extLst>
      <p:ext uri="{BB962C8B-B14F-4D97-AF65-F5344CB8AC3E}">
        <p14:creationId xmlns:p14="http://schemas.microsoft.com/office/powerpoint/2010/main" val="3874228692"/>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nvGrpSpPr>
        <p:grpSpPr>
          <a:xfrm>
            <a:off x="1624843" y="2597123"/>
            <a:ext cx="9280624" cy="2399710"/>
            <a:chOff x="1260022" y="2163164"/>
            <a:chExt cx="6960165" cy="1748634"/>
          </a:xfrm>
          <a:noFill/>
          <a:effectLst>
            <a:outerShdw blurRad="76200" dist="38100" dir="5400000" algn="t" rotWithShape="0">
              <a:prstClr val="black">
                <a:alpha val="28000"/>
              </a:prstClr>
            </a:outerShdw>
          </a:effectLst>
        </p:grpSpPr>
        <p:sp>
          <p:nvSpPr>
            <p:cNvPr id="82" name="Arc 54"/>
            <p:cNvSpPr/>
            <p:nvPr/>
          </p:nvSpPr>
          <p:spPr bwMode="auto">
            <a:xfrm>
              <a:off x="4740104"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3" name="Arc 42"/>
            <p:cNvSpPr/>
            <p:nvPr/>
          </p:nvSpPr>
          <p:spPr bwMode="auto">
            <a:xfrm>
              <a:off x="1260022" y="2171757"/>
              <a:ext cx="1740042"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4" name="Arc 40"/>
            <p:cNvSpPr/>
            <p:nvPr/>
          </p:nvSpPr>
          <p:spPr bwMode="auto">
            <a:xfrm rot="10800000">
              <a:off x="3000064"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sp>
          <p:nvSpPr>
            <p:cNvPr id="85" name="Arc 52"/>
            <p:cNvSpPr/>
            <p:nvPr/>
          </p:nvSpPr>
          <p:spPr bwMode="auto">
            <a:xfrm rot="10800000">
              <a:off x="6480146" y="2163164"/>
              <a:ext cx="1740041" cy="1740041"/>
            </a:xfrm>
            <a:prstGeom prst="arc">
              <a:avLst>
                <a:gd name="adj1" fmla="val 21449734"/>
                <a:gd name="adj2" fmla="val 10900343"/>
              </a:avLst>
            </a:prstGeom>
            <a:grpFill/>
            <a:ln w="127000" cap="rnd">
              <a:solidFill>
                <a:schemeClr val="bg1">
                  <a:lumMod val="95000"/>
                </a:schemeClr>
              </a:solidFill>
            </a:ln>
            <a:effectLst/>
          </p:spPr>
          <p:style>
            <a:lnRef idx="1">
              <a:schemeClr val="accent1"/>
            </a:lnRef>
            <a:fillRef idx="0">
              <a:schemeClr val="accent1"/>
            </a:fillRef>
            <a:effectRef idx="0">
              <a:schemeClr val="accent1"/>
            </a:effectRef>
            <a:fontRef idx="minor">
              <a:schemeClr val="tx1"/>
            </a:fontRef>
          </p:style>
          <p:txBody>
            <a:bodyPr anchor="ctr"/>
            <a:lstStyle/>
            <a:p>
              <a:pPr algn="ctr" hangingPunct="0">
                <a:defRPr/>
              </a:pPr>
              <a:endParaRPr lang="en-US">
                <a:solidFill>
                  <a:srgbClr val="00B485"/>
                </a:solidFill>
                <a:cs typeface="+mn-ea"/>
                <a:sym typeface="+mn-lt"/>
              </a:endParaRPr>
            </a:p>
          </p:txBody>
        </p:sp>
      </p:grpSp>
      <p:grpSp>
        <p:nvGrpSpPr>
          <p:cNvPr id="86" name="组合 85"/>
          <p:cNvGrpSpPr/>
          <p:nvPr/>
        </p:nvGrpSpPr>
        <p:grpSpPr>
          <a:xfrm>
            <a:off x="1689029" y="1796898"/>
            <a:ext cx="2226148" cy="1050787"/>
            <a:chOff x="6084168" y="1274556"/>
            <a:chExt cx="1669538" cy="765694"/>
          </a:xfrm>
        </p:grpSpPr>
        <p:sp>
          <p:nvSpPr>
            <p:cNvPr id="87" name="TextBox 86"/>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88" name="TextBox 87"/>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89" name="组合 88"/>
          <p:cNvGrpSpPr/>
          <p:nvPr/>
        </p:nvGrpSpPr>
        <p:grpSpPr>
          <a:xfrm>
            <a:off x="4019903" y="4978152"/>
            <a:ext cx="2226148" cy="1050787"/>
            <a:chOff x="6084168" y="1274556"/>
            <a:chExt cx="1669538" cy="765694"/>
          </a:xfrm>
        </p:grpSpPr>
        <p:sp>
          <p:nvSpPr>
            <p:cNvPr id="90" name="TextBox 89"/>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1" name="TextBox 90"/>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2" name="组合 91"/>
          <p:cNvGrpSpPr/>
          <p:nvPr/>
        </p:nvGrpSpPr>
        <p:grpSpPr>
          <a:xfrm>
            <a:off x="6265152" y="1796898"/>
            <a:ext cx="2226148" cy="1050787"/>
            <a:chOff x="6084168" y="1274556"/>
            <a:chExt cx="1669538" cy="765694"/>
          </a:xfrm>
        </p:grpSpPr>
        <p:sp>
          <p:nvSpPr>
            <p:cNvPr id="93" name="TextBox 92"/>
            <p:cNvSpPr txBox="1"/>
            <p:nvPr/>
          </p:nvSpPr>
          <p:spPr>
            <a:xfrm>
              <a:off x="6084168" y="1514664"/>
              <a:ext cx="1669538" cy="525586"/>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4" name="TextBox 93"/>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5" name="组合 94"/>
          <p:cNvGrpSpPr/>
          <p:nvPr/>
        </p:nvGrpSpPr>
        <p:grpSpPr>
          <a:xfrm>
            <a:off x="8683115" y="4978153"/>
            <a:ext cx="2226148" cy="1050787"/>
            <a:chOff x="6084168" y="1274556"/>
            <a:chExt cx="1669538" cy="765693"/>
          </a:xfrm>
        </p:grpSpPr>
        <p:sp>
          <p:nvSpPr>
            <p:cNvPr id="96" name="TextBox 95"/>
            <p:cNvSpPr txBox="1"/>
            <p:nvPr/>
          </p:nvSpPr>
          <p:spPr>
            <a:xfrm>
              <a:off x="6084168" y="1514664"/>
              <a:ext cx="1669538" cy="525585"/>
            </a:xfrm>
            <a:prstGeom prst="rect">
              <a:avLst/>
            </a:prstGeom>
            <a:noFill/>
          </p:spPr>
          <p:txBody>
            <a:bodyPr wrap="square" lIns="91431" tIns="45715" rIns="91431" bIns="45715" rtlCol="0">
              <a:spAutoFit/>
            </a:bodyPr>
            <a:lstStyle/>
            <a:p>
              <a:pPr>
                <a:lnSpc>
                  <a:spcPct val="130000"/>
                </a:lnSpc>
              </a:pPr>
              <a:r>
                <a:rPr lang="zh-CN" altLang="en-US" sz="1100" dirty="0">
                  <a:solidFill>
                    <a:schemeClr val="tx1">
                      <a:lumMod val="75000"/>
                      <a:lumOff val="25000"/>
                    </a:schemeClr>
                  </a:solidFill>
                  <a:cs typeface="+mn-ea"/>
                  <a:sym typeface="+mn-lt"/>
                </a:rPr>
                <a:t>您的内容打在这里，或者通过您的内容打在这里，或者您的内容打在这里，</a:t>
              </a:r>
            </a:p>
          </p:txBody>
        </p:sp>
        <p:sp>
          <p:nvSpPr>
            <p:cNvPr id="97" name="TextBox 96"/>
            <p:cNvSpPr txBox="1"/>
            <p:nvPr/>
          </p:nvSpPr>
          <p:spPr>
            <a:xfrm>
              <a:off x="6532344" y="1274556"/>
              <a:ext cx="1008112" cy="234271"/>
            </a:xfrm>
            <a:prstGeom prst="rect">
              <a:avLst/>
            </a:prstGeom>
            <a:noFill/>
          </p:spPr>
          <p:txBody>
            <a:bodyPr wrap="square" lIns="91431" tIns="0" rIns="91431" bIns="0" rtlCol="0" anchor="t">
              <a:spAutoFit/>
            </a:bodyPr>
            <a:lstStyle/>
            <a:p>
              <a:pPr>
                <a:lnSpc>
                  <a:spcPct val="150000"/>
                </a:lnSpc>
              </a:pPr>
              <a:r>
                <a:rPr lang="zh-CN" altLang="en-US" sz="1600" dirty="0">
                  <a:solidFill>
                    <a:schemeClr val="tx1">
                      <a:lumMod val="75000"/>
                      <a:lumOff val="25000"/>
                    </a:schemeClr>
                  </a:solidFill>
                  <a:cs typeface="+mn-ea"/>
                  <a:sym typeface="+mn-lt"/>
                </a:rPr>
                <a:t>添加标题</a:t>
              </a:r>
            </a:p>
          </p:txBody>
        </p:sp>
      </p:grpSp>
      <p:grpSp>
        <p:nvGrpSpPr>
          <p:cNvPr id="98" name="组合 97"/>
          <p:cNvGrpSpPr/>
          <p:nvPr/>
        </p:nvGrpSpPr>
        <p:grpSpPr>
          <a:xfrm>
            <a:off x="2021966" y="2998279"/>
            <a:ext cx="1608865" cy="1609190"/>
            <a:chOff x="2201071" y="3406041"/>
            <a:chExt cx="1805286" cy="1805938"/>
          </a:xfrm>
        </p:grpSpPr>
        <p:grpSp>
          <p:nvGrpSpPr>
            <p:cNvPr id="99" name="组合 98"/>
            <p:cNvGrpSpPr/>
            <p:nvPr/>
          </p:nvGrpSpPr>
          <p:grpSpPr>
            <a:xfrm>
              <a:off x="2201071" y="3406041"/>
              <a:ext cx="1805286" cy="1805938"/>
              <a:chOff x="4345444" y="2542859"/>
              <a:chExt cx="1810550" cy="1811205"/>
            </a:xfrm>
          </p:grpSpPr>
          <p:grpSp>
            <p:nvGrpSpPr>
              <p:cNvPr id="101" name="组合 100"/>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03" name="同心圆 102"/>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04" name="椭圆 103"/>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2" name="椭圆 101"/>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0" name="TextBox 99"/>
            <p:cNvSpPr txBox="1"/>
            <p:nvPr/>
          </p:nvSpPr>
          <p:spPr>
            <a:xfrm>
              <a:off x="2591908" y="4089059"/>
              <a:ext cx="1023613" cy="414488"/>
            </a:xfrm>
            <a:prstGeom prst="rect">
              <a:avLst/>
            </a:prstGeom>
            <a:noFill/>
          </p:spPr>
          <p:txBody>
            <a:bodyPr wrap="square" rtlCol="0">
              <a:spAutoFit/>
            </a:bodyPr>
            <a:lstStyle/>
            <a:p>
              <a:r>
                <a:rPr lang="zh-CN" altLang="en-US" dirty="0">
                  <a:solidFill>
                    <a:schemeClr val="bg2">
                      <a:lumMod val="10000"/>
                    </a:schemeClr>
                  </a:solidFill>
                  <a:cs typeface="+mn-ea"/>
                  <a:sym typeface="+mn-lt"/>
                </a:rPr>
                <a:t>第一步</a:t>
              </a:r>
            </a:p>
          </p:txBody>
        </p:sp>
      </p:grpSp>
      <p:grpSp>
        <p:nvGrpSpPr>
          <p:cNvPr id="105" name="组合 104"/>
          <p:cNvGrpSpPr/>
          <p:nvPr/>
        </p:nvGrpSpPr>
        <p:grpSpPr>
          <a:xfrm>
            <a:off x="6639425" y="2998279"/>
            <a:ext cx="1608865" cy="1609190"/>
            <a:chOff x="7382260" y="3406041"/>
            <a:chExt cx="1805286" cy="1805938"/>
          </a:xfrm>
        </p:grpSpPr>
        <p:grpSp>
          <p:nvGrpSpPr>
            <p:cNvPr id="106" name="组合 105"/>
            <p:cNvGrpSpPr/>
            <p:nvPr/>
          </p:nvGrpSpPr>
          <p:grpSpPr>
            <a:xfrm>
              <a:off x="7382260" y="3406041"/>
              <a:ext cx="1805286" cy="1805938"/>
              <a:chOff x="4345444" y="2542859"/>
              <a:chExt cx="1810550" cy="1811205"/>
            </a:xfrm>
          </p:grpSpPr>
          <p:grpSp>
            <p:nvGrpSpPr>
              <p:cNvPr id="108" name="组合 107"/>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0" name="同心圆 109"/>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11" name="椭圆 110"/>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9" name="椭圆 108"/>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07" name="TextBox 106"/>
            <p:cNvSpPr txBox="1"/>
            <p:nvPr/>
          </p:nvSpPr>
          <p:spPr>
            <a:xfrm>
              <a:off x="7773097" y="4103312"/>
              <a:ext cx="1023613" cy="414488"/>
            </a:xfrm>
            <a:prstGeom prst="rect">
              <a:avLst/>
            </a:prstGeom>
            <a:noFill/>
          </p:spPr>
          <p:txBody>
            <a:bodyPr wrap="square" rtlCol="0">
              <a:spAutoFit/>
            </a:bodyPr>
            <a:lstStyle/>
            <a:p>
              <a:r>
                <a:rPr lang="zh-CN" altLang="en-US" dirty="0">
                  <a:solidFill>
                    <a:schemeClr val="bg2">
                      <a:lumMod val="10000"/>
                    </a:schemeClr>
                  </a:solidFill>
                  <a:cs typeface="+mn-ea"/>
                  <a:sym typeface="+mn-lt"/>
                </a:rPr>
                <a:t>第三步</a:t>
              </a:r>
            </a:p>
          </p:txBody>
        </p:sp>
      </p:grpSp>
      <p:grpSp>
        <p:nvGrpSpPr>
          <p:cNvPr id="112" name="组合 111"/>
          <p:cNvGrpSpPr/>
          <p:nvPr/>
        </p:nvGrpSpPr>
        <p:grpSpPr>
          <a:xfrm>
            <a:off x="4348006" y="2998279"/>
            <a:ext cx="1608865" cy="1609190"/>
            <a:chOff x="4811090" y="3406041"/>
            <a:chExt cx="1805286" cy="1805938"/>
          </a:xfrm>
        </p:grpSpPr>
        <p:grpSp>
          <p:nvGrpSpPr>
            <p:cNvPr id="113" name="组合 112"/>
            <p:cNvGrpSpPr/>
            <p:nvPr/>
          </p:nvGrpSpPr>
          <p:grpSpPr>
            <a:xfrm>
              <a:off x="4811090" y="3406041"/>
              <a:ext cx="1805286" cy="1805938"/>
              <a:chOff x="4345444" y="2542859"/>
              <a:chExt cx="1810550" cy="1811205"/>
            </a:xfrm>
          </p:grpSpPr>
          <p:grpSp>
            <p:nvGrpSpPr>
              <p:cNvPr id="115" name="组合 114"/>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17" name="同心圆 116"/>
                <p:cNvSpPr/>
                <p:nvPr/>
              </p:nvSpPr>
              <p:spPr>
                <a:xfrm>
                  <a:off x="1463339" y="1072758"/>
                  <a:ext cx="1546058" cy="1546058"/>
                </a:xfrm>
                <a:prstGeom prst="donut">
                  <a:avLst>
                    <a:gd name="adj" fmla="val 4879"/>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18" name="椭圆 117"/>
                <p:cNvSpPr/>
                <p:nvPr/>
              </p:nvSpPr>
              <p:spPr>
                <a:xfrm>
                  <a:off x="1484232" y="1093651"/>
                  <a:ext cx="1504274" cy="1504273"/>
                </a:xfrm>
                <a:prstGeom prst="ellipse">
                  <a:avLst/>
                </a:prstGeom>
                <a:gradFill>
                  <a:gsLst>
                    <a:gs pos="0">
                      <a:schemeClr val="bg1"/>
                    </a:gs>
                    <a:gs pos="51000">
                      <a:schemeClr val="bg1">
                        <a:lumMod val="95000"/>
                      </a:schemeClr>
                    </a:gs>
                    <a:gs pos="100000">
                      <a:schemeClr val="bg1">
                        <a:lumMod val="8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16" name="椭圆 115"/>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14" name="TextBox 113"/>
            <p:cNvSpPr txBox="1"/>
            <p:nvPr/>
          </p:nvSpPr>
          <p:spPr>
            <a:xfrm>
              <a:off x="5201927" y="4089059"/>
              <a:ext cx="1023613" cy="414488"/>
            </a:xfrm>
            <a:prstGeom prst="rect">
              <a:avLst/>
            </a:prstGeom>
            <a:noFill/>
          </p:spPr>
          <p:txBody>
            <a:bodyPr wrap="square" rtlCol="0">
              <a:spAutoFit/>
            </a:bodyPr>
            <a:lstStyle/>
            <a:p>
              <a:r>
                <a:rPr lang="zh-CN" altLang="en-US" dirty="0">
                  <a:solidFill>
                    <a:schemeClr val="bg2">
                      <a:lumMod val="10000"/>
                    </a:schemeClr>
                  </a:solidFill>
                  <a:cs typeface="+mn-ea"/>
                  <a:sym typeface="+mn-lt"/>
                </a:rPr>
                <a:t>第二步</a:t>
              </a:r>
            </a:p>
          </p:txBody>
        </p:sp>
      </p:grpSp>
      <p:grpSp>
        <p:nvGrpSpPr>
          <p:cNvPr id="119" name="组合 118"/>
          <p:cNvGrpSpPr/>
          <p:nvPr/>
        </p:nvGrpSpPr>
        <p:grpSpPr>
          <a:xfrm>
            <a:off x="8940956" y="2998279"/>
            <a:ext cx="1608865" cy="1609190"/>
            <a:chOff x="9964778" y="3406041"/>
            <a:chExt cx="1805286" cy="1805938"/>
          </a:xfrm>
        </p:grpSpPr>
        <p:grpSp>
          <p:nvGrpSpPr>
            <p:cNvPr id="120" name="组合 119"/>
            <p:cNvGrpSpPr/>
            <p:nvPr/>
          </p:nvGrpSpPr>
          <p:grpSpPr>
            <a:xfrm>
              <a:off x="9964778" y="3406041"/>
              <a:ext cx="1805286" cy="1805938"/>
              <a:chOff x="4345444" y="2542859"/>
              <a:chExt cx="1810550" cy="1811205"/>
            </a:xfrm>
          </p:grpSpPr>
          <p:grpSp>
            <p:nvGrpSpPr>
              <p:cNvPr id="122" name="组合 121"/>
              <p:cNvGrpSpPr/>
              <p:nvPr/>
            </p:nvGrpSpPr>
            <p:grpSpPr>
              <a:xfrm>
                <a:off x="4345444" y="2542859"/>
                <a:ext cx="1810550" cy="1811205"/>
                <a:chOff x="1463339" y="1072758"/>
                <a:chExt cx="1546058" cy="1546058"/>
              </a:xfrm>
              <a:effectLst>
                <a:outerShdw blurRad="330200" dist="215900" dir="6900000" sx="91000" sy="91000" algn="t" rotWithShape="0">
                  <a:prstClr val="black">
                    <a:alpha val="49000"/>
                  </a:prstClr>
                </a:outerShdw>
              </a:effectLst>
            </p:grpSpPr>
            <p:sp>
              <p:nvSpPr>
                <p:cNvPr id="124" name="同心圆 123"/>
                <p:cNvSpPr/>
                <p:nvPr/>
              </p:nvSpPr>
              <p:spPr>
                <a:xfrm>
                  <a:off x="1463339" y="1072758"/>
                  <a:ext cx="1546058" cy="1546058"/>
                </a:xfrm>
                <a:prstGeom prst="donut">
                  <a:avLst>
                    <a:gd name="adj" fmla="val 4879"/>
                  </a:avLst>
                </a:prstGeom>
                <a:gradFill>
                  <a:gsLst>
                    <a:gs pos="0">
                      <a:schemeClr val="bg1">
                        <a:lumMod val="95000"/>
                      </a:schemeClr>
                    </a:gs>
                    <a:gs pos="55000">
                      <a:schemeClr val="bg1">
                        <a:lumMod val="95000"/>
                      </a:schemeClr>
                    </a:gs>
                    <a:gs pos="100000">
                      <a:schemeClr val="bg1">
                        <a:lumMod val="8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sp>
              <p:nvSpPr>
                <p:cNvPr id="125" name="椭圆 124"/>
                <p:cNvSpPr/>
                <p:nvPr/>
              </p:nvSpPr>
              <p:spPr>
                <a:xfrm>
                  <a:off x="1484232" y="1093651"/>
                  <a:ext cx="1504274" cy="1504273"/>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23" name="椭圆 122"/>
              <p:cNvSpPr/>
              <p:nvPr/>
            </p:nvSpPr>
            <p:spPr>
              <a:xfrm>
                <a:off x="4565570" y="2763062"/>
                <a:ext cx="1370298" cy="1370793"/>
              </a:xfrm>
              <a:prstGeom prst="ellipse">
                <a:avLst/>
              </a:prstGeom>
              <a:blipFill>
                <a:blip r:embed="rId4"/>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2">
                      <a:lumMod val="10000"/>
                    </a:schemeClr>
                  </a:solidFill>
                  <a:cs typeface="+mn-ea"/>
                  <a:sym typeface="+mn-lt"/>
                </a:endParaRPr>
              </a:p>
            </p:txBody>
          </p:sp>
        </p:grpSp>
        <p:sp>
          <p:nvSpPr>
            <p:cNvPr id="121" name="TextBox 120"/>
            <p:cNvSpPr txBox="1"/>
            <p:nvPr/>
          </p:nvSpPr>
          <p:spPr>
            <a:xfrm>
              <a:off x="10412616" y="4089059"/>
              <a:ext cx="1023613" cy="414488"/>
            </a:xfrm>
            <a:prstGeom prst="rect">
              <a:avLst/>
            </a:prstGeom>
            <a:noFill/>
          </p:spPr>
          <p:txBody>
            <a:bodyPr wrap="square" rtlCol="0">
              <a:spAutoFit/>
            </a:bodyPr>
            <a:lstStyle/>
            <a:p>
              <a:r>
                <a:rPr lang="zh-CN" altLang="en-US" dirty="0">
                  <a:solidFill>
                    <a:schemeClr val="bg2">
                      <a:lumMod val="10000"/>
                    </a:schemeClr>
                  </a:solidFill>
                  <a:cs typeface="+mn-ea"/>
                  <a:sym typeface="+mn-lt"/>
                </a:rPr>
                <a:t>第四步</a:t>
              </a:r>
            </a:p>
          </p:txBody>
        </p:sp>
      </p:grpSp>
      <p:sp>
        <p:nvSpPr>
          <p:cNvPr id="47"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48" name="图片 4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8675431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14:presetBounceEnd="58000">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14:bounceEnd="58000">
                                          <p:cBhvr additive="base">
                                            <p:cTn id="11" dur="2000" fill="hold"/>
                                            <p:tgtEl>
                                              <p:spTgt spid="98"/>
                                            </p:tgtEl>
                                            <p:attrNameLst>
                                              <p:attrName>ppt_x</p:attrName>
                                            </p:attrNameLst>
                                          </p:cBhvr>
                                          <p:tavLst>
                                            <p:tav tm="0">
                                              <p:val>
                                                <p:strVal val="0-#ppt_w/2"/>
                                              </p:val>
                                            </p:tav>
                                            <p:tav tm="100000">
                                              <p:val>
                                                <p:strVal val="#ppt_x"/>
                                              </p:val>
                                            </p:tav>
                                          </p:tavLst>
                                        </p:anim>
                                        <p:anim calcmode="lin" valueType="num" p14:bounceEnd="58000">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14:presetBounceEnd="58000">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14:bounceEnd="58000">
                                          <p:cBhvr additive="base">
                                            <p:cTn id="15" dur="2000" fill="hold"/>
                                            <p:tgtEl>
                                              <p:spTgt spid="112"/>
                                            </p:tgtEl>
                                            <p:attrNameLst>
                                              <p:attrName>ppt_x</p:attrName>
                                            </p:attrNameLst>
                                          </p:cBhvr>
                                          <p:tavLst>
                                            <p:tav tm="0">
                                              <p:val>
                                                <p:strVal val="1+#ppt_w/2"/>
                                              </p:val>
                                            </p:tav>
                                            <p:tav tm="100000">
                                              <p:val>
                                                <p:strVal val="#ppt_x"/>
                                              </p:val>
                                            </p:tav>
                                          </p:tavLst>
                                        </p:anim>
                                        <p:anim calcmode="lin" valueType="num" p14:bounceEnd="58000">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14:presetBounceEnd="58000">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14:bounceEnd="58000">
                                          <p:cBhvr additive="base">
                                            <p:cTn id="19" dur="2000" fill="hold"/>
                                            <p:tgtEl>
                                              <p:spTgt spid="105"/>
                                            </p:tgtEl>
                                            <p:attrNameLst>
                                              <p:attrName>ppt_x</p:attrName>
                                            </p:attrNameLst>
                                          </p:cBhvr>
                                          <p:tavLst>
                                            <p:tav tm="0">
                                              <p:val>
                                                <p:strVal val="0-#ppt_w/2"/>
                                              </p:val>
                                            </p:tav>
                                            <p:tav tm="100000">
                                              <p:val>
                                                <p:strVal val="#ppt_x"/>
                                              </p:val>
                                            </p:tav>
                                          </p:tavLst>
                                        </p:anim>
                                        <p:anim calcmode="lin" valueType="num" p14:bounceEnd="58000">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14:presetBounceEnd="58000">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14:bounceEnd="58000">
                                          <p:cBhvr additive="base">
                                            <p:cTn id="23" dur="2000" fill="hold"/>
                                            <p:tgtEl>
                                              <p:spTgt spid="119"/>
                                            </p:tgtEl>
                                            <p:attrNameLst>
                                              <p:attrName>ppt_x</p:attrName>
                                            </p:attrNameLst>
                                          </p:cBhvr>
                                          <p:tavLst>
                                            <p:tav tm="0">
                                              <p:val>
                                                <p:strVal val="1+#ppt_w/2"/>
                                              </p:val>
                                            </p:tav>
                                            <p:tav tm="100000">
                                              <p:val>
                                                <p:strVal val="#ppt_x"/>
                                              </p:val>
                                            </p:tav>
                                          </p:tavLst>
                                        </p:anim>
                                        <p:anim calcmode="lin" valueType="num" p14:bounceEnd="58000">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left)">
                                          <p:cBhvr>
                                            <p:cTn id="7" dur="1000"/>
                                            <p:tgtEl>
                                              <p:spTgt spid="77"/>
                                            </p:tgtEl>
                                          </p:cBhvr>
                                        </p:animEffect>
                                      </p:childTnLst>
                                    </p:cTn>
                                  </p:par>
                                </p:childTnLst>
                              </p:cTn>
                            </p:par>
                            <p:par>
                              <p:cTn id="8" fill="hold">
                                <p:stCondLst>
                                  <p:cond delay="1000"/>
                                </p:stCondLst>
                                <p:childTnLst>
                                  <p:par>
                                    <p:cTn id="9" presetID="2" presetClass="entr" presetSubtype="12" accel="58000" fill="hold" nodeType="afterEffect">
                                      <p:stCondLst>
                                        <p:cond delay="0"/>
                                      </p:stCondLst>
                                      <p:childTnLst>
                                        <p:set>
                                          <p:cBhvr>
                                            <p:cTn id="10" dur="1" fill="hold">
                                              <p:stCondLst>
                                                <p:cond delay="0"/>
                                              </p:stCondLst>
                                            </p:cTn>
                                            <p:tgtEl>
                                              <p:spTgt spid="98"/>
                                            </p:tgtEl>
                                            <p:attrNameLst>
                                              <p:attrName>style.visibility</p:attrName>
                                            </p:attrNameLst>
                                          </p:cBhvr>
                                          <p:to>
                                            <p:strVal val="visible"/>
                                          </p:to>
                                        </p:set>
                                        <p:anim calcmode="lin" valueType="num">
                                          <p:cBhvr additive="base">
                                            <p:cTn id="11" dur="2000" fill="hold"/>
                                            <p:tgtEl>
                                              <p:spTgt spid="98"/>
                                            </p:tgtEl>
                                            <p:attrNameLst>
                                              <p:attrName>ppt_x</p:attrName>
                                            </p:attrNameLst>
                                          </p:cBhvr>
                                          <p:tavLst>
                                            <p:tav tm="0">
                                              <p:val>
                                                <p:strVal val="0-#ppt_w/2"/>
                                              </p:val>
                                            </p:tav>
                                            <p:tav tm="100000">
                                              <p:val>
                                                <p:strVal val="#ppt_x"/>
                                              </p:val>
                                            </p:tav>
                                          </p:tavLst>
                                        </p:anim>
                                        <p:anim calcmode="lin" valueType="num">
                                          <p:cBhvr additive="base">
                                            <p:cTn id="12" dur="2000" fill="hold"/>
                                            <p:tgtEl>
                                              <p:spTgt spid="98"/>
                                            </p:tgtEl>
                                            <p:attrNameLst>
                                              <p:attrName>ppt_y</p:attrName>
                                            </p:attrNameLst>
                                          </p:cBhvr>
                                          <p:tavLst>
                                            <p:tav tm="0">
                                              <p:val>
                                                <p:strVal val="1+#ppt_h/2"/>
                                              </p:val>
                                            </p:tav>
                                            <p:tav tm="100000">
                                              <p:val>
                                                <p:strVal val="#ppt_y"/>
                                              </p:val>
                                            </p:tav>
                                          </p:tavLst>
                                        </p:anim>
                                      </p:childTnLst>
                                    </p:cTn>
                                  </p:par>
                                  <p:par>
                                    <p:cTn id="13" presetID="2" presetClass="entr" presetSubtype="3" accel="5800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anim calcmode="lin" valueType="num">
                                          <p:cBhvr additive="base">
                                            <p:cTn id="15" dur="2000" fill="hold"/>
                                            <p:tgtEl>
                                              <p:spTgt spid="112"/>
                                            </p:tgtEl>
                                            <p:attrNameLst>
                                              <p:attrName>ppt_x</p:attrName>
                                            </p:attrNameLst>
                                          </p:cBhvr>
                                          <p:tavLst>
                                            <p:tav tm="0">
                                              <p:val>
                                                <p:strVal val="1+#ppt_w/2"/>
                                              </p:val>
                                            </p:tav>
                                            <p:tav tm="100000">
                                              <p:val>
                                                <p:strVal val="#ppt_x"/>
                                              </p:val>
                                            </p:tav>
                                          </p:tavLst>
                                        </p:anim>
                                        <p:anim calcmode="lin" valueType="num">
                                          <p:cBhvr additive="base">
                                            <p:cTn id="16" dur="2000" fill="hold"/>
                                            <p:tgtEl>
                                              <p:spTgt spid="112"/>
                                            </p:tgtEl>
                                            <p:attrNameLst>
                                              <p:attrName>ppt_y</p:attrName>
                                            </p:attrNameLst>
                                          </p:cBhvr>
                                          <p:tavLst>
                                            <p:tav tm="0">
                                              <p:val>
                                                <p:strVal val="0-#ppt_h/2"/>
                                              </p:val>
                                            </p:tav>
                                            <p:tav tm="100000">
                                              <p:val>
                                                <p:strVal val="#ppt_y"/>
                                              </p:val>
                                            </p:tav>
                                          </p:tavLst>
                                        </p:anim>
                                      </p:childTnLst>
                                    </p:cTn>
                                  </p:par>
                                  <p:par>
                                    <p:cTn id="17" presetID="2" presetClass="entr" presetSubtype="12" accel="58000" fill="hold" nodeType="withEffect">
                                      <p:stCondLst>
                                        <p:cond delay="0"/>
                                      </p:stCondLst>
                                      <p:childTnLst>
                                        <p:set>
                                          <p:cBhvr>
                                            <p:cTn id="18" dur="1" fill="hold">
                                              <p:stCondLst>
                                                <p:cond delay="0"/>
                                              </p:stCondLst>
                                            </p:cTn>
                                            <p:tgtEl>
                                              <p:spTgt spid="105"/>
                                            </p:tgtEl>
                                            <p:attrNameLst>
                                              <p:attrName>style.visibility</p:attrName>
                                            </p:attrNameLst>
                                          </p:cBhvr>
                                          <p:to>
                                            <p:strVal val="visible"/>
                                          </p:to>
                                        </p:set>
                                        <p:anim calcmode="lin" valueType="num">
                                          <p:cBhvr additive="base">
                                            <p:cTn id="19" dur="2000" fill="hold"/>
                                            <p:tgtEl>
                                              <p:spTgt spid="105"/>
                                            </p:tgtEl>
                                            <p:attrNameLst>
                                              <p:attrName>ppt_x</p:attrName>
                                            </p:attrNameLst>
                                          </p:cBhvr>
                                          <p:tavLst>
                                            <p:tav tm="0">
                                              <p:val>
                                                <p:strVal val="0-#ppt_w/2"/>
                                              </p:val>
                                            </p:tav>
                                            <p:tav tm="100000">
                                              <p:val>
                                                <p:strVal val="#ppt_x"/>
                                              </p:val>
                                            </p:tav>
                                          </p:tavLst>
                                        </p:anim>
                                        <p:anim calcmode="lin" valueType="num">
                                          <p:cBhvr additive="base">
                                            <p:cTn id="20" dur="2000" fill="hold"/>
                                            <p:tgtEl>
                                              <p:spTgt spid="105"/>
                                            </p:tgtEl>
                                            <p:attrNameLst>
                                              <p:attrName>ppt_y</p:attrName>
                                            </p:attrNameLst>
                                          </p:cBhvr>
                                          <p:tavLst>
                                            <p:tav tm="0">
                                              <p:val>
                                                <p:strVal val="1+#ppt_h/2"/>
                                              </p:val>
                                            </p:tav>
                                            <p:tav tm="100000">
                                              <p:val>
                                                <p:strVal val="#ppt_y"/>
                                              </p:val>
                                            </p:tav>
                                          </p:tavLst>
                                        </p:anim>
                                      </p:childTnLst>
                                    </p:cTn>
                                  </p:par>
                                  <p:par>
                                    <p:cTn id="21" presetID="2" presetClass="entr" presetSubtype="3" accel="58000" fill="hold" nodeType="withEffect">
                                      <p:stCondLst>
                                        <p:cond delay="0"/>
                                      </p:stCondLst>
                                      <p:childTnLst>
                                        <p:set>
                                          <p:cBhvr>
                                            <p:cTn id="22" dur="1" fill="hold">
                                              <p:stCondLst>
                                                <p:cond delay="0"/>
                                              </p:stCondLst>
                                            </p:cTn>
                                            <p:tgtEl>
                                              <p:spTgt spid="119"/>
                                            </p:tgtEl>
                                            <p:attrNameLst>
                                              <p:attrName>style.visibility</p:attrName>
                                            </p:attrNameLst>
                                          </p:cBhvr>
                                          <p:to>
                                            <p:strVal val="visible"/>
                                          </p:to>
                                        </p:set>
                                        <p:anim calcmode="lin" valueType="num">
                                          <p:cBhvr additive="base">
                                            <p:cTn id="23" dur="2000" fill="hold"/>
                                            <p:tgtEl>
                                              <p:spTgt spid="119"/>
                                            </p:tgtEl>
                                            <p:attrNameLst>
                                              <p:attrName>ppt_x</p:attrName>
                                            </p:attrNameLst>
                                          </p:cBhvr>
                                          <p:tavLst>
                                            <p:tav tm="0">
                                              <p:val>
                                                <p:strVal val="1+#ppt_w/2"/>
                                              </p:val>
                                            </p:tav>
                                            <p:tav tm="100000">
                                              <p:val>
                                                <p:strVal val="#ppt_x"/>
                                              </p:val>
                                            </p:tav>
                                          </p:tavLst>
                                        </p:anim>
                                        <p:anim calcmode="lin" valueType="num">
                                          <p:cBhvr additive="base">
                                            <p:cTn id="24" dur="2000" fill="hold"/>
                                            <p:tgtEl>
                                              <p:spTgt spid="119"/>
                                            </p:tgtEl>
                                            <p:attrNameLst>
                                              <p:attrName>ppt_y</p:attrName>
                                            </p:attrNameLst>
                                          </p:cBhvr>
                                          <p:tavLst>
                                            <p:tav tm="0">
                                              <p:val>
                                                <p:strVal val="0-#ppt_h/2"/>
                                              </p:val>
                                            </p:tav>
                                            <p:tav tm="100000">
                                              <p:val>
                                                <p:strVal val="#ppt_y"/>
                                              </p:val>
                                            </p:tav>
                                          </p:tavLst>
                                        </p:anim>
                                      </p:childTnLst>
                                    </p:cTn>
                                  </p:par>
                                </p:childTnLst>
                              </p:cTn>
                            </p:par>
                            <p:par>
                              <p:cTn id="25" fill="hold">
                                <p:stCondLst>
                                  <p:cond delay="3000"/>
                                </p:stCondLst>
                                <p:childTnLst>
                                  <p:par>
                                    <p:cTn id="26" presetID="42" presetClass="entr" presetSubtype="0" fill="hold" nodeType="afterEffect">
                                      <p:stCondLst>
                                        <p:cond delay="0"/>
                                      </p:stCondLst>
                                      <p:childTnLst>
                                        <p:set>
                                          <p:cBhvr>
                                            <p:cTn id="27" dur="1" fill="hold">
                                              <p:stCondLst>
                                                <p:cond delay="0"/>
                                              </p:stCondLst>
                                            </p:cTn>
                                            <p:tgtEl>
                                              <p:spTgt spid="86"/>
                                            </p:tgtEl>
                                            <p:attrNameLst>
                                              <p:attrName>style.visibility</p:attrName>
                                            </p:attrNameLst>
                                          </p:cBhvr>
                                          <p:to>
                                            <p:strVal val="visible"/>
                                          </p:to>
                                        </p:set>
                                        <p:animEffect transition="in" filter="fade">
                                          <p:cBhvr>
                                            <p:cTn id="28" dur="1000"/>
                                            <p:tgtEl>
                                              <p:spTgt spid="86"/>
                                            </p:tgtEl>
                                          </p:cBhvr>
                                        </p:animEffect>
                                        <p:anim calcmode="lin" valueType="num">
                                          <p:cBhvr>
                                            <p:cTn id="29" dur="1000" fill="hold"/>
                                            <p:tgtEl>
                                              <p:spTgt spid="86"/>
                                            </p:tgtEl>
                                            <p:attrNameLst>
                                              <p:attrName>ppt_x</p:attrName>
                                            </p:attrNameLst>
                                          </p:cBhvr>
                                          <p:tavLst>
                                            <p:tav tm="0">
                                              <p:val>
                                                <p:strVal val="#ppt_x"/>
                                              </p:val>
                                            </p:tav>
                                            <p:tav tm="100000">
                                              <p:val>
                                                <p:strVal val="#ppt_x"/>
                                              </p:val>
                                            </p:tav>
                                          </p:tavLst>
                                        </p:anim>
                                        <p:anim calcmode="lin" valueType="num">
                                          <p:cBhvr>
                                            <p:cTn id="30" dur="1000" fill="hold"/>
                                            <p:tgtEl>
                                              <p:spTgt spid="8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1000"/>
                                            <p:tgtEl>
                                              <p:spTgt spid="92"/>
                                            </p:tgtEl>
                                          </p:cBhvr>
                                        </p:animEffect>
                                        <p:anim calcmode="lin" valueType="num">
                                          <p:cBhvr>
                                            <p:cTn id="34" dur="1000" fill="hold"/>
                                            <p:tgtEl>
                                              <p:spTgt spid="92"/>
                                            </p:tgtEl>
                                            <p:attrNameLst>
                                              <p:attrName>ppt_x</p:attrName>
                                            </p:attrNameLst>
                                          </p:cBhvr>
                                          <p:tavLst>
                                            <p:tav tm="0">
                                              <p:val>
                                                <p:strVal val="#ppt_x"/>
                                              </p:val>
                                            </p:tav>
                                            <p:tav tm="100000">
                                              <p:val>
                                                <p:strVal val="#ppt_x"/>
                                              </p:val>
                                            </p:tav>
                                          </p:tavLst>
                                        </p:anim>
                                        <p:anim calcmode="lin" valueType="num">
                                          <p:cBhvr>
                                            <p:cTn id="35" dur="1000" fill="hold"/>
                                            <p:tgtEl>
                                              <p:spTgt spid="92"/>
                                            </p:tgtEl>
                                            <p:attrNameLst>
                                              <p:attrName>ppt_y</p:attrName>
                                            </p:attrNameLst>
                                          </p:cBhvr>
                                          <p:tavLst>
                                            <p:tav tm="0">
                                              <p:val>
                                                <p:strVal val="#ppt_y+.1"/>
                                              </p:val>
                                            </p:tav>
                                            <p:tav tm="100000">
                                              <p:val>
                                                <p:strVal val="#ppt_y"/>
                                              </p:val>
                                            </p:tav>
                                          </p:tavLst>
                                        </p:anim>
                                      </p:childTnLst>
                                    </p:cTn>
                                  </p:par>
                                  <p:par>
                                    <p:cTn id="36" presetID="47" presetClass="entr" presetSubtype="0" fill="hold" nodeType="withEffect">
                                      <p:stCondLst>
                                        <p:cond delay="0"/>
                                      </p:stCondLst>
                                      <p:childTnLst>
                                        <p:set>
                                          <p:cBhvr>
                                            <p:cTn id="37" dur="1" fill="hold">
                                              <p:stCondLst>
                                                <p:cond delay="0"/>
                                              </p:stCondLst>
                                            </p:cTn>
                                            <p:tgtEl>
                                              <p:spTgt spid="89"/>
                                            </p:tgtEl>
                                            <p:attrNameLst>
                                              <p:attrName>style.visibility</p:attrName>
                                            </p:attrNameLst>
                                          </p:cBhvr>
                                          <p:to>
                                            <p:strVal val="visible"/>
                                          </p:to>
                                        </p:set>
                                        <p:animEffect transition="in" filter="fade">
                                          <p:cBhvr>
                                            <p:cTn id="38" dur="1000"/>
                                            <p:tgtEl>
                                              <p:spTgt spid="89"/>
                                            </p:tgtEl>
                                          </p:cBhvr>
                                        </p:animEffect>
                                        <p:anim calcmode="lin" valueType="num">
                                          <p:cBhvr>
                                            <p:cTn id="39" dur="1000" fill="hold"/>
                                            <p:tgtEl>
                                              <p:spTgt spid="89"/>
                                            </p:tgtEl>
                                            <p:attrNameLst>
                                              <p:attrName>ppt_x</p:attrName>
                                            </p:attrNameLst>
                                          </p:cBhvr>
                                          <p:tavLst>
                                            <p:tav tm="0">
                                              <p:val>
                                                <p:strVal val="#ppt_x"/>
                                              </p:val>
                                            </p:tav>
                                            <p:tav tm="100000">
                                              <p:val>
                                                <p:strVal val="#ppt_x"/>
                                              </p:val>
                                            </p:tav>
                                          </p:tavLst>
                                        </p:anim>
                                        <p:anim calcmode="lin" valueType="num">
                                          <p:cBhvr>
                                            <p:cTn id="40" dur="1000" fill="hold"/>
                                            <p:tgtEl>
                                              <p:spTgt spid="89"/>
                                            </p:tgtEl>
                                            <p:attrNameLst>
                                              <p:attrName>ppt_y</p:attrName>
                                            </p:attrNameLst>
                                          </p:cBhvr>
                                          <p:tavLst>
                                            <p:tav tm="0">
                                              <p:val>
                                                <p:strVal val="#ppt_y-.1"/>
                                              </p:val>
                                            </p:tav>
                                            <p:tav tm="100000">
                                              <p:val>
                                                <p:strVal val="#ppt_y"/>
                                              </p:val>
                                            </p:tav>
                                          </p:tavLst>
                                        </p:anim>
                                      </p:childTnLst>
                                    </p:cTn>
                                  </p:par>
                                  <p:par>
                                    <p:cTn id="41" presetID="47" presetClass="entr" presetSubtype="0"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Effect transition="in" filter="fade">
                                          <p:cBhvr>
                                            <p:cTn id="43" dur="1000"/>
                                            <p:tgtEl>
                                              <p:spTgt spid="95"/>
                                            </p:tgtEl>
                                          </p:cBhvr>
                                        </p:animEffect>
                                        <p:anim calcmode="lin" valueType="num">
                                          <p:cBhvr>
                                            <p:cTn id="44" dur="1000" fill="hold"/>
                                            <p:tgtEl>
                                              <p:spTgt spid="95"/>
                                            </p:tgtEl>
                                            <p:attrNameLst>
                                              <p:attrName>ppt_x</p:attrName>
                                            </p:attrNameLst>
                                          </p:cBhvr>
                                          <p:tavLst>
                                            <p:tav tm="0">
                                              <p:val>
                                                <p:strVal val="#ppt_x"/>
                                              </p:val>
                                            </p:tav>
                                            <p:tav tm="100000">
                                              <p:val>
                                                <p:strVal val="#ppt_x"/>
                                              </p:val>
                                            </p:tav>
                                          </p:tavLst>
                                        </p:anim>
                                        <p:anim calcmode="lin" valueType="num">
                                          <p:cBhvr>
                                            <p:cTn id="45"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6"/>
          <p:cNvSpPr>
            <a:spLocks noEditPoints="1"/>
          </p:cNvSpPr>
          <p:nvPr/>
        </p:nvSpPr>
        <p:spPr bwMode="auto">
          <a:xfrm>
            <a:off x="7355415" y="2634351"/>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14" name="组合 13"/>
          <p:cNvGrpSpPr/>
          <p:nvPr/>
        </p:nvGrpSpPr>
        <p:grpSpPr>
          <a:xfrm>
            <a:off x="7286650" y="2670320"/>
            <a:ext cx="3124041" cy="469191"/>
            <a:chOff x="7285702" y="2315256"/>
            <a:chExt cx="3123634" cy="469300"/>
          </a:xfrm>
        </p:grpSpPr>
        <p:sp>
          <p:nvSpPr>
            <p:cNvPr id="5" name="Freeform 16"/>
            <p:cNvSpPr>
              <a:spLocks noEditPoints="1"/>
            </p:cNvSpPr>
            <p:nvPr/>
          </p:nvSpPr>
          <p:spPr bwMode="auto">
            <a:xfrm>
              <a:off x="10191576" y="2567822"/>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61" name="组合 60"/>
            <p:cNvGrpSpPr/>
            <p:nvPr/>
          </p:nvGrpSpPr>
          <p:grpSpPr>
            <a:xfrm>
              <a:off x="7285702" y="2315256"/>
              <a:ext cx="2912224" cy="429601"/>
              <a:chOff x="7285702" y="2315256"/>
              <a:chExt cx="2912224" cy="429601"/>
            </a:xfrm>
          </p:grpSpPr>
          <p:sp>
            <p:nvSpPr>
              <p:cNvPr id="7" name="任意多边形 6"/>
              <p:cNvSpPr/>
              <p:nvPr/>
            </p:nvSpPr>
            <p:spPr>
              <a:xfrm rot="2700000" flipH="1">
                <a:off x="7085301" y="2515657"/>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 name="矩形 5"/>
              <p:cNvSpPr/>
              <p:nvPr/>
            </p:nvSpPr>
            <p:spPr>
              <a:xfrm flipH="1">
                <a:off x="7442294" y="2664258"/>
                <a:ext cx="2755632"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sp>
        <p:nvSpPr>
          <p:cNvPr id="10" name="Freeform 16"/>
          <p:cNvSpPr>
            <a:spLocks noEditPoints="1"/>
          </p:cNvSpPr>
          <p:nvPr/>
        </p:nvSpPr>
        <p:spPr bwMode="auto">
          <a:xfrm>
            <a:off x="7714237" y="4960046"/>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44" name="组合 43"/>
          <p:cNvGrpSpPr/>
          <p:nvPr/>
        </p:nvGrpSpPr>
        <p:grpSpPr>
          <a:xfrm>
            <a:off x="7645473" y="4996015"/>
            <a:ext cx="2701289" cy="469191"/>
            <a:chOff x="7644477" y="4641489"/>
            <a:chExt cx="2700937" cy="469300"/>
          </a:xfrm>
        </p:grpSpPr>
        <p:grpSp>
          <p:nvGrpSpPr>
            <p:cNvPr id="62" name="组合 61"/>
            <p:cNvGrpSpPr/>
            <p:nvPr/>
          </p:nvGrpSpPr>
          <p:grpSpPr>
            <a:xfrm>
              <a:off x="7644477" y="4641489"/>
              <a:ext cx="2488890" cy="429601"/>
              <a:chOff x="7644477" y="4641489"/>
              <a:chExt cx="2488890" cy="429601"/>
            </a:xfrm>
          </p:grpSpPr>
          <p:sp>
            <p:nvSpPr>
              <p:cNvPr id="12" name="矩形 11"/>
              <p:cNvSpPr/>
              <p:nvPr/>
            </p:nvSpPr>
            <p:spPr>
              <a:xfrm flipH="1">
                <a:off x="7800060" y="4990491"/>
                <a:ext cx="2333307"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任意多边形 12"/>
              <p:cNvSpPr/>
              <p:nvPr/>
            </p:nvSpPr>
            <p:spPr>
              <a:xfrm rot="2700000" flipH="1">
                <a:off x="7444076" y="4841890"/>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1" name="Freeform 16"/>
            <p:cNvSpPr>
              <a:spLocks noEditPoints="1"/>
            </p:cNvSpPr>
            <p:nvPr/>
          </p:nvSpPr>
          <p:spPr bwMode="auto">
            <a:xfrm>
              <a:off x="10127654" y="4894055"/>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0" name="Freeform 16"/>
          <p:cNvSpPr>
            <a:spLocks noEditPoints="1"/>
          </p:cNvSpPr>
          <p:nvPr/>
        </p:nvSpPr>
        <p:spPr bwMode="auto">
          <a:xfrm flipH="1" flipV="1">
            <a:off x="3877085" y="3343971"/>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52" name="组合 51"/>
          <p:cNvGrpSpPr/>
          <p:nvPr/>
        </p:nvGrpSpPr>
        <p:grpSpPr>
          <a:xfrm>
            <a:off x="1054783" y="3208670"/>
            <a:ext cx="3224824" cy="473206"/>
            <a:chOff x="1054646" y="2853730"/>
            <a:chExt cx="3224404" cy="473316"/>
          </a:xfrm>
        </p:grpSpPr>
        <p:grpSp>
          <p:nvGrpSpPr>
            <p:cNvPr id="58" name="组合 57"/>
            <p:cNvGrpSpPr/>
            <p:nvPr/>
          </p:nvGrpSpPr>
          <p:grpSpPr>
            <a:xfrm>
              <a:off x="1270669" y="2897445"/>
              <a:ext cx="3008381" cy="429601"/>
              <a:chOff x="1414685" y="2583842"/>
              <a:chExt cx="3008381" cy="429601"/>
            </a:xfrm>
          </p:grpSpPr>
          <p:sp>
            <p:nvSpPr>
              <p:cNvPr id="18" name="矩形 17"/>
              <p:cNvSpPr/>
              <p:nvPr/>
            </p:nvSpPr>
            <p:spPr>
              <a:xfrm flipV="1">
                <a:off x="1414685" y="2641741"/>
                <a:ext cx="2852495" cy="216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任意多边形 18"/>
              <p:cNvSpPr/>
              <p:nvPr/>
            </p:nvSpPr>
            <p:spPr>
              <a:xfrm rot="2700000" flipV="1">
                <a:off x="4193865" y="2784243"/>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1" name="Freeform 16"/>
            <p:cNvSpPr>
              <a:spLocks noEditPoints="1"/>
            </p:cNvSpPr>
            <p:nvPr/>
          </p:nvSpPr>
          <p:spPr bwMode="auto">
            <a:xfrm flipH="1" flipV="1">
              <a:off x="1054646" y="2853730"/>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2" name="Freeform 16"/>
          <p:cNvSpPr>
            <a:spLocks noEditPoints="1"/>
          </p:cNvSpPr>
          <p:nvPr/>
        </p:nvSpPr>
        <p:spPr bwMode="auto">
          <a:xfrm flipH="1" flipV="1">
            <a:off x="4603444" y="5364956"/>
            <a:ext cx="314689" cy="313092"/>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45" name="组合 44"/>
          <p:cNvGrpSpPr/>
          <p:nvPr/>
        </p:nvGrpSpPr>
        <p:grpSpPr>
          <a:xfrm>
            <a:off x="1197082" y="5221052"/>
            <a:ext cx="3804484" cy="475387"/>
            <a:chOff x="1196926" y="4866578"/>
            <a:chExt cx="3803989" cy="475497"/>
          </a:xfrm>
        </p:grpSpPr>
        <p:grpSp>
          <p:nvGrpSpPr>
            <p:cNvPr id="59" name="组合 58"/>
            <p:cNvGrpSpPr/>
            <p:nvPr/>
          </p:nvGrpSpPr>
          <p:grpSpPr>
            <a:xfrm>
              <a:off x="1414686" y="4912474"/>
              <a:ext cx="3586229" cy="429601"/>
              <a:chOff x="1414686" y="4912474"/>
              <a:chExt cx="3586229" cy="429601"/>
            </a:xfrm>
          </p:grpSpPr>
          <p:sp>
            <p:nvSpPr>
              <p:cNvPr id="15" name="矩形 14"/>
              <p:cNvSpPr/>
              <p:nvPr/>
            </p:nvSpPr>
            <p:spPr>
              <a:xfrm flipV="1">
                <a:off x="1414686" y="4964274"/>
                <a:ext cx="3420000" cy="288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任意多边形 15"/>
              <p:cNvSpPr/>
              <p:nvPr/>
            </p:nvSpPr>
            <p:spPr>
              <a:xfrm rot="2700000" flipV="1">
                <a:off x="4771714" y="5112875"/>
                <a:ext cx="429601" cy="28800"/>
              </a:xfrm>
              <a:custGeom>
                <a:avLst/>
                <a:gdLst>
                  <a:gd name="connsiteX0" fmla="*/ 0 w 429601"/>
                  <a:gd name="connsiteY0" fmla="*/ 18000 h 18000"/>
                  <a:gd name="connsiteX1" fmla="*/ 429601 w 429601"/>
                  <a:gd name="connsiteY1" fmla="*/ 18000 h 18000"/>
                  <a:gd name="connsiteX2" fmla="*/ 411602 w 429601"/>
                  <a:gd name="connsiteY2" fmla="*/ 0 h 18000"/>
                  <a:gd name="connsiteX3" fmla="*/ 0 w 429601"/>
                  <a:gd name="connsiteY3" fmla="*/ 0 h 18000"/>
                </a:gdLst>
                <a:ahLst/>
                <a:cxnLst>
                  <a:cxn ang="0">
                    <a:pos x="connsiteX0" y="connsiteY0"/>
                  </a:cxn>
                  <a:cxn ang="0">
                    <a:pos x="connsiteX1" y="connsiteY1"/>
                  </a:cxn>
                  <a:cxn ang="0">
                    <a:pos x="connsiteX2" y="connsiteY2"/>
                  </a:cxn>
                  <a:cxn ang="0">
                    <a:pos x="connsiteX3" y="connsiteY3"/>
                  </a:cxn>
                </a:cxnLst>
                <a:rect l="l" t="t" r="r" b="b"/>
                <a:pathLst>
                  <a:path w="429601" h="18000">
                    <a:moveTo>
                      <a:pt x="0" y="18000"/>
                    </a:moveTo>
                    <a:lnTo>
                      <a:pt x="429601" y="18000"/>
                    </a:lnTo>
                    <a:lnTo>
                      <a:pt x="411602" y="0"/>
                    </a:lnTo>
                    <a:lnTo>
                      <a:pt x="0" y="0"/>
                    </a:lnTo>
                    <a:close/>
                  </a:path>
                </a:pathLst>
              </a:cu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3" name="Freeform 16"/>
            <p:cNvSpPr>
              <a:spLocks noEditPoints="1"/>
            </p:cNvSpPr>
            <p:nvPr/>
          </p:nvSpPr>
          <p:spPr bwMode="auto">
            <a:xfrm flipH="1" flipV="1">
              <a:off x="1196926" y="4866578"/>
              <a:ext cx="217760" cy="216734"/>
            </a:xfrm>
            <a:custGeom>
              <a:avLst/>
              <a:gdLst>
                <a:gd name="T0" fmla="*/ 88 w 176"/>
                <a:gd name="T1" fmla="*/ 0 h 176"/>
                <a:gd name="T2" fmla="*/ 0 w 176"/>
                <a:gd name="T3" fmla="*/ 88 h 176"/>
                <a:gd name="T4" fmla="*/ 88 w 176"/>
                <a:gd name="T5" fmla="*/ 176 h 176"/>
                <a:gd name="T6" fmla="*/ 176 w 176"/>
                <a:gd name="T7" fmla="*/ 88 h 176"/>
                <a:gd name="T8" fmla="*/ 88 w 176"/>
                <a:gd name="T9" fmla="*/ 0 h 176"/>
                <a:gd name="T10" fmla="*/ 88 w 176"/>
                <a:gd name="T11" fmla="*/ 133 h 176"/>
                <a:gd name="T12" fmla="*/ 42 w 176"/>
                <a:gd name="T13" fmla="*/ 88 h 176"/>
                <a:gd name="T14" fmla="*/ 88 w 176"/>
                <a:gd name="T15" fmla="*/ 42 h 176"/>
                <a:gd name="T16" fmla="*/ 134 w 176"/>
                <a:gd name="T17" fmla="*/ 88 h 176"/>
                <a:gd name="T18" fmla="*/ 88 w 176"/>
                <a:gd name="T19" fmla="*/ 133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176">
                  <a:moveTo>
                    <a:pt x="88" y="0"/>
                  </a:moveTo>
                  <a:cubicBezTo>
                    <a:pt x="39" y="0"/>
                    <a:pt x="0" y="39"/>
                    <a:pt x="0" y="88"/>
                  </a:cubicBezTo>
                  <a:cubicBezTo>
                    <a:pt x="0" y="136"/>
                    <a:pt x="39" y="176"/>
                    <a:pt x="88" y="176"/>
                  </a:cubicBezTo>
                  <a:cubicBezTo>
                    <a:pt x="137" y="176"/>
                    <a:pt x="176" y="136"/>
                    <a:pt x="176" y="88"/>
                  </a:cubicBezTo>
                  <a:cubicBezTo>
                    <a:pt x="176" y="39"/>
                    <a:pt x="137" y="0"/>
                    <a:pt x="88" y="0"/>
                  </a:cubicBezTo>
                  <a:close/>
                  <a:moveTo>
                    <a:pt x="88" y="133"/>
                  </a:moveTo>
                  <a:cubicBezTo>
                    <a:pt x="63" y="133"/>
                    <a:pt x="42" y="113"/>
                    <a:pt x="42" y="88"/>
                  </a:cubicBezTo>
                  <a:cubicBezTo>
                    <a:pt x="42" y="63"/>
                    <a:pt x="63" y="42"/>
                    <a:pt x="88" y="42"/>
                  </a:cubicBezTo>
                  <a:cubicBezTo>
                    <a:pt x="113" y="42"/>
                    <a:pt x="134" y="63"/>
                    <a:pt x="134" y="88"/>
                  </a:cubicBezTo>
                  <a:cubicBezTo>
                    <a:pt x="134" y="113"/>
                    <a:pt x="113" y="133"/>
                    <a:pt x="88" y="133"/>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4" name="Freeform 5"/>
          <p:cNvSpPr>
            <a:spLocks/>
          </p:cNvSpPr>
          <p:nvPr/>
        </p:nvSpPr>
        <p:spPr bwMode="auto">
          <a:xfrm>
            <a:off x="4379773" y="1156199"/>
            <a:ext cx="3334498" cy="5561312"/>
          </a:xfrm>
          <a:custGeom>
            <a:avLst/>
            <a:gdLst>
              <a:gd name="T0" fmla="*/ 952 w 1289"/>
              <a:gd name="T1" fmla="*/ 1022 h 2152"/>
              <a:gd name="T2" fmla="*/ 759 w 1289"/>
              <a:gd name="T3" fmla="*/ 1082 h 2152"/>
              <a:gd name="T4" fmla="*/ 722 w 1289"/>
              <a:gd name="T5" fmla="*/ 1071 h 2152"/>
              <a:gd name="T6" fmla="*/ 727 w 1289"/>
              <a:gd name="T7" fmla="*/ 1010 h 2152"/>
              <a:gd name="T8" fmla="*/ 672 w 1289"/>
              <a:gd name="T9" fmla="*/ 817 h 2152"/>
              <a:gd name="T10" fmla="*/ 691 w 1289"/>
              <a:gd name="T11" fmla="*/ 786 h 2152"/>
              <a:gd name="T12" fmla="*/ 770 w 1289"/>
              <a:gd name="T13" fmla="*/ 794 h 2152"/>
              <a:gd name="T14" fmla="*/ 1168 w 1289"/>
              <a:gd name="T15" fmla="*/ 397 h 2152"/>
              <a:gd name="T16" fmla="*/ 770 w 1289"/>
              <a:gd name="T17" fmla="*/ 0 h 2152"/>
              <a:gd name="T18" fmla="*/ 373 w 1289"/>
              <a:gd name="T19" fmla="*/ 397 h 2152"/>
              <a:gd name="T20" fmla="*/ 437 w 1289"/>
              <a:gd name="T21" fmla="*/ 613 h 2152"/>
              <a:gd name="T22" fmla="*/ 418 w 1289"/>
              <a:gd name="T23" fmla="*/ 650 h 2152"/>
              <a:gd name="T24" fmla="*/ 364 w 1289"/>
              <a:gd name="T25" fmla="*/ 646 h 2152"/>
              <a:gd name="T26" fmla="*/ 0 w 1289"/>
              <a:gd name="T27" fmla="*/ 1010 h 2152"/>
              <a:gd name="T28" fmla="*/ 364 w 1289"/>
              <a:gd name="T29" fmla="*/ 1373 h 2152"/>
              <a:gd name="T30" fmla="*/ 587 w 1289"/>
              <a:gd name="T31" fmla="*/ 1297 h 2152"/>
              <a:gd name="T32" fmla="*/ 618 w 1289"/>
              <a:gd name="T33" fmla="*/ 1311 h 2152"/>
              <a:gd name="T34" fmla="*/ 615 w 1289"/>
              <a:gd name="T35" fmla="*/ 1359 h 2152"/>
              <a:gd name="T36" fmla="*/ 665 w 1289"/>
              <a:gd name="T37" fmla="*/ 1536 h 2152"/>
              <a:gd name="T38" fmla="*/ 652 w 1289"/>
              <a:gd name="T39" fmla="*/ 1556 h 2152"/>
              <a:gd name="T40" fmla="*/ 567 w 1289"/>
              <a:gd name="T41" fmla="*/ 1544 h 2152"/>
              <a:gd name="T42" fmla="*/ 263 w 1289"/>
              <a:gd name="T43" fmla="*/ 1848 h 2152"/>
              <a:gd name="T44" fmla="*/ 567 w 1289"/>
              <a:gd name="T45" fmla="*/ 2152 h 2152"/>
              <a:gd name="T46" fmla="*/ 870 w 1289"/>
              <a:gd name="T47" fmla="*/ 1848 h 2152"/>
              <a:gd name="T48" fmla="*/ 832 w 1289"/>
              <a:gd name="T49" fmla="*/ 1700 h 2152"/>
              <a:gd name="T50" fmla="*/ 851 w 1289"/>
              <a:gd name="T51" fmla="*/ 1681 h 2152"/>
              <a:gd name="T52" fmla="*/ 952 w 1289"/>
              <a:gd name="T53" fmla="*/ 1696 h 2152"/>
              <a:gd name="T54" fmla="*/ 1289 w 1289"/>
              <a:gd name="T55" fmla="*/ 1359 h 2152"/>
              <a:gd name="T56" fmla="*/ 952 w 1289"/>
              <a:gd name="T57" fmla="*/ 1022 h 2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89" h="2152">
                <a:moveTo>
                  <a:pt x="952" y="1022"/>
                </a:moveTo>
                <a:cubicBezTo>
                  <a:pt x="880" y="1022"/>
                  <a:pt x="814" y="1044"/>
                  <a:pt x="759" y="1082"/>
                </a:cubicBezTo>
                <a:cubicBezTo>
                  <a:pt x="741" y="1095"/>
                  <a:pt x="719" y="1090"/>
                  <a:pt x="722" y="1071"/>
                </a:cubicBezTo>
                <a:cubicBezTo>
                  <a:pt x="725" y="1051"/>
                  <a:pt x="727" y="1031"/>
                  <a:pt x="727" y="1010"/>
                </a:cubicBezTo>
                <a:cubicBezTo>
                  <a:pt x="727" y="939"/>
                  <a:pt x="707" y="873"/>
                  <a:pt x="672" y="817"/>
                </a:cubicBezTo>
                <a:cubicBezTo>
                  <a:pt x="662" y="801"/>
                  <a:pt x="673" y="783"/>
                  <a:pt x="691" y="786"/>
                </a:cubicBezTo>
                <a:cubicBezTo>
                  <a:pt x="717" y="791"/>
                  <a:pt x="743" y="794"/>
                  <a:pt x="770" y="794"/>
                </a:cubicBezTo>
                <a:cubicBezTo>
                  <a:pt x="990" y="794"/>
                  <a:pt x="1168" y="616"/>
                  <a:pt x="1168" y="397"/>
                </a:cubicBezTo>
                <a:cubicBezTo>
                  <a:pt x="1168" y="177"/>
                  <a:pt x="990" y="0"/>
                  <a:pt x="770" y="0"/>
                </a:cubicBezTo>
                <a:cubicBezTo>
                  <a:pt x="551" y="0"/>
                  <a:pt x="373" y="177"/>
                  <a:pt x="373" y="397"/>
                </a:cubicBezTo>
                <a:cubicBezTo>
                  <a:pt x="373" y="476"/>
                  <a:pt x="396" y="551"/>
                  <a:pt x="437" y="613"/>
                </a:cubicBezTo>
                <a:cubicBezTo>
                  <a:pt x="449" y="631"/>
                  <a:pt x="438" y="653"/>
                  <a:pt x="418" y="650"/>
                </a:cubicBezTo>
                <a:cubicBezTo>
                  <a:pt x="400" y="648"/>
                  <a:pt x="382" y="646"/>
                  <a:pt x="364" y="646"/>
                </a:cubicBezTo>
                <a:cubicBezTo>
                  <a:pt x="163" y="646"/>
                  <a:pt x="0" y="809"/>
                  <a:pt x="0" y="1010"/>
                </a:cubicBezTo>
                <a:cubicBezTo>
                  <a:pt x="0" y="1211"/>
                  <a:pt x="163" y="1373"/>
                  <a:pt x="364" y="1373"/>
                </a:cubicBezTo>
                <a:cubicBezTo>
                  <a:pt x="448" y="1373"/>
                  <a:pt x="525" y="1345"/>
                  <a:pt x="587" y="1297"/>
                </a:cubicBezTo>
                <a:cubicBezTo>
                  <a:pt x="602" y="1285"/>
                  <a:pt x="621" y="1292"/>
                  <a:pt x="618" y="1311"/>
                </a:cubicBezTo>
                <a:cubicBezTo>
                  <a:pt x="616" y="1327"/>
                  <a:pt x="615" y="1343"/>
                  <a:pt x="615" y="1359"/>
                </a:cubicBezTo>
                <a:cubicBezTo>
                  <a:pt x="615" y="1424"/>
                  <a:pt x="633" y="1484"/>
                  <a:pt x="665" y="1536"/>
                </a:cubicBezTo>
                <a:cubicBezTo>
                  <a:pt x="673" y="1548"/>
                  <a:pt x="665" y="1560"/>
                  <a:pt x="652" y="1556"/>
                </a:cubicBezTo>
                <a:cubicBezTo>
                  <a:pt x="625" y="1548"/>
                  <a:pt x="596" y="1544"/>
                  <a:pt x="567" y="1544"/>
                </a:cubicBezTo>
                <a:cubicBezTo>
                  <a:pt x="399" y="1544"/>
                  <a:pt x="263" y="1680"/>
                  <a:pt x="263" y="1848"/>
                </a:cubicBezTo>
                <a:cubicBezTo>
                  <a:pt x="263" y="2016"/>
                  <a:pt x="399" y="2152"/>
                  <a:pt x="567" y="2152"/>
                </a:cubicBezTo>
                <a:cubicBezTo>
                  <a:pt x="734" y="2152"/>
                  <a:pt x="870" y="2016"/>
                  <a:pt x="870" y="1848"/>
                </a:cubicBezTo>
                <a:cubicBezTo>
                  <a:pt x="870" y="1794"/>
                  <a:pt x="856" y="1744"/>
                  <a:pt x="832" y="1700"/>
                </a:cubicBezTo>
                <a:cubicBezTo>
                  <a:pt x="825" y="1687"/>
                  <a:pt x="836" y="1676"/>
                  <a:pt x="851" y="1681"/>
                </a:cubicBezTo>
                <a:cubicBezTo>
                  <a:pt x="883" y="1691"/>
                  <a:pt x="917" y="1696"/>
                  <a:pt x="952" y="1696"/>
                </a:cubicBezTo>
                <a:cubicBezTo>
                  <a:pt x="1138" y="1696"/>
                  <a:pt x="1289" y="1545"/>
                  <a:pt x="1289" y="1359"/>
                </a:cubicBezTo>
                <a:cubicBezTo>
                  <a:pt x="1289" y="1173"/>
                  <a:pt x="1138" y="1022"/>
                  <a:pt x="952" y="1022"/>
                </a:cubicBezTo>
                <a:close/>
              </a:path>
            </a:pathLst>
          </a:custGeom>
          <a:blipFill>
            <a:blip r:embed="rId3"/>
            <a:stretch>
              <a:fillRect/>
            </a:stretch>
          </a:bli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nvGrpSpPr>
          <p:cNvPr id="2" name="组合 1"/>
          <p:cNvGrpSpPr/>
          <p:nvPr/>
        </p:nvGrpSpPr>
        <p:grpSpPr>
          <a:xfrm>
            <a:off x="5506092" y="1320408"/>
            <a:ext cx="1716427" cy="1715807"/>
            <a:chOff x="5505375" y="965032"/>
            <a:chExt cx="1716204" cy="1716204"/>
          </a:xfrm>
        </p:grpSpPr>
        <p:grpSp>
          <p:nvGrpSpPr>
            <p:cNvPr id="25" name="组合 24"/>
            <p:cNvGrpSpPr/>
            <p:nvPr/>
          </p:nvGrpSpPr>
          <p:grpSpPr>
            <a:xfrm>
              <a:off x="5505375" y="965032"/>
              <a:ext cx="1716204" cy="1716204"/>
              <a:chOff x="1200760" y="3842075"/>
              <a:chExt cx="1784148" cy="1784148"/>
            </a:xfrm>
          </p:grpSpPr>
          <p:sp>
            <p:nvSpPr>
              <p:cNvPr id="26" name="椭圆 2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椭圆 26"/>
              <p:cNvSpPr/>
              <p:nvPr/>
            </p:nvSpPr>
            <p:spPr>
              <a:xfrm>
                <a:off x="1475770" y="4117085"/>
                <a:ext cx="1234127" cy="1234127"/>
              </a:xfrm>
              <a:prstGeom prst="ellipse">
                <a:avLst/>
              </a:prstGeom>
              <a:blipFill>
                <a:blip r:embed="rId4"/>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8" name="文本框 66"/>
            <p:cNvSpPr txBox="1"/>
            <p:nvPr/>
          </p:nvSpPr>
          <p:spPr>
            <a:xfrm>
              <a:off x="5885254" y="1503445"/>
              <a:ext cx="956446" cy="646481"/>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cs typeface="+mn-ea"/>
                  <a:sym typeface="+mn-lt"/>
                </a:rPr>
                <a:t>01</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3" name="组合 2"/>
          <p:cNvGrpSpPr/>
          <p:nvPr/>
        </p:nvGrpSpPr>
        <p:grpSpPr>
          <a:xfrm>
            <a:off x="4543521" y="2973930"/>
            <a:ext cx="1530719" cy="1530166"/>
            <a:chOff x="4542929" y="2618936"/>
            <a:chExt cx="1530520" cy="1530520"/>
          </a:xfrm>
        </p:grpSpPr>
        <p:grpSp>
          <p:nvGrpSpPr>
            <p:cNvPr id="29" name="组合 28"/>
            <p:cNvGrpSpPr/>
            <p:nvPr/>
          </p:nvGrpSpPr>
          <p:grpSpPr>
            <a:xfrm>
              <a:off x="4542929" y="2618936"/>
              <a:ext cx="1530520" cy="1530520"/>
              <a:chOff x="1200760" y="3842075"/>
              <a:chExt cx="1784148" cy="1784148"/>
            </a:xfrm>
          </p:grpSpPr>
          <p:sp>
            <p:nvSpPr>
              <p:cNvPr id="30" name="椭圆 29"/>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1" name="椭圆 30"/>
              <p:cNvSpPr/>
              <p:nvPr/>
            </p:nvSpPr>
            <p:spPr>
              <a:xfrm>
                <a:off x="1475770" y="4117085"/>
                <a:ext cx="1234127" cy="1234127"/>
              </a:xfrm>
              <a:prstGeom prst="ellipse">
                <a:avLst/>
              </a:prstGeom>
              <a:blipFill>
                <a:blip r:embed="rId4"/>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8" name="文本框 80"/>
            <p:cNvSpPr txBox="1"/>
            <p:nvPr/>
          </p:nvSpPr>
          <p:spPr>
            <a:xfrm>
              <a:off x="4854973" y="3077494"/>
              <a:ext cx="914939" cy="646481"/>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cs typeface="+mn-ea"/>
                  <a:sym typeface="+mn-lt"/>
                </a:rPr>
                <a:t>02</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8" name="组合 7"/>
          <p:cNvGrpSpPr/>
          <p:nvPr/>
        </p:nvGrpSpPr>
        <p:grpSpPr>
          <a:xfrm>
            <a:off x="6132462" y="3955226"/>
            <a:ext cx="1410240" cy="1409730"/>
            <a:chOff x="6131664" y="3600460"/>
            <a:chExt cx="1410056" cy="1410056"/>
          </a:xfrm>
        </p:grpSpPr>
        <p:grpSp>
          <p:nvGrpSpPr>
            <p:cNvPr id="35" name="组合 34"/>
            <p:cNvGrpSpPr/>
            <p:nvPr/>
          </p:nvGrpSpPr>
          <p:grpSpPr>
            <a:xfrm>
              <a:off x="6131664" y="3600460"/>
              <a:ext cx="1410056" cy="1410056"/>
              <a:chOff x="1200760" y="3842075"/>
              <a:chExt cx="1784148" cy="1784148"/>
            </a:xfrm>
          </p:grpSpPr>
          <p:sp>
            <p:nvSpPr>
              <p:cNvPr id="36" name="椭圆 35"/>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椭圆 36"/>
              <p:cNvSpPr/>
              <p:nvPr/>
            </p:nvSpPr>
            <p:spPr>
              <a:xfrm>
                <a:off x="1475770" y="4117085"/>
                <a:ext cx="1234127" cy="1234127"/>
              </a:xfrm>
              <a:prstGeom prst="ellipse">
                <a:avLst/>
              </a:prstGeom>
              <a:blipFill>
                <a:blip r:embed="rId4" cstate="screen">
                  <a:extLst>
                    <a:ext uri="{28A0092B-C50C-407E-A947-70E740481C1C}">
                      <a14:useLocalDpi xmlns:a14="http://schemas.microsoft.com/office/drawing/2010/main"/>
                    </a:ext>
                  </a:extLst>
                </a:blip>
                <a:stretch>
                  <a:fillRect/>
                </a:stretch>
              </a:blipFill>
              <a:ln>
                <a:no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9" name="文本框 81"/>
            <p:cNvSpPr txBox="1"/>
            <p:nvPr/>
          </p:nvSpPr>
          <p:spPr>
            <a:xfrm>
              <a:off x="6383295" y="3985018"/>
              <a:ext cx="916806" cy="646480"/>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cs typeface="+mn-ea"/>
                  <a:sym typeface="+mn-lt"/>
                </a:rPr>
                <a:t>03</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grpSp>
        <p:nvGrpSpPr>
          <p:cNvPr id="9" name="组合 8"/>
          <p:cNvGrpSpPr/>
          <p:nvPr/>
        </p:nvGrpSpPr>
        <p:grpSpPr>
          <a:xfrm>
            <a:off x="5226568" y="5312036"/>
            <a:ext cx="1223447" cy="1223005"/>
            <a:chOff x="5225889" y="4957584"/>
            <a:chExt cx="1223288" cy="1223288"/>
          </a:xfrm>
        </p:grpSpPr>
        <p:grpSp>
          <p:nvGrpSpPr>
            <p:cNvPr id="32" name="组合 31"/>
            <p:cNvGrpSpPr/>
            <p:nvPr/>
          </p:nvGrpSpPr>
          <p:grpSpPr>
            <a:xfrm>
              <a:off x="5225889" y="4957584"/>
              <a:ext cx="1223288" cy="1223288"/>
              <a:chOff x="1200760" y="3842075"/>
              <a:chExt cx="1784148" cy="1784148"/>
            </a:xfrm>
          </p:grpSpPr>
          <p:sp>
            <p:nvSpPr>
              <p:cNvPr id="33" name="椭圆 32"/>
              <p:cNvSpPr/>
              <p:nvPr/>
            </p:nvSpPr>
            <p:spPr>
              <a:xfrm>
                <a:off x="1200760" y="3842075"/>
                <a:ext cx="1784148" cy="1784148"/>
              </a:xfrm>
              <a:prstGeom prst="ellipse">
                <a:avLst/>
              </a:prstGeom>
              <a:gradFill flip="none" rotWithShape="1">
                <a:gsLst>
                  <a:gs pos="0">
                    <a:srgbClr val="CBCBCB"/>
                  </a:gs>
                  <a:gs pos="100000">
                    <a:srgbClr val="F3F3F3"/>
                  </a:gs>
                </a:gsLst>
                <a:lin ang="2700000" scaled="1"/>
                <a:tileRect/>
              </a:gradFill>
              <a:ln w="31750">
                <a:gradFill flip="none" rotWithShape="1">
                  <a:gsLst>
                    <a:gs pos="0">
                      <a:schemeClr val="bg1"/>
                    </a:gs>
                    <a:gs pos="100000">
                      <a:srgbClr val="CBCBCB"/>
                    </a:gs>
                  </a:gsLst>
                  <a:lin ang="2700000" scaled="1"/>
                  <a:tileRect/>
                </a:gradFill>
              </a:ln>
              <a:effectLst>
                <a:outerShdw blurRad="1270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4" name="椭圆 33"/>
              <p:cNvSpPr/>
              <p:nvPr/>
            </p:nvSpPr>
            <p:spPr>
              <a:xfrm>
                <a:off x="1475770" y="4117085"/>
                <a:ext cx="1234127" cy="1234127"/>
              </a:xfrm>
              <a:prstGeom prst="ellipse">
                <a:avLst/>
              </a:prstGeom>
              <a:blipFill>
                <a:blip r:embed="rId5" cstate="screen">
                  <a:extLst>
                    <a:ext uri="{28A0092B-C50C-407E-A947-70E740481C1C}">
                      <a14:useLocalDpi xmlns:a14="http://schemas.microsoft.com/office/drawing/2010/main"/>
                    </a:ext>
                  </a:extLst>
                </a:blip>
                <a:stretch>
                  <a:fillRect/>
                </a:stretch>
              </a:blipFill>
              <a:ln>
                <a:noFill/>
              </a:ln>
              <a:effectLst>
                <a:innerShdw blurRad="2286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40" name="文本框 82"/>
            <p:cNvSpPr txBox="1"/>
            <p:nvPr/>
          </p:nvSpPr>
          <p:spPr>
            <a:xfrm>
              <a:off x="5326053" y="5248391"/>
              <a:ext cx="1022961" cy="646480"/>
            </a:xfrm>
            <a:prstGeom prst="rect">
              <a:avLst/>
            </a:prstGeom>
            <a:noFill/>
            <a:effectLst>
              <a:outerShdw blurRad="25400" dist="12700" algn="l" rotWithShape="0">
                <a:prstClr val="black">
                  <a:alpha val="19000"/>
                </a:prstClr>
              </a:outerShdw>
            </a:effectLst>
          </p:spPr>
          <p:txBody>
            <a:bodyPr wrap="square" rtlCol="0">
              <a:spAutoFit/>
            </a:bodyPr>
            <a:lstStyle/>
            <a:p>
              <a:pPr algn="ctr"/>
              <a:r>
                <a:rPr lang="en-US" altLang="zh-CN" sz="3600" dirty="0">
                  <a:solidFill>
                    <a:prstClr val="white"/>
                  </a:solidFill>
                  <a:effectLst>
                    <a:outerShdw blurRad="76200" dist="63500" dir="2700000" algn="tl" rotWithShape="0">
                      <a:prstClr val="black">
                        <a:lumMod val="65000"/>
                        <a:lumOff val="35000"/>
                        <a:alpha val="40000"/>
                      </a:prstClr>
                    </a:outerShdw>
                  </a:effectLst>
                  <a:cs typeface="+mn-ea"/>
                  <a:sym typeface="+mn-lt"/>
                </a:rPr>
                <a:t>04</a:t>
              </a:r>
              <a:endParaRPr lang="zh-CN" altLang="en-US" sz="3600" dirty="0">
                <a:solidFill>
                  <a:prstClr val="white"/>
                </a:solidFill>
                <a:effectLst>
                  <a:outerShdw blurRad="76200" dist="63500" dir="2700000" algn="tl" rotWithShape="0">
                    <a:prstClr val="black">
                      <a:lumMod val="65000"/>
                      <a:lumOff val="35000"/>
                      <a:alpha val="40000"/>
                    </a:prstClr>
                  </a:outerShdw>
                </a:effectLst>
                <a:cs typeface="+mn-ea"/>
                <a:sym typeface="+mn-lt"/>
              </a:endParaRPr>
            </a:p>
          </p:txBody>
        </p:sp>
      </p:grpSp>
      <p:sp>
        <p:nvSpPr>
          <p:cNvPr id="51" name="文本框 102"/>
          <p:cNvSpPr txBox="1"/>
          <p:nvPr/>
        </p:nvSpPr>
        <p:spPr>
          <a:xfrm>
            <a:off x="1546678" y="4936757"/>
            <a:ext cx="1653840" cy="338476"/>
          </a:xfrm>
          <a:prstGeom prst="rect">
            <a:avLst/>
          </a:prstGeom>
          <a:noFill/>
        </p:spPr>
        <p:txBody>
          <a:bodyPr wrap="square" rtlCol="0">
            <a:spAutoFit/>
          </a:bodyPr>
          <a:lstStyle/>
          <a:p>
            <a:r>
              <a:rPr lang="zh-CN" altLang="en-US" sz="1600" dirty="0">
                <a:solidFill>
                  <a:prstClr val="black">
                    <a:lumMod val="75000"/>
                    <a:lumOff val="25000"/>
                  </a:prstClr>
                </a:solidFill>
                <a:cs typeface="+mn-ea"/>
                <a:sym typeface="+mn-lt"/>
              </a:rPr>
              <a:t>添加标题</a:t>
            </a:r>
          </a:p>
        </p:txBody>
      </p:sp>
      <p:grpSp>
        <p:nvGrpSpPr>
          <p:cNvPr id="49" name="组合 48"/>
          <p:cNvGrpSpPr/>
          <p:nvPr/>
        </p:nvGrpSpPr>
        <p:grpSpPr>
          <a:xfrm>
            <a:off x="1507953" y="2215756"/>
            <a:ext cx="2200447" cy="1038476"/>
            <a:chOff x="1342678" y="1860588"/>
            <a:chExt cx="2200161" cy="1038716"/>
          </a:xfrm>
        </p:grpSpPr>
        <p:sp>
          <p:nvSpPr>
            <p:cNvPr id="55" name="文本框 118"/>
            <p:cNvSpPr txBox="1"/>
            <p:nvPr/>
          </p:nvSpPr>
          <p:spPr>
            <a:xfrm>
              <a:off x="1342678" y="1860588"/>
              <a:ext cx="1653625" cy="338554"/>
            </a:xfrm>
            <a:prstGeom prst="rect">
              <a:avLst/>
            </a:prstGeom>
            <a:noFill/>
          </p:spPr>
          <p:txBody>
            <a:bodyPr wrap="square" rtlCol="0">
              <a:spAutoFit/>
            </a:bodyPr>
            <a:lstStyle/>
            <a:p>
              <a:r>
                <a:rPr lang="zh-CN" altLang="en-US" sz="1600" dirty="0">
                  <a:solidFill>
                    <a:prstClr val="black">
                      <a:lumMod val="75000"/>
                      <a:lumOff val="25000"/>
                    </a:prstClr>
                  </a:solidFill>
                  <a:cs typeface="+mn-ea"/>
                  <a:sym typeface="+mn-lt"/>
                </a:rPr>
                <a:t>添加标题</a:t>
              </a:r>
            </a:p>
          </p:txBody>
        </p:sp>
        <p:sp>
          <p:nvSpPr>
            <p:cNvPr id="57" name="矩形 47"/>
            <p:cNvSpPr>
              <a:spLocks noChangeArrowheads="1"/>
            </p:cNvSpPr>
            <p:nvPr/>
          </p:nvSpPr>
          <p:spPr bwMode="auto">
            <a:xfrm>
              <a:off x="1364665" y="2136297"/>
              <a:ext cx="2178174" cy="763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endParaRPr lang="en-US" altLang="zh-CN" sz="1200" dirty="0">
                <a:solidFill>
                  <a:schemeClr val="tx1">
                    <a:lumMod val="50000"/>
                    <a:lumOff val="50000"/>
                  </a:schemeClr>
                </a:solidFill>
                <a:cs typeface="+mn-ea"/>
                <a:sym typeface="+mn-lt"/>
              </a:endParaRPr>
            </a:p>
          </p:txBody>
        </p:sp>
      </p:grpSp>
      <p:sp>
        <p:nvSpPr>
          <p:cNvPr id="63" name="矩形 47"/>
          <p:cNvSpPr>
            <a:spLocks noChangeArrowheads="1"/>
          </p:cNvSpPr>
          <p:nvPr/>
        </p:nvSpPr>
        <p:spPr bwMode="auto">
          <a:xfrm>
            <a:off x="1579693" y="5392248"/>
            <a:ext cx="2128707" cy="762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nSpc>
                <a:spcPct val="130000"/>
              </a:lnSpc>
              <a:spcBef>
                <a:spcPct val="0"/>
              </a:spcBef>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endParaRPr lang="en-US" altLang="zh-CN" sz="1200" dirty="0">
              <a:solidFill>
                <a:schemeClr val="tx1">
                  <a:lumMod val="50000"/>
                  <a:lumOff val="50000"/>
                </a:schemeClr>
              </a:solidFill>
              <a:cs typeface="+mn-ea"/>
              <a:sym typeface="+mn-lt"/>
            </a:endParaRPr>
          </a:p>
        </p:txBody>
      </p:sp>
      <p:grpSp>
        <p:nvGrpSpPr>
          <p:cNvPr id="17" name="组合 16"/>
          <p:cNvGrpSpPr/>
          <p:nvPr/>
        </p:nvGrpSpPr>
        <p:grpSpPr>
          <a:xfrm>
            <a:off x="8028926" y="1862315"/>
            <a:ext cx="2283483" cy="1053153"/>
            <a:chOff x="8027874" y="1557876"/>
            <a:chExt cx="2283184" cy="1053397"/>
          </a:xfrm>
        </p:grpSpPr>
        <p:sp>
          <p:nvSpPr>
            <p:cNvPr id="43" name="文本框 96"/>
            <p:cNvSpPr txBox="1"/>
            <p:nvPr/>
          </p:nvSpPr>
          <p:spPr>
            <a:xfrm>
              <a:off x="9227718" y="1557876"/>
              <a:ext cx="1083340" cy="338554"/>
            </a:xfrm>
            <a:prstGeom prst="rect">
              <a:avLst/>
            </a:prstGeom>
            <a:noFill/>
          </p:spPr>
          <p:txBody>
            <a:bodyPr wrap="square" rtlCol="0">
              <a:spAutoFit/>
            </a:bodyPr>
            <a:lstStyle/>
            <a:p>
              <a:r>
                <a:rPr lang="zh-CN" altLang="en-US" sz="1600" dirty="0">
                  <a:solidFill>
                    <a:prstClr val="black">
                      <a:lumMod val="75000"/>
                      <a:lumOff val="25000"/>
                    </a:prstClr>
                  </a:solidFill>
                  <a:cs typeface="+mn-ea"/>
                  <a:sym typeface="+mn-lt"/>
                </a:rPr>
                <a:t>添加标题</a:t>
              </a:r>
            </a:p>
          </p:txBody>
        </p:sp>
        <p:sp>
          <p:nvSpPr>
            <p:cNvPr id="64" name="矩形 47"/>
            <p:cNvSpPr>
              <a:spLocks noChangeArrowheads="1"/>
            </p:cNvSpPr>
            <p:nvPr/>
          </p:nvSpPr>
          <p:spPr bwMode="auto">
            <a:xfrm>
              <a:off x="8027874" y="1848265"/>
              <a:ext cx="2185410" cy="76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r">
                <a:lnSpc>
                  <a:spcPct val="130000"/>
                </a:lnSpc>
                <a:spcBef>
                  <a:spcPct val="0"/>
                </a:spcBef>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endParaRPr lang="en-US" altLang="zh-CN" sz="1200" dirty="0">
                <a:solidFill>
                  <a:schemeClr val="tx1">
                    <a:lumMod val="50000"/>
                    <a:lumOff val="50000"/>
                  </a:schemeClr>
                </a:solidFill>
                <a:cs typeface="+mn-ea"/>
                <a:sym typeface="+mn-lt"/>
              </a:endParaRPr>
            </a:p>
          </p:txBody>
        </p:sp>
      </p:grpSp>
      <p:grpSp>
        <p:nvGrpSpPr>
          <p:cNvPr id="41" name="组合 40"/>
          <p:cNvGrpSpPr/>
          <p:nvPr/>
        </p:nvGrpSpPr>
        <p:grpSpPr>
          <a:xfrm>
            <a:off x="8127999" y="4085554"/>
            <a:ext cx="2235208" cy="1103374"/>
            <a:chOff x="8126936" y="3680007"/>
            <a:chExt cx="2234916" cy="1103630"/>
          </a:xfrm>
        </p:grpSpPr>
        <p:sp>
          <p:nvSpPr>
            <p:cNvPr id="47" name="文本框 98"/>
            <p:cNvSpPr txBox="1"/>
            <p:nvPr/>
          </p:nvSpPr>
          <p:spPr>
            <a:xfrm>
              <a:off x="9278512" y="3680007"/>
              <a:ext cx="1083340" cy="338554"/>
            </a:xfrm>
            <a:prstGeom prst="rect">
              <a:avLst/>
            </a:prstGeom>
            <a:noFill/>
          </p:spPr>
          <p:txBody>
            <a:bodyPr wrap="square" rtlCol="0">
              <a:spAutoFit/>
            </a:bodyPr>
            <a:lstStyle/>
            <a:p>
              <a:r>
                <a:rPr lang="zh-CN" altLang="en-US" sz="1600" dirty="0">
                  <a:solidFill>
                    <a:prstClr val="black">
                      <a:lumMod val="75000"/>
                      <a:lumOff val="25000"/>
                    </a:prstClr>
                  </a:solidFill>
                  <a:cs typeface="+mn-ea"/>
                  <a:sym typeface="+mn-lt"/>
                </a:rPr>
                <a:t>添加标题</a:t>
              </a:r>
            </a:p>
          </p:txBody>
        </p:sp>
        <p:sp>
          <p:nvSpPr>
            <p:cNvPr id="65" name="矩形 47"/>
            <p:cNvSpPr>
              <a:spLocks noChangeArrowheads="1"/>
            </p:cNvSpPr>
            <p:nvPr/>
          </p:nvSpPr>
          <p:spPr bwMode="auto">
            <a:xfrm>
              <a:off x="8126936" y="4020629"/>
              <a:ext cx="2137849" cy="76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34287" rIns="68573" bIns="34287">
              <a:spAutoFit/>
            </a:bodyPr>
            <a:lstStyle/>
            <a:p>
              <a:pPr algn="r">
                <a:lnSpc>
                  <a:spcPct val="130000"/>
                </a:lnSpc>
                <a:spcBef>
                  <a:spcPct val="0"/>
                </a:spcBef>
              </a:pPr>
              <a:r>
                <a:rPr lang="zh-CN" altLang="en-US" sz="1200" dirty="0">
                  <a:solidFill>
                    <a:schemeClr val="tx1">
                      <a:lumMod val="50000"/>
                      <a:lumOff val="50000"/>
                    </a:schemeClr>
                  </a:solidFill>
                  <a:cs typeface="+mn-ea"/>
                  <a:sym typeface="+mn-lt"/>
                </a:rPr>
                <a:t>您的内容打在这里或者通过复制您的文本后，在此框中选择粘贴，并选择只保留文字。</a:t>
              </a:r>
              <a:endParaRPr lang="en-US" altLang="zh-CN" sz="1200" dirty="0">
                <a:solidFill>
                  <a:schemeClr val="tx1">
                    <a:lumMod val="50000"/>
                    <a:lumOff val="50000"/>
                  </a:schemeClr>
                </a:solidFill>
                <a:cs typeface="+mn-ea"/>
                <a:sym typeface="+mn-lt"/>
              </a:endParaRPr>
            </a:p>
          </p:txBody>
        </p:sp>
      </p:grpSp>
      <p:sp>
        <p:nvSpPr>
          <p:cNvPr id="60"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66" name="图片 6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819443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par>
                          <p:cTn id="8" fill="hold">
                            <p:stCondLst>
                              <p:cond delay="1000"/>
                            </p:stCondLst>
                            <p:childTnLst>
                              <p:par>
                                <p:cTn id="9" presetID="53" presetClass="entr" presetSubtype="16"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100" fill="hold"/>
                                        <p:tgtEl>
                                          <p:spTgt spid="2"/>
                                        </p:tgtEl>
                                        <p:attrNameLst>
                                          <p:attrName>ppt_w</p:attrName>
                                        </p:attrNameLst>
                                      </p:cBhvr>
                                      <p:tavLst>
                                        <p:tav tm="0">
                                          <p:val>
                                            <p:fltVal val="0"/>
                                          </p:val>
                                        </p:tav>
                                        <p:tav tm="100000">
                                          <p:val>
                                            <p:strVal val="#ppt_w"/>
                                          </p:val>
                                        </p:tav>
                                      </p:tavLst>
                                    </p:anim>
                                    <p:anim calcmode="lin" valueType="num">
                                      <p:cBhvr>
                                        <p:cTn id="12" dur="100" fill="hold"/>
                                        <p:tgtEl>
                                          <p:spTgt spid="2"/>
                                        </p:tgtEl>
                                        <p:attrNameLst>
                                          <p:attrName>ppt_h</p:attrName>
                                        </p:attrNameLst>
                                      </p:cBhvr>
                                      <p:tavLst>
                                        <p:tav tm="0">
                                          <p:val>
                                            <p:fltVal val="0"/>
                                          </p:val>
                                        </p:tav>
                                        <p:tav tm="100000">
                                          <p:val>
                                            <p:strVal val="#ppt_h"/>
                                          </p:val>
                                        </p:tav>
                                      </p:tavLst>
                                    </p:anim>
                                    <p:animEffect transition="in" filter="fade">
                                      <p:cBhvr>
                                        <p:cTn id="13" dur="100"/>
                                        <p:tgtEl>
                                          <p:spTgt spid="2"/>
                                        </p:tgtEl>
                                      </p:cBhvr>
                                    </p:animEffect>
                                  </p:childTnLst>
                                </p:cTn>
                              </p:par>
                              <p:par>
                                <p:cTn id="14" presetID="6" presetClass="emph" presetSubtype="0" fill="hold" nodeType="withEffect">
                                  <p:stCondLst>
                                    <p:cond delay="100"/>
                                  </p:stCondLst>
                                  <p:childTnLst>
                                    <p:animScale>
                                      <p:cBhvr>
                                        <p:cTn id="15" dur="100" fill="hold"/>
                                        <p:tgtEl>
                                          <p:spTgt spid="2"/>
                                        </p:tgtEl>
                                      </p:cBhvr>
                                      <p:by x="110000" y="110000"/>
                                    </p:animScale>
                                  </p:childTnLst>
                                </p:cTn>
                              </p:par>
                              <p:par>
                                <p:cTn id="16" presetID="6" presetClass="emph" presetSubtype="0" fill="hold" nodeType="withEffect">
                                  <p:stCondLst>
                                    <p:cond delay="200"/>
                                  </p:stCondLst>
                                  <p:childTnLst>
                                    <p:animScale>
                                      <p:cBhvr>
                                        <p:cTn id="17" dur="200" fill="hold"/>
                                        <p:tgtEl>
                                          <p:spTgt spid="2"/>
                                        </p:tgtEl>
                                      </p:cBhvr>
                                      <p:by x="90000" y="90000"/>
                                    </p:animScale>
                                  </p:childTnLst>
                                </p:cTn>
                              </p:par>
                              <p:par>
                                <p:cTn id="18" presetID="6" presetClass="emph" presetSubtype="0" fill="hold" nodeType="withEffect">
                                  <p:stCondLst>
                                    <p:cond delay="400"/>
                                  </p:stCondLst>
                                  <p:childTnLst>
                                    <p:animScale>
                                      <p:cBhvr>
                                        <p:cTn id="19" dur="100" fill="hold"/>
                                        <p:tgtEl>
                                          <p:spTgt spid="2"/>
                                        </p:tgtEl>
                                      </p:cBhvr>
                                      <p:by x="105000" y="105000"/>
                                    </p:animScale>
                                  </p:childTnLst>
                                </p:cTn>
                              </p:par>
                              <p:par>
                                <p:cTn id="20" presetID="6" presetClass="emph" presetSubtype="0" fill="hold" nodeType="withEffect">
                                  <p:stCondLst>
                                    <p:cond delay="500"/>
                                  </p:stCondLst>
                                  <p:childTnLst>
                                    <p:animScale>
                                      <p:cBhvr>
                                        <p:cTn id="21" dur="200" fill="hold"/>
                                        <p:tgtEl>
                                          <p:spTgt spid="2"/>
                                        </p:tgtEl>
                                      </p:cBhvr>
                                      <p:by x="95000" y="95000"/>
                                    </p:animScale>
                                  </p:childTnLst>
                                </p:cTn>
                              </p:par>
                            </p:childTnLst>
                          </p:cTn>
                        </p:par>
                        <p:par>
                          <p:cTn id="22" fill="hold">
                            <p:stCondLst>
                              <p:cond delay="1700"/>
                            </p:stCondLst>
                            <p:childTnLst>
                              <p:par>
                                <p:cTn id="23" presetID="21"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1000"/>
                                        <p:tgtEl>
                                          <p:spTgt spid="4"/>
                                        </p:tgtEl>
                                      </p:cBhvr>
                                    </p:animEffect>
                                  </p:childTnLst>
                                </p:cTn>
                              </p:par>
                            </p:childTnLst>
                          </p:cTn>
                        </p:par>
                        <p:par>
                          <p:cTn id="26" fill="hold">
                            <p:stCondLst>
                              <p:cond delay="2700"/>
                            </p:stCondLst>
                            <p:childTnLst>
                              <p:par>
                                <p:cTn id="27" presetID="2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wipe(left)">
                                      <p:cBhvr>
                                        <p:cTn id="29" dur="500"/>
                                        <p:tgtEl>
                                          <p:spTgt spid="14"/>
                                        </p:tgtEl>
                                      </p:cBhvr>
                                    </p:animEffect>
                                  </p:childTnLst>
                                </p:cTn>
                              </p:par>
                            </p:childTnLst>
                          </p:cTn>
                        </p:par>
                        <p:par>
                          <p:cTn id="30" fill="hold">
                            <p:stCondLst>
                              <p:cond delay="3200"/>
                            </p:stCondLst>
                            <p:childTnLst>
                              <p:par>
                                <p:cTn id="31" presetID="22" presetClass="entr" presetSubtype="4" fill="hold" nodeType="after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par>
                          <p:cTn id="34" fill="hold">
                            <p:stCondLst>
                              <p:cond delay="3700"/>
                            </p:stCondLst>
                            <p:childTnLst>
                              <p:par>
                                <p:cTn id="35" presetID="53" presetClass="entr" presetSubtype="16" fill="hold" nodeType="after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p:cTn id="37" dur="100" fill="hold"/>
                                        <p:tgtEl>
                                          <p:spTgt spid="3"/>
                                        </p:tgtEl>
                                        <p:attrNameLst>
                                          <p:attrName>ppt_w</p:attrName>
                                        </p:attrNameLst>
                                      </p:cBhvr>
                                      <p:tavLst>
                                        <p:tav tm="0">
                                          <p:val>
                                            <p:fltVal val="0"/>
                                          </p:val>
                                        </p:tav>
                                        <p:tav tm="100000">
                                          <p:val>
                                            <p:strVal val="#ppt_w"/>
                                          </p:val>
                                        </p:tav>
                                      </p:tavLst>
                                    </p:anim>
                                    <p:anim calcmode="lin" valueType="num">
                                      <p:cBhvr>
                                        <p:cTn id="38" dur="100" fill="hold"/>
                                        <p:tgtEl>
                                          <p:spTgt spid="3"/>
                                        </p:tgtEl>
                                        <p:attrNameLst>
                                          <p:attrName>ppt_h</p:attrName>
                                        </p:attrNameLst>
                                      </p:cBhvr>
                                      <p:tavLst>
                                        <p:tav tm="0">
                                          <p:val>
                                            <p:fltVal val="0"/>
                                          </p:val>
                                        </p:tav>
                                        <p:tav tm="100000">
                                          <p:val>
                                            <p:strVal val="#ppt_h"/>
                                          </p:val>
                                        </p:tav>
                                      </p:tavLst>
                                    </p:anim>
                                    <p:animEffect transition="in" filter="fade">
                                      <p:cBhvr>
                                        <p:cTn id="39" dur="100"/>
                                        <p:tgtEl>
                                          <p:spTgt spid="3"/>
                                        </p:tgtEl>
                                      </p:cBhvr>
                                    </p:animEffect>
                                  </p:childTnLst>
                                </p:cTn>
                              </p:par>
                              <p:par>
                                <p:cTn id="40" presetID="6" presetClass="emph" presetSubtype="0" fill="hold" nodeType="withEffect">
                                  <p:stCondLst>
                                    <p:cond delay="100"/>
                                  </p:stCondLst>
                                  <p:childTnLst>
                                    <p:animScale>
                                      <p:cBhvr>
                                        <p:cTn id="41" dur="100" fill="hold"/>
                                        <p:tgtEl>
                                          <p:spTgt spid="3"/>
                                        </p:tgtEl>
                                      </p:cBhvr>
                                      <p:by x="110000" y="110000"/>
                                    </p:animScale>
                                  </p:childTnLst>
                                </p:cTn>
                              </p:par>
                              <p:par>
                                <p:cTn id="42" presetID="6" presetClass="emph" presetSubtype="0" fill="hold" nodeType="withEffect">
                                  <p:stCondLst>
                                    <p:cond delay="200"/>
                                  </p:stCondLst>
                                  <p:childTnLst>
                                    <p:animScale>
                                      <p:cBhvr>
                                        <p:cTn id="43" dur="200" fill="hold"/>
                                        <p:tgtEl>
                                          <p:spTgt spid="3"/>
                                        </p:tgtEl>
                                      </p:cBhvr>
                                      <p:by x="90000" y="90000"/>
                                    </p:animScale>
                                  </p:childTnLst>
                                </p:cTn>
                              </p:par>
                              <p:par>
                                <p:cTn id="44" presetID="6" presetClass="emph" presetSubtype="0" fill="hold" nodeType="withEffect">
                                  <p:stCondLst>
                                    <p:cond delay="400"/>
                                  </p:stCondLst>
                                  <p:childTnLst>
                                    <p:animScale>
                                      <p:cBhvr>
                                        <p:cTn id="45" dur="100" fill="hold"/>
                                        <p:tgtEl>
                                          <p:spTgt spid="3"/>
                                        </p:tgtEl>
                                      </p:cBhvr>
                                      <p:by x="105000" y="105000"/>
                                    </p:animScale>
                                  </p:childTnLst>
                                </p:cTn>
                              </p:par>
                              <p:par>
                                <p:cTn id="46" presetID="6" presetClass="emph" presetSubtype="0" fill="hold" nodeType="withEffect">
                                  <p:stCondLst>
                                    <p:cond delay="500"/>
                                  </p:stCondLst>
                                  <p:childTnLst>
                                    <p:animScale>
                                      <p:cBhvr>
                                        <p:cTn id="47" dur="200" fill="hold"/>
                                        <p:tgtEl>
                                          <p:spTgt spid="3"/>
                                        </p:tgtEl>
                                      </p:cBhvr>
                                      <p:by x="95000" y="95000"/>
                                    </p:animScale>
                                  </p:childTnLst>
                                </p:cTn>
                              </p:par>
                            </p:childTnLst>
                          </p:cTn>
                        </p:par>
                        <p:par>
                          <p:cTn id="48" fill="hold">
                            <p:stCondLst>
                              <p:cond delay="4400"/>
                            </p:stCondLst>
                            <p:childTnLst>
                              <p:par>
                                <p:cTn id="49" presetID="21" presetClass="entr" presetSubtype="1"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heel(1)">
                                      <p:cBhvr>
                                        <p:cTn id="51" dur="1000"/>
                                        <p:tgtEl>
                                          <p:spTgt spid="20"/>
                                        </p:tgtEl>
                                      </p:cBhvr>
                                    </p:animEffect>
                                  </p:childTnLst>
                                </p:cTn>
                              </p:par>
                            </p:childTnLst>
                          </p:cTn>
                        </p:par>
                        <p:par>
                          <p:cTn id="52" fill="hold">
                            <p:stCondLst>
                              <p:cond delay="5400"/>
                            </p:stCondLst>
                            <p:childTnLst>
                              <p:par>
                                <p:cTn id="53" presetID="22" presetClass="entr" presetSubtype="2"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right)">
                                      <p:cBhvr>
                                        <p:cTn id="55" dur="500"/>
                                        <p:tgtEl>
                                          <p:spTgt spid="52"/>
                                        </p:tgtEl>
                                      </p:cBhvr>
                                    </p:animEffect>
                                  </p:childTnLst>
                                </p:cTn>
                              </p:par>
                            </p:childTnLst>
                          </p:cTn>
                        </p:par>
                        <p:par>
                          <p:cTn id="56" fill="hold">
                            <p:stCondLst>
                              <p:cond delay="5900"/>
                            </p:stCondLst>
                            <p:childTnLst>
                              <p:par>
                                <p:cTn id="57" presetID="22" presetClass="entr" presetSubtype="4" fill="hold" nodeType="after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wipe(down)">
                                      <p:cBhvr>
                                        <p:cTn id="59" dur="500"/>
                                        <p:tgtEl>
                                          <p:spTgt spid="49"/>
                                        </p:tgtEl>
                                      </p:cBhvr>
                                    </p:animEffect>
                                  </p:childTnLst>
                                </p:cTn>
                              </p:par>
                            </p:childTnLst>
                          </p:cTn>
                        </p:par>
                        <p:par>
                          <p:cTn id="60" fill="hold">
                            <p:stCondLst>
                              <p:cond delay="6400"/>
                            </p:stCondLst>
                            <p:childTnLst>
                              <p:par>
                                <p:cTn id="61" presetID="53" presetClass="entr" presetSubtype="16"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p:cTn id="63" dur="100" fill="hold"/>
                                        <p:tgtEl>
                                          <p:spTgt spid="8"/>
                                        </p:tgtEl>
                                        <p:attrNameLst>
                                          <p:attrName>ppt_w</p:attrName>
                                        </p:attrNameLst>
                                      </p:cBhvr>
                                      <p:tavLst>
                                        <p:tav tm="0">
                                          <p:val>
                                            <p:fltVal val="0"/>
                                          </p:val>
                                        </p:tav>
                                        <p:tav tm="100000">
                                          <p:val>
                                            <p:strVal val="#ppt_w"/>
                                          </p:val>
                                        </p:tav>
                                      </p:tavLst>
                                    </p:anim>
                                    <p:anim calcmode="lin" valueType="num">
                                      <p:cBhvr>
                                        <p:cTn id="64" dur="100" fill="hold"/>
                                        <p:tgtEl>
                                          <p:spTgt spid="8"/>
                                        </p:tgtEl>
                                        <p:attrNameLst>
                                          <p:attrName>ppt_h</p:attrName>
                                        </p:attrNameLst>
                                      </p:cBhvr>
                                      <p:tavLst>
                                        <p:tav tm="0">
                                          <p:val>
                                            <p:fltVal val="0"/>
                                          </p:val>
                                        </p:tav>
                                        <p:tav tm="100000">
                                          <p:val>
                                            <p:strVal val="#ppt_h"/>
                                          </p:val>
                                        </p:tav>
                                      </p:tavLst>
                                    </p:anim>
                                    <p:animEffect transition="in" filter="fade">
                                      <p:cBhvr>
                                        <p:cTn id="65" dur="100"/>
                                        <p:tgtEl>
                                          <p:spTgt spid="8"/>
                                        </p:tgtEl>
                                      </p:cBhvr>
                                    </p:animEffect>
                                  </p:childTnLst>
                                </p:cTn>
                              </p:par>
                              <p:par>
                                <p:cTn id="66" presetID="6" presetClass="emph" presetSubtype="0" fill="hold" nodeType="withEffect">
                                  <p:stCondLst>
                                    <p:cond delay="100"/>
                                  </p:stCondLst>
                                  <p:childTnLst>
                                    <p:animScale>
                                      <p:cBhvr>
                                        <p:cTn id="67" dur="100" fill="hold"/>
                                        <p:tgtEl>
                                          <p:spTgt spid="8"/>
                                        </p:tgtEl>
                                      </p:cBhvr>
                                      <p:by x="110000" y="110000"/>
                                    </p:animScale>
                                  </p:childTnLst>
                                </p:cTn>
                              </p:par>
                              <p:par>
                                <p:cTn id="68" presetID="6" presetClass="emph" presetSubtype="0" fill="hold" nodeType="withEffect">
                                  <p:stCondLst>
                                    <p:cond delay="200"/>
                                  </p:stCondLst>
                                  <p:childTnLst>
                                    <p:animScale>
                                      <p:cBhvr>
                                        <p:cTn id="69" dur="200" fill="hold"/>
                                        <p:tgtEl>
                                          <p:spTgt spid="8"/>
                                        </p:tgtEl>
                                      </p:cBhvr>
                                      <p:by x="90000" y="90000"/>
                                    </p:animScale>
                                  </p:childTnLst>
                                </p:cTn>
                              </p:par>
                              <p:par>
                                <p:cTn id="70" presetID="6" presetClass="emph" presetSubtype="0" fill="hold" nodeType="withEffect">
                                  <p:stCondLst>
                                    <p:cond delay="400"/>
                                  </p:stCondLst>
                                  <p:childTnLst>
                                    <p:animScale>
                                      <p:cBhvr>
                                        <p:cTn id="71" dur="100" fill="hold"/>
                                        <p:tgtEl>
                                          <p:spTgt spid="8"/>
                                        </p:tgtEl>
                                      </p:cBhvr>
                                      <p:by x="105000" y="105000"/>
                                    </p:animScale>
                                  </p:childTnLst>
                                </p:cTn>
                              </p:par>
                              <p:par>
                                <p:cTn id="72" presetID="6" presetClass="emph" presetSubtype="0" fill="hold" nodeType="withEffect">
                                  <p:stCondLst>
                                    <p:cond delay="500"/>
                                  </p:stCondLst>
                                  <p:childTnLst>
                                    <p:animScale>
                                      <p:cBhvr>
                                        <p:cTn id="73" dur="200" fill="hold"/>
                                        <p:tgtEl>
                                          <p:spTgt spid="8"/>
                                        </p:tgtEl>
                                      </p:cBhvr>
                                      <p:by x="95000" y="95000"/>
                                    </p:animScale>
                                  </p:childTnLst>
                                </p:cTn>
                              </p:par>
                            </p:childTnLst>
                          </p:cTn>
                        </p:par>
                        <p:par>
                          <p:cTn id="74" fill="hold">
                            <p:stCondLst>
                              <p:cond delay="7100"/>
                            </p:stCondLst>
                            <p:childTnLst>
                              <p:par>
                                <p:cTn id="75" presetID="21" presetClass="entr" presetSubtype="1"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wheel(1)">
                                      <p:cBhvr>
                                        <p:cTn id="77" dur="1000"/>
                                        <p:tgtEl>
                                          <p:spTgt spid="10"/>
                                        </p:tgtEl>
                                      </p:cBhvr>
                                    </p:animEffect>
                                  </p:childTnLst>
                                </p:cTn>
                              </p:par>
                            </p:childTnLst>
                          </p:cTn>
                        </p:par>
                        <p:par>
                          <p:cTn id="78" fill="hold">
                            <p:stCondLst>
                              <p:cond delay="8100"/>
                            </p:stCondLst>
                            <p:childTnLst>
                              <p:par>
                                <p:cTn id="79" presetID="22" presetClass="entr" presetSubtype="8" fill="hold"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500"/>
                                        <p:tgtEl>
                                          <p:spTgt spid="44"/>
                                        </p:tgtEl>
                                      </p:cBhvr>
                                    </p:animEffect>
                                  </p:childTnLst>
                                </p:cTn>
                              </p:par>
                            </p:childTnLst>
                          </p:cTn>
                        </p:par>
                        <p:par>
                          <p:cTn id="82" fill="hold">
                            <p:stCondLst>
                              <p:cond delay="8600"/>
                            </p:stCondLst>
                            <p:childTnLst>
                              <p:par>
                                <p:cTn id="83" presetID="22" presetClass="entr" presetSubtype="4" fill="hold" nodeType="afterEffect">
                                  <p:stCondLst>
                                    <p:cond delay="0"/>
                                  </p:stCondLst>
                                  <p:childTnLst>
                                    <p:set>
                                      <p:cBhvr>
                                        <p:cTn id="84" dur="1" fill="hold">
                                          <p:stCondLst>
                                            <p:cond delay="0"/>
                                          </p:stCondLst>
                                        </p:cTn>
                                        <p:tgtEl>
                                          <p:spTgt spid="41"/>
                                        </p:tgtEl>
                                        <p:attrNameLst>
                                          <p:attrName>style.visibility</p:attrName>
                                        </p:attrNameLst>
                                      </p:cBhvr>
                                      <p:to>
                                        <p:strVal val="visible"/>
                                      </p:to>
                                    </p:set>
                                    <p:animEffect transition="in" filter="wipe(down)">
                                      <p:cBhvr>
                                        <p:cTn id="85" dur="500"/>
                                        <p:tgtEl>
                                          <p:spTgt spid="41"/>
                                        </p:tgtEl>
                                      </p:cBhvr>
                                    </p:animEffect>
                                  </p:childTnLst>
                                </p:cTn>
                              </p:par>
                            </p:childTnLst>
                          </p:cTn>
                        </p:par>
                        <p:par>
                          <p:cTn id="86" fill="hold">
                            <p:stCondLst>
                              <p:cond delay="9100"/>
                            </p:stCondLst>
                            <p:childTnLst>
                              <p:par>
                                <p:cTn id="87" presetID="53" presetClass="entr" presetSubtype="16" fill="hold" nodeType="afterEffect">
                                  <p:stCondLst>
                                    <p:cond delay="0"/>
                                  </p:stCondLst>
                                  <p:childTnLst>
                                    <p:set>
                                      <p:cBhvr>
                                        <p:cTn id="88" dur="1" fill="hold">
                                          <p:stCondLst>
                                            <p:cond delay="0"/>
                                          </p:stCondLst>
                                        </p:cTn>
                                        <p:tgtEl>
                                          <p:spTgt spid="9"/>
                                        </p:tgtEl>
                                        <p:attrNameLst>
                                          <p:attrName>style.visibility</p:attrName>
                                        </p:attrNameLst>
                                      </p:cBhvr>
                                      <p:to>
                                        <p:strVal val="visible"/>
                                      </p:to>
                                    </p:set>
                                    <p:anim calcmode="lin" valueType="num">
                                      <p:cBhvr>
                                        <p:cTn id="89" dur="100" fill="hold"/>
                                        <p:tgtEl>
                                          <p:spTgt spid="9"/>
                                        </p:tgtEl>
                                        <p:attrNameLst>
                                          <p:attrName>ppt_w</p:attrName>
                                        </p:attrNameLst>
                                      </p:cBhvr>
                                      <p:tavLst>
                                        <p:tav tm="0">
                                          <p:val>
                                            <p:fltVal val="0"/>
                                          </p:val>
                                        </p:tav>
                                        <p:tav tm="100000">
                                          <p:val>
                                            <p:strVal val="#ppt_w"/>
                                          </p:val>
                                        </p:tav>
                                      </p:tavLst>
                                    </p:anim>
                                    <p:anim calcmode="lin" valueType="num">
                                      <p:cBhvr>
                                        <p:cTn id="90" dur="100" fill="hold"/>
                                        <p:tgtEl>
                                          <p:spTgt spid="9"/>
                                        </p:tgtEl>
                                        <p:attrNameLst>
                                          <p:attrName>ppt_h</p:attrName>
                                        </p:attrNameLst>
                                      </p:cBhvr>
                                      <p:tavLst>
                                        <p:tav tm="0">
                                          <p:val>
                                            <p:fltVal val="0"/>
                                          </p:val>
                                        </p:tav>
                                        <p:tav tm="100000">
                                          <p:val>
                                            <p:strVal val="#ppt_h"/>
                                          </p:val>
                                        </p:tav>
                                      </p:tavLst>
                                    </p:anim>
                                    <p:animEffect transition="in" filter="fade">
                                      <p:cBhvr>
                                        <p:cTn id="91" dur="100"/>
                                        <p:tgtEl>
                                          <p:spTgt spid="9"/>
                                        </p:tgtEl>
                                      </p:cBhvr>
                                    </p:animEffect>
                                  </p:childTnLst>
                                </p:cTn>
                              </p:par>
                              <p:par>
                                <p:cTn id="92" presetID="6" presetClass="emph" presetSubtype="0" fill="hold" nodeType="withEffect">
                                  <p:stCondLst>
                                    <p:cond delay="100"/>
                                  </p:stCondLst>
                                  <p:childTnLst>
                                    <p:animScale>
                                      <p:cBhvr>
                                        <p:cTn id="93" dur="100" fill="hold"/>
                                        <p:tgtEl>
                                          <p:spTgt spid="9"/>
                                        </p:tgtEl>
                                      </p:cBhvr>
                                      <p:by x="110000" y="110000"/>
                                    </p:animScale>
                                  </p:childTnLst>
                                </p:cTn>
                              </p:par>
                              <p:par>
                                <p:cTn id="94" presetID="6" presetClass="emph" presetSubtype="0" fill="hold" nodeType="withEffect">
                                  <p:stCondLst>
                                    <p:cond delay="200"/>
                                  </p:stCondLst>
                                  <p:childTnLst>
                                    <p:animScale>
                                      <p:cBhvr>
                                        <p:cTn id="95" dur="200" fill="hold"/>
                                        <p:tgtEl>
                                          <p:spTgt spid="9"/>
                                        </p:tgtEl>
                                      </p:cBhvr>
                                      <p:by x="90000" y="90000"/>
                                    </p:animScale>
                                  </p:childTnLst>
                                </p:cTn>
                              </p:par>
                              <p:par>
                                <p:cTn id="96" presetID="6" presetClass="emph" presetSubtype="0" fill="hold" nodeType="withEffect">
                                  <p:stCondLst>
                                    <p:cond delay="400"/>
                                  </p:stCondLst>
                                  <p:childTnLst>
                                    <p:animScale>
                                      <p:cBhvr>
                                        <p:cTn id="97" dur="100" fill="hold"/>
                                        <p:tgtEl>
                                          <p:spTgt spid="9"/>
                                        </p:tgtEl>
                                      </p:cBhvr>
                                      <p:by x="105000" y="105000"/>
                                    </p:animScale>
                                  </p:childTnLst>
                                </p:cTn>
                              </p:par>
                              <p:par>
                                <p:cTn id="98" presetID="6" presetClass="emph" presetSubtype="0" fill="hold" nodeType="withEffect">
                                  <p:stCondLst>
                                    <p:cond delay="500"/>
                                  </p:stCondLst>
                                  <p:childTnLst>
                                    <p:animScale>
                                      <p:cBhvr>
                                        <p:cTn id="99" dur="200" fill="hold"/>
                                        <p:tgtEl>
                                          <p:spTgt spid="9"/>
                                        </p:tgtEl>
                                      </p:cBhvr>
                                      <p:by x="95000" y="95000"/>
                                    </p:animScale>
                                  </p:childTnLst>
                                </p:cTn>
                              </p:par>
                            </p:childTnLst>
                          </p:cTn>
                        </p:par>
                        <p:par>
                          <p:cTn id="100" fill="hold">
                            <p:stCondLst>
                              <p:cond delay="9800"/>
                            </p:stCondLst>
                            <p:childTnLst>
                              <p:par>
                                <p:cTn id="101" presetID="21" presetClass="entr" presetSubtype="1" fill="hold" grpId="0" nodeType="after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heel(1)">
                                      <p:cBhvr>
                                        <p:cTn id="103" dur="1000"/>
                                        <p:tgtEl>
                                          <p:spTgt spid="22"/>
                                        </p:tgtEl>
                                      </p:cBhvr>
                                    </p:animEffect>
                                  </p:childTnLst>
                                </p:cTn>
                              </p:par>
                            </p:childTnLst>
                          </p:cTn>
                        </p:par>
                        <p:par>
                          <p:cTn id="104" fill="hold">
                            <p:stCondLst>
                              <p:cond delay="10800"/>
                            </p:stCondLst>
                            <p:childTnLst>
                              <p:par>
                                <p:cTn id="105" presetID="22" presetClass="entr" presetSubtype="2" fill="hold" nodeType="after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wipe(right)">
                                      <p:cBhvr>
                                        <p:cTn id="107" dur="500"/>
                                        <p:tgtEl>
                                          <p:spTgt spid="45"/>
                                        </p:tgtEl>
                                      </p:cBhvr>
                                    </p:animEffect>
                                  </p:childTnLst>
                                </p:cTn>
                              </p:par>
                            </p:childTnLst>
                          </p:cTn>
                        </p:par>
                        <p:par>
                          <p:cTn id="108" fill="hold">
                            <p:stCondLst>
                              <p:cond delay="11300"/>
                            </p:stCondLst>
                            <p:childTnLst>
                              <p:par>
                                <p:cTn id="109" presetID="47" presetClass="entr" presetSubtype="0" fill="hold" grpId="0" nodeType="afterEffect">
                                  <p:stCondLst>
                                    <p:cond delay="0"/>
                                  </p:stCondLst>
                                  <p:childTnLst>
                                    <p:set>
                                      <p:cBhvr>
                                        <p:cTn id="110" dur="1" fill="hold">
                                          <p:stCondLst>
                                            <p:cond delay="0"/>
                                          </p:stCondLst>
                                        </p:cTn>
                                        <p:tgtEl>
                                          <p:spTgt spid="63"/>
                                        </p:tgtEl>
                                        <p:attrNameLst>
                                          <p:attrName>style.visibility</p:attrName>
                                        </p:attrNameLst>
                                      </p:cBhvr>
                                      <p:to>
                                        <p:strVal val="visible"/>
                                      </p:to>
                                    </p:set>
                                    <p:animEffect transition="in" filter="fade">
                                      <p:cBhvr>
                                        <p:cTn id="111" dur="500"/>
                                        <p:tgtEl>
                                          <p:spTgt spid="63"/>
                                        </p:tgtEl>
                                      </p:cBhvr>
                                    </p:animEffect>
                                    <p:anim calcmode="lin" valueType="num">
                                      <p:cBhvr>
                                        <p:cTn id="112" dur="500" fill="hold"/>
                                        <p:tgtEl>
                                          <p:spTgt spid="63"/>
                                        </p:tgtEl>
                                        <p:attrNameLst>
                                          <p:attrName>ppt_x</p:attrName>
                                        </p:attrNameLst>
                                      </p:cBhvr>
                                      <p:tavLst>
                                        <p:tav tm="0">
                                          <p:val>
                                            <p:strVal val="#ppt_x"/>
                                          </p:val>
                                        </p:tav>
                                        <p:tav tm="100000">
                                          <p:val>
                                            <p:strVal val="#ppt_x"/>
                                          </p:val>
                                        </p:tav>
                                      </p:tavLst>
                                    </p:anim>
                                    <p:anim calcmode="lin" valueType="num">
                                      <p:cBhvr>
                                        <p:cTn id="113" dur="500" fill="hold"/>
                                        <p:tgtEl>
                                          <p:spTgt spid="63"/>
                                        </p:tgtEl>
                                        <p:attrNameLst>
                                          <p:attrName>ppt_y</p:attrName>
                                        </p:attrNameLst>
                                      </p:cBhvr>
                                      <p:tavLst>
                                        <p:tav tm="0">
                                          <p:val>
                                            <p:strVal val="#ppt_y-.1"/>
                                          </p:val>
                                        </p:tav>
                                        <p:tav tm="100000">
                                          <p:val>
                                            <p:strVal val="#ppt_y"/>
                                          </p:val>
                                        </p:tav>
                                      </p:tavLst>
                                    </p:anim>
                                  </p:childTnLst>
                                </p:cTn>
                              </p:par>
                              <p:par>
                                <p:cTn id="114" presetID="42" presetClass="entr" presetSubtype="0" fill="hold" grpId="0" nodeType="withEffect">
                                  <p:stCondLst>
                                    <p:cond delay="0"/>
                                  </p:stCondLst>
                                  <p:childTnLst>
                                    <p:set>
                                      <p:cBhvr>
                                        <p:cTn id="115" dur="1" fill="hold">
                                          <p:stCondLst>
                                            <p:cond delay="0"/>
                                          </p:stCondLst>
                                        </p:cTn>
                                        <p:tgtEl>
                                          <p:spTgt spid="51"/>
                                        </p:tgtEl>
                                        <p:attrNameLst>
                                          <p:attrName>style.visibility</p:attrName>
                                        </p:attrNameLst>
                                      </p:cBhvr>
                                      <p:to>
                                        <p:strVal val="visible"/>
                                      </p:to>
                                    </p:set>
                                    <p:animEffect transition="in" filter="fade">
                                      <p:cBhvr>
                                        <p:cTn id="116" dur="500"/>
                                        <p:tgtEl>
                                          <p:spTgt spid="51"/>
                                        </p:tgtEl>
                                      </p:cBhvr>
                                    </p:animEffect>
                                    <p:anim calcmode="lin" valueType="num">
                                      <p:cBhvr>
                                        <p:cTn id="117" dur="500" fill="hold"/>
                                        <p:tgtEl>
                                          <p:spTgt spid="51"/>
                                        </p:tgtEl>
                                        <p:attrNameLst>
                                          <p:attrName>ppt_x</p:attrName>
                                        </p:attrNameLst>
                                      </p:cBhvr>
                                      <p:tavLst>
                                        <p:tav tm="0">
                                          <p:val>
                                            <p:strVal val="#ppt_x"/>
                                          </p:val>
                                        </p:tav>
                                        <p:tav tm="100000">
                                          <p:val>
                                            <p:strVal val="#ppt_x"/>
                                          </p:val>
                                        </p:tav>
                                      </p:tavLst>
                                    </p:anim>
                                    <p:anim calcmode="lin" valueType="num">
                                      <p:cBhvr>
                                        <p:cTn id="118" dur="500" fill="hold"/>
                                        <p:tgtEl>
                                          <p:spTgt spid="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animBg="1"/>
      <p:bldP spid="20" grpId="0" animBg="1"/>
      <p:bldP spid="22" grpId="0" animBg="1"/>
      <p:bldP spid="24" grpId="0" animBg="1"/>
      <p:bldP spid="51" grpId="0"/>
      <p:bldP spid="6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83874" y="2203350"/>
            <a:ext cx="8971223" cy="3235115"/>
            <a:chOff x="1275068" y="2211288"/>
            <a:chExt cx="9897218" cy="3570332"/>
          </a:xfrm>
          <a:blipFill>
            <a:blip r:embed="rId3"/>
            <a:stretch>
              <a:fillRect/>
            </a:stretch>
          </a:blipFill>
        </p:grpSpPr>
        <p:sp>
          <p:nvSpPr>
            <p:cNvPr id="3" name="椭圆 2"/>
            <p:cNvSpPr/>
            <p:nvPr/>
          </p:nvSpPr>
          <p:spPr>
            <a:xfrm>
              <a:off x="1275068" y="5122168"/>
              <a:ext cx="8865709" cy="659452"/>
            </a:xfrm>
            <a:prstGeom prst="ellipse">
              <a:avLst/>
            </a:prstGeom>
            <a:grpFill/>
            <a:ln>
              <a:noFill/>
            </a:ln>
            <a:effectLst>
              <a:softEdge rad="114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任意多边形 3"/>
            <p:cNvSpPr/>
            <p:nvPr/>
          </p:nvSpPr>
          <p:spPr>
            <a:xfrm rot="19669228">
              <a:off x="3037936" y="2211288"/>
              <a:ext cx="8134350" cy="3473724"/>
            </a:xfrm>
            <a:custGeom>
              <a:avLst/>
              <a:gdLst>
                <a:gd name="connsiteX0" fmla="*/ 371475 w 8134350"/>
                <a:gd name="connsiteY0" fmla="*/ 0 h 3473725"/>
                <a:gd name="connsiteX1" fmla="*/ 3680363 w 8134350"/>
                <a:gd name="connsiteY1" fmla="*/ 0 h 3473725"/>
                <a:gd name="connsiteX2" fmla="*/ 4051838 w 8134350"/>
                <a:gd name="connsiteY2" fmla="*/ 371475 h 3473725"/>
                <a:gd name="connsiteX3" fmla="*/ 4051838 w 8134350"/>
                <a:gd name="connsiteY3" fmla="*/ 371477 h 3473725"/>
                <a:gd name="connsiteX4" fmla="*/ 4051838 w 8134350"/>
                <a:gd name="connsiteY4" fmla="*/ 2267624 h 3473725"/>
                <a:gd name="connsiteX5" fmla="*/ 6989250 w 8134350"/>
                <a:gd name="connsiteY5" fmla="*/ 2267624 h 3473725"/>
                <a:gd name="connsiteX6" fmla="*/ 7009698 w 8134350"/>
                <a:gd name="connsiteY6" fmla="*/ 2269686 h 3473725"/>
                <a:gd name="connsiteX7" fmla="*/ 7009698 w 8134350"/>
                <a:gd name="connsiteY7" fmla="*/ 1961252 h 3473725"/>
                <a:gd name="connsiteX8" fmla="*/ 7012047 w 8134350"/>
                <a:gd name="connsiteY8" fmla="*/ 1930538 h 3473725"/>
                <a:gd name="connsiteX9" fmla="*/ 7015807 w 8134350"/>
                <a:gd name="connsiteY9" fmla="*/ 1914575 h 3473725"/>
                <a:gd name="connsiteX10" fmla="*/ 7016792 w 8134350"/>
                <a:gd name="connsiteY10" fmla="*/ 1908843 h 3473725"/>
                <a:gd name="connsiteX11" fmla="*/ 7017969 w 8134350"/>
                <a:gd name="connsiteY11" fmla="*/ 1905400 h 3473725"/>
                <a:gd name="connsiteX12" fmla="*/ 7018786 w 8134350"/>
                <a:gd name="connsiteY12" fmla="*/ 1901931 h 3473725"/>
                <a:gd name="connsiteX13" fmla="*/ 7020948 w 8134350"/>
                <a:gd name="connsiteY13" fmla="*/ 1896681 h 3473725"/>
                <a:gd name="connsiteX14" fmla="*/ 7026411 w 8134350"/>
                <a:gd name="connsiteY14" fmla="*/ 1880696 h 3473725"/>
                <a:gd name="connsiteX15" fmla="*/ 7140860 w 8134350"/>
                <a:gd name="connsiteY15" fmla="*/ 1805626 h 3473725"/>
                <a:gd name="connsiteX16" fmla="*/ 7184389 w 8134350"/>
                <a:gd name="connsiteY16" fmla="*/ 1824914 h 3473725"/>
                <a:gd name="connsiteX17" fmla="*/ 8076507 w 8134350"/>
                <a:gd name="connsiteY17" fmla="*/ 2503656 h 3473725"/>
                <a:gd name="connsiteX18" fmla="*/ 8134063 w 8134350"/>
                <a:gd name="connsiteY18" fmla="*/ 2625031 h 3473725"/>
                <a:gd name="connsiteX19" fmla="*/ 8134030 w 8134350"/>
                <a:gd name="connsiteY19" fmla="*/ 2647103 h 3473725"/>
                <a:gd name="connsiteX20" fmla="*/ 8133955 w 8134350"/>
                <a:gd name="connsiteY20" fmla="*/ 2647768 h 3473725"/>
                <a:gd name="connsiteX21" fmla="*/ 8134063 w 8134350"/>
                <a:gd name="connsiteY21" fmla="*/ 2653167 h 3473725"/>
                <a:gd name="connsiteX22" fmla="*/ 8076507 w 8134350"/>
                <a:gd name="connsiteY22" fmla="*/ 2774542 h 3473725"/>
                <a:gd name="connsiteX23" fmla="*/ 7184389 w 8134350"/>
                <a:gd name="connsiteY23" fmla="*/ 3453283 h 3473725"/>
                <a:gd name="connsiteX24" fmla="*/ 7040099 w 8134350"/>
                <a:gd name="connsiteY24" fmla="*/ 3422552 h 3473725"/>
                <a:gd name="connsiteX25" fmla="*/ 7033235 w 8134350"/>
                <a:gd name="connsiteY25" fmla="*/ 3409989 h 3473725"/>
                <a:gd name="connsiteX26" fmla="*/ 7029448 w 8134350"/>
                <a:gd name="connsiteY26" fmla="*/ 3403942 h 3473725"/>
                <a:gd name="connsiteX27" fmla="*/ 7027973 w 8134350"/>
                <a:gd name="connsiteY27" fmla="*/ 3400360 h 3473725"/>
                <a:gd name="connsiteX28" fmla="*/ 7026411 w 8134350"/>
                <a:gd name="connsiteY28" fmla="*/ 3397501 h 3473725"/>
                <a:gd name="connsiteX29" fmla="*/ 7024537 w 8134350"/>
                <a:gd name="connsiteY29" fmla="*/ 3392018 h 3473725"/>
                <a:gd name="connsiteX30" fmla="*/ 7018786 w 8134350"/>
                <a:gd name="connsiteY30" fmla="*/ 3378055 h 3473725"/>
                <a:gd name="connsiteX31" fmla="*/ 7009698 w 8134350"/>
                <a:gd name="connsiteY31" fmla="*/ 3318734 h 3473725"/>
                <a:gd name="connsiteX32" fmla="*/ 7009698 w 8134350"/>
                <a:gd name="connsiteY32" fmla="*/ 3008513 h 3473725"/>
                <a:gd name="connsiteX33" fmla="*/ 6989250 w 8134350"/>
                <a:gd name="connsiteY33" fmla="*/ 3010574 h 3473725"/>
                <a:gd name="connsiteX34" fmla="*/ 3680362 w 8134350"/>
                <a:gd name="connsiteY34" fmla="*/ 3010574 h 3473725"/>
                <a:gd name="connsiteX35" fmla="*/ 3308887 w 8134350"/>
                <a:gd name="connsiteY35" fmla="*/ 2639099 h 3473725"/>
                <a:gd name="connsiteX36" fmla="*/ 3308888 w 8134350"/>
                <a:gd name="connsiteY36" fmla="*/ 2639094 h 3473725"/>
                <a:gd name="connsiteX37" fmla="*/ 3308888 w 8134350"/>
                <a:gd name="connsiteY37" fmla="*/ 742950 h 3473725"/>
                <a:gd name="connsiteX38" fmla="*/ 371475 w 8134350"/>
                <a:gd name="connsiteY38" fmla="*/ 742950 h 3473725"/>
                <a:gd name="connsiteX39" fmla="*/ 0 w 8134350"/>
                <a:gd name="connsiteY39" fmla="*/ 371475 h 3473725"/>
                <a:gd name="connsiteX40" fmla="*/ 371475 w 8134350"/>
                <a:gd name="connsiteY40" fmla="*/ 0 h 347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8134350" h="3473725">
                  <a:moveTo>
                    <a:pt x="371475" y="0"/>
                  </a:moveTo>
                  <a:lnTo>
                    <a:pt x="3680363" y="0"/>
                  </a:lnTo>
                  <a:cubicBezTo>
                    <a:pt x="3885523" y="0"/>
                    <a:pt x="4051838" y="166315"/>
                    <a:pt x="4051838" y="371475"/>
                  </a:cubicBezTo>
                  <a:lnTo>
                    <a:pt x="4051838" y="371477"/>
                  </a:lnTo>
                  <a:lnTo>
                    <a:pt x="4051838" y="2267624"/>
                  </a:lnTo>
                  <a:lnTo>
                    <a:pt x="6989250" y="2267624"/>
                  </a:lnTo>
                  <a:lnTo>
                    <a:pt x="7009698" y="2269686"/>
                  </a:lnTo>
                  <a:lnTo>
                    <a:pt x="7009698" y="1961252"/>
                  </a:lnTo>
                  <a:cubicBezTo>
                    <a:pt x="7009698" y="1950731"/>
                    <a:pt x="7010507" y="1940459"/>
                    <a:pt x="7012047" y="1930538"/>
                  </a:cubicBezTo>
                  <a:lnTo>
                    <a:pt x="7015807" y="1914575"/>
                  </a:lnTo>
                  <a:lnTo>
                    <a:pt x="7016792" y="1908843"/>
                  </a:lnTo>
                  <a:lnTo>
                    <a:pt x="7017969" y="1905400"/>
                  </a:lnTo>
                  <a:lnTo>
                    <a:pt x="7018786" y="1901931"/>
                  </a:lnTo>
                  <a:lnTo>
                    <a:pt x="7020948" y="1896681"/>
                  </a:lnTo>
                  <a:lnTo>
                    <a:pt x="7026411" y="1880696"/>
                  </a:lnTo>
                  <a:cubicBezTo>
                    <a:pt x="7050362" y="1826027"/>
                    <a:pt x="7096135" y="1798312"/>
                    <a:pt x="7140860" y="1805626"/>
                  </a:cubicBezTo>
                  <a:cubicBezTo>
                    <a:pt x="7155769" y="1808064"/>
                    <a:pt x="7170560" y="1814393"/>
                    <a:pt x="7184389" y="1824914"/>
                  </a:cubicBezTo>
                  <a:lnTo>
                    <a:pt x="8076507" y="2503656"/>
                  </a:lnTo>
                  <a:cubicBezTo>
                    <a:pt x="8111078" y="2529958"/>
                    <a:pt x="8131446" y="2576230"/>
                    <a:pt x="8134063" y="2625031"/>
                  </a:cubicBezTo>
                  <a:cubicBezTo>
                    <a:pt x="8134455" y="2632351"/>
                    <a:pt x="8134449" y="2639728"/>
                    <a:pt x="8134030" y="2647103"/>
                  </a:cubicBezTo>
                  <a:lnTo>
                    <a:pt x="8133955" y="2647768"/>
                  </a:lnTo>
                  <a:lnTo>
                    <a:pt x="8134063" y="2653167"/>
                  </a:lnTo>
                  <a:cubicBezTo>
                    <a:pt x="8131446" y="2701968"/>
                    <a:pt x="8111078" y="2748240"/>
                    <a:pt x="8076507" y="2774542"/>
                  </a:cubicBezTo>
                  <a:lnTo>
                    <a:pt x="7184389" y="3453283"/>
                  </a:lnTo>
                  <a:cubicBezTo>
                    <a:pt x="7135990" y="3490106"/>
                    <a:pt x="7075788" y="3475588"/>
                    <a:pt x="7040099" y="3422552"/>
                  </a:cubicBezTo>
                  <a:lnTo>
                    <a:pt x="7033235" y="3409989"/>
                  </a:lnTo>
                  <a:lnTo>
                    <a:pt x="7029448" y="3403942"/>
                  </a:lnTo>
                  <a:lnTo>
                    <a:pt x="7027973" y="3400360"/>
                  </a:lnTo>
                  <a:lnTo>
                    <a:pt x="7026411" y="3397501"/>
                  </a:lnTo>
                  <a:lnTo>
                    <a:pt x="7024537" y="3392018"/>
                  </a:lnTo>
                  <a:lnTo>
                    <a:pt x="7018786" y="3378055"/>
                  </a:lnTo>
                  <a:cubicBezTo>
                    <a:pt x="7012934" y="3359822"/>
                    <a:pt x="7009698" y="3339776"/>
                    <a:pt x="7009698" y="3318734"/>
                  </a:cubicBezTo>
                  <a:lnTo>
                    <a:pt x="7009698" y="3008513"/>
                  </a:lnTo>
                  <a:lnTo>
                    <a:pt x="6989250" y="3010574"/>
                  </a:lnTo>
                  <a:lnTo>
                    <a:pt x="3680362" y="3010574"/>
                  </a:lnTo>
                  <a:cubicBezTo>
                    <a:pt x="3475202" y="3010574"/>
                    <a:pt x="3308887" y="2844259"/>
                    <a:pt x="3308887" y="2639099"/>
                  </a:cubicBezTo>
                  <a:lnTo>
                    <a:pt x="3308888" y="2639094"/>
                  </a:lnTo>
                  <a:lnTo>
                    <a:pt x="3308888" y="742950"/>
                  </a:lnTo>
                  <a:lnTo>
                    <a:pt x="371475" y="742950"/>
                  </a:lnTo>
                  <a:cubicBezTo>
                    <a:pt x="166315" y="742950"/>
                    <a:pt x="0" y="576635"/>
                    <a:pt x="0" y="371475"/>
                  </a:cubicBezTo>
                  <a:cubicBezTo>
                    <a:pt x="0" y="166315"/>
                    <a:pt x="166315" y="0"/>
                    <a:pt x="371475" y="0"/>
                  </a:cubicBezTo>
                  <a:close/>
                </a:path>
              </a:pathLst>
            </a:custGeom>
            <a:grpFill/>
            <a:ln w="31750">
              <a:noFill/>
            </a:ln>
            <a:effectLst>
              <a:outerShdw blurRad="50800" dist="38100" dir="2700000" algn="tl" rotWithShape="0">
                <a:prstClr val="black">
                  <a:alpha val="40000"/>
                </a:prstClr>
              </a:outerShdw>
            </a:effectLst>
            <a:scene3d>
              <a:camera prst="perspectiveRelaxedModerately"/>
              <a:lightRig rig="threePt" dir="t">
                <a:rot lat="0" lon="0" rev="0"/>
              </a:lightRig>
            </a:scene3d>
            <a:sp3d extrusionH="368300" prstMaterial="matte">
              <a:extrusionClr>
                <a:schemeClr val="bg1">
                  <a:lumMod val="65000"/>
                </a:schemeClr>
              </a:extrusionClr>
              <a:contourClr>
                <a:schemeClr val="bg1">
                  <a:lumMod val="7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21" name="组合 20"/>
          <p:cNvGrpSpPr/>
          <p:nvPr/>
        </p:nvGrpSpPr>
        <p:grpSpPr>
          <a:xfrm>
            <a:off x="2392842" y="3775716"/>
            <a:ext cx="882279" cy="881960"/>
            <a:chOff x="2392531" y="3776590"/>
            <a:chExt cx="882164" cy="882164"/>
          </a:xfrm>
        </p:grpSpPr>
        <p:sp>
          <p:nvSpPr>
            <p:cNvPr id="5" name="椭圆 4"/>
            <p:cNvSpPr/>
            <p:nvPr/>
          </p:nvSpPr>
          <p:spPr>
            <a:xfrm>
              <a:off x="2392531" y="3776590"/>
              <a:ext cx="882164" cy="882164"/>
            </a:xfrm>
            <a:prstGeom prst="ellipse">
              <a:avLst/>
            </a:prstGeom>
            <a:blipFill>
              <a:blip r:embed="rId4"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 name="文本框 17"/>
            <p:cNvSpPr txBox="1"/>
            <p:nvPr/>
          </p:nvSpPr>
          <p:spPr>
            <a:xfrm>
              <a:off x="2556766" y="3995696"/>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01</a:t>
              </a:r>
              <a:endParaRPr lang="zh-CN" altLang="en-US" sz="2400" dirty="0">
                <a:solidFill>
                  <a:schemeClr val="bg1"/>
                </a:solidFill>
                <a:cs typeface="+mn-ea"/>
                <a:sym typeface="+mn-lt"/>
              </a:endParaRPr>
            </a:p>
          </p:txBody>
        </p:sp>
      </p:grpSp>
      <p:grpSp>
        <p:nvGrpSpPr>
          <p:cNvPr id="23" name="组合 22"/>
          <p:cNvGrpSpPr/>
          <p:nvPr/>
        </p:nvGrpSpPr>
        <p:grpSpPr>
          <a:xfrm>
            <a:off x="4724867" y="2373091"/>
            <a:ext cx="882279" cy="881960"/>
            <a:chOff x="4724252" y="2373641"/>
            <a:chExt cx="882164" cy="882164"/>
          </a:xfrm>
        </p:grpSpPr>
        <p:sp>
          <p:nvSpPr>
            <p:cNvPr id="6" name="椭圆 5"/>
            <p:cNvSpPr/>
            <p:nvPr/>
          </p:nvSpPr>
          <p:spPr>
            <a:xfrm>
              <a:off x="4724252" y="2373641"/>
              <a:ext cx="882164" cy="882164"/>
            </a:xfrm>
            <a:prstGeom prst="ellipse">
              <a:avLst/>
            </a:prstGeom>
            <a:blipFill>
              <a:blip r:embed="rId4"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3" name="文本框 21"/>
            <p:cNvSpPr txBox="1"/>
            <p:nvPr/>
          </p:nvSpPr>
          <p:spPr>
            <a:xfrm>
              <a:off x="4898267" y="2596842"/>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02</a:t>
              </a:r>
              <a:endParaRPr lang="zh-CN" altLang="en-US" sz="2400" dirty="0">
                <a:solidFill>
                  <a:schemeClr val="bg1"/>
                </a:solidFill>
                <a:cs typeface="+mn-ea"/>
                <a:sym typeface="+mn-lt"/>
              </a:endParaRPr>
            </a:p>
          </p:txBody>
        </p:sp>
      </p:grpSp>
      <p:grpSp>
        <p:nvGrpSpPr>
          <p:cNvPr id="24" name="组合 23"/>
          <p:cNvGrpSpPr/>
          <p:nvPr/>
        </p:nvGrpSpPr>
        <p:grpSpPr>
          <a:xfrm>
            <a:off x="5715549" y="3775716"/>
            <a:ext cx="882279" cy="881960"/>
            <a:chOff x="5714805" y="3776590"/>
            <a:chExt cx="882164" cy="882164"/>
          </a:xfrm>
        </p:grpSpPr>
        <p:sp>
          <p:nvSpPr>
            <p:cNvPr id="7" name="椭圆 6"/>
            <p:cNvSpPr/>
            <p:nvPr/>
          </p:nvSpPr>
          <p:spPr>
            <a:xfrm>
              <a:off x="5714805" y="3776590"/>
              <a:ext cx="882164" cy="882164"/>
            </a:xfrm>
            <a:prstGeom prst="ellipse">
              <a:avLst/>
            </a:prstGeom>
            <a:blipFill>
              <a:blip r:embed="rId4"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文本框 24"/>
            <p:cNvSpPr txBox="1"/>
            <p:nvPr/>
          </p:nvSpPr>
          <p:spPr>
            <a:xfrm>
              <a:off x="5888820" y="3997321"/>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03</a:t>
              </a:r>
              <a:endParaRPr lang="zh-CN" altLang="en-US" sz="2400" dirty="0">
                <a:solidFill>
                  <a:schemeClr val="bg1"/>
                </a:solidFill>
                <a:cs typeface="+mn-ea"/>
                <a:sym typeface="+mn-lt"/>
              </a:endParaRPr>
            </a:p>
          </p:txBody>
        </p:sp>
      </p:grpSp>
      <p:grpSp>
        <p:nvGrpSpPr>
          <p:cNvPr id="26" name="组合 25"/>
          <p:cNvGrpSpPr/>
          <p:nvPr/>
        </p:nvGrpSpPr>
        <p:grpSpPr>
          <a:xfrm>
            <a:off x="8204794" y="2182531"/>
            <a:ext cx="882279" cy="881960"/>
            <a:chOff x="8203726" y="2183036"/>
            <a:chExt cx="882164" cy="882164"/>
          </a:xfrm>
        </p:grpSpPr>
        <p:sp>
          <p:nvSpPr>
            <p:cNvPr id="8" name="椭圆 7"/>
            <p:cNvSpPr/>
            <p:nvPr/>
          </p:nvSpPr>
          <p:spPr>
            <a:xfrm>
              <a:off x="8203726" y="2183036"/>
              <a:ext cx="882164" cy="882164"/>
            </a:xfrm>
            <a:prstGeom prst="ellipse">
              <a:avLst/>
            </a:prstGeom>
            <a:blipFill>
              <a:blip r:embed="rId4"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27"/>
            <p:cNvSpPr txBox="1"/>
            <p:nvPr/>
          </p:nvSpPr>
          <p:spPr>
            <a:xfrm>
              <a:off x="8377741" y="2403767"/>
              <a:ext cx="528293" cy="461665"/>
            </a:xfrm>
            <a:prstGeom prst="rect">
              <a:avLst/>
            </a:prstGeom>
            <a:noFill/>
          </p:spPr>
          <p:txBody>
            <a:bodyPr wrap="square" rtlCol="0">
              <a:spAutoFit/>
            </a:bodyPr>
            <a:lstStyle/>
            <a:p>
              <a:pPr algn="ctr"/>
              <a:r>
                <a:rPr lang="en-US" altLang="zh-CN" sz="2400" dirty="0">
                  <a:solidFill>
                    <a:schemeClr val="bg1"/>
                  </a:solidFill>
                  <a:cs typeface="+mn-ea"/>
                  <a:sym typeface="+mn-lt"/>
                </a:rPr>
                <a:t>04</a:t>
              </a:r>
              <a:endParaRPr lang="zh-CN" altLang="en-US" sz="2400" dirty="0">
                <a:solidFill>
                  <a:schemeClr val="bg1"/>
                </a:solidFill>
                <a:cs typeface="+mn-ea"/>
                <a:sym typeface="+mn-lt"/>
              </a:endParaRPr>
            </a:p>
          </p:txBody>
        </p:sp>
      </p:grpSp>
      <p:grpSp>
        <p:nvGrpSpPr>
          <p:cNvPr id="33" name="组合 32"/>
          <p:cNvGrpSpPr/>
          <p:nvPr/>
        </p:nvGrpSpPr>
        <p:grpSpPr>
          <a:xfrm>
            <a:off x="2299332" y="3632723"/>
            <a:ext cx="1068997" cy="1863785"/>
            <a:chOff x="2499058" y="3318525"/>
            <a:chExt cx="1068858" cy="1864217"/>
          </a:xfrm>
        </p:grpSpPr>
        <p:sp>
          <p:nvSpPr>
            <p:cNvPr id="34" name="弧形 33"/>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35" name="椭圆 34"/>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任意多边形 35"/>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7" name="椭圆 36"/>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8" name="组合 37"/>
          <p:cNvGrpSpPr/>
          <p:nvPr/>
        </p:nvGrpSpPr>
        <p:grpSpPr>
          <a:xfrm>
            <a:off x="5615686" y="3632723"/>
            <a:ext cx="1068997" cy="1863785"/>
            <a:chOff x="2499058" y="3318525"/>
            <a:chExt cx="1068858" cy="1864217"/>
          </a:xfrm>
        </p:grpSpPr>
        <p:sp>
          <p:nvSpPr>
            <p:cNvPr id="39" name="弧形 38"/>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40" name="椭圆 39"/>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任意多边形 40"/>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2" name="椭圆 41"/>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3" name="组合 42"/>
          <p:cNvGrpSpPr/>
          <p:nvPr/>
        </p:nvGrpSpPr>
        <p:grpSpPr>
          <a:xfrm flipH="1" flipV="1">
            <a:off x="4664088" y="1552507"/>
            <a:ext cx="1068997" cy="1863785"/>
            <a:chOff x="2499058" y="3318525"/>
            <a:chExt cx="1068858" cy="1864217"/>
          </a:xfrm>
        </p:grpSpPr>
        <p:sp>
          <p:nvSpPr>
            <p:cNvPr id="44" name="弧形 43"/>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45" name="椭圆 44"/>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6" name="任意多边形 45"/>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椭圆 46"/>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 name="组合 47"/>
          <p:cNvGrpSpPr/>
          <p:nvPr/>
        </p:nvGrpSpPr>
        <p:grpSpPr>
          <a:xfrm flipH="1" flipV="1">
            <a:off x="8117003" y="1349991"/>
            <a:ext cx="1068997" cy="1863785"/>
            <a:chOff x="2499058" y="3318525"/>
            <a:chExt cx="1068858" cy="1864217"/>
          </a:xfrm>
        </p:grpSpPr>
        <p:sp>
          <p:nvSpPr>
            <p:cNvPr id="49" name="弧形 48"/>
            <p:cNvSpPr/>
            <p:nvPr/>
          </p:nvSpPr>
          <p:spPr>
            <a:xfrm flipH="1">
              <a:off x="2499058" y="3368205"/>
              <a:ext cx="1068858" cy="1068858"/>
            </a:xfrm>
            <a:prstGeom prst="arc">
              <a:avLst>
                <a:gd name="adj1" fmla="val 16200000"/>
                <a:gd name="adj2" fmla="val 5620576"/>
              </a:avLst>
            </a:prstGeom>
            <a:ln w="15875">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cs typeface="+mn-ea"/>
                <a:sym typeface="+mn-lt"/>
              </a:endParaRPr>
            </a:p>
          </p:txBody>
        </p:sp>
        <p:sp>
          <p:nvSpPr>
            <p:cNvPr id="50" name="椭圆 49"/>
            <p:cNvSpPr/>
            <p:nvPr/>
          </p:nvSpPr>
          <p:spPr>
            <a:xfrm>
              <a:off x="3009485" y="3318525"/>
              <a:ext cx="93725" cy="93725"/>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1" name="任意多边形 50"/>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椭圆 51"/>
            <p:cNvSpPr/>
            <p:nvPr/>
          </p:nvSpPr>
          <p:spPr>
            <a:xfrm>
              <a:off x="3403594" y="5089017"/>
              <a:ext cx="93725" cy="93725"/>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32" name="组合 31"/>
          <p:cNvGrpSpPr/>
          <p:nvPr/>
        </p:nvGrpSpPr>
        <p:grpSpPr>
          <a:xfrm>
            <a:off x="1596589" y="1391451"/>
            <a:ext cx="3116172" cy="1132201"/>
            <a:chOff x="1596381" y="1391773"/>
            <a:chExt cx="3115766" cy="1132463"/>
          </a:xfrm>
        </p:grpSpPr>
        <p:sp>
          <p:nvSpPr>
            <p:cNvPr id="28" name="文本框 39"/>
            <p:cNvSpPr txBox="1"/>
            <p:nvPr/>
          </p:nvSpPr>
          <p:spPr>
            <a:xfrm>
              <a:off x="2987095" y="1391773"/>
              <a:ext cx="1725052"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53" name="文本框 113"/>
            <p:cNvSpPr txBox="1"/>
            <p:nvPr/>
          </p:nvSpPr>
          <p:spPr>
            <a:xfrm>
              <a:off x="1596381" y="1775332"/>
              <a:ext cx="3096344" cy="748904"/>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30" name="组合 29"/>
          <p:cNvGrpSpPr/>
          <p:nvPr/>
        </p:nvGrpSpPr>
        <p:grpSpPr>
          <a:xfrm>
            <a:off x="5433108" y="1175601"/>
            <a:ext cx="2754501" cy="1130602"/>
            <a:chOff x="5432401" y="1175873"/>
            <a:chExt cx="2754142" cy="1130864"/>
          </a:xfrm>
        </p:grpSpPr>
        <p:sp>
          <p:nvSpPr>
            <p:cNvPr id="31" name="文本框 42"/>
            <p:cNvSpPr txBox="1"/>
            <p:nvPr/>
          </p:nvSpPr>
          <p:spPr>
            <a:xfrm>
              <a:off x="6461491" y="1175873"/>
              <a:ext cx="1725052"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54" name="文本框 113"/>
            <p:cNvSpPr txBox="1"/>
            <p:nvPr/>
          </p:nvSpPr>
          <p:spPr>
            <a:xfrm>
              <a:off x="5432401" y="1557833"/>
              <a:ext cx="2754142" cy="748904"/>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27" name="组合 26"/>
          <p:cNvGrpSpPr/>
          <p:nvPr/>
        </p:nvGrpSpPr>
        <p:grpSpPr>
          <a:xfrm>
            <a:off x="3324995" y="5260713"/>
            <a:ext cx="2773497" cy="1148748"/>
            <a:chOff x="3324562" y="5261932"/>
            <a:chExt cx="2773136" cy="1149014"/>
          </a:xfrm>
        </p:grpSpPr>
        <p:sp>
          <p:nvSpPr>
            <p:cNvPr id="22" name="文本框 30"/>
            <p:cNvSpPr txBox="1"/>
            <p:nvPr/>
          </p:nvSpPr>
          <p:spPr>
            <a:xfrm>
              <a:off x="3324562" y="5261932"/>
              <a:ext cx="1725052"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55" name="文本框 113"/>
            <p:cNvSpPr txBox="1"/>
            <p:nvPr/>
          </p:nvSpPr>
          <p:spPr>
            <a:xfrm>
              <a:off x="3350806" y="5662042"/>
              <a:ext cx="2746892" cy="748904"/>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29" name="组合 28"/>
          <p:cNvGrpSpPr/>
          <p:nvPr/>
        </p:nvGrpSpPr>
        <p:grpSpPr>
          <a:xfrm>
            <a:off x="6679089" y="5260712"/>
            <a:ext cx="3089796" cy="1076757"/>
            <a:chOff x="6678220" y="5261932"/>
            <a:chExt cx="3089394" cy="1077007"/>
          </a:xfrm>
        </p:grpSpPr>
        <p:sp>
          <p:nvSpPr>
            <p:cNvPr id="25" name="文本框 36"/>
            <p:cNvSpPr txBox="1"/>
            <p:nvPr/>
          </p:nvSpPr>
          <p:spPr>
            <a:xfrm>
              <a:off x="6678220" y="5261932"/>
              <a:ext cx="1725052" cy="400110"/>
            </a:xfrm>
            <a:prstGeom prst="rect">
              <a:avLst/>
            </a:prstGeom>
            <a:noFill/>
          </p:spPr>
          <p:txBody>
            <a:bodyPr wrap="square" rtlCol="0">
              <a:spAutoFit/>
            </a:bodyPr>
            <a:lstStyle/>
            <a:p>
              <a:r>
                <a:rPr lang="zh-CN" altLang="en-US" sz="2000" b="1" dirty="0">
                  <a:solidFill>
                    <a:schemeClr val="tx1">
                      <a:lumMod val="65000"/>
                      <a:lumOff val="35000"/>
                    </a:schemeClr>
                  </a:solidFill>
                  <a:cs typeface="+mn-ea"/>
                  <a:sym typeface="+mn-lt"/>
                </a:rPr>
                <a:t>添加标题</a:t>
              </a:r>
            </a:p>
          </p:txBody>
        </p:sp>
        <p:sp>
          <p:nvSpPr>
            <p:cNvPr id="56" name="文本框 113"/>
            <p:cNvSpPr txBox="1"/>
            <p:nvPr/>
          </p:nvSpPr>
          <p:spPr>
            <a:xfrm>
              <a:off x="6683812" y="5590034"/>
              <a:ext cx="3083802" cy="748905"/>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sp>
        <p:nvSpPr>
          <p:cNvPr id="57"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58" name="图片 57"/>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3021005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0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40000">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 fill="hold"/>
                                            <p:tgtEl>
                                              <p:spTgt spid="21"/>
                                            </p:tgtEl>
                                            <p:attrNameLst>
                                              <p:attrName>ppt_w</p:attrName>
                                            </p:attrNameLst>
                                          </p:cBhvr>
                                          <p:tavLst>
                                            <p:tav tm="0">
                                              <p:val>
                                                <p:fltVal val="0"/>
                                              </p:val>
                                            </p:tav>
                                            <p:tav tm="100000">
                                              <p:val>
                                                <p:strVal val="#ppt_w"/>
                                              </p:val>
                                            </p:tav>
                                          </p:tavLst>
                                        </p:anim>
                                        <p:anim calcmode="lin" valueType="num">
                                          <p:cBhvr>
                                            <p:cTn id="13" dur="100" fill="hold"/>
                                            <p:tgtEl>
                                              <p:spTgt spid="21"/>
                                            </p:tgtEl>
                                            <p:attrNameLst>
                                              <p:attrName>ppt_h</p:attrName>
                                            </p:attrNameLst>
                                          </p:cBhvr>
                                          <p:tavLst>
                                            <p:tav tm="0">
                                              <p:val>
                                                <p:fltVal val="0"/>
                                              </p:val>
                                            </p:tav>
                                            <p:tav tm="100000">
                                              <p:val>
                                                <p:strVal val="#ppt_h"/>
                                              </p:val>
                                            </p:tav>
                                          </p:tavLst>
                                        </p:anim>
                                        <p:animEffect transition="in" filter="fade">
                                          <p:cBhvr>
                                            <p:cTn id="14" dur="100"/>
                                            <p:tgtEl>
                                              <p:spTgt spid="21"/>
                                            </p:tgtEl>
                                          </p:cBhvr>
                                        </p:animEffect>
                                      </p:childTnLst>
                                    </p:cTn>
                                  </p:par>
                                  <p:par>
                                    <p:cTn id="15" presetID="6" presetClass="emph" presetSubtype="0" fill="hold" nodeType="withEffect">
                                      <p:stCondLst>
                                        <p:cond delay="100"/>
                                      </p:stCondLst>
                                      <p:childTnLst>
                                        <p:animScale>
                                          <p:cBhvr>
                                            <p:cTn id="16" dur="100" fill="hold"/>
                                            <p:tgtEl>
                                              <p:spTgt spid="21"/>
                                            </p:tgtEl>
                                          </p:cBhvr>
                                          <p:by x="110000" y="110000"/>
                                        </p:animScale>
                                      </p:childTnLst>
                                    </p:cTn>
                                  </p:par>
                                  <p:par>
                                    <p:cTn id="17" presetID="6" presetClass="emph" presetSubtype="0" fill="hold" nodeType="withEffect">
                                      <p:stCondLst>
                                        <p:cond delay="200"/>
                                      </p:stCondLst>
                                      <p:childTnLst>
                                        <p:animScale>
                                          <p:cBhvr>
                                            <p:cTn id="18" dur="200" fill="hold"/>
                                            <p:tgtEl>
                                              <p:spTgt spid="21"/>
                                            </p:tgtEl>
                                          </p:cBhvr>
                                          <p:by x="90000" y="90000"/>
                                        </p:animScale>
                                      </p:childTnLst>
                                    </p:cTn>
                                  </p:par>
                                  <p:par>
                                    <p:cTn id="19" presetID="6" presetClass="emph" presetSubtype="0" fill="hold" nodeType="withEffect">
                                      <p:stCondLst>
                                        <p:cond delay="400"/>
                                      </p:stCondLst>
                                      <p:childTnLst>
                                        <p:animScale>
                                          <p:cBhvr>
                                            <p:cTn id="20" dur="100" fill="hold"/>
                                            <p:tgtEl>
                                              <p:spTgt spid="21"/>
                                            </p:tgtEl>
                                          </p:cBhvr>
                                          <p:by x="105000" y="105000"/>
                                        </p:animScale>
                                      </p:childTnLst>
                                    </p:cTn>
                                  </p:par>
                                  <p:par>
                                    <p:cTn id="21" presetID="6" presetClass="emph" presetSubtype="0" fill="hold" nodeType="withEffect">
                                      <p:stCondLst>
                                        <p:cond delay="500"/>
                                      </p:stCondLst>
                                      <p:childTnLst>
                                        <p:animScale>
                                          <p:cBhvr>
                                            <p:cTn id="22" dur="200" fill="hold"/>
                                            <p:tgtEl>
                                              <p:spTgt spid="21"/>
                                            </p:tgtEl>
                                          </p:cBhvr>
                                          <p:by x="95000" y="95000"/>
                                        </p:animScale>
                                      </p:childTnLst>
                                    </p:cTn>
                                  </p:par>
                                </p:childTnLst>
                              </p:cTn>
                            </p:par>
                            <p:par>
                              <p:cTn id="23" fill="hold">
                                <p:stCondLst>
                                  <p:cond delay="1700"/>
                                </p:stCondLst>
                                <p:childTnLst>
                                  <p:par>
                                    <p:cTn id="24" presetID="22" presetClass="entr" presetSubtype="1"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22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2700"/>
                                </p:stCondLst>
                                <p:childTnLst>
                                  <p:par>
                                    <p:cTn id="32" presetID="53" presetClass="entr" presetSubtype="16"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 fill="hold"/>
                                            <p:tgtEl>
                                              <p:spTgt spid="23"/>
                                            </p:tgtEl>
                                            <p:attrNameLst>
                                              <p:attrName>ppt_w</p:attrName>
                                            </p:attrNameLst>
                                          </p:cBhvr>
                                          <p:tavLst>
                                            <p:tav tm="0">
                                              <p:val>
                                                <p:fltVal val="0"/>
                                              </p:val>
                                            </p:tav>
                                            <p:tav tm="100000">
                                              <p:val>
                                                <p:strVal val="#ppt_w"/>
                                              </p:val>
                                            </p:tav>
                                          </p:tavLst>
                                        </p:anim>
                                        <p:anim calcmode="lin" valueType="num">
                                          <p:cBhvr>
                                            <p:cTn id="35" dur="100" fill="hold"/>
                                            <p:tgtEl>
                                              <p:spTgt spid="23"/>
                                            </p:tgtEl>
                                            <p:attrNameLst>
                                              <p:attrName>ppt_h</p:attrName>
                                            </p:attrNameLst>
                                          </p:cBhvr>
                                          <p:tavLst>
                                            <p:tav tm="0">
                                              <p:val>
                                                <p:fltVal val="0"/>
                                              </p:val>
                                            </p:tav>
                                            <p:tav tm="100000">
                                              <p:val>
                                                <p:strVal val="#ppt_h"/>
                                              </p:val>
                                            </p:tav>
                                          </p:tavLst>
                                        </p:anim>
                                        <p:animEffect transition="in" filter="fade">
                                          <p:cBhvr>
                                            <p:cTn id="36" dur="100"/>
                                            <p:tgtEl>
                                              <p:spTgt spid="23"/>
                                            </p:tgtEl>
                                          </p:cBhvr>
                                        </p:animEffect>
                                      </p:childTnLst>
                                    </p:cTn>
                                  </p:par>
                                  <p:par>
                                    <p:cTn id="37" presetID="6" presetClass="emph" presetSubtype="0" fill="hold" nodeType="withEffect">
                                      <p:stCondLst>
                                        <p:cond delay="100"/>
                                      </p:stCondLst>
                                      <p:childTnLst>
                                        <p:animScale>
                                          <p:cBhvr>
                                            <p:cTn id="38" dur="100" fill="hold"/>
                                            <p:tgtEl>
                                              <p:spTgt spid="23"/>
                                            </p:tgtEl>
                                          </p:cBhvr>
                                          <p:by x="110000" y="110000"/>
                                        </p:animScale>
                                      </p:childTnLst>
                                    </p:cTn>
                                  </p:par>
                                  <p:par>
                                    <p:cTn id="39" presetID="6" presetClass="emph" presetSubtype="0" fill="hold" nodeType="withEffect">
                                      <p:stCondLst>
                                        <p:cond delay="200"/>
                                      </p:stCondLst>
                                      <p:childTnLst>
                                        <p:animScale>
                                          <p:cBhvr>
                                            <p:cTn id="40" dur="200" fill="hold"/>
                                            <p:tgtEl>
                                              <p:spTgt spid="23"/>
                                            </p:tgtEl>
                                          </p:cBhvr>
                                          <p:by x="90000" y="90000"/>
                                        </p:animScale>
                                      </p:childTnLst>
                                    </p:cTn>
                                  </p:par>
                                  <p:par>
                                    <p:cTn id="41" presetID="6" presetClass="emph" presetSubtype="0" fill="hold" nodeType="withEffect">
                                      <p:stCondLst>
                                        <p:cond delay="400"/>
                                      </p:stCondLst>
                                      <p:childTnLst>
                                        <p:animScale>
                                          <p:cBhvr>
                                            <p:cTn id="42" dur="100" fill="hold"/>
                                            <p:tgtEl>
                                              <p:spTgt spid="23"/>
                                            </p:tgtEl>
                                          </p:cBhvr>
                                          <p:by x="105000" y="105000"/>
                                        </p:animScale>
                                      </p:childTnLst>
                                    </p:cTn>
                                  </p:par>
                                  <p:par>
                                    <p:cTn id="43" presetID="6" presetClass="emph" presetSubtype="0" fill="hold" nodeType="withEffect">
                                      <p:stCondLst>
                                        <p:cond delay="500"/>
                                      </p:stCondLst>
                                      <p:childTnLst>
                                        <p:animScale>
                                          <p:cBhvr>
                                            <p:cTn id="44" dur="200" fill="hold"/>
                                            <p:tgtEl>
                                              <p:spTgt spid="23"/>
                                            </p:tgtEl>
                                          </p:cBhvr>
                                          <p:by x="95000" y="95000"/>
                                        </p:animScale>
                                      </p:childTnLst>
                                    </p:cTn>
                                  </p:par>
                                </p:childTnLst>
                              </p:cTn>
                            </p:par>
                            <p:par>
                              <p:cTn id="45" fill="hold">
                                <p:stCondLst>
                                  <p:cond delay="3400"/>
                                </p:stCondLst>
                                <p:childTnLst>
                                  <p:par>
                                    <p:cTn id="46" presetID="22" presetClass="entr" presetSubtype="4"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par>
                              <p:cTn id="49" fill="hold">
                                <p:stCondLst>
                                  <p:cond delay="3900"/>
                                </p:stCondLst>
                                <p:childTnLst>
                                  <p:par>
                                    <p:cTn id="50" presetID="22" presetClass="entr" presetSubtype="2"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par>
                              <p:cTn id="53" fill="hold">
                                <p:stCondLst>
                                  <p:cond delay="44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 fill="hold"/>
                                            <p:tgtEl>
                                              <p:spTgt spid="24"/>
                                            </p:tgtEl>
                                            <p:attrNameLst>
                                              <p:attrName>ppt_w</p:attrName>
                                            </p:attrNameLst>
                                          </p:cBhvr>
                                          <p:tavLst>
                                            <p:tav tm="0">
                                              <p:val>
                                                <p:fltVal val="0"/>
                                              </p:val>
                                            </p:tav>
                                            <p:tav tm="100000">
                                              <p:val>
                                                <p:strVal val="#ppt_w"/>
                                              </p:val>
                                            </p:tav>
                                          </p:tavLst>
                                        </p:anim>
                                        <p:anim calcmode="lin" valueType="num">
                                          <p:cBhvr>
                                            <p:cTn id="57" dur="100" fill="hold"/>
                                            <p:tgtEl>
                                              <p:spTgt spid="24"/>
                                            </p:tgtEl>
                                            <p:attrNameLst>
                                              <p:attrName>ppt_h</p:attrName>
                                            </p:attrNameLst>
                                          </p:cBhvr>
                                          <p:tavLst>
                                            <p:tav tm="0">
                                              <p:val>
                                                <p:fltVal val="0"/>
                                              </p:val>
                                            </p:tav>
                                            <p:tav tm="100000">
                                              <p:val>
                                                <p:strVal val="#ppt_h"/>
                                              </p:val>
                                            </p:tav>
                                          </p:tavLst>
                                        </p:anim>
                                        <p:animEffect transition="in" filter="fade">
                                          <p:cBhvr>
                                            <p:cTn id="58" dur="100"/>
                                            <p:tgtEl>
                                              <p:spTgt spid="24"/>
                                            </p:tgtEl>
                                          </p:cBhvr>
                                        </p:animEffect>
                                      </p:childTnLst>
                                    </p:cTn>
                                  </p:par>
                                  <p:par>
                                    <p:cTn id="59" presetID="6" presetClass="emph" presetSubtype="0" fill="hold" nodeType="withEffect">
                                      <p:stCondLst>
                                        <p:cond delay="100"/>
                                      </p:stCondLst>
                                      <p:childTnLst>
                                        <p:animScale>
                                          <p:cBhvr>
                                            <p:cTn id="60" dur="100" fill="hold"/>
                                            <p:tgtEl>
                                              <p:spTgt spid="24"/>
                                            </p:tgtEl>
                                          </p:cBhvr>
                                          <p:by x="110000" y="110000"/>
                                        </p:animScale>
                                      </p:childTnLst>
                                    </p:cTn>
                                  </p:par>
                                  <p:par>
                                    <p:cTn id="61" presetID="6" presetClass="emph" presetSubtype="0" fill="hold" nodeType="withEffect">
                                      <p:stCondLst>
                                        <p:cond delay="200"/>
                                      </p:stCondLst>
                                      <p:childTnLst>
                                        <p:animScale>
                                          <p:cBhvr>
                                            <p:cTn id="62" dur="200" fill="hold"/>
                                            <p:tgtEl>
                                              <p:spTgt spid="24"/>
                                            </p:tgtEl>
                                          </p:cBhvr>
                                          <p:by x="90000" y="90000"/>
                                        </p:animScale>
                                      </p:childTnLst>
                                    </p:cTn>
                                  </p:par>
                                  <p:par>
                                    <p:cTn id="63" presetID="6" presetClass="emph" presetSubtype="0" fill="hold" nodeType="withEffect">
                                      <p:stCondLst>
                                        <p:cond delay="400"/>
                                      </p:stCondLst>
                                      <p:childTnLst>
                                        <p:animScale>
                                          <p:cBhvr>
                                            <p:cTn id="64" dur="100" fill="hold"/>
                                            <p:tgtEl>
                                              <p:spTgt spid="24"/>
                                            </p:tgtEl>
                                          </p:cBhvr>
                                          <p:by x="105000" y="105000"/>
                                        </p:animScale>
                                      </p:childTnLst>
                                    </p:cTn>
                                  </p:par>
                                  <p:par>
                                    <p:cTn id="65" presetID="6" presetClass="emph" presetSubtype="0" fill="hold" nodeType="withEffect">
                                      <p:stCondLst>
                                        <p:cond delay="500"/>
                                      </p:stCondLst>
                                      <p:childTnLst>
                                        <p:animScale>
                                          <p:cBhvr>
                                            <p:cTn id="66" dur="200" fill="hold"/>
                                            <p:tgtEl>
                                              <p:spTgt spid="24"/>
                                            </p:tgtEl>
                                          </p:cBhvr>
                                          <p:by x="95000" y="95000"/>
                                        </p:animScale>
                                      </p:childTnLst>
                                    </p:cTn>
                                  </p:par>
                                </p:childTnLst>
                              </p:cTn>
                            </p:par>
                            <p:par>
                              <p:cTn id="67" fill="hold">
                                <p:stCondLst>
                                  <p:cond delay="5100"/>
                                </p:stCondLst>
                                <p:childTnLst>
                                  <p:par>
                                    <p:cTn id="68" presetID="22" presetClass="entr" presetSubtype="1"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par>
                              <p:cTn id="71" fill="hold">
                                <p:stCondLst>
                                  <p:cond delay="5600"/>
                                </p:stCondLst>
                                <p:childTnLst>
                                  <p:par>
                                    <p:cTn id="72" presetID="22" presetClass="entr" presetSubtype="8"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6100"/>
                                </p:stCondLst>
                                <p:childTnLst>
                                  <p:par>
                                    <p:cTn id="76" presetID="53" presetClass="entr" presetSubtype="16"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 fill="hold"/>
                                            <p:tgtEl>
                                              <p:spTgt spid="26"/>
                                            </p:tgtEl>
                                            <p:attrNameLst>
                                              <p:attrName>ppt_w</p:attrName>
                                            </p:attrNameLst>
                                          </p:cBhvr>
                                          <p:tavLst>
                                            <p:tav tm="0">
                                              <p:val>
                                                <p:fltVal val="0"/>
                                              </p:val>
                                            </p:tav>
                                            <p:tav tm="100000">
                                              <p:val>
                                                <p:strVal val="#ppt_w"/>
                                              </p:val>
                                            </p:tav>
                                          </p:tavLst>
                                        </p:anim>
                                        <p:anim calcmode="lin" valueType="num">
                                          <p:cBhvr>
                                            <p:cTn id="79" dur="100" fill="hold"/>
                                            <p:tgtEl>
                                              <p:spTgt spid="26"/>
                                            </p:tgtEl>
                                            <p:attrNameLst>
                                              <p:attrName>ppt_h</p:attrName>
                                            </p:attrNameLst>
                                          </p:cBhvr>
                                          <p:tavLst>
                                            <p:tav tm="0">
                                              <p:val>
                                                <p:fltVal val="0"/>
                                              </p:val>
                                            </p:tav>
                                            <p:tav tm="100000">
                                              <p:val>
                                                <p:strVal val="#ppt_h"/>
                                              </p:val>
                                            </p:tav>
                                          </p:tavLst>
                                        </p:anim>
                                        <p:animEffect transition="in" filter="fade">
                                          <p:cBhvr>
                                            <p:cTn id="80" dur="100"/>
                                            <p:tgtEl>
                                              <p:spTgt spid="26"/>
                                            </p:tgtEl>
                                          </p:cBhvr>
                                        </p:animEffect>
                                      </p:childTnLst>
                                    </p:cTn>
                                  </p:par>
                                  <p:par>
                                    <p:cTn id="81" presetID="6" presetClass="emph" presetSubtype="0" fill="hold" nodeType="withEffect">
                                      <p:stCondLst>
                                        <p:cond delay="100"/>
                                      </p:stCondLst>
                                      <p:childTnLst>
                                        <p:animScale>
                                          <p:cBhvr>
                                            <p:cTn id="82" dur="100" fill="hold"/>
                                            <p:tgtEl>
                                              <p:spTgt spid="26"/>
                                            </p:tgtEl>
                                          </p:cBhvr>
                                          <p:by x="110000" y="110000"/>
                                        </p:animScale>
                                      </p:childTnLst>
                                    </p:cTn>
                                  </p:par>
                                  <p:par>
                                    <p:cTn id="83" presetID="6" presetClass="emph" presetSubtype="0" fill="hold" nodeType="withEffect">
                                      <p:stCondLst>
                                        <p:cond delay="200"/>
                                      </p:stCondLst>
                                      <p:childTnLst>
                                        <p:animScale>
                                          <p:cBhvr>
                                            <p:cTn id="84" dur="200" fill="hold"/>
                                            <p:tgtEl>
                                              <p:spTgt spid="26"/>
                                            </p:tgtEl>
                                          </p:cBhvr>
                                          <p:by x="90000" y="90000"/>
                                        </p:animScale>
                                      </p:childTnLst>
                                    </p:cTn>
                                  </p:par>
                                  <p:par>
                                    <p:cTn id="85" presetID="6" presetClass="emph" presetSubtype="0" fill="hold" nodeType="withEffect">
                                      <p:stCondLst>
                                        <p:cond delay="400"/>
                                      </p:stCondLst>
                                      <p:childTnLst>
                                        <p:animScale>
                                          <p:cBhvr>
                                            <p:cTn id="86" dur="100" fill="hold"/>
                                            <p:tgtEl>
                                              <p:spTgt spid="26"/>
                                            </p:tgtEl>
                                          </p:cBhvr>
                                          <p:by x="105000" y="105000"/>
                                        </p:animScale>
                                      </p:childTnLst>
                                    </p:cTn>
                                  </p:par>
                                  <p:par>
                                    <p:cTn id="87" presetID="6" presetClass="emph" presetSubtype="0" fill="hold" nodeType="withEffect">
                                      <p:stCondLst>
                                        <p:cond delay="500"/>
                                      </p:stCondLst>
                                      <p:childTnLst>
                                        <p:animScale>
                                          <p:cBhvr>
                                            <p:cTn id="88" dur="200" fill="hold"/>
                                            <p:tgtEl>
                                              <p:spTgt spid="26"/>
                                            </p:tgtEl>
                                          </p:cBhvr>
                                          <p:by x="95000" y="95000"/>
                                        </p:animScale>
                                      </p:childTnLst>
                                    </p:cTn>
                                  </p:par>
                                </p:childTnLst>
                              </p:cTn>
                            </p:par>
                            <p:par>
                              <p:cTn id="89" fill="hold">
                                <p:stCondLst>
                                  <p:cond delay="6800"/>
                                </p:stCondLst>
                                <p:childTnLst>
                                  <p:par>
                                    <p:cTn id="90" presetID="22" presetClass="entr" presetSubtype="4" fill="hold"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down)">
                                          <p:cBhvr>
                                            <p:cTn id="92" dur="500"/>
                                            <p:tgtEl>
                                              <p:spTgt spid="48"/>
                                            </p:tgtEl>
                                          </p:cBhvr>
                                        </p:animEffect>
                                      </p:childTnLst>
                                    </p:cTn>
                                  </p:par>
                                </p:childTnLst>
                              </p:cTn>
                            </p:par>
                            <p:par>
                              <p:cTn id="93" fill="hold">
                                <p:stCondLst>
                                  <p:cond delay="7300"/>
                                </p:stCondLst>
                                <p:childTnLst>
                                  <p:par>
                                    <p:cTn id="94" presetID="22" presetClass="entr" presetSubtype="2"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righ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3" presetClass="entr" presetSubtype="16"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100" fill="hold"/>
                                            <p:tgtEl>
                                              <p:spTgt spid="21"/>
                                            </p:tgtEl>
                                            <p:attrNameLst>
                                              <p:attrName>ppt_w</p:attrName>
                                            </p:attrNameLst>
                                          </p:cBhvr>
                                          <p:tavLst>
                                            <p:tav tm="0">
                                              <p:val>
                                                <p:fltVal val="0"/>
                                              </p:val>
                                            </p:tav>
                                            <p:tav tm="100000">
                                              <p:val>
                                                <p:strVal val="#ppt_w"/>
                                              </p:val>
                                            </p:tav>
                                          </p:tavLst>
                                        </p:anim>
                                        <p:anim calcmode="lin" valueType="num">
                                          <p:cBhvr>
                                            <p:cTn id="13" dur="100" fill="hold"/>
                                            <p:tgtEl>
                                              <p:spTgt spid="21"/>
                                            </p:tgtEl>
                                            <p:attrNameLst>
                                              <p:attrName>ppt_h</p:attrName>
                                            </p:attrNameLst>
                                          </p:cBhvr>
                                          <p:tavLst>
                                            <p:tav tm="0">
                                              <p:val>
                                                <p:fltVal val="0"/>
                                              </p:val>
                                            </p:tav>
                                            <p:tav tm="100000">
                                              <p:val>
                                                <p:strVal val="#ppt_h"/>
                                              </p:val>
                                            </p:tav>
                                          </p:tavLst>
                                        </p:anim>
                                        <p:animEffect transition="in" filter="fade">
                                          <p:cBhvr>
                                            <p:cTn id="14" dur="100"/>
                                            <p:tgtEl>
                                              <p:spTgt spid="21"/>
                                            </p:tgtEl>
                                          </p:cBhvr>
                                        </p:animEffect>
                                      </p:childTnLst>
                                    </p:cTn>
                                  </p:par>
                                  <p:par>
                                    <p:cTn id="15" presetID="6" presetClass="emph" presetSubtype="0" fill="hold" nodeType="withEffect">
                                      <p:stCondLst>
                                        <p:cond delay="100"/>
                                      </p:stCondLst>
                                      <p:childTnLst>
                                        <p:animScale>
                                          <p:cBhvr>
                                            <p:cTn id="16" dur="100" fill="hold"/>
                                            <p:tgtEl>
                                              <p:spTgt spid="21"/>
                                            </p:tgtEl>
                                          </p:cBhvr>
                                          <p:by x="110000" y="110000"/>
                                        </p:animScale>
                                      </p:childTnLst>
                                    </p:cTn>
                                  </p:par>
                                  <p:par>
                                    <p:cTn id="17" presetID="6" presetClass="emph" presetSubtype="0" fill="hold" nodeType="withEffect">
                                      <p:stCondLst>
                                        <p:cond delay="200"/>
                                      </p:stCondLst>
                                      <p:childTnLst>
                                        <p:animScale>
                                          <p:cBhvr>
                                            <p:cTn id="18" dur="200" fill="hold"/>
                                            <p:tgtEl>
                                              <p:spTgt spid="21"/>
                                            </p:tgtEl>
                                          </p:cBhvr>
                                          <p:by x="90000" y="90000"/>
                                        </p:animScale>
                                      </p:childTnLst>
                                    </p:cTn>
                                  </p:par>
                                  <p:par>
                                    <p:cTn id="19" presetID="6" presetClass="emph" presetSubtype="0" fill="hold" nodeType="withEffect">
                                      <p:stCondLst>
                                        <p:cond delay="400"/>
                                      </p:stCondLst>
                                      <p:childTnLst>
                                        <p:animScale>
                                          <p:cBhvr>
                                            <p:cTn id="20" dur="100" fill="hold"/>
                                            <p:tgtEl>
                                              <p:spTgt spid="21"/>
                                            </p:tgtEl>
                                          </p:cBhvr>
                                          <p:by x="105000" y="105000"/>
                                        </p:animScale>
                                      </p:childTnLst>
                                    </p:cTn>
                                  </p:par>
                                  <p:par>
                                    <p:cTn id="21" presetID="6" presetClass="emph" presetSubtype="0" fill="hold" nodeType="withEffect">
                                      <p:stCondLst>
                                        <p:cond delay="500"/>
                                      </p:stCondLst>
                                      <p:childTnLst>
                                        <p:animScale>
                                          <p:cBhvr>
                                            <p:cTn id="22" dur="200" fill="hold"/>
                                            <p:tgtEl>
                                              <p:spTgt spid="21"/>
                                            </p:tgtEl>
                                          </p:cBhvr>
                                          <p:by x="95000" y="95000"/>
                                        </p:animScale>
                                      </p:childTnLst>
                                    </p:cTn>
                                  </p:par>
                                </p:childTnLst>
                              </p:cTn>
                            </p:par>
                            <p:par>
                              <p:cTn id="23" fill="hold">
                                <p:stCondLst>
                                  <p:cond delay="1700"/>
                                </p:stCondLst>
                                <p:childTnLst>
                                  <p:par>
                                    <p:cTn id="24" presetID="22" presetClass="entr" presetSubtype="1" fill="hold" nodeType="after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wipe(up)">
                                          <p:cBhvr>
                                            <p:cTn id="26" dur="500"/>
                                            <p:tgtEl>
                                              <p:spTgt spid="33"/>
                                            </p:tgtEl>
                                          </p:cBhvr>
                                        </p:animEffect>
                                      </p:childTnLst>
                                    </p:cTn>
                                  </p:par>
                                </p:childTnLst>
                              </p:cTn>
                            </p:par>
                            <p:par>
                              <p:cTn id="27" fill="hold">
                                <p:stCondLst>
                                  <p:cond delay="22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par>
                              <p:cTn id="31" fill="hold">
                                <p:stCondLst>
                                  <p:cond delay="2700"/>
                                </p:stCondLst>
                                <p:childTnLst>
                                  <p:par>
                                    <p:cTn id="32" presetID="53" presetClass="entr" presetSubtype="16" fill="hold"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100" fill="hold"/>
                                            <p:tgtEl>
                                              <p:spTgt spid="23"/>
                                            </p:tgtEl>
                                            <p:attrNameLst>
                                              <p:attrName>ppt_w</p:attrName>
                                            </p:attrNameLst>
                                          </p:cBhvr>
                                          <p:tavLst>
                                            <p:tav tm="0">
                                              <p:val>
                                                <p:fltVal val="0"/>
                                              </p:val>
                                            </p:tav>
                                            <p:tav tm="100000">
                                              <p:val>
                                                <p:strVal val="#ppt_w"/>
                                              </p:val>
                                            </p:tav>
                                          </p:tavLst>
                                        </p:anim>
                                        <p:anim calcmode="lin" valueType="num">
                                          <p:cBhvr>
                                            <p:cTn id="35" dur="100" fill="hold"/>
                                            <p:tgtEl>
                                              <p:spTgt spid="23"/>
                                            </p:tgtEl>
                                            <p:attrNameLst>
                                              <p:attrName>ppt_h</p:attrName>
                                            </p:attrNameLst>
                                          </p:cBhvr>
                                          <p:tavLst>
                                            <p:tav tm="0">
                                              <p:val>
                                                <p:fltVal val="0"/>
                                              </p:val>
                                            </p:tav>
                                            <p:tav tm="100000">
                                              <p:val>
                                                <p:strVal val="#ppt_h"/>
                                              </p:val>
                                            </p:tav>
                                          </p:tavLst>
                                        </p:anim>
                                        <p:animEffect transition="in" filter="fade">
                                          <p:cBhvr>
                                            <p:cTn id="36" dur="100"/>
                                            <p:tgtEl>
                                              <p:spTgt spid="23"/>
                                            </p:tgtEl>
                                          </p:cBhvr>
                                        </p:animEffect>
                                      </p:childTnLst>
                                    </p:cTn>
                                  </p:par>
                                  <p:par>
                                    <p:cTn id="37" presetID="6" presetClass="emph" presetSubtype="0" fill="hold" nodeType="withEffect">
                                      <p:stCondLst>
                                        <p:cond delay="100"/>
                                      </p:stCondLst>
                                      <p:childTnLst>
                                        <p:animScale>
                                          <p:cBhvr>
                                            <p:cTn id="38" dur="100" fill="hold"/>
                                            <p:tgtEl>
                                              <p:spTgt spid="23"/>
                                            </p:tgtEl>
                                          </p:cBhvr>
                                          <p:by x="110000" y="110000"/>
                                        </p:animScale>
                                      </p:childTnLst>
                                    </p:cTn>
                                  </p:par>
                                  <p:par>
                                    <p:cTn id="39" presetID="6" presetClass="emph" presetSubtype="0" fill="hold" nodeType="withEffect">
                                      <p:stCondLst>
                                        <p:cond delay="200"/>
                                      </p:stCondLst>
                                      <p:childTnLst>
                                        <p:animScale>
                                          <p:cBhvr>
                                            <p:cTn id="40" dur="200" fill="hold"/>
                                            <p:tgtEl>
                                              <p:spTgt spid="23"/>
                                            </p:tgtEl>
                                          </p:cBhvr>
                                          <p:by x="90000" y="90000"/>
                                        </p:animScale>
                                      </p:childTnLst>
                                    </p:cTn>
                                  </p:par>
                                  <p:par>
                                    <p:cTn id="41" presetID="6" presetClass="emph" presetSubtype="0" fill="hold" nodeType="withEffect">
                                      <p:stCondLst>
                                        <p:cond delay="400"/>
                                      </p:stCondLst>
                                      <p:childTnLst>
                                        <p:animScale>
                                          <p:cBhvr>
                                            <p:cTn id="42" dur="100" fill="hold"/>
                                            <p:tgtEl>
                                              <p:spTgt spid="23"/>
                                            </p:tgtEl>
                                          </p:cBhvr>
                                          <p:by x="105000" y="105000"/>
                                        </p:animScale>
                                      </p:childTnLst>
                                    </p:cTn>
                                  </p:par>
                                  <p:par>
                                    <p:cTn id="43" presetID="6" presetClass="emph" presetSubtype="0" fill="hold" nodeType="withEffect">
                                      <p:stCondLst>
                                        <p:cond delay="500"/>
                                      </p:stCondLst>
                                      <p:childTnLst>
                                        <p:animScale>
                                          <p:cBhvr>
                                            <p:cTn id="44" dur="200" fill="hold"/>
                                            <p:tgtEl>
                                              <p:spTgt spid="23"/>
                                            </p:tgtEl>
                                          </p:cBhvr>
                                          <p:by x="95000" y="95000"/>
                                        </p:animScale>
                                      </p:childTnLst>
                                    </p:cTn>
                                  </p:par>
                                </p:childTnLst>
                              </p:cTn>
                            </p:par>
                            <p:par>
                              <p:cTn id="45" fill="hold">
                                <p:stCondLst>
                                  <p:cond delay="3400"/>
                                </p:stCondLst>
                                <p:childTnLst>
                                  <p:par>
                                    <p:cTn id="46" presetID="22" presetClass="entr" presetSubtype="4" fill="hold" nodeType="afterEffect">
                                      <p:stCondLst>
                                        <p:cond delay="0"/>
                                      </p:stCondLst>
                                      <p:childTnLst>
                                        <p:set>
                                          <p:cBhvr>
                                            <p:cTn id="47" dur="1" fill="hold">
                                              <p:stCondLst>
                                                <p:cond delay="0"/>
                                              </p:stCondLst>
                                            </p:cTn>
                                            <p:tgtEl>
                                              <p:spTgt spid="43"/>
                                            </p:tgtEl>
                                            <p:attrNameLst>
                                              <p:attrName>style.visibility</p:attrName>
                                            </p:attrNameLst>
                                          </p:cBhvr>
                                          <p:to>
                                            <p:strVal val="visible"/>
                                          </p:to>
                                        </p:set>
                                        <p:animEffect transition="in" filter="wipe(down)">
                                          <p:cBhvr>
                                            <p:cTn id="48" dur="500"/>
                                            <p:tgtEl>
                                              <p:spTgt spid="43"/>
                                            </p:tgtEl>
                                          </p:cBhvr>
                                        </p:animEffect>
                                      </p:childTnLst>
                                    </p:cTn>
                                  </p:par>
                                </p:childTnLst>
                              </p:cTn>
                            </p:par>
                            <p:par>
                              <p:cTn id="49" fill="hold">
                                <p:stCondLst>
                                  <p:cond delay="3900"/>
                                </p:stCondLst>
                                <p:childTnLst>
                                  <p:par>
                                    <p:cTn id="50" presetID="22" presetClass="entr" presetSubtype="2" fill="hold" nodeType="after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right)">
                                          <p:cBhvr>
                                            <p:cTn id="52" dur="500"/>
                                            <p:tgtEl>
                                              <p:spTgt spid="32"/>
                                            </p:tgtEl>
                                          </p:cBhvr>
                                        </p:animEffect>
                                      </p:childTnLst>
                                    </p:cTn>
                                  </p:par>
                                </p:childTnLst>
                              </p:cTn>
                            </p:par>
                            <p:par>
                              <p:cTn id="53" fill="hold">
                                <p:stCondLst>
                                  <p:cond delay="4400"/>
                                </p:stCondLst>
                                <p:childTnLst>
                                  <p:par>
                                    <p:cTn id="54" presetID="53" presetClass="entr" presetSubtype="16" fill="hold" nodeType="after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p:cTn id="56" dur="100" fill="hold"/>
                                            <p:tgtEl>
                                              <p:spTgt spid="24"/>
                                            </p:tgtEl>
                                            <p:attrNameLst>
                                              <p:attrName>ppt_w</p:attrName>
                                            </p:attrNameLst>
                                          </p:cBhvr>
                                          <p:tavLst>
                                            <p:tav tm="0">
                                              <p:val>
                                                <p:fltVal val="0"/>
                                              </p:val>
                                            </p:tav>
                                            <p:tav tm="100000">
                                              <p:val>
                                                <p:strVal val="#ppt_w"/>
                                              </p:val>
                                            </p:tav>
                                          </p:tavLst>
                                        </p:anim>
                                        <p:anim calcmode="lin" valueType="num">
                                          <p:cBhvr>
                                            <p:cTn id="57" dur="100" fill="hold"/>
                                            <p:tgtEl>
                                              <p:spTgt spid="24"/>
                                            </p:tgtEl>
                                            <p:attrNameLst>
                                              <p:attrName>ppt_h</p:attrName>
                                            </p:attrNameLst>
                                          </p:cBhvr>
                                          <p:tavLst>
                                            <p:tav tm="0">
                                              <p:val>
                                                <p:fltVal val="0"/>
                                              </p:val>
                                            </p:tav>
                                            <p:tav tm="100000">
                                              <p:val>
                                                <p:strVal val="#ppt_h"/>
                                              </p:val>
                                            </p:tav>
                                          </p:tavLst>
                                        </p:anim>
                                        <p:animEffect transition="in" filter="fade">
                                          <p:cBhvr>
                                            <p:cTn id="58" dur="100"/>
                                            <p:tgtEl>
                                              <p:spTgt spid="24"/>
                                            </p:tgtEl>
                                          </p:cBhvr>
                                        </p:animEffect>
                                      </p:childTnLst>
                                    </p:cTn>
                                  </p:par>
                                  <p:par>
                                    <p:cTn id="59" presetID="6" presetClass="emph" presetSubtype="0" fill="hold" nodeType="withEffect">
                                      <p:stCondLst>
                                        <p:cond delay="100"/>
                                      </p:stCondLst>
                                      <p:childTnLst>
                                        <p:animScale>
                                          <p:cBhvr>
                                            <p:cTn id="60" dur="100" fill="hold"/>
                                            <p:tgtEl>
                                              <p:spTgt spid="24"/>
                                            </p:tgtEl>
                                          </p:cBhvr>
                                          <p:by x="110000" y="110000"/>
                                        </p:animScale>
                                      </p:childTnLst>
                                    </p:cTn>
                                  </p:par>
                                  <p:par>
                                    <p:cTn id="61" presetID="6" presetClass="emph" presetSubtype="0" fill="hold" nodeType="withEffect">
                                      <p:stCondLst>
                                        <p:cond delay="200"/>
                                      </p:stCondLst>
                                      <p:childTnLst>
                                        <p:animScale>
                                          <p:cBhvr>
                                            <p:cTn id="62" dur="200" fill="hold"/>
                                            <p:tgtEl>
                                              <p:spTgt spid="24"/>
                                            </p:tgtEl>
                                          </p:cBhvr>
                                          <p:by x="90000" y="90000"/>
                                        </p:animScale>
                                      </p:childTnLst>
                                    </p:cTn>
                                  </p:par>
                                  <p:par>
                                    <p:cTn id="63" presetID="6" presetClass="emph" presetSubtype="0" fill="hold" nodeType="withEffect">
                                      <p:stCondLst>
                                        <p:cond delay="400"/>
                                      </p:stCondLst>
                                      <p:childTnLst>
                                        <p:animScale>
                                          <p:cBhvr>
                                            <p:cTn id="64" dur="100" fill="hold"/>
                                            <p:tgtEl>
                                              <p:spTgt spid="24"/>
                                            </p:tgtEl>
                                          </p:cBhvr>
                                          <p:by x="105000" y="105000"/>
                                        </p:animScale>
                                      </p:childTnLst>
                                    </p:cTn>
                                  </p:par>
                                  <p:par>
                                    <p:cTn id="65" presetID="6" presetClass="emph" presetSubtype="0" fill="hold" nodeType="withEffect">
                                      <p:stCondLst>
                                        <p:cond delay="500"/>
                                      </p:stCondLst>
                                      <p:childTnLst>
                                        <p:animScale>
                                          <p:cBhvr>
                                            <p:cTn id="66" dur="200" fill="hold"/>
                                            <p:tgtEl>
                                              <p:spTgt spid="24"/>
                                            </p:tgtEl>
                                          </p:cBhvr>
                                          <p:by x="95000" y="95000"/>
                                        </p:animScale>
                                      </p:childTnLst>
                                    </p:cTn>
                                  </p:par>
                                </p:childTnLst>
                              </p:cTn>
                            </p:par>
                            <p:par>
                              <p:cTn id="67" fill="hold">
                                <p:stCondLst>
                                  <p:cond delay="5100"/>
                                </p:stCondLst>
                                <p:childTnLst>
                                  <p:par>
                                    <p:cTn id="68" presetID="22" presetClass="entr" presetSubtype="1" fill="hold" nodeType="after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ipe(up)">
                                          <p:cBhvr>
                                            <p:cTn id="70" dur="500"/>
                                            <p:tgtEl>
                                              <p:spTgt spid="38"/>
                                            </p:tgtEl>
                                          </p:cBhvr>
                                        </p:animEffect>
                                      </p:childTnLst>
                                    </p:cTn>
                                  </p:par>
                                </p:childTnLst>
                              </p:cTn>
                            </p:par>
                            <p:par>
                              <p:cTn id="71" fill="hold">
                                <p:stCondLst>
                                  <p:cond delay="5600"/>
                                </p:stCondLst>
                                <p:childTnLst>
                                  <p:par>
                                    <p:cTn id="72" presetID="22" presetClass="entr" presetSubtype="8" fill="hold"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left)">
                                          <p:cBhvr>
                                            <p:cTn id="74" dur="500"/>
                                            <p:tgtEl>
                                              <p:spTgt spid="29"/>
                                            </p:tgtEl>
                                          </p:cBhvr>
                                        </p:animEffect>
                                      </p:childTnLst>
                                    </p:cTn>
                                  </p:par>
                                </p:childTnLst>
                              </p:cTn>
                            </p:par>
                            <p:par>
                              <p:cTn id="75" fill="hold">
                                <p:stCondLst>
                                  <p:cond delay="6100"/>
                                </p:stCondLst>
                                <p:childTnLst>
                                  <p:par>
                                    <p:cTn id="76" presetID="53" presetClass="entr" presetSubtype="16" fill="hold"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 fill="hold"/>
                                            <p:tgtEl>
                                              <p:spTgt spid="26"/>
                                            </p:tgtEl>
                                            <p:attrNameLst>
                                              <p:attrName>ppt_w</p:attrName>
                                            </p:attrNameLst>
                                          </p:cBhvr>
                                          <p:tavLst>
                                            <p:tav tm="0">
                                              <p:val>
                                                <p:fltVal val="0"/>
                                              </p:val>
                                            </p:tav>
                                            <p:tav tm="100000">
                                              <p:val>
                                                <p:strVal val="#ppt_w"/>
                                              </p:val>
                                            </p:tav>
                                          </p:tavLst>
                                        </p:anim>
                                        <p:anim calcmode="lin" valueType="num">
                                          <p:cBhvr>
                                            <p:cTn id="79" dur="100" fill="hold"/>
                                            <p:tgtEl>
                                              <p:spTgt spid="26"/>
                                            </p:tgtEl>
                                            <p:attrNameLst>
                                              <p:attrName>ppt_h</p:attrName>
                                            </p:attrNameLst>
                                          </p:cBhvr>
                                          <p:tavLst>
                                            <p:tav tm="0">
                                              <p:val>
                                                <p:fltVal val="0"/>
                                              </p:val>
                                            </p:tav>
                                            <p:tav tm="100000">
                                              <p:val>
                                                <p:strVal val="#ppt_h"/>
                                              </p:val>
                                            </p:tav>
                                          </p:tavLst>
                                        </p:anim>
                                        <p:animEffect transition="in" filter="fade">
                                          <p:cBhvr>
                                            <p:cTn id="80" dur="100"/>
                                            <p:tgtEl>
                                              <p:spTgt spid="26"/>
                                            </p:tgtEl>
                                          </p:cBhvr>
                                        </p:animEffect>
                                      </p:childTnLst>
                                    </p:cTn>
                                  </p:par>
                                  <p:par>
                                    <p:cTn id="81" presetID="6" presetClass="emph" presetSubtype="0" fill="hold" nodeType="withEffect">
                                      <p:stCondLst>
                                        <p:cond delay="100"/>
                                      </p:stCondLst>
                                      <p:childTnLst>
                                        <p:animScale>
                                          <p:cBhvr>
                                            <p:cTn id="82" dur="100" fill="hold"/>
                                            <p:tgtEl>
                                              <p:spTgt spid="26"/>
                                            </p:tgtEl>
                                          </p:cBhvr>
                                          <p:by x="110000" y="110000"/>
                                        </p:animScale>
                                      </p:childTnLst>
                                    </p:cTn>
                                  </p:par>
                                  <p:par>
                                    <p:cTn id="83" presetID="6" presetClass="emph" presetSubtype="0" fill="hold" nodeType="withEffect">
                                      <p:stCondLst>
                                        <p:cond delay="200"/>
                                      </p:stCondLst>
                                      <p:childTnLst>
                                        <p:animScale>
                                          <p:cBhvr>
                                            <p:cTn id="84" dur="200" fill="hold"/>
                                            <p:tgtEl>
                                              <p:spTgt spid="26"/>
                                            </p:tgtEl>
                                          </p:cBhvr>
                                          <p:by x="90000" y="90000"/>
                                        </p:animScale>
                                      </p:childTnLst>
                                    </p:cTn>
                                  </p:par>
                                  <p:par>
                                    <p:cTn id="85" presetID="6" presetClass="emph" presetSubtype="0" fill="hold" nodeType="withEffect">
                                      <p:stCondLst>
                                        <p:cond delay="400"/>
                                      </p:stCondLst>
                                      <p:childTnLst>
                                        <p:animScale>
                                          <p:cBhvr>
                                            <p:cTn id="86" dur="100" fill="hold"/>
                                            <p:tgtEl>
                                              <p:spTgt spid="26"/>
                                            </p:tgtEl>
                                          </p:cBhvr>
                                          <p:by x="105000" y="105000"/>
                                        </p:animScale>
                                      </p:childTnLst>
                                    </p:cTn>
                                  </p:par>
                                  <p:par>
                                    <p:cTn id="87" presetID="6" presetClass="emph" presetSubtype="0" fill="hold" nodeType="withEffect">
                                      <p:stCondLst>
                                        <p:cond delay="500"/>
                                      </p:stCondLst>
                                      <p:childTnLst>
                                        <p:animScale>
                                          <p:cBhvr>
                                            <p:cTn id="88" dur="200" fill="hold"/>
                                            <p:tgtEl>
                                              <p:spTgt spid="26"/>
                                            </p:tgtEl>
                                          </p:cBhvr>
                                          <p:by x="95000" y="95000"/>
                                        </p:animScale>
                                      </p:childTnLst>
                                    </p:cTn>
                                  </p:par>
                                </p:childTnLst>
                              </p:cTn>
                            </p:par>
                            <p:par>
                              <p:cTn id="89" fill="hold">
                                <p:stCondLst>
                                  <p:cond delay="6800"/>
                                </p:stCondLst>
                                <p:childTnLst>
                                  <p:par>
                                    <p:cTn id="90" presetID="22" presetClass="entr" presetSubtype="4" fill="hold" nodeType="after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down)">
                                          <p:cBhvr>
                                            <p:cTn id="92" dur="500"/>
                                            <p:tgtEl>
                                              <p:spTgt spid="48"/>
                                            </p:tgtEl>
                                          </p:cBhvr>
                                        </p:animEffect>
                                      </p:childTnLst>
                                    </p:cTn>
                                  </p:par>
                                </p:childTnLst>
                              </p:cTn>
                            </p:par>
                            <p:par>
                              <p:cTn id="93" fill="hold">
                                <p:stCondLst>
                                  <p:cond delay="7300"/>
                                </p:stCondLst>
                                <p:childTnLst>
                                  <p:par>
                                    <p:cTn id="94" presetID="22" presetClass="entr" presetSubtype="2" fill="hold" nodeType="after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right)">
                                          <p:cBhvr>
                                            <p:cTn id="9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945257" y="1437960"/>
            <a:ext cx="2253484" cy="1247446"/>
            <a:chOff x="1193092" y="2758123"/>
            <a:chExt cx="2253191" cy="1247735"/>
          </a:xfrm>
        </p:grpSpPr>
        <p:sp>
          <p:nvSpPr>
            <p:cNvPr id="47" name="文本框 88"/>
            <p:cNvSpPr txBox="1"/>
            <p:nvPr/>
          </p:nvSpPr>
          <p:spPr>
            <a:xfrm>
              <a:off x="1558702" y="2853730"/>
              <a:ext cx="1142307" cy="338554"/>
            </a:xfrm>
            <a:prstGeom prst="rect">
              <a:avLst/>
            </a:prstGeom>
            <a:noFill/>
          </p:spPr>
          <p:txBody>
            <a:bodyPr wrap="square" rtlCol="0">
              <a:spAutoFit/>
            </a:bodyPr>
            <a:lstStyle/>
            <a:p>
              <a:r>
                <a:rPr lang="zh-CN" altLang="en-US" sz="1600" b="1" dirty="0">
                  <a:solidFill>
                    <a:schemeClr val="accent1"/>
                  </a:solidFill>
                  <a:cs typeface="+mn-ea"/>
                  <a:sym typeface="+mn-lt"/>
                </a:rPr>
                <a:t>添加标题</a:t>
              </a:r>
            </a:p>
          </p:txBody>
        </p:sp>
        <p:sp>
          <p:nvSpPr>
            <p:cNvPr id="49" name="文本框 90"/>
            <p:cNvSpPr txBox="1"/>
            <p:nvPr/>
          </p:nvSpPr>
          <p:spPr>
            <a:xfrm>
              <a:off x="1193092" y="2758123"/>
              <a:ext cx="501542" cy="831190"/>
            </a:xfrm>
            <a:prstGeom prst="rect">
              <a:avLst/>
            </a:prstGeom>
            <a:noFill/>
          </p:spPr>
          <p:txBody>
            <a:bodyPr wrap="square" rtlCol="0">
              <a:spAutoFit/>
            </a:bodyPr>
            <a:lstStyle/>
            <a:p>
              <a:r>
                <a:rPr lang="en-US" altLang="zh-CN" sz="2400" dirty="0">
                  <a:solidFill>
                    <a:schemeClr val="accent1"/>
                  </a:solidFill>
                  <a:cs typeface="+mn-ea"/>
                  <a:sym typeface="+mn-lt"/>
                </a:rPr>
                <a:t>01</a:t>
              </a:r>
              <a:endParaRPr lang="zh-CN" altLang="en-US" sz="2400" dirty="0">
                <a:solidFill>
                  <a:schemeClr val="accent1"/>
                </a:solidFill>
                <a:cs typeface="+mn-ea"/>
                <a:sym typeface="+mn-lt"/>
              </a:endParaRPr>
            </a:p>
          </p:txBody>
        </p:sp>
        <p:sp>
          <p:nvSpPr>
            <p:cNvPr id="68" name="文本框 113"/>
            <p:cNvSpPr txBox="1"/>
            <p:nvPr/>
          </p:nvSpPr>
          <p:spPr>
            <a:xfrm>
              <a:off x="1198662" y="3174861"/>
              <a:ext cx="2247621" cy="830997"/>
            </a:xfrm>
            <a:prstGeom prst="rect">
              <a:avLst/>
            </a:prstGeom>
            <a:noFill/>
          </p:spPr>
          <p:txBody>
            <a:bodyPr wrap="square" rtlCol="0">
              <a:spAutoFit/>
            </a:bodyPr>
            <a:lstStyle/>
            <a:p>
              <a:pPr>
                <a:lnSpc>
                  <a:spcPct val="12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56" name="组合 55"/>
          <p:cNvGrpSpPr/>
          <p:nvPr/>
        </p:nvGrpSpPr>
        <p:grpSpPr>
          <a:xfrm>
            <a:off x="3953345" y="4628353"/>
            <a:ext cx="2282244" cy="1249170"/>
            <a:chOff x="2589123" y="4376361"/>
            <a:chExt cx="2281947" cy="1249459"/>
          </a:xfrm>
        </p:grpSpPr>
        <p:sp>
          <p:nvSpPr>
            <p:cNvPr id="57" name="文本框 111"/>
            <p:cNvSpPr txBox="1"/>
            <p:nvPr/>
          </p:nvSpPr>
          <p:spPr>
            <a:xfrm>
              <a:off x="3008683" y="4459392"/>
              <a:ext cx="1142307" cy="338554"/>
            </a:xfrm>
            <a:prstGeom prst="rect">
              <a:avLst/>
            </a:prstGeom>
            <a:noFill/>
          </p:spPr>
          <p:txBody>
            <a:bodyPr wrap="square" rtlCol="0">
              <a:spAutoFit/>
            </a:bodyPr>
            <a:lstStyle/>
            <a:p>
              <a:r>
                <a:rPr lang="zh-CN" altLang="en-US" sz="1600" b="1" dirty="0">
                  <a:solidFill>
                    <a:schemeClr val="accent2"/>
                  </a:solidFill>
                  <a:cs typeface="+mn-ea"/>
                  <a:sym typeface="+mn-lt"/>
                </a:rPr>
                <a:t>添加标题</a:t>
              </a:r>
            </a:p>
          </p:txBody>
        </p:sp>
        <p:sp>
          <p:nvSpPr>
            <p:cNvPr id="59" name="文本框 113"/>
            <p:cNvSpPr txBox="1"/>
            <p:nvPr/>
          </p:nvSpPr>
          <p:spPr>
            <a:xfrm>
              <a:off x="2589123" y="4376361"/>
              <a:ext cx="501542" cy="831189"/>
            </a:xfrm>
            <a:prstGeom prst="rect">
              <a:avLst/>
            </a:prstGeom>
            <a:noFill/>
          </p:spPr>
          <p:txBody>
            <a:bodyPr wrap="square" rtlCol="0">
              <a:spAutoFit/>
            </a:bodyPr>
            <a:lstStyle/>
            <a:p>
              <a:r>
                <a:rPr lang="en-US" altLang="zh-CN" sz="2400" dirty="0">
                  <a:solidFill>
                    <a:schemeClr val="accent2"/>
                  </a:solidFill>
                  <a:cs typeface="+mn-ea"/>
                  <a:sym typeface="+mn-lt"/>
                </a:rPr>
                <a:t>02</a:t>
              </a:r>
              <a:endParaRPr lang="zh-CN" altLang="en-US" sz="2400" dirty="0">
                <a:solidFill>
                  <a:schemeClr val="accent2"/>
                </a:solidFill>
                <a:cs typeface="+mn-ea"/>
                <a:sym typeface="+mn-lt"/>
              </a:endParaRPr>
            </a:p>
          </p:txBody>
        </p:sp>
        <p:sp>
          <p:nvSpPr>
            <p:cNvPr id="69" name="文本框 113"/>
            <p:cNvSpPr txBox="1"/>
            <p:nvPr/>
          </p:nvSpPr>
          <p:spPr>
            <a:xfrm>
              <a:off x="2623449" y="4794823"/>
              <a:ext cx="2247621" cy="830997"/>
            </a:xfrm>
            <a:prstGeom prst="rect">
              <a:avLst/>
            </a:prstGeom>
            <a:noFill/>
          </p:spPr>
          <p:txBody>
            <a:bodyPr wrap="square" rtlCol="0">
              <a:spAutoFit/>
            </a:bodyPr>
            <a:lstStyle/>
            <a:p>
              <a:pPr>
                <a:lnSpc>
                  <a:spcPct val="12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58" name="组合 57"/>
          <p:cNvGrpSpPr/>
          <p:nvPr/>
        </p:nvGrpSpPr>
        <p:grpSpPr>
          <a:xfrm>
            <a:off x="5996491" y="1439892"/>
            <a:ext cx="2275487" cy="1245514"/>
            <a:chOff x="6931732" y="1797007"/>
            <a:chExt cx="2275191" cy="1245802"/>
          </a:xfrm>
        </p:grpSpPr>
        <p:sp>
          <p:nvSpPr>
            <p:cNvPr id="61" name="文本框 115"/>
            <p:cNvSpPr txBox="1"/>
            <p:nvPr/>
          </p:nvSpPr>
          <p:spPr>
            <a:xfrm>
              <a:off x="7401171" y="1867104"/>
              <a:ext cx="1142307" cy="338554"/>
            </a:xfrm>
            <a:prstGeom prst="rect">
              <a:avLst/>
            </a:prstGeom>
            <a:noFill/>
          </p:spPr>
          <p:txBody>
            <a:bodyPr wrap="square" rtlCol="0">
              <a:spAutoFit/>
            </a:bodyPr>
            <a:lstStyle/>
            <a:p>
              <a:r>
                <a:rPr lang="zh-CN" altLang="en-US" sz="1600" b="1" dirty="0">
                  <a:solidFill>
                    <a:schemeClr val="accent3"/>
                  </a:solidFill>
                  <a:cs typeface="+mn-ea"/>
                  <a:sym typeface="+mn-lt"/>
                </a:rPr>
                <a:t>添加标题</a:t>
              </a:r>
            </a:p>
          </p:txBody>
        </p:sp>
        <p:sp>
          <p:nvSpPr>
            <p:cNvPr id="63" name="文本框 117"/>
            <p:cNvSpPr txBox="1"/>
            <p:nvPr/>
          </p:nvSpPr>
          <p:spPr>
            <a:xfrm>
              <a:off x="6931732" y="1797007"/>
              <a:ext cx="548404" cy="461665"/>
            </a:xfrm>
            <a:prstGeom prst="rect">
              <a:avLst/>
            </a:prstGeom>
            <a:noFill/>
          </p:spPr>
          <p:txBody>
            <a:bodyPr wrap="square" rtlCol="0">
              <a:spAutoFit/>
            </a:bodyPr>
            <a:lstStyle/>
            <a:p>
              <a:r>
                <a:rPr lang="en-US" altLang="zh-CN" sz="2400" dirty="0">
                  <a:solidFill>
                    <a:schemeClr val="accent3"/>
                  </a:solidFill>
                  <a:cs typeface="+mn-ea"/>
                  <a:sym typeface="+mn-lt"/>
                </a:rPr>
                <a:t>03</a:t>
              </a:r>
              <a:endParaRPr lang="zh-CN" altLang="en-US" sz="2400" dirty="0">
                <a:solidFill>
                  <a:schemeClr val="accent3"/>
                </a:solidFill>
                <a:cs typeface="+mn-ea"/>
                <a:sym typeface="+mn-lt"/>
              </a:endParaRPr>
            </a:p>
          </p:txBody>
        </p:sp>
        <p:sp>
          <p:nvSpPr>
            <p:cNvPr id="70" name="文本框 113"/>
            <p:cNvSpPr txBox="1"/>
            <p:nvPr/>
          </p:nvSpPr>
          <p:spPr>
            <a:xfrm>
              <a:off x="6959302" y="2211812"/>
              <a:ext cx="2247621" cy="830997"/>
            </a:xfrm>
            <a:prstGeom prst="rect">
              <a:avLst/>
            </a:prstGeom>
            <a:noFill/>
          </p:spPr>
          <p:txBody>
            <a:bodyPr wrap="square" rtlCol="0">
              <a:spAutoFit/>
            </a:bodyPr>
            <a:lstStyle/>
            <a:p>
              <a:pPr>
                <a:lnSpc>
                  <a:spcPct val="12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60" name="组合 59"/>
          <p:cNvGrpSpPr/>
          <p:nvPr/>
        </p:nvGrpSpPr>
        <p:grpSpPr>
          <a:xfrm>
            <a:off x="8159866" y="4628353"/>
            <a:ext cx="2293543" cy="1266990"/>
            <a:chOff x="8482482" y="3314639"/>
            <a:chExt cx="2293244" cy="1267283"/>
          </a:xfrm>
        </p:grpSpPr>
        <p:sp>
          <p:nvSpPr>
            <p:cNvPr id="65" name="文本框 119"/>
            <p:cNvSpPr txBox="1"/>
            <p:nvPr/>
          </p:nvSpPr>
          <p:spPr>
            <a:xfrm>
              <a:off x="8913339" y="3379272"/>
              <a:ext cx="1142307" cy="338554"/>
            </a:xfrm>
            <a:prstGeom prst="rect">
              <a:avLst/>
            </a:prstGeom>
            <a:noFill/>
          </p:spPr>
          <p:txBody>
            <a:bodyPr wrap="square" rtlCol="0">
              <a:spAutoFit/>
            </a:bodyPr>
            <a:lstStyle/>
            <a:p>
              <a:r>
                <a:rPr lang="zh-CN" altLang="en-US" sz="1600" b="1" dirty="0">
                  <a:solidFill>
                    <a:schemeClr val="accent4"/>
                  </a:solidFill>
                  <a:cs typeface="+mn-ea"/>
                  <a:sym typeface="+mn-lt"/>
                </a:rPr>
                <a:t>添加标题</a:t>
              </a:r>
            </a:p>
          </p:txBody>
        </p:sp>
        <p:sp>
          <p:nvSpPr>
            <p:cNvPr id="67" name="文本框 121"/>
            <p:cNvSpPr txBox="1"/>
            <p:nvPr/>
          </p:nvSpPr>
          <p:spPr>
            <a:xfrm>
              <a:off x="8482482" y="3314639"/>
              <a:ext cx="548404" cy="461665"/>
            </a:xfrm>
            <a:prstGeom prst="rect">
              <a:avLst/>
            </a:prstGeom>
            <a:noFill/>
          </p:spPr>
          <p:txBody>
            <a:bodyPr wrap="square" rtlCol="0">
              <a:spAutoFit/>
            </a:bodyPr>
            <a:lstStyle/>
            <a:p>
              <a:r>
                <a:rPr lang="en-US" altLang="zh-CN" sz="2400" dirty="0">
                  <a:solidFill>
                    <a:schemeClr val="accent4"/>
                  </a:solidFill>
                  <a:cs typeface="+mn-ea"/>
                  <a:sym typeface="+mn-lt"/>
                </a:rPr>
                <a:t>04</a:t>
              </a:r>
              <a:endParaRPr lang="zh-CN" altLang="en-US" sz="2400" dirty="0">
                <a:solidFill>
                  <a:schemeClr val="accent4"/>
                </a:solidFill>
                <a:cs typeface="+mn-ea"/>
                <a:sym typeface="+mn-lt"/>
              </a:endParaRPr>
            </a:p>
          </p:txBody>
        </p:sp>
        <p:sp>
          <p:nvSpPr>
            <p:cNvPr id="71" name="文本框 113"/>
            <p:cNvSpPr txBox="1"/>
            <p:nvPr/>
          </p:nvSpPr>
          <p:spPr>
            <a:xfrm>
              <a:off x="8528105" y="3750925"/>
              <a:ext cx="2247621" cy="830997"/>
            </a:xfrm>
            <a:prstGeom prst="rect">
              <a:avLst/>
            </a:prstGeom>
            <a:noFill/>
          </p:spPr>
          <p:txBody>
            <a:bodyPr wrap="square" rtlCol="0">
              <a:spAutoFit/>
            </a:bodyPr>
            <a:lstStyle/>
            <a:p>
              <a:pPr>
                <a:lnSpc>
                  <a:spcPct val="12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grpSp>
      <p:grpSp>
        <p:nvGrpSpPr>
          <p:cNvPr id="3" name="组合 2"/>
          <p:cNvGrpSpPr/>
          <p:nvPr/>
        </p:nvGrpSpPr>
        <p:grpSpPr>
          <a:xfrm>
            <a:off x="2560549" y="1050825"/>
            <a:ext cx="7128072" cy="5167487"/>
            <a:chOff x="2560549" y="1050825"/>
            <a:chExt cx="7128072" cy="5167487"/>
          </a:xfrm>
        </p:grpSpPr>
        <p:sp>
          <p:nvSpPr>
            <p:cNvPr id="2" name="任意多边形 1"/>
            <p:cNvSpPr/>
            <p:nvPr/>
          </p:nvSpPr>
          <p:spPr>
            <a:xfrm rot="19188192" flipH="1">
              <a:off x="3162793" y="1050825"/>
              <a:ext cx="5910043" cy="5167487"/>
            </a:xfrm>
            <a:custGeom>
              <a:avLst/>
              <a:gdLst>
                <a:gd name="connsiteX0" fmla="*/ 7803102 w 9728199"/>
                <a:gd name="connsiteY0" fmla="*/ 0 h 8508998"/>
                <a:gd name="connsiteX1" fmla="*/ 9526046 w 9728199"/>
                <a:gd name="connsiteY1" fmla="*/ 0 h 8508998"/>
                <a:gd name="connsiteX2" fmla="*/ 9728199 w 9728199"/>
                <a:gd name="connsiteY2" fmla="*/ 202153 h 8508998"/>
                <a:gd name="connsiteX3" fmla="*/ 9728199 w 9728199"/>
                <a:gd name="connsiteY3" fmla="*/ 1925097 h 8508998"/>
                <a:gd name="connsiteX4" fmla="*/ 9526046 w 9728199"/>
                <a:gd name="connsiteY4" fmla="*/ 2127250 h 8508998"/>
                <a:gd name="connsiteX5" fmla="*/ 8825335 w 9728199"/>
                <a:gd name="connsiteY5" fmla="*/ 2127250 h 8508998"/>
                <a:gd name="connsiteX6" fmla="*/ 8825310 w 9728199"/>
                <a:gd name="connsiteY6" fmla="*/ 2127249 h 8508998"/>
                <a:gd name="connsiteX7" fmla="*/ 8066282 w 9728199"/>
                <a:gd name="connsiteY7" fmla="*/ 2127249 h 8508998"/>
                <a:gd name="connsiteX8" fmla="*/ 7188793 w 9728199"/>
                <a:gd name="connsiteY8" fmla="*/ 3004738 h 8508998"/>
                <a:gd name="connsiteX9" fmla="*/ 7188793 w 9728199"/>
                <a:gd name="connsiteY9" fmla="*/ 3763766 h 8508998"/>
                <a:gd name="connsiteX10" fmla="*/ 7193323 w 9728199"/>
                <a:gd name="connsiteY10" fmla="*/ 3853484 h 8508998"/>
                <a:gd name="connsiteX11" fmla="*/ 7194549 w 9728199"/>
                <a:gd name="connsiteY11" fmla="*/ 3861515 h 8508998"/>
                <a:gd name="connsiteX12" fmla="*/ 7194549 w 9728199"/>
                <a:gd name="connsiteY12" fmla="*/ 4052346 h 8508998"/>
                <a:gd name="connsiteX13" fmla="*/ 6992396 w 9728199"/>
                <a:gd name="connsiteY13" fmla="*/ 4254499 h 8508998"/>
                <a:gd name="connsiteX14" fmla="*/ 6288052 w 9728199"/>
                <a:gd name="connsiteY14" fmla="*/ 4254499 h 8508998"/>
                <a:gd name="connsiteX15" fmla="*/ 5698372 w 9728199"/>
                <a:gd name="connsiteY15" fmla="*/ 4254499 h 8508998"/>
                <a:gd name="connsiteX16" fmla="*/ 5529024 w 9728199"/>
                <a:gd name="connsiteY16" fmla="*/ 4254499 h 8508998"/>
                <a:gd name="connsiteX17" fmla="*/ 4651535 w 9728199"/>
                <a:gd name="connsiteY17" fmla="*/ 5131987 h 8508998"/>
                <a:gd name="connsiteX18" fmla="*/ 4651535 w 9728199"/>
                <a:gd name="connsiteY18" fmla="*/ 5891015 h 8508998"/>
                <a:gd name="connsiteX19" fmla="*/ 4656066 w 9728199"/>
                <a:gd name="connsiteY19" fmla="*/ 5980733 h 8508998"/>
                <a:gd name="connsiteX20" fmla="*/ 4660899 w 9728199"/>
                <a:gd name="connsiteY20" fmla="*/ 6012404 h 8508998"/>
                <a:gd name="connsiteX21" fmla="*/ 4660899 w 9728199"/>
                <a:gd name="connsiteY21" fmla="*/ 6179595 h 8508998"/>
                <a:gd name="connsiteX22" fmla="*/ 4458746 w 9728199"/>
                <a:gd name="connsiteY22" fmla="*/ 6381748 h 8508998"/>
                <a:gd name="connsiteX23" fmla="*/ 3763766 w 9728199"/>
                <a:gd name="connsiteY23" fmla="*/ 6381748 h 8508998"/>
                <a:gd name="connsiteX24" fmla="*/ 3067965 w 9728199"/>
                <a:gd name="connsiteY24" fmla="*/ 6381748 h 8508998"/>
                <a:gd name="connsiteX25" fmla="*/ 3004738 w 9728199"/>
                <a:gd name="connsiteY25" fmla="*/ 6381748 h 8508998"/>
                <a:gd name="connsiteX26" fmla="*/ 2127250 w 9728199"/>
                <a:gd name="connsiteY26" fmla="*/ 7259237 h 8508998"/>
                <a:gd name="connsiteX27" fmla="*/ 2127250 w 9728199"/>
                <a:gd name="connsiteY27" fmla="*/ 7322464 h 8508998"/>
                <a:gd name="connsiteX28" fmla="*/ 2127250 w 9728199"/>
                <a:gd name="connsiteY28" fmla="*/ 8018265 h 8508998"/>
                <a:gd name="connsiteX29" fmla="*/ 2127250 w 9728199"/>
                <a:gd name="connsiteY29" fmla="*/ 8306845 h 8508998"/>
                <a:gd name="connsiteX30" fmla="*/ 1925097 w 9728199"/>
                <a:gd name="connsiteY30" fmla="*/ 8508998 h 8508998"/>
                <a:gd name="connsiteX31" fmla="*/ 202153 w 9728199"/>
                <a:gd name="connsiteY31" fmla="*/ 8508998 h 8508998"/>
                <a:gd name="connsiteX32" fmla="*/ 0 w 9728199"/>
                <a:gd name="connsiteY32" fmla="*/ 8306845 h 8508998"/>
                <a:gd name="connsiteX33" fmla="*/ 0 w 9728199"/>
                <a:gd name="connsiteY33" fmla="*/ 6583901 h 8508998"/>
                <a:gd name="connsiteX34" fmla="*/ 202153 w 9728199"/>
                <a:gd name="connsiteY34" fmla="*/ 6381748 h 8508998"/>
                <a:gd name="connsiteX35" fmla="*/ 897132 w 9728199"/>
                <a:gd name="connsiteY35" fmla="*/ 6381748 h 8508998"/>
                <a:gd name="connsiteX36" fmla="*/ 1360196 w 9728199"/>
                <a:gd name="connsiteY36" fmla="*/ 6381748 h 8508998"/>
                <a:gd name="connsiteX37" fmla="*/ 1656160 w 9728199"/>
                <a:gd name="connsiteY37" fmla="*/ 6381748 h 8508998"/>
                <a:gd name="connsiteX38" fmla="*/ 2533649 w 9728199"/>
                <a:gd name="connsiteY38" fmla="*/ 5504259 h 8508998"/>
                <a:gd name="connsiteX39" fmla="*/ 2533649 w 9728199"/>
                <a:gd name="connsiteY39" fmla="*/ 5208293 h 8508998"/>
                <a:gd name="connsiteX40" fmla="*/ 2533649 w 9728199"/>
                <a:gd name="connsiteY40" fmla="*/ 4745231 h 8508998"/>
                <a:gd name="connsiteX41" fmla="*/ 2533649 w 9728199"/>
                <a:gd name="connsiteY41" fmla="*/ 4456651 h 8508998"/>
                <a:gd name="connsiteX42" fmla="*/ 2735802 w 9728199"/>
                <a:gd name="connsiteY42" fmla="*/ 4254499 h 8508998"/>
                <a:gd name="connsiteX43" fmla="*/ 3276315 w 9728199"/>
                <a:gd name="connsiteY43" fmla="*/ 4254499 h 8508998"/>
                <a:gd name="connsiteX44" fmla="*/ 3336812 w 9728199"/>
                <a:gd name="connsiteY44" fmla="*/ 4263732 h 8508998"/>
                <a:gd name="connsiteX45" fmla="*/ 3426530 w 9728199"/>
                <a:gd name="connsiteY45" fmla="*/ 4268262 h 8508998"/>
                <a:gd name="connsiteX46" fmla="*/ 4185558 w 9728199"/>
                <a:gd name="connsiteY46" fmla="*/ 4268262 h 8508998"/>
                <a:gd name="connsiteX47" fmla="*/ 5063047 w 9728199"/>
                <a:gd name="connsiteY47" fmla="*/ 3390773 h 8508998"/>
                <a:gd name="connsiteX48" fmla="*/ 5063047 w 9728199"/>
                <a:gd name="connsiteY48" fmla="*/ 3182054 h 8508998"/>
                <a:gd name="connsiteX49" fmla="*/ 5067299 w 9728199"/>
                <a:gd name="connsiteY49" fmla="*/ 3177802 h 8508998"/>
                <a:gd name="connsiteX50" fmla="*/ 5067299 w 9728199"/>
                <a:gd name="connsiteY50" fmla="*/ 2329402 h 8508998"/>
                <a:gd name="connsiteX51" fmla="*/ 5269452 w 9728199"/>
                <a:gd name="connsiteY51" fmla="*/ 2127250 h 8508998"/>
                <a:gd name="connsiteX52" fmla="*/ 6365590 w 9728199"/>
                <a:gd name="connsiteY52" fmla="*/ 2127250 h 8508998"/>
                <a:gd name="connsiteX53" fmla="*/ 6365592 w 9728199"/>
                <a:gd name="connsiteY53" fmla="*/ 2127249 h 8508998"/>
                <a:gd name="connsiteX54" fmla="*/ 6723587 w 9728199"/>
                <a:gd name="connsiteY54" fmla="*/ 2127249 h 8508998"/>
                <a:gd name="connsiteX55" fmla="*/ 7601076 w 9728199"/>
                <a:gd name="connsiteY55" fmla="*/ 1249760 h 8508998"/>
                <a:gd name="connsiteX56" fmla="*/ 7601076 w 9728199"/>
                <a:gd name="connsiteY56" fmla="*/ 490731 h 8508998"/>
                <a:gd name="connsiteX57" fmla="*/ 7600949 w 9728199"/>
                <a:gd name="connsiteY57" fmla="*/ 488217 h 8508998"/>
                <a:gd name="connsiteX58" fmla="*/ 7600949 w 9728199"/>
                <a:gd name="connsiteY58" fmla="*/ 202153 h 8508998"/>
                <a:gd name="connsiteX59" fmla="*/ 7803102 w 9728199"/>
                <a:gd name="connsiteY59" fmla="*/ 0 h 8508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28199" h="8508998">
                  <a:moveTo>
                    <a:pt x="7803102" y="0"/>
                  </a:moveTo>
                  <a:lnTo>
                    <a:pt x="9526046" y="0"/>
                  </a:lnTo>
                  <a:cubicBezTo>
                    <a:pt x="9637692" y="0"/>
                    <a:pt x="9728199" y="90507"/>
                    <a:pt x="9728199" y="202153"/>
                  </a:cubicBezTo>
                  <a:lnTo>
                    <a:pt x="9728199" y="1925097"/>
                  </a:lnTo>
                  <a:cubicBezTo>
                    <a:pt x="9728199" y="2036743"/>
                    <a:pt x="9637692" y="2127250"/>
                    <a:pt x="9526046" y="2127250"/>
                  </a:cubicBezTo>
                  <a:lnTo>
                    <a:pt x="8825335" y="2127250"/>
                  </a:lnTo>
                  <a:lnTo>
                    <a:pt x="8825310" y="2127249"/>
                  </a:lnTo>
                  <a:lnTo>
                    <a:pt x="8066282" y="2127249"/>
                  </a:lnTo>
                  <a:cubicBezTo>
                    <a:pt x="7581658" y="2127249"/>
                    <a:pt x="7188793" y="2520114"/>
                    <a:pt x="7188793" y="3004738"/>
                  </a:cubicBezTo>
                  <a:lnTo>
                    <a:pt x="7188793" y="3763766"/>
                  </a:lnTo>
                  <a:cubicBezTo>
                    <a:pt x="7188793" y="3794055"/>
                    <a:pt x="7190328" y="3823985"/>
                    <a:pt x="7193323" y="3853484"/>
                  </a:cubicBezTo>
                  <a:lnTo>
                    <a:pt x="7194549" y="3861515"/>
                  </a:lnTo>
                  <a:lnTo>
                    <a:pt x="7194549" y="4052346"/>
                  </a:lnTo>
                  <a:cubicBezTo>
                    <a:pt x="7194549" y="4163992"/>
                    <a:pt x="7104042" y="4254499"/>
                    <a:pt x="6992396" y="4254499"/>
                  </a:cubicBezTo>
                  <a:lnTo>
                    <a:pt x="6288052" y="4254499"/>
                  </a:lnTo>
                  <a:lnTo>
                    <a:pt x="5698372" y="4254499"/>
                  </a:lnTo>
                  <a:lnTo>
                    <a:pt x="5529024" y="4254499"/>
                  </a:lnTo>
                  <a:cubicBezTo>
                    <a:pt x="5044400" y="4254499"/>
                    <a:pt x="4651535" y="4647363"/>
                    <a:pt x="4651535" y="5131987"/>
                  </a:cubicBezTo>
                  <a:lnTo>
                    <a:pt x="4651535" y="5891015"/>
                  </a:lnTo>
                  <a:cubicBezTo>
                    <a:pt x="4651535" y="5921304"/>
                    <a:pt x="4653070" y="5951235"/>
                    <a:pt x="4656066" y="5980733"/>
                  </a:cubicBezTo>
                  <a:lnTo>
                    <a:pt x="4660899" y="6012404"/>
                  </a:lnTo>
                  <a:lnTo>
                    <a:pt x="4660899" y="6179595"/>
                  </a:lnTo>
                  <a:cubicBezTo>
                    <a:pt x="4660899" y="6291241"/>
                    <a:pt x="4570392" y="6381748"/>
                    <a:pt x="4458746" y="6381748"/>
                  </a:cubicBezTo>
                  <a:lnTo>
                    <a:pt x="3763766" y="6381748"/>
                  </a:lnTo>
                  <a:lnTo>
                    <a:pt x="3067965" y="6381748"/>
                  </a:lnTo>
                  <a:lnTo>
                    <a:pt x="3004738" y="6381748"/>
                  </a:lnTo>
                  <a:cubicBezTo>
                    <a:pt x="2520114" y="6381748"/>
                    <a:pt x="2127250" y="6774613"/>
                    <a:pt x="2127250" y="7259237"/>
                  </a:cubicBezTo>
                  <a:lnTo>
                    <a:pt x="2127250" y="7322464"/>
                  </a:lnTo>
                  <a:lnTo>
                    <a:pt x="2127250" y="8018265"/>
                  </a:lnTo>
                  <a:lnTo>
                    <a:pt x="2127250" y="8306845"/>
                  </a:lnTo>
                  <a:cubicBezTo>
                    <a:pt x="2127250" y="8418491"/>
                    <a:pt x="2036743" y="8508998"/>
                    <a:pt x="1925097" y="8508998"/>
                  </a:cubicBezTo>
                  <a:lnTo>
                    <a:pt x="202153" y="8508998"/>
                  </a:lnTo>
                  <a:cubicBezTo>
                    <a:pt x="90507" y="8508998"/>
                    <a:pt x="0" y="8418491"/>
                    <a:pt x="0" y="8306845"/>
                  </a:cubicBezTo>
                  <a:lnTo>
                    <a:pt x="0" y="6583901"/>
                  </a:lnTo>
                  <a:cubicBezTo>
                    <a:pt x="0" y="6472255"/>
                    <a:pt x="90507" y="6381748"/>
                    <a:pt x="202153" y="6381748"/>
                  </a:cubicBezTo>
                  <a:lnTo>
                    <a:pt x="897132" y="6381748"/>
                  </a:lnTo>
                  <a:lnTo>
                    <a:pt x="1360196" y="6381748"/>
                  </a:lnTo>
                  <a:lnTo>
                    <a:pt x="1656160" y="6381748"/>
                  </a:lnTo>
                  <a:cubicBezTo>
                    <a:pt x="2140784" y="6381748"/>
                    <a:pt x="2533649" y="5988883"/>
                    <a:pt x="2533649" y="5504259"/>
                  </a:cubicBezTo>
                  <a:lnTo>
                    <a:pt x="2533649" y="5208293"/>
                  </a:lnTo>
                  <a:lnTo>
                    <a:pt x="2533649" y="4745231"/>
                  </a:lnTo>
                  <a:lnTo>
                    <a:pt x="2533649" y="4456651"/>
                  </a:lnTo>
                  <a:cubicBezTo>
                    <a:pt x="2533649" y="4345005"/>
                    <a:pt x="2624156" y="4254499"/>
                    <a:pt x="2735802" y="4254499"/>
                  </a:cubicBezTo>
                  <a:lnTo>
                    <a:pt x="3276315" y="4254499"/>
                  </a:lnTo>
                  <a:lnTo>
                    <a:pt x="3336812" y="4263732"/>
                  </a:lnTo>
                  <a:cubicBezTo>
                    <a:pt x="3366311" y="4266727"/>
                    <a:pt x="3396241" y="4268262"/>
                    <a:pt x="3426530" y="4268262"/>
                  </a:cubicBezTo>
                  <a:lnTo>
                    <a:pt x="4185558" y="4268262"/>
                  </a:lnTo>
                  <a:cubicBezTo>
                    <a:pt x="4670182" y="4268262"/>
                    <a:pt x="5063047" y="3875397"/>
                    <a:pt x="5063047" y="3390773"/>
                  </a:cubicBezTo>
                  <a:lnTo>
                    <a:pt x="5063047" y="3182054"/>
                  </a:lnTo>
                  <a:lnTo>
                    <a:pt x="5067299" y="3177802"/>
                  </a:lnTo>
                  <a:lnTo>
                    <a:pt x="5067299" y="2329402"/>
                  </a:lnTo>
                  <a:cubicBezTo>
                    <a:pt x="5067299" y="2217756"/>
                    <a:pt x="5157806" y="2127250"/>
                    <a:pt x="5269452" y="2127250"/>
                  </a:cubicBezTo>
                  <a:lnTo>
                    <a:pt x="6365590" y="2127250"/>
                  </a:lnTo>
                  <a:lnTo>
                    <a:pt x="6365592" y="2127249"/>
                  </a:lnTo>
                  <a:lnTo>
                    <a:pt x="6723587" y="2127249"/>
                  </a:lnTo>
                  <a:cubicBezTo>
                    <a:pt x="7208211" y="2127249"/>
                    <a:pt x="7601076" y="1734383"/>
                    <a:pt x="7601076" y="1249760"/>
                  </a:cubicBezTo>
                  <a:lnTo>
                    <a:pt x="7601076" y="490731"/>
                  </a:lnTo>
                  <a:lnTo>
                    <a:pt x="7600949" y="488217"/>
                  </a:lnTo>
                  <a:lnTo>
                    <a:pt x="7600949" y="202153"/>
                  </a:lnTo>
                  <a:cubicBezTo>
                    <a:pt x="7600949" y="90507"/>
                    <a:pt x="7691456" y="0"/>
                    <a:pt x="7803102" y="0"/>
                  </a:cubicBezTo>
                  <a:close/>
                </a:path>
              </a:pathLst>
            </a:custGeom>
            <a:blipFill>
              <a:blip r:embed="rId3"/>
              <a:stretch>
                <a:fillRect/>
              </a:stretch>
            </a:blipFill>
            <a:ln w="22225">
              <a:gradFill flip="none" rotWithShape="1">
                <a:gsLst>
                  <a:gs pos="100000">
                    <a:schemeClr val="bg1"/>
                  </a:gs>
                  <a:gs pos="0">
                    <a:schemeClr val="bg1">
                      <a:lumMod val="85000"/>
                    </a:schemeClr>
                  </a:gs>
                </a:gsLst>
                <a:lin ang="0" scaled="0"/>
                <a:tileRect/>
              </a:gra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圆角矩形 3"/>
            <p:cNvSpPr/>
            <p:nvPr/>
          </p:nvSpPr>
          <p:spPr>
            <a:xfrm rot="19178164">
              <a:off x="2560549" y="3090326"/>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6" name="圆角矩形 75"/>
            <p:cNvSpPr/>
            <p:nvPr/>
          </p:nvSpPr>
          <p:spPr>
            <a:xfrm rot="19178164">
              <a:off x="4560798" y="3080801"/>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7" name="圆角矩形 76"/>
            <p:cNvSpPr/>
            <p:nvPr/>
          </p:nvSpPr>
          <p:spPr>
            <a:xfrm rot="19178164">
              <a:off x="6580099" y="3067464"/>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8" name="圆角矩形 77"/>
            <p:cNvSpPr/>
            <p:nvPr/>
          </p:nvSpPr>
          <p:spPr>
            <a:xfrm rot="19178164">
              <a:off x="8580349" y="3067463"/>
              <a:ext cx="1108272" cy="1107872"/>
            </a:xfrm>
            <a:prstGeom prst="roundRect">
              <a:avLst>
                <a:gd name="adj" fmla="val 9103"/>
              </a:avLst>
            </a:prstGeom>
            <a:blipFill>
              <a:blip r:embed="rId4"/>
              <a:stretch>
                <a:fillRect/>
              </a:stretch>
            </a:blipFill>
            <a:ln w="222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79" name="组合 78"/>
            <p:cNvGrpSpPr/>
            <p:nvPr/>
          </p:nvGrpSpPr>
          <p:grpSpPr>
            <a:xfrm>
              <a:off x="2836934" y="3337829"/>
              <a:ext cx="555501" cy="599725"/>
              <a:chOff x="79836" y="1653714"/>
              <a:chExt cx="555501" cy="599725"/>
            </a:xfrm>
            <a:solidFill>
              <a:schemeClr val="bg1"/>
            </a:solidFill>
          </p:grpSpPr>
          <p:sp>
            <p:nvSpPr>
              <p:cNvPr id="80" name="Freeform 46"/>
              <p:cNvSpPr>
                <a:spLocks/>
              </p:cNvSpPr>
              <p:nvPr/>
            </p:nvSpPr>
            <p:spPr bwMode="auto">
              <a:xfrm>
                <a:off x="199123" y="1924935"/>
                <a:ext cx="129812" cy="146132"/>
              </a:xfrm>
              <a:custGeom>
                <a:avLst/>
                <a:gdLst>
                  <a:gd name="T0" fmla="*/ 42 w 47"/>
                  <a:gd name="T1" fmla="*/ 19 h 53"/>
                  <a:gd name="T2" fmla="*/ 33 w 47"/>
                  <a:gd name="T3" fmla="*/ 49 h 53"/>
                  <a:gd name="T4" fmla="*/ 5 w 47"/>
                  <a:gd name="T5" fmla="*/ 34 h 53"/>
                  <a:gd name="T6" fmla="*/ 14 w 47"/>
                  <a:gd name="T7" fmla="*/ 4 h 53"/>
                  <a:gd name="T8" fmla="*/ 42 w 47"/>
                  <a:gd name="T9" fmla="*/ 19 h 53"/>
                </a:gdLst>
                <a:ahLst/>
                <a:cxnLst>
                  <a:cxn ang="0">
                    <a:pos x="T0" y="T1"/>
                  </a:cxn>
                  <a:cxn ang="0">
                    <a:pos x="T2" y="T3"/>
                  </a:cxn>
                  <a:cxn ang="0">
                    <a:pos x="T4" y="T5"/>
                  </a:cxn>
                  <a:cxn ang="0">
                    <a:pos x="T6" y="T7"/>
                  </a:cxn>
                  <a:cxn ang="0">
                    <a:pos x="T8" y="T9"/>
                  </a:cxn>
                </a:cxnLst>
                <a:rect l="0" t="0" r="r" b="b"/>
                <a:pathLst>
                  <a:path w="47" h="53">
                    <a:moveTo>
                      <a:pt x="42" y="19"/>
                    </a:moveTo>
                    <a:cubicBezTo>
                      <a:pt x="47" y="32"/>
                      <a:pt x="43" y="45"/>
                      <a:pt x="33" y="49"/>
                    </a:cubicBezTo>
                    <a:cubicBezTo>
                      <a:pt x="23" y="53"/>
                      <a:pt x="11" y="47"/>
                      <a:pt x="5" y="34"/>
                    </a:cubicBezTo>
                    <a:cubicBezTo>
                      <a:pt x="0" y="22"/>
                      <a:pt x="4" y="8"/>
                      <a:pt x="14" y="4"/>
                    </a:cubicBezTo>
                    <a:cubicBezTo>
                      <a:pt x="24" y="0"/>
                      <a:pt x="37" y="7"/>
                      <a:pt x="42" y="1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1" name="Freeform 47"/>
              <p:cNvSpPr>
                <a:spLocks/>
              </p:cNvSpPr>
              <p:nvPr/>
            </p:nvSpPr>
            <p:spPr bwMode="auto">
              <a:xfrm>
                <a:off x="79836" y="1996247"/>
                <a:ext cx="320437" cy="257191"/>
              </a:xfrm>
              <a:custGeom>
                <a:avLst/>
                <a:gdLst>
                  <a:gd name="T0" fmla="*/ 110 w 116"/>
                  <a:gd name="T1" fmla="*/ 79 h 93"/>
                  <a:gd name="T2" fmla="*/ 101 w 116"/>
                  <a:gd name="T3" fmla="*/ 38 h 93"/>
                  <a:gd name="T4" fmla="*/ 89 w 116"/>
                  <a:gd name="T5" fmla="*/ 29 h 93"/>
                  <a:gd name="T6" fmla="*/ 84 w 116"/>
                  <a:gd name="T7" fmla="*/ 28 h 93"/>
                  <a:gd name="T8" fmla="*/ 89 w 116"/>
                  <a:gd name="T9" fmla="*/ 35 h 93"/>
                  <a:gd name="T10" fmla="*/ 83 w 116"/>
                  <a:gd name="T11" fmla="*/ 40 h 93"/>
                  <a:gd name="T12" fmla="*/ 87 w 116"/>
                  <a:gd name="T13" fmla="*/ 48 h 93"/>
                  <a:gd name="T14" fmla="*/ 79 w 116"/>
                  <a:gd name="T15" fmla="*/ 93 h 93"/>
                  <a:gd name="T16" fmla="*/ 79 w 116"/>
                  <a:gd name="T17" fmla="*/ 93 h 93"/>
                  <a:gd name="T18" fmla="*/ 79 w 116"/>
                  <a:gd name="T19" fmla="*/ 93 h 93"/>
                  <a:gd name="T20" fmla="*/ 79 w 116"/>
                  <a:gd name="T21" fmla="*/ 93 h 93"/>
                  <a:gd name="T22" fmla="*/ 79 w 116"/>
                  <a:gd name="T23" fmla="*/ 93 h 93"/>
                  <a:gd name="T24" fmla="*/ 64 w 116"/>
                  <a:gd name="T25" fmla="*/ 50 h 93"/>
                  <a:gd name="T26" fmla="*/ 66 w 116"/>
                  <a:gd name="T27" fmla="*/ 42 h 93"/>
                  <a:gd name="T28" fmla="*/ 60 w 116"/>
                  <a:gd name="T29" fmla="*/ 37 h 93"/>
                  <a:gd name="T30" fmla="*/ 63 w 116"/>
                  <a:gd name="T31" fmla="*/ 29 h 93"/>
                  <a:gd name="T32" fmla="*/ 34 w 116"/>
                  <a:gd name="T33" fmla="*/ 34 h 93"/>
                  <a:gd name="T34" fmla="*/ 44 w 116"/>
                  <a:gd name="T35" fmla="*/ 9 h 93"/>
                  <a:gd name="T36" fmla="*/ 17 w 116"/>
                  <a:gd name="T37" fmla="*/ 0 h 93"/>
                  <a:gd name="T38" fmla="*/ 5 w 116"/>
                  <a:gd name="T39" fmla="*/ 43 h 93"/>
                  <a:gd name="T40" fmla="*/ 4 w 116"/>
                  <a:gd name="T41" fmla="*/ 46 h 93"/>
                  <a:gd name="T42" fmla="*/ 3 w 116"/>
                  <a:gd name="T43" fmla="*/ 47 h 93"/>
                  <a:gd name="T44" fmla="*/ 3 w 116"/>
                  <a:gd name="T45" fmla="*/ 48 h 93"/>
                  <a:gd name="T46" fmla="*/ 3 w 116"/>
                  <a:gd name="T47" fmla="*/ 48 h 93"/>
                  <a:gd name="T48" fmla="*/ 3 w 116"/>
                  <a:gd name="T49" fmla="*/ 48 h 93"/>
                  <a:gd name="T50" fmla="*/ 3 w 116"/>
                  <a:gd name="T51" fmla="*/ 48 h 93"/>
                  <a:gd name="T52" fmla="*/ 18 w 116"/>
                  <a:gd name="T53" fmla="*/ 64 h 93"/>
                  <a:gd name="T54" fmla="*/ 18 w 116"/>
                  <a:gd name="T55" fmla="*/ 64 h 93"/>
                  <a:gd name="T56" fmla="*/ 18 w 116"/>
                  <a:gd name="T57" fmla="*/ 64 h 93"/>
                  <a:gd name="T58" fmla="*/ 23 w 116"/>
                  <a:gd name="T59" fmla="*/ 62 h 93"/>
                  <a:gd name="T60" fmla="*/ 34 w 116"/>
                  <a:gd name="T61" fmla="*/ 59 h 93"/>
                  <a:gd name="T62" fmla="*/ 41 w 116"/>
                  <a:gd name="T63" fmla="*/ 57 h 93"/>
                  <a:gd name="T64" fmla="*/ 43 w 116"/>
                  <a:gd name="T65" fmla="*/ 93 h 93"/>
                  <a:gd name="T66" fmla="*/ 89 w 116"/>
                  <a:gd name="T67" fmla="*/ 93 h 93"/>
                  <a:gd name="T68" fmla="*/ 99 w 116"/>
                  <a:gd name="T69" fmla="*/ 93 h 93"/>
                  <a:gd name="T70" fmla="*/ 116 w 116"/>
                  <a:gd name="T71" fmla="*/ 93 h 93"/>
                  <a:gd name="T72" fmla="*/ 110 w 116"/>
                  <a:gd name="T7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93">
                    <a:moveTo>
                      <a:pt x="110" y="79"/>
                    </a:moveTo>
                    <a:cubicBezTo>
                      <a:pt x="106" y="69"/>
                      <a:pt x="104" y="51"/>
                      <a:pt x="101" y="38"/>
                    </a:cubicBezTo>
                    <a:cubicBezTo>
                      <a:pt x="100" y="32"/>
                      <a:pt x="96" y="29"/>
                      <a:pt x="89" y="29"/>
                    </a:cubicBezTo>
                    <a:cubicBezTo>
                      <a:pt x="88" y="29"/>
                      <a:pt x="85" y="28"/>
                      <a:pt x="84" y="28"/>
                    </a:cubicBezTo>
                    <a:cubicBezTo>
                      <a:pt x="89" y="35"/>
                      <a:pt x="89" y="35"/>
                      <a:pt x="89" y="35"/>
                    </a:cubicBezTo>
                    <a:cubicBezTo>
                      <a:pt x="83" y="40"/>
                      <a:pt x="83" y="40"/>
                      <a:pt x="83" y="40"/>
                    </a:cubicBezTo>
                    <a:cubicBezTo>
                      <a:pt x="87" y="48"/>
                      <a:pt x="87" y="48"/>
                      <a:pt x="87" y="48"/>
                    </a:cubicBezTo>
                    <a:cubicBezTo>
                      <a:pt x="79" y="93"/>
                      <a:pt x="79" y="93"/>
                      <a:pt x="79" y="93"/>
                    </a:cubicBezTo>
                    <a:cubicBezTo>
                      <a:pt x="79" y="93"/>
                      <a:pt x="79" y="93"/>
                      <a:pt x="79" y="93"/>
                    </a:cubicBezTo>
                    <a:cubicBezTo>
                      <a:pt x="79" y="93"/>
                      <a:pt x="79" y="93"/>
                      <a:pt x="79" y="93"/>
                    </a:cubicBezTo>
                    <a:cubicBezTo>
                      <a:pt x="79" y="93"/>
                      <a:pt x="79" y="93"/>
                      <a:pt x="79" y="93"/>
                    </a:cubicBezTo>
                    <a:cubicBezTo>
                      <a:pt x="79" y="93"/>
                      <a:pt x="79" y="93"/>
                      <a:pt x="79" y="93"/>
                    </a:cubicBezTo>
                    <a:cubicBezTo>
                      <a:pt x="64" y="50"/>
                      <a:pt x="64" y="50"/>
                      <a:pt x="64" y="50"/>
                    </a:cubicBezTo>
                    <a:cubicBezTo>
                      <a:pt x="66" y="42"/>
                      <a:pt x="66" y="42"/>
                      <a:pt x="66" y="42"/>
                    </a:cubicBezTo>
                    <a:cubicBezTo>
                      <a:pt x="60" y="37"/>
                      <a:pt x="60" y="37"/>
                      <a:pt x="60" y="37"/>
                    </a:cubicBezTo>
                    <a:cubicBezTo>
                      <a:pt x="63" y="29"/>
                      <a:pt x="63" y="29"/>
                      <a:pt x="63" y="29"/>
                    </a:cubicBezTo>
                    <a:cubicBezTo>
                      <a:pt x="56" y="29"/>
                      <a:pt x="34" y="34"/>
                      <a:pt x="34" y="34"/>
                    </a:cubicBezTo>
                    <a:cubicBezTo>
                      <a:pt x="44" y="9"/>
                      <a:pt x="44" y="9"/>
                      <a:pt x="44" y="9"/>
                    </a:cubicBezTo>
                    <a:cubicBezTo>
                      <a:pt x="35" y="5"/>
                      <a:pt x="26" y="2"/>
                      <a:pt x="17" y="0"/>
                    </a:cubicBezTo>
                    <a:cubicBezTo>
                      <a:pt x="5" y="43"/>
                      <a:pt x="5" y="43"/>
                      <a:pt x="5" y="43"/>
                    </a:cubicBezTo>
                    <a:cubicBezTo>
                      <a:pt x="4" y="46"/>
                      <a:pt x="4" y="46"/>
                      <a:pt x="4" y="46"/>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0" y="45"/>
                      <a:pt x="31" y="78"/>
                      <a:pt x="18" y="64"/>
                    </a:cubicBezTo>
                    <a:cubicBezTo>
                      <a:pt x="18" y="64"/>
                      <a:pt x="18" y="64"/>
                      <a:pt x="18" y="64"/>
                    </a:cubicBezTo>
                    <a:cubicBezTo>
                      <a:pt x="18" y="64"/>
                      <a:pt x="18" y="64"/>
                      <a:pt x="18" y="64"/>
                    </a:cubicBezTo>
                    <a:cubicBezTo>
                      <a:pt x="23" y="62"/>
                      <a:pt x="23" y="62"/>
                      <a:pt x="23" y="62"/>
                    </a:cubicBezTo>
                    <a:cubicBezTo>
                      <a:pt x="34" y="59"/>
                      <a:pt x="34" y="59"/>
                      <a:pt x="34" y="59"/>
                    </a:cubicBezTo>
                    <a:cubicBezTo>
                      <a:pt x="41" y="57"/>
                      <a:pt x="41" y="57"/>
                      <a:pt x="41" y="57"/>
                    </a:cubicBezTo>
                    <a:cubicBezTo>
                      <a:pt x="41" y="69"/>
                      <a:pt x="42" y="81"/>
                      <a:pt x="43" y="93"/>
                    </a:cubicBezTo>
                    <a:cubicBezTo>
                      <a:pt x="89" y="93"/>
                      <a:pt x="89" y="93"/>
                      <a:pt x="89" y="93"/>
                    </a:cubicBezTo>
                    <a:cubicBezTo>
                      <a:pt x="99" y="93"/>
                      <a:pt x="99" y="93"/>
                      <a:pt x="99" y="93"/>
                    </a:cubicBezTo>
                    <a:cubicBezTo>
                      <a:pt x="116" y="93"/>
                      <a:pt x="116" y="93"/>
                      <a:pt x="116" y="93"/>
                    </a:cubicBezTo>
                    <a:lnTo>
                      <a:pt x="110" y="7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2" name="Freeform 48"/>
              <p:cNvSpPr>
                <a:spLocks/>
              </p:cNvSpPr>
              <p:nvPr/>
            </p:nvSpPr>
            <p:spPr bwMode="auto">
              <a:xfrm>
                <a:off x="298528" y="2251101"/>
                <a:ext cx="0" cy="2338"/>
              </a:xfrm>
              <a:custGeom>
                <a:avLst/>
                <a:gdLst>
                  <a:gd name="T0" fmla="*/ 2 h 2"/>
                  <a:gd name="T1" fmla="*/ 0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0"/>
                    </a:lnTo>
                    <a:lnTo>
                      <a:pt x="0"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3" name="Freeform 49"/>
              <p:cNvSpPr>
                <a:spLocks/>
              </p:cNvSpPr>
              <p:nvPr/>
            </p:nvSpPr>
            <p:spPr bwMode="auto">
              <a:xfrm>
                <a:off x="276308" y="2074573"/>
                <a:ext cx="19882" cy="40917"/>
              </a:xfrm>
              <a:custGeom>
                <a:avLst/>
                <a:gdLst>
                  <a:gd name="T0" fmla="*/ 12 w 17"/>
                  <a:gd name="T1" fmla="*/ 0 h 35"/>
                  <a:gd name="T2" fmla="*/ 17 w 17"/>
                  <a:gd name="T3" fmla="*/ 21 h 35"/>
                  <a:gd name="T4" fmla="*/ 9 w 17"/>
                  <a:gd name="T5" fmla="*/ 35 h 35"/>
                  <a:gd name="T6" fmla="*/ 0 w 17"/>
                  <a:gd name="T7" fmla="*/ 21 h 35"/>
                  <a:gd name="T8" fmla="*/ 2 w 17"/>
                  <a:gd name="T9" fmla="*/ 0 h 35"/>
                  <a:gd name="T10" fmla="*/ 12 w 17"/>
                  <a:gd name="T11" fmla="*/ 0 h 35"/>
                </a:gdLst>
                <a:ahLst/>
                <a:cxnLst>
                  <a:cxn ang="0">
                    <a:pos x="T0" y="T1"/>
                  </a:cxn>
                  <a:cxn ang="0">
                    <a:pos x="T2" y="T3"/>
                  </a:cxn>
                  <a:cxn ang="0">
                    <a:pos x="T4" y="T5"/>
                  </a:cxn>
                  <a:cxn ang="0">
                    <a:pos x="T6" y="T7"/>
                  </a:cxn>
                  <a:cxn ang="0">
                    <a:pos x="T8" y="T9"/>
                  </a:cxn>
                  <a:cxn ang="0">
                    <a:pos x="T10" y="T11"/>
                  </a:cxn>
                </a:cxnLst>
                <a:rect l="0" t="0" r="r" b="b"/>
                <a:pathLst>
                  <a:path w="17" h="35">
                    <a:moveTo>
                      <a:pt x="12" y="0"/>
                    </a:moveTo>
                    <a:lnTo>
                      <a:pt x="17" y="21"/>
                    </a:lnTo>
                    <a:lnTo>
                      <a:pt x="9" y="35"/>
                    </a:lnTo>
                    <a:lnTo>
                      <a:pt x="0" y="21"/>
                    </a:lnTo>
                    <a:lnTo>
                      <a:pt x="2"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4" name="Freeform 50"/>
              <p:cNvSpPr>
                <a:spLocks/>
              </p:cNvSpPr>
              <p:nvPr/>
            </p:nvSpPr>
            <p:spPr bwMode="auto">
              <a:xfrm>
                <a:off x="278647" y="2101462"/>
                <a:ext cx="30406" cy="151977"/>
              </a:xfrm>
              <a:custGeom>
                <a:avLst/>
                <a:gdLst>
                  <a:gd name="T0" fmla="*/ 12 w 26"/>
                  <a:gd name="T1" fmla="*/ 0 h 130"/>
                  <a:gd name="T2" fmla="*/ 26 w 26"/>
                  <a:gd name="T3" fmla="*/ 128 h 130"/>
                  <a:gd name="T4" fmla="*/ 17 w 26"/>
                  <a:gd name="T5" fmla="*/ 130 h 130"/>
                  <a:gd name="T6" fmla="*/ 7 w 26"/>
                  <a:gd name="T7" fmla="*/ 130 h 130"/>
                  <a:gd name="T8" fmla="*/ 0 w 26"/>
                  <a:gd name="T9" fmla="*/ 0 h 130"/>
                  <a:gd name="T10" fmla="*/ 12 w 26"/>
                  <a:gd name="T11" fmla="*/ 0 h 130"/>
                </a:gdLst>
                <a:ahLst/>
                <a:cxnLst>
                  <a:cxn ang="0">
                    <a:pos x="T0" y="T1"/>
                  </a:cxn>
                  <a:cxn ang="0">
                    <a:pos x="T2" y="T3"/>
                  </a:cxn>
                  <a:cxn ang="0">
                    <a:pos x="T4" y="T5"/>
                  </a:cxn>
                  <a:cxn ang="0">
                    <a:pos x="T6" y="T7"/>
                  </a:cxn>
                  <a:cxn ang="0">
                    <a:pos x="T8" y="T9"/>
                  </a:cxn>
                  <a:cxn ang="0">
                    <a:pos x="T10" y="T11"/>
                  </a:cxn>
                </a:cxnLst>
                <a:rect l="0" t="0" r="r" b="b"/>
                <a:pathLst>
                  <a:path w="26" h="130">
                    <a:moveTo>
                      <a:pt x="12" y="0"/>
                    </a:moveTo>
                    <a:lnTo>
                      <a:pt x="26" y="128"/>
                    </a:lnTo>
                    <a:lnTo>
                      <a:pt x="17" y="130"/>
                    </a:lnTo>
                    <a:lnTo>
                      <a:pt x="7" y="130"/>
                    </a:lnTo>
                    <a:lnTo>
                      <a:pt x="0"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5" name="Freeform 51"/>
              <p:cNvSpPr>
                <a:spLocks/>
              </p:cNvSpPr>
              <p:nvPr/>
            </p:nvSpPr>
            <p:spPr bwMode="auto">
              <a:xfrm>
                <a:off x="378052" y="1809198"/>
                <a:ext cx="97067" cy="192894"/>
              </a:xfrm>
              <a:custGeom>
                <a:avLst/>
                <a:gdLst>
                  <a:gd name="T0" fmla="*/ 10 w 35"/>
                  <a:gd name="T1" fmla="*/ 45 h 70"/>
                  <a:gd name="T2" fmla="*/ 18 w 35"/>
                  <a:gd name="T3" fmla="*/ 53 h 70"/>
                  <a:gd name="T4" fmla="*/ 25 w 35"/>
                  <a:gd name="T5" fmla="*/ 46 h 70"/>
                  <a:gd name="T6" fmla="*/ 17 w 35"/>
                  <a:gd name="T7" fmla="*/ 38 h 70"/>
                  <a:gd name="T8" fmla="*/ 6 w 35"/>
                  <a:gd name="T9" fmla="*/ 34 h 70"/>
                  <a:gd name="T10" fmla="*/ 0 w 35"/>
                  <a:gd name="T11" fmla="*/ 22 h 70"/>
                  <a:gd name="T12" fmla="*/ 13 w 35"/>
                  <a:gd name="T13" fmla="*/ 7 h 70"/>
                  <a:gd name="T14" fmla="*/ 13 w 35"/>
                  <a:gd name="T15" fmla="*/ 0 h 70"/>
                  <a:gd name="T16" fmla="*/ 21 w 35"/>
                  <a:gd name="T17" fmla="*/ 0 h 70"/>
                  <a:gd name="T18" fmla="*/ 21 w 35"/>
                  <a:gd name="T19" fmla="*/ 8 h 70"/>
                  <a:gd name="T20" fmla="*/ 26 w 35"/>
                  <a:gd name="T21" fmla="*/ 11 h 70"/>
                  <a:gd name="T22" fmla="*/ 26 w 35"/>
                  <a:gd name="T23" fmla="*/ 8 h 70"/>
                  <a:gd name="T24" fmla="*/ 32 w 35"/>
                  <a:gd name="T25" fmla="*/ 8 h 70"/>
                  <a:gd name="T26" fmla="*/ 32 w 35"/>
                  <a:gd name="T27" fmla="*/ 22 h 70"/>
                  <a:gd name="T28" fmla="*/ 24 w 35"/>
                  <a:gd name="T29" fmla="*/ 22 h 70"/>
                  <a:gd name="T30" fmla="*/ 17 w 35"/>
                  <a:gd name="T31" fmla="*/ 16 h 70"/>
                  <a:gd name="T32" fmla="*/ 10 w 35"/>
                  <a:gd name="T33" fmla="*/ 22 h 70"/>
                  <a:gd name="T34" fmla="*/ 18 w 35"/>
                  <a:gd name="T35" fmla="*/ 29 h 70"/>
                  <a:gd name="T36" fmla="*/ 29 w 35"/>
                  <a:gd name="T37" fmla="*/ 33 h 70"/>
                  <a:gd name="T38" fmla="*/ 35 w 35"/>
                  <a:gd name="T39" fmla="*/ 46 h 70"/>
                  <a:gd name="T40" fmla="*/ 21 w 35"/>
                  <a:gd name="T41" fmla="*/ 62 h 70"/>
                  <a:gd name="T42" fmla="*/ 21 w 35"/>
                  <a:gd name="T43" fmla="*/ 70 h 70"/>
                  <a:gd name="T44" fmla="*/ 13 w 35"/>
                  <a:gd name="T45" fmla="*/ 70 h 70"/>
                  <a:gd name="T46" fmla="*/ 13 w 35"/>
                  <a:gd name="T47" fmla="*/ 61 h 70"/>
                  <a:gd name="T48" fmla="*/ 13 w 35"/>
                  <a:gd name="T49" fmla="*/ 61 h 70"/>
                  <a:gd name="T50" fmla="*/ 8 w 35"/>
                  <a:gd name="T51" fmla="*/ 58 h 70"/>
                  <a:gd name="T52" fmla="*/ 8 w 35"/>
                  <a:gd name="T53" fmla="*/ 61 h 70"/>
                  <a:gd name="T54" fmla="*/ 1 w 35"/>
                  <a:gd name="T55" fmla="*/ 61 h 70"/>
                  <a:gd name="T56" fmla="*/ 1 w 35"/>
                  <a:gd name="T57" fmla="*/ 45 h 70"/>
                  <a:gd name="T58" fmla="*/ 10 w 35"/>
                  <a:gd name="T5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70">
                    <a:moveTo>
                      <a:pt x="10" y="45"/>
                    </a:moveTo>
                    <a:cubicBezTo>
                      <a:pt x="10" y="50"/>
                      <a:pt x="13" y="53"/>
                      <a:pt x="18" y="53"/>
                    </a:cubicBezTo>
                    <a:cubicBezTo>
                      <a:pt x="22" y="53"/>
                      <a:pt x="25" y="51"/>
                      <a:pt x="25" y="46"/>
                    </a:cubicBezTo>
                    <a:cubicBezTo>
                      <a:pt x="25" y="41"/>
                      <a:pt x="21" y="40"/>
                      <a:pt x="17" y="38"/>
                    </a:cubicBezTo>
                    <a:cubicBezTo>
                      <a:pt x="14" y="37"/>
                      <a:pt x="9" y="36"/>
                      <a:pt x="6" y="34"/>
                    </a:cubicBezTo>
                    <a:cubicBezTo>
                      <a:pt x="2" y="31"/>
                      <a:pt x="0" y="27"/>
                      <a:pt x="0" y="22"/>
                    </a:cubicBezTo>
                    <a:cubicBezTo>
                      <a:pt x="0" y="15"/>
                      <a:pt x="6" y="8"/>
                      <a:pt x="13" y="7"/>
                    </a:cubicBezTo>
                    <a:cubicBezTo>
                      <a:pt x="13" y="0"/>
                      <a:pt x="13" y="0"/>
                      <a:pt x="13" y="0"/>
                    </a:cubicBezTo>
                    <a:cubicBezTo>
                      <a:pt x="21" y="0"/>
                      <a:pt x="21" y="0"/>
                      <a:pt x="21" y="0"/>
                    </a:cubicBezTo>
                    <a:cubicBezTo>
                      <a:pt x="21" y="8"/>
                      <a:pt x="21" y="8"/>
                      <a:pt x="21" y="8"/>
                    </a:cubicBezTo>
                    <a:cubicBezTo>
                      <a:pt x="23" y="8"/>
                      <a:pt x="24" y="9"/>
                      <a:pt x="26" y="11"/>
                    </a:cubicBezTo>
                    <a:cubicBezTo>
                      <a:pt x="26" y="8"/>
                      <a:pt x="26" y="8"/>
                      <a:pt x="26" y="8"/>
                    </a:cubicBezTo>
                    <a:cubicBezTo>
                      <a:pt x="32" y="8"/>
                      <a:pt x="32" y="8"/>
                      <a:pt x="32" y="8"/>
                    </a:cubicBezTo>
                    <a:cubicBezTo>
                      <a:pt x="32" y="22"/>
                      <a:pt x="32" y="22"/>
                      <a:pt x="32" y="22"/>
                    </a:cubicBezTo>
                    <a:cubicBezTo>
                      <a:pt x="24" y="22"/>
                      <a:pt x="24" y="22"/>
                      <a:pt x="24" y="22"/>
                    </a:cubicBezTo>
                    <a:cubicBezTo>
                      <a:pt x="24" y="18"/>
                      <a:pt x="21" y="16"/>
                      <a:pt x="17" y="16"/>
                    </a:cubicBezTo>
                    <a:cubicBezTo>
                      <a:pt x="13" y="16"/>
                      <a:pt x="10" y="18"/>
                      <a:pt x="10" y="22"/>
                    </a:cubicBezTo>
                    <a:cubicBezTo>
                      <a:pt x="10" y="26"/>
                      <a:pt x="14" y="28"/>
                      <a:pt x="18" y="29"/>
                    </a:cubicBezTo>
                    <a:cubicBezTo>
                      <a:pt x="21" y="30"/>
                      <a:pt x="26" y="31"/>
                      <a:pt x="29" y="33"/>
                    </a:cubicBezTo>
                    <a:cubicBezTo>
                      <a:pt x="33" y="36"/>
                      <a:pt x="35" y="41"/>
                      <a:pt x="35" y="46"/>
                    </a:cubicBezTo>
                    <a:cubicBezTo>
                      <a:pt x="35" y="54"/>
                      <a:pt x="29" y="61"/>
                      <a:pt x="21" y="62"/>
                    </a:cubicBezTo>
                    <a:cubicBezTo>
                      <a:pt x="21" y="70"/>
                      <a:pt x="21" y="70"/>
                      <a:pt x="21" y="70"/>
                    </a:cubicBezTo>
                    <a:cubicBezTo>
                      <a:pt x="13" y="70"/>
                      <a:pt x="13" y="70"/>
                      <a:pt x="13" y="70"/>
                    </a:cubicBezTo>
                    <a:cubicBezTo>
                      <a:pt x="13" y="61"/>
                      <a:pt x="13" y="61"/>
                      <a:pt x="13" y="61"/>
                    </a:cubicBezTo>
                    <a:cubicBezTo>
                      <a:pt x="13" y="61"/>
                      <a:pt x="13" y="61"/>
                      <a:pt x="13" y="61"/>
                    </a:cubicBezTo>
                    <a:cubicBezTo>
                      <a:pt x="11" y="60"/>
                      <a:pt x="10" y="59"/>
                      <a:pt x="8" y="58"/>
                    </a:cubicBezTo>
                    <a:cubicBezTo>
                      <a:pt x="8" y="61"/>
                      <a:pt x="8" y="61"/>
                      <a:pt x="8" y="61"/>
                    </a:cubicBezTo>
                    <a:cubicBezTo>
                      <a:pt x="1" y="61"/>
                      <a:pt x="1" y="61"/>
                      <a:pt x="1" y="61"/>
                    </a:cubicBezTo>
                    <a:cubicBezTo>
                      <a:pt x="1" y="45"/>
                      <a:pt x="1" y="45"/>
                      <a:pt x="1" y="45"/>
                    </a:cubicBezTo>
                    <a:lnTo>
                      <a:pt x="10"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6" name="Rectangle 52"/>
              <p:cNvSpPr>
                <a:spLocks noChangeArrowheads="1"/>
              </p:cNvSpPr>
              <p:nvPr/>
            </p:nvSpPr>
            <p:spPr bwMode="auto">
              <a:xfrm>
                <a:off x="367527" y="2046516"/>
                <a:ext cx="111100" cy="36241"/>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7" name="Freeform 53"/>
              <p:cNvSpPr>
                <a:spLocks noEditPoints="1"/>
              </p:cNvSpPr>
              <p:nvPr/>
            </p:nvSpPr>
            <p:spPr bwMode="auto">
              <a:xfrm>
                <a:off x="309053" y="1756592"/>
                <a:ext cx="230387" cy="275897"/>
              </a:xfrm>
              <a:custGeom>
                <a:avLst/>
                <a:gdLst>
                  <a:gd name="T0" fmla="*/ 83 w 83"/>
                  <a:gd name="T1" fmla="*/ 41 h 100"/>
                  <a:gd name="T2" fmla="*/ 41 w 83"/>
                  <a:gd name="T3" fmla="*/ 0 h 100"/>
                  <a:gd name="T4" fmla="*/ 0 w 83"/>
                  <a:gd name="T5" fmla="*/ 41 h 100"/>
                  <a:gd name="T6" fmla="*/ 0 w 83"/>
                  <a:gd name="T7" fmla="*/ 45 h 100"/>
                  <a:gd name="T8" fmla="*/ 16 w 83"/>
                  <a:gd name="T9" fmla="*/ 82 h 100"/>
                  <a:gd name="T10" fmla="*/ 19 w 83"/>
                  <a:gd name="T11" fmla="*/ 100 h 100"/>
                  <a:gd name="T12" fmla="*/ 38 w 83"/>
                  <a:gd name="T13" fmla="*/ 100 h 100"/>
                  <a:gd name="T14" fmla="*/ 44 w 83"/>
                  <a:gd name="T15" fmla="*/ 100 h 100"/>
                  <a:gd name="T16" fmla="*/ 63 w 83"/>
                  <a:gd name="T17" fmla="*/ 100 h 100"/>
                  <a:gd name="T18" fmla="*/ 66 w 83"/>
                  <a:gd name="T19" fmla="*/ 82 h 100"/>
                  <a:gd name="T20" fmla="*/ 82 w 83"/>
                  <a:gd name="T21" fmla="*/ 45 h 100"/>
                  <a:gd name="T22" fmla="*/ 83 w 83"/>
                  <a:gd name="T23" fmla="*/ 41 h 100"/>
                  <a:gd name="T24" fmla="*/ 75 w 83"/>
                  <a:gd name="T25" fmla="*/ 43 h 100"/>
                  <a:gd name="T26" fmla="*/ 75 w 83"/>
                  <a:gd name="T27" fmla="*/ 48 h 100"/>
                  <a:gd name="T28" fmla="*/ 75 w 83"/>
                  <a:gd name="T29" fmla="*/ 48 h 100"/>
                  <a:gd name="T30" fmla="*/ 60 w 83"/>
                  <a:gd name="T31" fmla="*/ 77 h 100"/>
                  <a:gd name="T32" fmla="*/ 56 w 83"/>
                  <a:gd name="T33" fmla="*/ 93 h 100"/>
                  <a:gd name="T34" fmla="*/ 27 w 83"/>
                  <a:gd name="T35" fmla="*/ 93 h 100"/>
                  <a:gd name="T36" fmla="*/ 22 w 83"/>
                  <a:gd name="T37" fmla="*/ 78 h 100"/>
                  <a:gd name="T38" fmla="*/ 7 w 83"/>
                  <a:gd name="T39" fmla="*/ 48 h 100"/>
                  <a:gd name="T40" fmla="*/ 8 w 83"/>
                  <a:gd name="T41" fmla="*/ 48 h 100"/>
                  <a:gd name="T42" fmla="*/ 7 w 83"/>
                  <a:gd name="T43" fmla="*/ 43 h 100"/>
                  <a:gd name="T44" fmla="*/ 7 w 83"/>
                  <a:gd name="T45" fmla="*/ 41 h 100"/>
                  <a:gd name="T46" fmla="*/ 41 w 83"/>
                  <a:gd name="T47" fmla="*/ 7 h 100"/>
                  <a:gd name="T48" fmla="*/ 75 w 83"/>
                  <a:gd name="T49" fmla="*/ 41 h 100"/>
                  <a:gd name="T50" fmla="*/ 75 w 83"/>
                  <a:gd name="T51"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100">
                    <a:moveTo>
                      <a:pt x="83" y="41"/>
                    </a:moveTo>
                    <a:cubicBezTo>
                      <a:pt x="83" y="18"/>
                      <a:pt x="64" y="0"/>
                      <a:pt x="41" y="0"/>
                    </a:cubicBezTo>
                    <a:cubicBezTo>
                      <a:pt x="18" y="0"/>
                      <a:pt x="0" y="18"/>
                      <a:pt x="0" y="41"/>
                    </a:cubicBezTo>
                    <a:cubicBezTo>
                      <a:pt x="0" y="43"/>
                      <a:pt x="0" y="44"/>
                      <a:pt x="0" y="45"/>
                    </a:cubicBezTo>
                    <a:cubicBezTo>
                      <a:pt x="0" y="46"/>
                      <a:pt x="1" y="62"/>
                      <a:pt x="16" y="82"/>
                    </a:cubicBezTo>
                    <a:cubicBezTo>
                      <a:pt x="21" y="88"/>
                      <a:pt x="19" y="100"/>
                      <a:pt x="19" y="100"/>
                    </a:cubicBezTo>
                    <a:cubicBezTo>
                      <a:pt x="25" y="100"/>
                      <a:pt x="32" y="100"/>
                      <a:pt x="38" y="100"/>
                    </a:cubicBezTo>
                    <a:cubicBezTo>
                      <a:pt x="40" y="100"/>
                      <a:pt x="42" y="100"/>
                      <a:pt x="44" y="100"/>
                    </a:cubicBezTo>
                    <a:cubicBezTo>
                      <a:pt x="51" y="100"/>
                      <a:pt x="57" y="100"/>
                      <a:pt x="63" y="100"/>
                    </a:cubicBezTo>
                    <a:cubicBezTo>
                      <a:pt x="63" y="100"/>
                      <a:pt x="61" y="88"/>
                      <a:pt x="66" y="82"/>
                    </a:cubicBezTo>
                    <a:cubicBezTo>
                      <a:pt x="82" y="62"/>
                      <a:pt x="83" y="46"/>
                      <a:pt x="82" y="45"/>
                    </a:cubicBezTo>
                    <a:cubicBezTo>
                      <a:pt x="82" y="44"/>
                      <a:pt x="83" y="43"/>
                      <a:pt x="83" y="41"/>
                    </a:cubicBezTo>
                    <a:close/>
                    <a:moveTo>
                      <a:pt x="75" y="43"/>
                    </a:moveTo>
                    <a:cubicBezTo>
                      <a:pt x="75" y="48"/>
                      <a:pt x="75" y="48"/>
                      <a:pt x="75" y="48"/>
                    </a:cubicBezTo>
                    <a:cubicBezTo>
                      <a:pt x="75" y="48"/>
                      <a:pt x="75" y="48"/>
                      <a:pt x="75" y="48"/>
                    </a:cubicBezTo>
                    <a:cubicBezTo>
                      <a:pt x="74" y="52"/>
                      <a:pt x="71" y="63"/>
                      <a:pt x="60" y="77"/>
                    </a:cubicBezTo>
                    <a:cubicBezTo>
                      <a:pt x="57" y="82"/>
                      <a:pt x="56" y="88"/>
                      <a:pt x="56" y="93"/>
                    </a:cubicBezTo>
                    <a:cubicBezTo>
                      <a:pt x="27" y="93"/>
                      <a:pt x="27" y="93"/>
                      <a:pt x="27" y="93"/>
                    </a:cubicBezTo>
                    <a:cubicBezTo>
                      <a:pt x="26" y="88"/>
                      <a:pt x="25" y="82"/>
                      <a:pt x="22" y="78"/>
                    </a:cubicBezTo>
                    <a:cubicBezTo>
                      <a:pt x="11" y="63"/>
                      <a:pt x="8" y="52"/>
                      <a:pt x="7" y="48"/>
                    </a:cubicBezTo>
                    <a:cubicBezTo>
                      <a:pt x="8" y="48"/>
                      <a:pt x="8" y="48"/>
                      <a:pt x="8" y="48"/>
                    </a:cubicBezTo>
                    <a:cubicBezTo>
                      <a:pt x="7" y="43"/>
                      <a:pt x="7" y="43"/>
                      <a:pt x="7" y="43"/>
                    </a:cubicBezTo>
                    <a:cubicBezTo>
                      <a:pt x="7" y="42"/>
                      <a:pt x="7" y="42"/>
                      <a:pt x="7" y="41"/>
                    </a:cubicBezTo>
                    <a:cubicBezTo>
                      <a:pt x="7" y="22"/>
                      <a:pt x="22" y="7"/>
                      <a:pt x="41" y="7"/>
                    </a:cubicBezTo>
                    <a:cubicBezTo>
                      <a:pt x="60" y="7"/>
                      <a:pt x="75" y="22"/>
                      <a:pt x="75" y="41"/>
                    </a:cubicBezTo>
                    <a:cubicBezTo>
                      <a:pt x="75" y="42"/>
                      <a:pt x="75" y="42"/>
                      <a:pt x="75"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8" name="Freeform 54"/>
              <p:cNvSpPr>
                <a:spLocks/>
              </p:cNvSpPr>
              <p:nvPr/>
            </p:nvSpPr>
            <p:spPr bwMode="auto">
              <a:xfrm>
                <a:off x="387409" y="2087434"/>
                <a:ext cx="71338" cy="22212"/>
              </a:xfrm>
              <a:custGeom>
                <a:avLst/>
                <a:gdLst>
                  <a:gd name="T0" fmla="*/ 0 w 26"/>
                  <a:gd name="T1" fmla="*/ 0 h 8"/>
                  <a:gd name="T2" fmla="*/ 0 w 26"/>
                  <a:gd name="T3" fmla="*/ 2 h 8"/>
                  <a:gd name="T4" fmla="*/ 6 w 26"/>
                  <a:gd name="T5" fmla="*/ 8 h 8"/>
                  <a:gd name="T6" fmla="*/ 20 w 26"/>
                  <a:gd name="T7" fmla="*/ 8 h 8"/>
                  <a:gd name="T8" fmla="*/ 26 w 26"/>
                  <a:gd name="T9" fmla="*/ 2 h 8"/>
                  <a:gd name="T10" fmla="*/ 26 w 26"/>
                  <a:gd name="T11" fmla="*/ 0 h 8"/>
                  <a:gd name="T12" fmla="*/ 0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0" y="0"/>
                    </a:moveTo>
                    <a:cubicBezTo>
                      <a:pt x="0" y="2"/>
                      <a:pt x="0" y="2"/>
                      <a:pt x="0" y="2"/>
                    </a:cubicBezTo>
                    <a:cubicBezTo>
                      <a:pt x="0" y="6"/>
                      <a:pt x="3" y="8"/>
                      <a:pt x="6" y="8"/>
                    </a:cubicBezTo>
                    <a:cubicBezTo>
                      <a:pt x="20" y="8"/>
                      <a:pt x="20" y="8"/>
                      <a:pt x="20" y="8"/>
                    </a:cubicBezTo>
                    <a:cubicBezTo>
                      <a:pt x="23" y="8"/>
                      <a:pt x="26" y="6"/>
                      <a:pt x="26" y="2"/>
                    </a:cubicBezTo>
                    <a:cubicBezTo>
                      <a:pt x="26" y="0"/>
                      <a:pt x="26" y="0"/>
                      <a:pt x="26"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9" name="Rectangle 55"/>
              <p:cNvSpPr>
                <a:spLocks noChangeArrowheads="1"/>
              </p:cNvSpPr>
              <p:nvPr/>
            </p:nvSpPr>
            <p:spPr bwMode="auto">
              <a:xfrm>
                <a:off x="361680" y="2044179"/>
                <a:ext cx="121626" cy="8183"/>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0" name="Rectangle 56"/>
              <p:cNvSpPr>
                <a:spLocks noChangeArrowheads="1"/>
              </p:cNvSpPr>
              <p:nvPr/>
            </p:nvSpPr>
            <p:spPr bwMode="auto">
              <a:xfrm>
                <a:off x="361680" y="2060544"/>
                <a:ext cx="121626" cy="10522"/>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1" name="Freeform 57"/>
              <p:cNvSpPr>
                <a:spLocks/>
              </p:cNvSpPr>
              <p:nvPr/>
            </p:nvSpPr>
            <p:spPr bwMode="auto">
              <a:xfrm>
                <a:off x="361680" y="2079250"/>
                <a:ext cx="121626" cy="22212"/>
              </a:xfrm>
              <a:custGeom>
                <a:avLst/>
                <a:gdLst>
                  <a:gd name="T0" fmla="*/ 0 w 44"/>
                  <a:gd name="T1" fmla="*/ 0 h 8"/>
                  <a:gd name="T2" fmla="*/ 11 w 44"/>
                  <a:gd name="T3" fmla="*/ 8 h 8"/>
                  <a:gd name="T4" fmla="*/ 34 w 44"/>
                  <a:gd name="T5" fmla="*/ 8 h 8"/>
                  <a:gd name="T6" fmla="*/ 44 w 44"/>
                  <a:gd name="T7" fmla="*/ 0 h 8"/>
                  <a:gd name="T8" fmla="*/ 0 w 44"/>
                  <a:gd name="T9" fmla="*/ 0 h 8"/>
                </a:gdLst>
                <a:ahLst/>
                <a:cxnLst>
                  <a:cxn ang="0">
                    <a:pos x="T0" y="T1"/>
                  </a:cxn>
                  <a:cxn ang="0">
                    <a:pos x="T2" y="T3"/>
                  </a:cxn>
                  <a:cxn ang="0">
                    <a:pos x="T4" y="T5"/>
                  </a:cxn>
                  <a:cxn ang="0">
                    <a:pos x="T6" y="T7"/>
                  </a:cxn>
                  <a:cxn ang="0">
                    <a:pos x="T8" y="T9"/>
                  </a:cxn>
                </a:cxnLst>
                <a:rect l="0" t="0" r="r" b="b"/>
                <a:pathLst>
                  <a:path w="44" h="8">
                    <a:moveTo>
                      <a:pt x="0" y="0"/>
                    </a:moveTo>
                    <a:cubicBezTo>
                      <a:pt x="1" y="4"/>
                      <a:pt x="5" y="8"/>
                      <a:pt x="11" y="8"/>
                    </a:cubicBezTo>
                    <a:cubicBezTo>
                      <a:pt x="34" y="8"/>
                      <a:pt x="34" y="8"/>
                      <a:pt x="34" y="8"/>
                    </a:cubicBezTo>
                    <a:cubicBezTo>
                      <a:pt x="39" y="8"/>
                      <a:pt x="44" y="4"/>
                      <a:pt x="44"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2" name="Freeform 58"/>
              <p:cNvSpPr>
                <a:spLocks/>
              </p:cNvSpPr>
              <p:nvPr/>
            </p:nvSpPr>
            <p:spPr bwMode="auto">
              <a:xfrm>
                <a:off x="417814" y="1653714"/>
                <a:ext cx="24559" cy="63129"/>
              </a:xfrm>
              <a:custGeom>
                <a:avLst/>
                <a:gdLst>
                  <a:gd name="T0" fmla="*/ 4 w 9"/>
                  <a:gd name="T1" fmla="*/ 23 h 23"/>
                  <a:gd name="T2" fmla="*/ 0 w 9"/>
                  <a:gd name="T3" fmla="*/ 19 h 23"/>
                  <a:gd name="T4" fmla="*/ 0 w 9"/>
                  <a:gd name="T5" fmla="*/ 5 h 23"/>
                  <a:gd name="T6" fmla="*/ 4 w 9"/>
                  <a:gd name="T7" fmla="*/ 0 h 23"/>
                  <a:gd name="T8" fmla="*/ 9 w 9"/>
                  <a:gd name="T9" fmla="*/ 5 h 23"/>
                  <a:gd name="T10" fmla="*/ 9 w 9"/>
                  <a:gd name="T11" fmla="*/ 19 h 23"/>
                  <a:gd name="T12" fmla="*/ 4 w 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4" y="23"/>
                    </a:moveTo>
                    <a:cubicBezTo>
                      <a:pt x="2" y="23"/>
                      <a:pt x="0" y="21"/>
                      <a:pt x="0" y="19"/>
                    </a:cubicBezTo>
                    <a:cubicBezTo>
                      <a:pt x="0" y="5"/>
                      <a:pt x="0" y="5"/>
                      <a:pt x="0" y="5"/>
                    </a:cubicBezTo>
                    <a:cubicBezTo>
                      <a:pt x="0" y="2"/>
                      <a:pt x="2" y="0"/>
                      <a:pt x="4" y="0"/>
                    </a:cubicBezTo>
                    <a:cubicBezTo>
                      <a:pt x="7" y="0"/>
                      <a:pt x="9" y="2"/>
                      <a:pt x="9" y="5"/>
                    </a:cubicBezTo>
                    <a:cubicBezTo>
                      <a:pt x="9" y="19"/>
                      <a:pt x="9" y="19"/>
                      <a:pt x="9" y="19"/>
                    </a:cubicBezTo>
                    <a:cubicBezTo>
                      <a:pt x="9" y="21"/>
                      <a:pt x="7" y="23"/>
                      <a:pt x="4" y="2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3" name="Freeform 59"/>
              <p:cNvSpPr>
                <a:spLocks/>
              </p:cNvSpPr>
              <p:nvPr/>
            </p:nvSpPr>
            <p:spPr bwMode="auto">
              <a:xfrm>
                <a:off x="314901" y="1675926"/>
                <a:ext cx="46779" cy="60791"/>
              </a:xfrm>
              <a:custGeom>
                <a:avLst/>
                <a:gdLst>
                  <a:gd name="T0" fmla="*/ 12 w 17"/>
                  <a:gd name="T1" fmla="*/ 22 h 22"/>
                  <a:gd name="T2" fmla="*/ 8 w 17"/>
                  <a:gd name="T3" fmla="*/ 20 h 22"/>
                  <a:gd name="T4" fmla="*/ 1 w 17"/>
                  <a:gd name="T5" fmla="*/ 7 h 22"/>
                  <a:gd name="T6" fmla="*/ 3 w 17"/>
                  <a:gd name="T7" fmla="*/ 1 h 22"/>
                  <a:gd name="T8" fmla="*/ 9 w 17"/>
                  <a:gd name="T9" fmla="*/ 3 h 22"/>
                  <a:gd name="T10" fmla="*/ 16 w 17"/>
                  <a:gd name="T11" fmla="*/ 15 h 22"/>
                  <a:gd name="T12" fmla="*/ 14 w 17"/>
                  <a:gd name="T13" fmla="*/ 21 h 22"/>
                  <a:gd name="T14" fmla="*/ 12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2" y="22"/>
                    </a:moveTo>
                    <a:cubicBezTo>
                      <a:pt x="11" y="22"/>
                      <a:pt x="9" y="21"/>
                      <a:pt x="8" y="20"/>
                    </a:cubicBezTo>
                    <a:cubicBezTo>
                      <a:pt x="1" y="7"/>
                      <a:pt x="1" y="7"/>
                      <a:pt x="1" y="7"/>
                    </a:cubicBezTo>
                    <a:cubicBezTo>
                      <a:pt x="0" y="5"/>
                      <a:pt x="1" y="3"/>
                      <a:pt x="3" y="1"/>
                    </a:cubicBezTo>
                    <a:cubicBezTo>
                      <a:pt x="5" y="0"/>
                      <a:pt x="8" y="1"/>
                      <a:pt x="9" y="3"/>
                    </a:cubicBezTo>
                    <a:cubicBezTo>
                      <a:pt x="16" y="15"/>
                      <a:pt x="16" y="15"/>
                      <a:pt x="16" y="15"/>
                    </a:cubicBezTo>
                    <a:cubicBezTo>
                      <a:pt x="17" y="17"/>
                      <a:pt x="16" y="20"/>
                      <a:pt x="14" y="21"/>
                    </a:cubicBezTo>
                    <a:cubicBezTo>
                      <a:pt x="14" y="22"/>
                      <a:pt x="13" y="22"/>
                      <a:pt x="12"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4" name="Freeform 60"/>
              <p:cNvSpPr>
                <a:spLocks/>
              </p:cNvSpPr>
              <p:nvPr/>
            </p:nvSpPr>
            <p:spPr bwMode="auto">
              <a:xfrm>
                <a:off x="240054" y="1748408"/>
                <a:ext cx="60813" cy="43255"/>
              </a:xfrm>
              <a:custGeom>
                <a:avLst/>
                <a:gdLst>
                  <a:gd name="T0" fmla="*/ 17 w 22"/>
                  <a:gd name="T1" fmla="*/ 16 h 16"/>
                  <a:gd name="T2" fmla="*/ 15 w 22"/>
                  <a:gd name="T3" fmla="*/ 16 h 16"/>
                  <a:gd name="T4" fmla="*/ 3 w 22"/>
                  <a:gd name="T5" fmla="*/ 9 h 16"/>
                  <a:gd name="T6" fmla="*/ 1 w 22"/>
                  <a:gd name="T7" fmla="*/ 3 h 16"/>
                  <a:gd name="T8" fmla="*/ 7 w 22"/>
                  <a:gd name="T9" fmla="*/ 1 h 16"/>
                  <a:gd name="T10" fmla="*/ 19 w 22"/>
                  <a:gd name="T11" fmla="*/ 8 h 16"/>
                  <a:gd name="T12" fmla="*/ 21 w 22"/>
                  <a:gd name="T13" fmla="*/ 14 h 16"/>
                  <a:gd name="T14" fmla="*/ 17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7" y="16"/>
                    </a:moveTo>
                    <a:cubicBezTo>
                      <a:pt x="16" y="16"/>
                      <a:pt x="15" y="16"/>
                      <a:pt x="15" y="16"/>
                    </a:cubicBezTo>
                    <a:cubicBezTo>
                      <a:pt x="3" y="9"/>
                      <a:pt x="3" y="9"/>
                      <a:pt x="3" y="9"/>
                    </a:cubicBezTo>
                    <a:cubicBezTo>
                      <a:pt x="0" y="7"/>
                      <a:pt x="0" y="5"/>
                      <a:pt x="1" y="3"/>
                    </a:cubicBezTo>
                    <a:cubicBezTo>
                      <a:pt x="2" y="0"/>
                      <a:pt x="5" y="0"/>
                      <a:pt x="7" y="1"/>
                    </a:cubicBezTo>
                    <a:cubicBezTo>
                      <a:pt x="19" y="8"/>
                      <a:pt x="19" y="8"/>
                      <a:pt x="19" y="8"/>
                    </a:cubicBezTo>
                    <a:cubicBezTo>
                      <a:pt x="21" y="9"/>
                      <a:pt x="22" y="12"/>
                      <a:pt x="21" y="14"/>
                    </a:cubicBezTo>
                    <a:cubicBezTo>
                      <a:pt x="20" y="15"/>
                      <a:pt x="19" y="16"/>
                      <a:pt x="1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5" name="Freeform 61"/>
              <p:cNvSpPr>
                <a:spLocks/>
              </p:cNvSpPr>
              <p:nvPr/>
            </p:nvSpPr>
            <p:spPr bwMode="auto">
              <a:xfrm>
                <a:off x="213157" y="1847777"/>
                <a:ext cx="60813" cy="24550"/>
              </a:xfrm>
              <a:custGeom>
                <a:avLst/>
                <a:gdLst>
                  <a:gd name="T0" fmla="*/ 18 w 22"/>
                  <a:gd name="T1" fmla="*/ 9 h 9"/>
                  <a:gd name="T2" fmla="*/ 4 w 22"/>
                  <a:gd name="T3" fmla="*/ 9 h 9"/>
                  <a:gd name="T4" fmla="*/ 0 w 22"/>
                  <a:gd name="T5" fmla="*/ 5 h 9"/>
                  <a:gd name="T6" fmla="*/ 4 w 22"/>
                  <a:gd name="T7" fmla="*/ 0 h 9"/>
                  <a:gd name="T8" fmla="*/ 18 w 22"/>
                  <a:gd name="T9" fmla="*/ 0 h 9"/>
                  <a:gd name="T10" fmla="*/ 22 w 22"/>
                  <a:gd name="T11" fmla="*/ 5 h 9"/>
                  <a:gd name="T12" fmla="*/ 18 w 2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8" y="9"/>
                    </a:moveTo>
                    <a:cubicBezTo>
                      <a:pt x="4" y="9"/>
                      <a:pt x="4" y="9"/>
                      <a:pt x="4" y="9"/>
                    </a:cubicBezTo>
                    <a:cubicBezTo>
                      <a:pt x="2" y="9"/>
                      <a:pt x="0" y="7"/>
                      <a:pt x="0" y="5"/>
                    </a:cubicBezTo>
                    <a:cubicBezTo>
                      <a:pt x="0" y="2"/>
                      <a:pt x="2" y="0"/>
                      <a:pt x="4" y="0"/>
                    </a:cubicBezTo>
                    <a:cubicBezTo>
                      <a:pt x="18" y="0"/>
                      <a:pt x="18" y="0"/>
                      <a:pt x="18" y="0"/>
                    </a:cubicBezTo>
                    <a:cubicBezTo>
                      <a:pt x="21" y="0"/>
                      <a:pt x="22" y="2"/>
                      <a:pt x="22" y="5"/>
                    </a:cubicBezTo>
                    <a:cubicBezTo>
                      <a:pt x="22" y="7"/>
                      <a:pt x="21" y="9"/>
                      <a:pt x="18" y="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6" name="Freeform 62"/>
              <p:cNvSpPr>
                <a:spLocks/>
              </p:cNvSpPr>
              <p:nvPr/>
            </p:nvSpPr>
            <p:spPr bwMode="auto">
              <a:xfrm>
                <a:off x="544118" y="1938963"/>
                <a:ext cx="64321" cy="44424"/>
              </a:xfrm>
              <a:custGeom>
                <a:avLst/>
                <a:gdLst>
                  <a:gd name="T0" fmla="*/ 18 w 23"/>
                  <a:gd name="T1" fmla="*/ 16 h 16"/>
                  <a:gd name="T2" fmla="*/ 15 w 23"/>
                  <a:gd name="T3" fmla="*/ 16 h 16"/>
                  <a:gd name="T4" fmla="*/ 3 w 23"/>
                  <a:gd name="T5" fmla="*/ 9 h 16"/>
                  <a:gd name="T6" fmla="*/ 2 w 23"/>
                  <a:gd name="T7" fmla="*/ 3 h 16"/>
                  <a:gd name="T8" fmla="*/ 8 w 23"/>
                  <a:gd name="T9" fmla="*/ 1 h 16"/>
                  <a:gd name="T10" fmla="*/ 20 w 23"/>
                  <a:gd name="T11" fmla="*/ 8 h 16"/>
                  <a:gd name="T12" fmla="*/ 21 w 23"/>
                  <a:gd name="T13" fmla="*/ 14 h 16"/>
                  <a:gd name="T14" fmla="*/ 18 w 2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6">
                    <a:moveTo>
                      <a:pt x="18" y="16"/>
                    </a:moveTo>
                    <a:cubicBezTo>
                      <a:pt x="17" y="16"/>
                      <a:pt x="16" y="16"/>
                      <a:pt x="15" y="16"/>
                    </a:cubicBezTo>
                    <a:cubicBezTo>
                      <a:pt x="3" y="9"/>
                      <a:pt x="3" y="9"/>
                      <a:pt x="3" y="9"/>
                    </a:cubicBezTo>
                    <a:cubicBezTo>
                      <a:pt x="1" y="7"/>
                      <a:pt x="0" y="5"/>
                      <a:pt x="2" y="3"/>
                    </a:cubicBezTo>
                    <a:cubicBezTo>
                      <a:pt x="3" y="1"/>
                      <a:pt x="5" y="0"/>
                      <a:pt x="8" y="1"/>
                    </a:cubicBezTo>
                    <a:cubicBezTo>
                      <a:pt x="20" y="8"/>
                      <a:pt x="20" y="8"/>
                      <a:pt x="20" y="8"/>
                    </a:cubicBezTo>
                    <a:cubicBezTo>
                      <a:pt x="22" y="9"/>
                      <a:pt x="23" y="12"/>
                      <a:pt x="21" y="14"/>
                    </a:cubicBezTo>
                    <a:cubicBezTo>
                      <a:pt x="21" y="15"/>
                      <a:pt x="19" y="16"/>
                      <a:pt x="18"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7" name="Freeform 63"/>
              <p:cNvSpPr>
                <a:spLocks/>
              </p:cNvSpPr>
              <p:nvPr/>
            </p:nvSpPr>
            <p:spPr bwMode="auto">
              <a:xfrm>
                <a:off x="572185" y="1860637"/>
                <a:ext cx="63152" cy="22212"/>
              </a:xfrm>
              <a:custGeom>
                <a:avLst/>
                <a:gdLst>
                  <a:gd name="T0" fmla="*/ 18 w 23"/>
                  <a:gd name="T1" fmla="*/ 8 h 8"/>
                  <a:gd name="T2" fmla="*/ 4 w 23"/>
                  <a:gd name="T3" fmla="*/ 8 h 8"/>
                  <a:gd name="T4" fmla="*/ 0 w 23"/>
                  <a:gd name="T5" fmla="*/ 4 h 8"/>
                  <a:gd name="T6" fmla="*/ 4 w 23"/>
                  <a:gd name="T7" fmla="*/ 0 h 8"/>
                  <a:gd name="T8" fmla="*/ 18 w 23"/>
                  <a:gd name="T9" fmla="*/ 0 h 8"/>
                  <a:gd name="T10" fmla="*/ 23 w 23"/>
                  <a:gd name="T11" fmla="*/ 4 h 8"/>
                  <a:gd name="T12" fmla="*/ 18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8" y="8"/>
                    </a:moveTo>
                    <a:cubicBezTo>
                      <a:pt x="4" y="8"/>
                      <a:pt x="4" y="8"/>
                      <a:pt x="4" y="8"/>
                    </a:cubicBezTo>
                    <a:cubicBezTo>
                      <a:pt x="2" y="8"/>
                      <a:pt x="0" y="7"/>
                      <a:pt x="0" y="4"/>
                    </a:cubicBezTo>
                    <a:cubicBezTo>
                      <a:pt x="0" y="2"/>
                      <a:pt x="2" y="0"/>
                      <a:pt x="4" y="0"/>
                    </a:cubicBezTo>
                    <a:cubicBezTo>
                      <a:pt x="18" y="0"/>
                      <a:pt x="18" y="0"/>
                      <a:pt x="18" y="0"/>
                    </a:cubicBezTo>
                    <a:cubicBezTo>
                      <a:pt x="21" y="0"/>
                      <a:pt x="23" y="2"/>
                      <a:pt x="23" y="4"/>
                    </a:cubicBezTo>
                    <a:cubicBezTo>
                      <a:pt x="23" y="7"/>
                      <a:pt x="21" y="8"/>
                      <a:pt x="18"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8" name="Freeform 64"/>
              <p:cNvSpPr>
                <a:spLocks/>
              </p:cNvSpPr>
              <p:nvPr/>
            </p:nvSpPr>
            <p:spPr bwMode="auto">
              <a:xfrm>
                <a:off x="552305" y="1758928"/>
                <a:ext cx="60813" cy="44424"/>
              </a:xfrm>
              <a:custGeom>
                <a:avLst/>
                <a:gdLst>
                  <a:gd name="T0" fmla="*/ 5 w 22"/>
                  <a:gd name="T1" fmla="*/ 16 h 16"/>
                  <a:gd name="T2" fmla="*/ 1 w 22"/>
                  <a:gd name="T3" fmla="*/ 14 h 16"/>
                  <a:gd name="T4" fmla="*/ 2 w 22"/>
                  <a:gd name="T5" fmla="*/ 8 h 16"/>
                  <a:gd name="T6" fmla="*/ 15 w 22"/>
                  <a:gd name="T7" fmla="*/ 1 h 16"/>
                  <a:gd name="T8" fmla="*/ 21 w 22"/>
                  <a:gd name="T9" fmla="*/ 2 h 16"/>
                  <a:gd name="T10" fmla="*/ 19 w 22"/>
                  <a:gd name="T11" fmla="*/ 8 h 16"/>
                  <a:gd name="T12" fmla="*/ 7 w 22"/>
                  <a:gd name="T13" fmla="*/ 16 h 16"/>
                  <a:gd name="T14" fmla="*/ 5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5" y="16"/>
                    </a:moveTo>
                    <a:cubicBezTo>
                      <a:pt x="3" y="16"/>
                      <a:pt x="2" y="15"/>
                      <a:pt x="1" y="14"/>
                    </a:cubicBezTo>
                    <a:cubicBezTo>
                      <a:pt x="0" y="12"/>
                      <a:pt x="0" y="9"/>
                      <a:pt x="2" y="8"/>
                    </a:cubicBezTo>
                    <a:cubicBezTo>
                      <a:pt x="15" y="1"/>
                      <a:pt x="15" y="1"/>
                      <a:pt x="15" y="1"/>
                    </a:cubicBezTo>
                    <a:cubicBezTo>
                      <a:pt x="17" y="0"/>
                      <a:pt x="19" y="0"/>
                      <a:pt x="21" y="2"/>
                    </a:cubicBezTo>
                    <a:cubicBezTo>
                      <a:pt x="22" y="5"/>
                      <a:pt x="21" y="7"/>
                      <a:pt x="19" y="8"/>
                    </a:cubicBezTo>
                    <a:cubicBezTo>
                      <a:pt x="7" y="16"/>
                      <a:pt x="7" y="16"/>
                      <a:pt x="7" y="16"/>
                    </a:cubicBezTo>
                    <a:cubicBezTo>
                      <a:pt x="6" y="16"/>
                      <a:pt x="5" y="16"/>
                      <a:pt x="5"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99" name="Freeform 65"/>
              <p:cNvSpPr>
                <a:spLocks/>
              </p:cNvSpPr>
              <p:nvPr/>
            </p:nvSpPr>
            <p:spPr bwMode="auto">
              <a:xfrm>
                <a:off x="495001" y="1681772"/>
                <a:ext cx="46779" cy="60791"/>
              </a:xfrm>
              <a:custGeom>
                <a:avLst/>
                <a:gdLst>
                  <a:gd name="T0" fmla="*/ 5 w 17"/>
                  <a:gd name="T1" fmla="*/ 22 h 22"/>
                  <a:gd name="T2" fmla="*/ 3 w 17"/>
                  <a:gd name="T3" fmla="*/ 21 h 22"/>
                  <a:gd name="T4" fmla="*/ 1 w 17"/>
                  <a:gd name="T5" fmla="*/ 15 h 22"/>
                  <a:gd name="T6" fmla="*/ 8 w 17"/>
                  <a:gd name="T7" fmla="*/ 3 h 22"/>
                  <a:gd name="T8" fmla="*/ 14 w 17"/>
                  <a:gd name="T9" fmla="*/ 2 h 22"/>
                  <a:gd name="T10" fmla="*/ 16 w 17"/>
                  <a:gd name="T11" fmla="*/ 8 h 22"/>
                  <a:gd name="T12" fmla="*/ 9 w 17"/>
                  <a:gd name="T13" fmla="*/ 20 h 22"/>
                  <a:gd name="T14" fmla="*/ 5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5" y="22"/>
                    </a:moveTo>
                    <a:cubicBezTo>
                      <a:pt x="4" y="22"/>
                      <a:pt x="4" y="22"/>
                      <a:pt x="3" y="21"/>
                    </a:cubicBezTo>
                    <a:cubicBezTo>
                      <a:pt x="1" y="20"/>
                      <a:pt x="0" y="18"/>
                      <a:pt x="1" y="15"/>
                    </a:cubicBezTo>
                    <a:cubicBezTo>
                      <a:pt x="8" y="3"/>
                      <a:pt x="8" y="3"/>
                      <a:pt x="8" y="3"/>
                    </a:cubicBezTo>
                    <a:cubicBezTo>
                      <a:pt x="10" y="1"/>
                      <a:pt x="12" y="0"/>
                      <a:pt x="14" y="2"/>
                    </a:cubicBezTo>
                    <a:cubicBezTo>
                      <a:pt x="17" y="3"/>
                      <a:pt x="17" y="5"/>
                      <a:pt x="16" y="8"/>
                    </a:cubicBezTo>
                    <a:cubicBezTo>
                      <a:pt x="9" y="20"/>
                      <a:pt x="9" y="20"/>
                      <a:pt x="9" y="20"/>
                    </a:cubicBezTo>
                    <a:cubicBezTo>
                      <a:pt x="8" y="21"/>
                      <a:pt x="7" y="22"/>
                      <a:pt x="5"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00" name="组合 99"/>
            <p:cNvGrpSpPr/>
            <p:nvPr/>
          </p:nvGrpSpPr>
          <p:grpSpPr>
            <a:xfrm>
              <a:off x="4867004" y="3416155"/>
              <a:ext cx="495859" cy="502693"/>
              <a:chOff x="112581" y="2716334"/>
              <a:chExt cx="495859" cy="502693"/>
            </a:xfrm>
            <a:solidFill>
              <a:schemeClr val="bg1"/>
            </a:solidFill>
          </p:grpSpPr>
          <p:sp>
            <p:nvSpPr>
              <p:cNvPr id="101" name="Freeform 83"/>
              <p:cNvSpPr>
                <a:spLocks noEditPoints="1"/>
              </p:cNvSpPr>
              <p:nvPr/>
            </p:nvSpPr>
            <p:spPr bwMode="auto">
              <a:xfrm>
                <a:off x="138310" y="2735039"/>
                <a:ext cx="444401" cy="232642"/>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2" name="Rectangle 84"/>
              <p:cNvSpPr>
                <a:spLocks noChangeArrowheads="1"/>
              </p:cNvSpPr>
              <p:nvPr/>
            </p:nvSpPr>
            <p:spPr bwMode="auto">
              <a:xfrm>
                <a:off x="112581" y="2716334"/>
                <a:ext cx="495859"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3" name="Freeform 85"/>
              <p:cNvSpPr>
                <a:spLocks noEditPoints="1"/>
              </p:cNvSpPr>
              <p:nvPr/>
            </p:nvSpPr>
            <p:spPr bwMode="auto">
              <a:xfrm>
                <a:off x="306715" y="2837916"/>
                <a:ext cx="254946" cy="198739"/>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4" name="Rectangle 86"/>
              <p:cNvSpPr>
                <a:spLocks noChangeArrowheads="1"/>
              </p:cNvSpPr>
              <p:nvPr/>
            </p:nvSpPr>
            <p:spPr bwMode="auto">
              <a:xfrm>
                <a:off x="464594" y="2973526"/>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5" name="Freeform 87"/>
              <p:cNvSpPr>
                <a:spLocks/>
              </p:cNvSpPr>
              <p:nvPr/>
            </p:nvSpPr>
            <p:spPr bwMode="auto">
              <a:xfrm>
                <a:off x="452899" y="2876494"/>
                <a:ext cx="19882" cy="22212"/>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6" name="Freeform 88"/>
              <p:cNvSpPr>
                <a:spLocks/>
              </p:cNvSpPr>
              <p:nvPr/>
            </p:nvSpPr>
            <p:spPr bwMode="auto">
              <a:xfrm>
                <a:off x="452899" y="2890523"/>
                <a:ext cx="22220" cy="91186"/>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7" name="Freeform 89"/>
              <p:cNvSpPr>
                <a:spLocks/>
              </p:cNvSpPr>
              <p:nvPr/>
            </p:nvSpPr>
            <p:spPr bwMode="auto">
              <a:xfrm>
                <a:off x="430679" y="2789984"/>
                <a:ext cx="70168" cy="80664"/>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8" name="Oval 90"/>
              <p:cNvSpPr>
                <a:spLocks noChangeArrowheads="1"/>
              </p:cNvSpPr>
              <p:nvPr/>
            </p:nvSpPr>
            <p:spPr bwMode="auto">
              <a:xfrm>
                <a:off x="160530" y="3047176"/>
                <a:ext cx="5730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9" name="Freeform 91"/>
              <p:cNvSpPr>
                <a:spLocks/>
              </p:cNvSpPr>
              <p:nvPr/>
            </p:nvSpPr>
            <p:spPr bwMode="auto">
              <a:xfrm>
                <a:off x="124276" y="3125503"/>
                <a:ext cx="129812" cy="93524"/>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0" name="Oval 92"/>
              <p:cNvSpPr>
                <a:spLocks noChangeArrowheads="1"/>
              </p:cNvSpPr>
              <p:nvPr/>
            </p:nvSpPr>
            <p:spPr bwMode="auto">
              <a:xfrm>
                <a:off x="309053"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1" name="Freeform 93"/>
              <p:cNvSpPr>
                <a:spLocks/>
              </p:cNvSpPr>
              <p:nvPr/>
            </p:nvSpPr>
            <p:spPr bwMode="auto">
              <a:xfrm>
                <a:off x="276308" y="3125503"/>
                <a:ext cx="127473" cy="93524"/>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2" name="Oval 94"/>
              <p:cNvSpPr>
                <a:spLocks noChangeArrowheads="1"/>
              </p:cNvSpPr>
              <p:nvPr/>
            </p:nvSpPr>
            <p:spPr bwMode="auto">
              <a:xfrm>
                <a:off x="461085"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3" name="Freeform 95"/>
              <p:cNvSpPr>
                <a:spLocks/>
              </p:cNvSpPr>
              <p:nvPr/>
            </p:nvSpPr>
            <p:spPr bwMode="auto">
              <a:xfrm>
                <a:off x="426002" y="3125503"/>
                <a:ext cx="129812" cy="93524"/>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4" name="Rectangle 96"/>
              <p:cNvSpPr>
                <a:spLocks noChangeArrowheads="1"/>
              </p:cNvSpPr>
              <p:nvPr/>
            </p:nvSpPr>
            <p:spPr bwMode="auto">
              <a:xfrm>
                <a:off x="221343" y="2868311"/>
                <a:ext cx="32745"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5" name="Rectangle 97"/>
              <p:cNvSpPr>
                <a:spLocks noChangeArrowheads="1"/>
              </p:cNvSpPr>
              <p:nvPr/>
            </p:nvSpPr>
            <p:spPr bwMode="auto">
              <a:xfrm>
                <a:off x="179241" y="2848438"/>
                <a:ext cx="30406" cy="7482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6" name="Rectangle 98"/>
              <p:cNvSpPr>
                <a:spLocks noChangeArrowheads="1"/>
              </p:cNvSpPr>
              <p:nvPr/>
            </p:nvSpPr>
            <p:spPr bwMode="auto">
              <a:xfrm>
                <a:off x="265782" y="2812197"/>
                <a:ext cx="30406" cy="11106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17" name="组合 116"/>
            <p:cNvGrpSpPr/>
            <p:nvPr/>
          </p:nvGrpSpPr>
          <p:grpSpPr>
            <a:xfrm>
              <a:off x="8899660" y="3284637"/>
              <a:ext cx="508721" cy="533088"/>
              <a:chOff x="140649" y="3641210"/>
              <a:chExt cx="508721" cy="533088"/>
            </a:xfrm>
            <a:solidFill>
              <a:schemeClr val="bg1"/>
            </a:solidFill>
          </p:grpSpPr>
          <p:sp>
            <p:nvSpPr>
              <p:cNvPr id="118" name="Freeform 272"/>
              <p:cNvSpPr>
                <a:spLocks noEditPoints="1"/>
              </p:cNvSpPr>
              <p:nvPr/>
            </p:nvSpPr>
            <p:spPr bwMode="auto">
              <a:xfrm>
                <a:off x="140649" y="3872682"/>
                <a:ext cx="406978" cy="246670"/>
              </a:xfrm>
              <a:custGeom>
                <a:avLst/>
                <a:gdLst>
                  <a:gd name="T0" fmla="*/ 130 w 147"/>
                  <a:gd name="T1" fmla="*/ 17 h 89"/>
                  <a:gd name="T2" fmla="*/ 130 w 147"/>
                  <a:gd name="T3" fmla="*/ 50 h 89"/>
                  <a:gd name="T4" fmla="*/ 107 w 147"/>
                  <a:gd name="T5" fmla="*/ 73 h 89"/>
                  <a:gd name="T6" fmla="*/ 39 w 147"/>
                  <a:gd name="T7" fmla="*/ 73 h 89"/>
                  <a:gd name="T8" fmla="*/ 16 w 147"/>
                  <a:gd name="T9" fmla="*/ 50 h 89"/>
                  <a:gd name="T10" fmla="*/ 16 w 147"/>
                  <a:gd name="T11" fmla="*/ 17 h 89"/>
                  <a:gd name="T12" fmla="*/ 130 w 147"/>
                  <a:gd name="T13" fmla="*/ 17 h 89"/>
                  <a:gd name="T14" fmla="*/ 147 w 147"/>
                  <a:gd name="T15" fmla="*/ 0 h 89"/>
                  <a:gd name="T16" fmla="*/ 0 w 147"/>
                  <a:gd name="T17" fmla="*/ 0 h 89"/>
                  <a:gd name="T18" fmla="*/ 0 w 147"/>
                  <a:gd name="T19" fmla="*/ 50 h 89"/>
                  <a:gd name="T20" fmla="*/ 39 w 147"/>
                  <a:gd name="T21" fmla="*/ 89 h 89"/>
                  <a:gd name="T22" fmla="*/ 107 w 147"/>
                  <a:gd name="T23" fmla="*/ 89 h 89"/>
                  <a:gd name="T24" fmla="*/ 147 w 147"/>
                  <a:gd name="T25" fmla="*/ 50 h 89"/>
                  <a:gd name="T26" fmla="*/ 147 w 147"/>
                  <a:gd name="T2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89">
                    <a:moveTo>
                      <a:pt x="130" y="17"/>
                    </a:moveTo>
                    <a:cubicBezTo>
                      <a:pt x="130" y="50"/>
                      <a:pt x="130" y="50"/>
                      <a:pt x="130" y="50"/>
                    </a:cubicBezTo>
                    <a:cubicBezTo>
                      <a:pt x="130" y="62"/>
                      <a:pt x="120" y="73"/>
                      <a:pt x="107" y="73"/>
                    </a:cubicBezTo>
                    <a:cubicBezTo>
                      <a:pt x="39" y="73"/>
                      <a:pt x="39" y="73"/>
                      <a:pt x="39" y="73"/>
                    </a:cubicBezTo>
                    <a:cubicBezTo>
                      <a:pt x="26" y="73"/>
                      <a:pt x="16" y="62"/>
                      <a:pt x="16" y="50"/>
                    </a:cubicBezTo>
                    <a:cubicBezTo>
                      <a:pt x="16" y="17"/>
                      <a:pt x="16" y="17"/>
                      <a:pt x="16" y="17"/>
                    </a:cubicBezTo>
                    <a:cubicBezTo>
                      <a:pt x="130" y="17"/>
                      <a:pt x="130" y="17"/>
                      <a:pt x="130" y="17"/>
                    </a:cubicBezTo>
                    <a:close/>
                    <a:moveTo>
                      <a:pt x="147" y="0"/>
                    </a:moveTo>
                    <a:cubicBezTo>
                      <a:pt x="0" y="0"/>
                      <a:pt x="0" y="0"/>
                      <a:pt x="0" y="0"/>
                    </a:cubicBezTo>
                    <a:cubicBezTo>
                      <a:pt x="0" y="50"/>
                      <a:pt x="0" y="50"/>
                      <a:pt x="0" y="50"/>
                    </a:cubicBezTo>
                    <a:cubicBezTo>
                      <a:pt x="0" y="71"/>
                      <a:pt x="17" y="89"/>
                      <a:pt x="39" y="89"/>
                    </a:cubicBezTo>
                    <a:cubicBezTo>
                      <a:pt x="107" y="89"/>
                      <a:pt x="107" y="89"/>
                      <a:pt x="107" y="89"/>
                    </a:cubicBezTo>
                    <a:cubicBezTo>
                      <a:pt x="129" y="89"/>
                      <a:pt x="147" y="71"/>
                      <a:pt x="147" y="50"/>
                    </a:cubicBezTo>
                    <a:cubicBezTo>
                      <a:pt x="147" y="0"/>
                      <a:pt x="147" y="0"/>
                      <a:pt x="1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19" name="Freeform 273"/>
              <p:cNvSpPr>
                <a:spLocks/>
              </p:cNvSpPr>
              <p:nvPr/>
            </p:nvSpPr>
            <p:spPr bwMode="auto">
              <a:xfrm>
                <a:off x="140649" y="4135719"/>
                <a:ext cx="406978" cy="38579"/>
              </a:xfrm>
              <a:custGeom>
                <a:avLst/>
                <a:gdLst>
                  <a:gd name="T0" fmla="*/ 0 w 147"/>
                  <a:gd name="T1" fmla="*/ 0 h 14"/>
                  <a:gd name="T2" fmla="*/ 0 w 147"/>
                  <a:gd name="T3" fmla="*/ 8 h 14"/>
                  <a:gd name="T4" fmla="*/ 39 w 147"/>
                  <a:gd name="T5" fmla="*/ 14 h 14"/>
                  <a:gd name="T6" fmla="*/ 107 w 147"/>
                  <a:gd name="T7" fmla="*/ 14 h 14"/>
                  <a:gd name="T8" fmla="*/ 147 w 147"/>
                  <a:gd name="T9" fmla="*/ 8 h 14"/>
                  <a:gd name="T10" fmla="*/ 147 w 147"/>
                  <a:gd name="T11" fmla="*/ 0 h 14"/>
                  <a:gd name="T12" fmla="*/ 0 w 14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7" h="14">
                    <a:moveTo>
                      <a:pt x="0" y="0"/>
                    </a:moveTo>
                    <a:cubicBezTo>
                      <a:pt x="0" y="8"/>
                      <a:pt x="0" y="8"/>
                      <a:pt x="0" y="8"/>
                    </a:cubicBezTo>
                    <a:cubicBezTo>
                      <a:pt x="0" y="11"/>
                      <a:pt x="17" y="14"/>
                      <a:pt x="39" y="14"/>
                    </a:cubicBezTo>
                    <a:cubicBezTo>
                      <a:pt x="107" y="14"/>
                      <a:pt x="107" y="14"/>
                      <a:pt x="107" y="14"/>
                    </a:cubicBezTo>
                    <a:cubicBezTo>
                      <a:pt x="129" y="14"/>
                      <a:pt x="147" y="11"/>
                      <a:pt x="147" y="8"/>
                    </a:cubicBezTo>
                    <a:cubicBezTo>
                      <a:pt x="147" y="0"/>
                      <a:pt x="147" y="0"/>
                      <a:pt x="147"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0" name="Freeform 274"/>
              <p:cNvSpPr>
                <a:spLocks noEditPoints="1"/>
              </p:cNvSpPr>
              <p:nvPr/>
            </p:nvSpPr>
            <p:spPr bwMode="auto">
              <a:xfrm>
                <a:off x="500847" y="3903078"/>
                <a:ext cx="148523" cy="147301"/>
              </a:xfrm>
              <a:custGeom>
                <a:avLst/>
                <a:gdLst>
                  <a:gd name="T0" fmla="*/ 27 w 54"/>
                  <a:gd name="T1" fmla="*/ 53 h 53"/>
                  <a:gd name="T2" fmla="*/ 0 w 54"/>
                  <a:gd name="T3" fmla="*/ 27 h 53"/>
                  <a:gd name="T4" fmla="*/ 27 w 54"/>
                  <a:gd name="T5" fmla="*/ 0 h 53"/>
                  <a:gd name="T6" fmla="*/ 54 w 54"/>
                  <a:gd name="T7" fmla="*/ 27 h 53"/>
                  <a:gd name="T8" fmla="*/ 27 w 54"/>
                  <a:gd name="T9" fmla="*/ 53 h 53"/>
                  <a:gd name="T10" fmla="*/ 27 w 54"/>
                  <a:gd name="T11" fmla="*/ 12 h 53"/>
                  <a:gd name="T12" fmla="*/ 13 w 54"/>
                  <a:gd name="T13" fmla="*/ 27 h 53"/>
                  <a:gd name="T14" fmla="*/ 27 w 54"/>
                  <a:gd name="T15" fmla="*/ 41 h 53"/>
                  <a:gd name="T16" fmla="*/ 41 w 54"/>
                  <a:gd name="T17" fmla="*/ 27 h 53"/>
                  <a:gd name="T18" fmla="*/ 27 w 54"/>
                  <a:gd name="T19"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12" y="53"/>
                      <a:pt x="0" y="41"/>
                      <a:pt x="0" y="27"/>
                    </a:cubicBezTo>
                    <a:cubicBezTo>
                      <a:pt x="0" y="12"/>
                      <a:pt x="12" y="0"/>
                      <a:pt x="27" y="0"/>
                    </a:cubicBezTo>
                    <a:cubicBezTo>
                      <a:pt x="42" y="0"/>
                      <a:pt x="54" y="12"/>
                      <a:pt x="54" y="27"/>
                    </a:cubicBezTo>
                    <a:cubicBezTo>
                      <a:pt x="54" y="41"/>
                      <a:pt x="42" y="53"/>
                      <a:pt x="27" y="53"/>
                    </a:cubicBezTo>
                    <a:close/>
                    <a:moveTo>
                      <a:pt x="27" y="12"/>
                    </a:moveTo>
                    <a:cubicBezTo>
                      <a:pt x="19" y="12"/>
                      <a:pt x="13" y="19"/>
                      <a:pt x="13" y="27"/>
                    </a:cubicBezTo>
                    <a:cubicBezTo>
                      <a:pt x="13" y="34"/>
                      <a:pt x="19" y="41"/>
                      <a:pt x="27" y="41"/>
                    </a:cubicBezTo>
                    <a:cubicBezTo>
                      <a:pt x="35" y="41"/>
                      <a:pt x="41" y="34"/>
                      <a:pt x="41" y="27"/>
                    </a:cubicBezTo>
                    <a:cubicBezTo>
                      <a:pt x="41" y="19"/>
                      <a:pt x="35" y="12"/>
                      <a:pt x="27"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1" name="Freeform 275"/>
              <p:cNvSpPr>
                <a:spLocks/>
              </p:cNvSpPr>
              <p:nvPr/>
            </p:nvSpPr>
            <p:spPr bwMode="auto">
              <a:xfrm>
                <a:off x="365189" y="3690311"/>
                <a:ext cx="2339" cy="2338"/>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1" y="1"/>
                      <a:pt x="1" y="1"/>
                      <a:pt x="1" y="1"/>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2" name="Rectangle 276"/>
              <p:cNvSpPr>
                <a:spLocks noChangeArrowheads="1"/>
              </p:cNvSpPr>
              <p:nvPr/>
            </p:nvSpPr>
            <p:spPr bwMode="auto">
              <a:xfrm>
                <a:off x="367527" y="3692648"/>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3" name="Freeform 277"/>
              <p:cNvSpPr>
                <a:spLocks/>
              </p:cNvSpPr>
              <p:nvPr/>
            </p:nvSpPr>
            <p:spPr bwMode="auto">
              <a:xfrm>
                <a:off x="367527" y="3692648"/>
                <a:ext cx="2339" cy="350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lnTo>
                      <a:pt x="1" y="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4" name="Freeform 278"/>
              <p:cNvSpPr>
                <a:spLocks/>
              </p:cNvSpPr>
              <p:nvPr/>
            </p:nvSpPr>
            <p:spPr bwMode="auto">
              <a:xfrm>
                <a:off x="367527" y="369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5" name="Freeform 279"/>
              <p:cNvSpPr>
                <a:spLocks/>
              </p:cNvSpPr>
              <p:nvPr/>
            </p:nvSpPr>
            <p:spPr bwMode="auto">
              <a:xfrm>
                <a:off x="365188" y="3684465"/>
                <a:ext cx="24559" cy="19874"/>
              </a:xfrm>
              <a:custGeom>
                <a:avLst/>
                <a:gdLst>
                  <a:gd name="T0" fmla="*/ 7 w 9"/>
                  <a:gd name="T1" fmla="*/ 5 h 7"/>
                  <a:gd name="T2" fmla="*/ 9 w 9"/>
                  <a:gd name="T3" fmla="*/ 6 h 7"/>
                  <a:gd name="T4" fmla="*/ 5 w 9"/>
                  <a:gd name="T5" fmla="*/ 3 h 7"/>
                  <a:gd name="T6" fmla="*/ 1 w 9"/>
                  <a:gd name="T7" fmla="*/ 1 h 7"/>
                  <a:gd name="T8" fmla="*/ 0 w 9"/>
                  <a:gd name="T9" fmla="*/ 0 h 7"/>
                  <a:gd name="T10" fmla="*/ 1 w 9"/>
                  <a:gd name="T11" fmla="*/ 1 h 7"/>
                  <a:gd name="T12" fmla="*/ 4 w 9"/>
                  <a:gd name="T13" fmla="*/ 2 h 7"/>
                  <a:gd name="T14" fmla="*/ 4 w 9"/>
                  <a:gd name="T15" fmla="*/ 3 h 7"/>
                  <a:gd name="T16" fmla="*/ 6 w 9"/>
                  <a:gd name="T17" fmla="*/ 4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cubicBezTo>
                      <a:pt x="7" y="5"/>
                      <a:pt x="9" y="7"/>
                      <a:pt x="9" y="6"/>
                    </a:cubicBezTo>
                    <a:cubicBezTo>
                      <a:pt x="7" y="4"/>
                      <a:pt x="7" y="4"/>
                      <a:pt x="5" y="3"/>
                    </a:cubicBezTo>
                    <a:cubicBezTo>
                      <a:pt x="4" y="2"/>
                      <a:pt x="3" y="1"/>
                      <a:pt x="1" y="1"/>
                    </a:cubicBezTo>
                    <a:cubicBezTo>
                      <a:pt x="0" y="0"/>
                      <a:pt x="0" y="0"/>
                      <a:pt x="0" y="0"/>
                    </a:cubicBezTo>
                    <a:cubicBezTo>
                      <a:pt x="1" y="1"/>
                      <a:pt x="1" y="1"/>
                      <a:pt x="1" y="1"/>
                    </a:cubicBezTo>
                    <a:cubicBezTo>
                      <a:pt x="2" y="2"/>
                      <a:pt x="3" y="1"/>
                      <a:pt x="4" y="2"/>
                    </a:cubicBezTo>
                    <a:cubicBezTo>
                      <a:pt x="4" y="2"/>
                      <a:pt x="4" y="3"/>
                      <a:pt x="4" y="3"/>
                    </a:cubicBezTo>
                    <a:cubicBezTo>
                      <a:pt x="5" y="3"/>
                      <a:pt x="6" y="3"/>
                      <a:pt x="6" y="4"/>
                    </a:cubicBezTo>
                    <a:cubicBezTo>
                      <a:pt x="7" y="4"/>
                      <a:pt x="6" y="5"/>
                      <a:pt x="7" y="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6" name="Freeform 280"/>
              <p:cNvSpPr>
                <a:spLocks/>
              </p:cNvSpPr>
              <p:nvPr/>
            </p:nvSpPr>
            <p:spPr bwMode="auto">
              <a:xfrm>
                <a:off x="345307" y="3679789"/>
                <a:ext cx="8186" cy="4676"/>
              </a:xfrm>
              <a:custGeom>
                <a:avLst/>
                <a:gdLst>
                  <a:gd name="T0" fmla="*/ 1 w 3"/>
                  <a:gd name="T1" fmla="*/ 1 h 2"/>
                  <a:gd name="T2" fmla="*/ 1 w 3"/>
                  <a:gd name="T3" fmla="*/ 1 h 2"/>
                  <a:gd name="T4" fmla="*/ 3 w 3"/>
                  <a:gd name="T5" fmla="*/ 2 h 2"/>
                  <a:gd name="T6" fmla="*/ 3 w 3"/>
                  <a:gd name="T7" fmla="*/ 2 h 2"/>
                  <a:gd name="T8" fmla="*/ 3 w 3"/>
                  <a:gd name="T9" fmla="*/ 2 h 2"/>
                  <a:gd name="T10" fmla="*/ 1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1"/>
                      <a:pt x="1" y="1"/>
                    </a:cubicBezTo>
                    <a:cubicBezTo>
                      <a:pt x="2" y="2"/>
                      <a:pt x="3" y="2"/>
                      <a:pt x="3" y="2"/>
                    </a:cubicBezTo>
                    <a:cubicBezTo>
                      <a:pt x="3" y="2"/>
                      <a:pt x="3" y="2"/>
                      <a:pt x="3" y="2"/>
                    </a:cubicBezTo>
                    <a:cubicBezTo>
                      <a:pt x="3" y="1"/>
                      <a:pt x="3" y="1"/>
                      <a:pt x="3" y="2"/>
                    </a:cubicBezTo>
                    <a:cubicBezTo>
                      <a:pt x="2" y="1"/>
                      <a:pt x="2" y="1"/>
                      <a:pt x="1" y="0"/>
                    </a:cubicBezTo>
                    <a:cubicBezTo>
                      <a:pt x="1" y="1"/>
                      <a:pt x="0" y="1"/>
                      <a:pt x="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7" name="Rectangle 281"/>
              <p:cNvSpPr>
                <a:spLocks noChangeArrowheads="1"/>
              </p:cNvSpPr>
              <p:nvPr/>
            </p:nvSpPr>
            <p:spPr bwMode="auto">
              <a:xfrm>
                <a:off x="345307" y="3679789"/>
                <a:ext cx="233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8" name="Freeform 282"/>
              <p:cNvSpPr>
                <a:spLocks noEditPoints="1"/>
              </p:cNvSpPr>
              <p:nvPr/>
            </p:nvSpPr>
            <p:spPr bwMode="auto">
              <a:xfrm>
                <a:off x="292680" y="3698494"/>
                <a:ext cx="97067" cy="157822"/>
              </a:xfrm>
              <a:custGeom>
                <a:avLst/>
                <a:gdLst>
                  <a:gd name="T0" fmla="*/ 34 w 35"/>
                  <a:gd name="T1" fmla="*/ 11 h 57"/>
                  <a:gd name="T2" fmla="*/ 35 w 35"/>
                  <a:gd name="T3" fmla="*/ 9 h 57"/>
                  <a:gd name="T4" fmla="*/ 35 w 35"/>
                  <a:gd name="T5" fmla="*/ 8 h 57"/>
                  <a:gd name="T6" fmla="*/ 35 w 35"/>
                  <a:gd name="T7" fmla="*/ 6 h 57"/>
                  <a:gd name="T8" fmla="*/ 35 w 35"/>
                  <a:gd name="T9" fmla="*/ 5 h 57"/>
                  <a:gd name="T10" fmla="*/ 35 w 35"/>
                  <a:gd name="T11" fmla="*/ 4 h 57"/>
                  <a:gd name="T12" fmla="*/ 35 w 35"/>
                  <a:gd name="T13" fmla="*/ 3 h 57"/>
                  <a:gd name="T14" fmla="*/ 32 w 35"/>
                  <a:gd name="T15" fmla="*/ 0 h 57"/>
                  <a:gd name="T16" fmla="*/ 32 w 35"/>
                  <a:gd name="T17" fmla="*/ 0 h 57"/>
                  <a:gd name="T18" fmla="*/ 32 w 35"/>
                  <a:gd name="T19" fmla="*/ 2 h 57"/>
                  <a:gd name="T20" fmla="*/ 33 w 35"/>
                  <a:gd name="T21" fmla="*/ 2 h 57"/>
                  <a:gd name="T22" fmla="*/ 33 w 35"/>
                  <a:gd name="T23" fmla="*/ 2 h 57"/>
                  <a:gd name="T24" fmla="*/ 32 w 35"/>
                  <a:gd name="T25" fmla="*/ 1 h 57"/>
                  <a:gd name="T26" fmla="*/ 31 w 35"/>
                  <a:gd name="T27" fmla="*/ 0 h 57"/>
                  <a:gd name="T28" fmla="*/ 32 w 35"/>
                  <a:gd name="T29" fmla="*/ 0 h 57"/>
                  <a:gd name="T30" fmla="*/ 31 w 35"/>
                  <a:gd name="T31" fmla="*/ 0 h 57"/>
                  <a:gd name="T32" fmla="*/ 31 w 35"/>
                  <a:gd name="T33" fmla="*/ 1 h 57"/>
                  <a:gd name="T34" fmla="*/ 33 w 35"/>
                  <a:gd name="T35" fmla="*/ 6 h 57"/>
                  <a:gd name="T36" fmla="*/ 33 w 35"/>
                  <a:gd name="T37" fmla="*/ 6 h 57"/>
                  <a:gd name="T38" fmla="*/ 32 w 35"/>
                  <a:gd name="T39" fmla="*/ 7 h 57"/>
                  <a:gd name="T40" fmla="*/ 32 w 35"/>
                  <a:gd name="T41" fmla="*/ 7 h 57"/>
                  <a:gd name="T42" fmla="*/ 32 w 35"/>
                  <a:gd name="T43" fmla="*/ 7 h 57"/>
                  <a:gd name="T44" fmla="*/ 32 w 35"/>
                  <a:gd name="T45" fmla="*/ 7 h 57"/>
                  <a:gd name="T46" fmla="*/ 32 w 35"/>
                  <a:gd name="T47" fmla="*/ 8 h 57"/>
                  <a:gd name="T48" fmla="*/ 32 w 35"/>
                  <a:gd name="T49" fmla="*/ 8 h 57"/>
                  <a:gd name="T50" fmla="*/ 32 w 35"/>
                  <a:gd name="T51" fmla="*/ 8 h 57"/>
                  <a:gd name="T52" fmla="*/ 32 w 35"/>
                  <a:gd name="T53" fmla="*/ 8 h 57"/>
                  <a:gd name="T54" fmla="*/ 32 w 35"/>
                  <a:gd name="T55" fmla="*/ 8 h 57"/>
                  <a:gd name="T56" fmla="*/ 32 w 35"/>
                  <a:gd name="T57" fmla="*/ 7 h 57"/>
                  <a:gd name="T58" fmla="*/ 32 w 35"/>
                  <a:gd name="T59" fmla="*/ 7 h 57"/>
                  <a:gd name="T60" fmla="*/ 31 w 35"/>
                  <a:gd name="T61" fmla="*/ 9 h 57"/>
                  <a:gd name="T62" fmla="*/ 31 w 35"/>
                  <a:gd name="T63" fmla="*/ 9 h 57"/>
                  <a:gd name="T64" fmla="*/ 31 w 35"/>
                  <a:gd name="T65" fmla="*/ 10 h 57"/>
                  <a:gd name="T66" fmla="*/ 31 w 35"/>
                  <a:gd name="T67" fmla="*/ 10 h 57"/>
                  <a:gd name="T68" fmla="*/ 31 w 35"/>
                  <a:gd name="T69" fmla="*/ 10 h 57"/>
                  <a:gd name="T70" fmla="*/ 31 w 35"/>
                  <a:gd name="T71" fmla="*/ 10 h 57"/>
                  <a:gd name="T72" fmla="*/ 30 w 35"/>
                  <a:gd name="T73" fmla="*/ 11 h 57"/>
                  <a:gd name="T74" fmla="*/ 28 w 35"/>
                  <a:gd name="T75" fmla="*/ 13 h 57"/>
                  <a:gd name="T76" fmla="*/ 14 w 35"/>
                  <a:gd name="T77" fmla="*/ 26 h 57"/>
                  <a:gd name="T78" fmla="*/ 6 w 35"/>
                  <a:gd name="T79" fmla="*/ 32 h 57"/>
                  <a:gd name="T80" fmla="*/ 6 w 35"/>
                  <a:gd name="T81" fmla="*/ 51 h 57"/>
                  <a:gd name="T82" fmla="*/ 16 w 35"/>
                  <a:gd name="T83" fmla="*/ 57 h 57"/>
                  <a:gd name="T84" fmla="*/ 20 w 35"/>
                  <a:gd name="T85" fmla="*/ 54 h 57"/>
                  <a:gd name="T86" fmla="*/ 15 w 35"/>
                  <a:gd name="T87" fmla="*/ 49 h 57"/>
                  <a:gd name="T88" fmla="*/ 11 w 35"/>
                  <a:gd name="T89" fmla="*/ 46 h 57"/>
                  <a:gd name="T90" fmla="*/ 11 w 35"/>
                  <a:gd name="T91" fmla="*/ 37 h 57"/>
                  <a:gd name="T92" fmla="*/ 13 w 35"/>
                  <a:gd name="T93" fmla="*/ 35 h 57"/>
                  <a:gd name="T94" fmla="*/ 28 w 35"/>
                  <a:gd name="T95" fmla="*/ 20 h 57"/>
                  <a:gd name="T96" fmla="*/ 31 w 35"/>
                  <a:gd name="T97" fmla="*/ 16 h 57"/>
                  <a:gd name="T98" fmla="*/ 34 w 35"/>
                  <a:gd name="T99" fmla="*/ 13 h 57"/>
                  <a:gd name="T100" fmla="*/ 35 w 35"/>
                  <a:gd name="T101" fmla="*/ 9 h 57"/>
                  <a:gd name="T102" fmla="*/ 34 w 35"/>
                  <a:gd name="T103" fmla="*/ 13 h 57"/>
                  <a:gd name="T104" fmla="*/ 33 w 35"/>
                  <a:gd name="T105" fmla="*/ 11 h 57"/>
                  <a:gd name="T106" fmla="*/ 34 w 35"/>
                  <a:gd name="T107" fmla="*/ 11 h 57"/>
                  <a:gd name="T108" fmla="*/ 28 w 35"/>
                  <a:gd name="T109" fmla="*/ 14 h 57"/>
                  <a:gd name="T110" fmla="*/ 29 w 35"/>
                  <a:gd name="T111" fmla="*/ 13 h 57"/>
                  <a:gd name="T112" fmla="*/ 28 w 35"/>
                  <a:gd name="T11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57">
                    <a:moveTo>
                      <a:pt x="34" y="11"/>
                    </a:moveTo>
                    <a:cubicBezTo>
                      <a:pt x="35" y="10"/>
                      <a:pt x="34" y="9"/>
                      <a:pt x="35" y="9"/>
                    </a:cubicBezTo>
                    <a:cubicBezTo>
                      <a:pt x="34" y="8"/>
                      <a:pt x="35" y="8"/>
                      <a:pt x="35" y="8"/>
                    </a:cubicBezTo>
                    <a:cubicBezTo>
                      <a:pt x="35" y="7"/>
                      <a:pt x="34" y="6"/>
                      <a:pt x="35" y="6"/>
                    </a:cubicBezTo>
                    <a:cubicBezTo>
                      <a:pt x="35" y="5"/>
                      <a:pt x="35" y="5"/>
                      <a:pt x="35" y="5"/>
                    </a:cubicBezTo>
                    <a:cubicBezTo>
                      <a:pt x="35" y="4"/>
                      <a:pt x="35" y="4"/>
                      <a:pt x="35" y="4"/>
                    </a:cubicBezTo>
                    <a:cubicBezTo>
                      <a:pt x="35" y="3"/>
                      <a:pt x="35" y="3"/>
                      <a:pt x="35" y="3"/>
                    </a:cubicBezTo>
                    <a:cubicBezTo>
                      <a:pt x="34" y="2"/>
                      <a:pt x="33" y="1"/>
                      <a:pt x="32" y="0"/>
                    </a:cubicBezTo>
                    <a:cubicBezTo>
                      <a:pt x="32" y="0"/>
                      <a:pt x="32" y="0"/>
                      <a:pt x="32" y="0"/>
                    </a:cubicBezTo>
                    <a:cubicBezTo>
                      <a:pt x="32" y="1"/>
                      <a:pt x="33" y="1"/>
                      <a:pt x="32" y="2"/>
                    </a:cubicBezTo>
                    <a:cubicBezTo>
                      <a:pt x="32" y="2"/>
                      <a:pt x="33" y="2"/>
                      <a:pt x="33" y="2"/>
                    </a:cubicBezTo>
                    <a:cubicBezTo>
                      <a:pt x="33" y="2"/>
                      <a:pt x="33" y="2"/>
                      <a:pt x="33" y="2"/>
                    </a:cubicBezTo>
                    <a:cubicBezTo>
                      <a:pt x="32" y="2"/>
                      <a:pt x="32" y="1"/>
                      <a:pt x="32" y="1"/>
                    </a:cubicBezTo>
                    <a:cubicBezTo>
                      <a:pt x="32" y="1"/>
                      <a:pt x="31" y="0"/>
                      <a:pt x="31" y="0"/>
                    </a:cubicBezTo>
                    <a:cubicBezTo>
                      <a:pt x="31" y="0"/>
                      <a:pt x="31" y="0"/>
                      <a:pt x="32" y="0"/>
                    </a:cubicBezTo>
                    <a:cubicBezTo>
                      <a:pt x="31" y="0"/>
                      <a:pt x="31" y="0"/>
                      <a:pt x="31" y="0"/>
                    </a:cubicBezTo>
                    <a:cubicBezTo>
                      <a:pt x="31" y="0"/>
                      <a:pt x="31" y="1"/>
                      <a:pt x="31" y="1"/>
                    </a:cubicBezTo>
                    <a:cubicBezTo>
                      <a:pt x="32" y="3"/>
                      <a:pt x="33" y="4"/>
                      <a:pt x="33" y="6"/>
                    </a:cubicBezTo>
                    <a:cubicBezTo>
                      <a:pt x="33" y="6"/>
                      <a:pt x="33" y="6"/>
                      <a:pt x="33" y="6"/>
                    </a:cubicBezTo>
                    <a:cubicBezTo>
                      <a:pt x="32" y="7"/>
                      <a:pt x="32" y="7"/>
                      <a:pt x="32" y="7"/>
                    </a:cubicBezTo>
                    <a:cubicBezTo>
                      <a:pt x="32" y="7"/>
                      <a:pt x="32" y="7"/>
                      <a:pt x="32" y="7"/>
                    </a:cubicBezTo>
                    <a:cubicBezTo>
                      <a:pt x="32" y="7"/>
                      <a:pt x="32" y="7"/>
                      <a:pt x="32" y="7"/>
                    </a:cubicBezTo>
                    <a:cubicBezTo>
                      <a:pt x="32" y="7"/>
                      <a:pt x="32" y="7"/>
                      <a:pt x="32" y="7"/>
                    </a:cubicBezTo>
                    <a:cubicBezTo>
                      <a:pt x="32" y="8"/>
                      <a:pt x="32" y="8"/>
                      <a:pt x="32" y="8"/>
                    </a:cubicBezTo>
                    <a:cubicBezTo>
                      <a:pt x="32" y="8"/>
                      <a:pt x="32" y="8"/>
                      <a:pt x="32" y="8"/>
                    </a:cubicBezTo>
                    <a:cubicBezTo>
                      <a:pt x="32" y="8"/>
                      <a:pt x="32" y="8"/>
                      <a:pt x="32" y="8"/>
                    </a:cubicBezTo>
                    <a:cubicBezTo>
                      <a:pt x="32" y="8"/>
                      <a:pt x="32" y="8"/>
                      <a:pt x="32" y="8"/>
                    </a:cubicBezTo>
                    <a:cubicBezTo>
                      <a:pt x="32" y="8"/>
                      <a:pt x="32" y="8"/>
                      <a:pt x="32" y="8"/>
                    </a:cubicBezTo>
                    <a:cubicBezTo>
                      <a:pt x="32" y="7"/>
                      <a:pt x="32" y="7"/>
                      <a:pt x="32" y="7"/>
                    </a:cubicBezTo>
                    <a:cubicBezTo>
                      <a:pt x="32" y="7"/>
                      <a:pt x="32" y="7"/>
                      <a:pt x="32" y="7"/>
                    </a:cubicBezTo>
                    <a:cubicBezTo>
                      <a:pt x="32" y="8"/>
                      <a:pt x="32" y="8"/>
                      <a:pt x="31" y="9"/>
                    </a:cubicBezTo>
                    <a:cubicBezTo>
                      <a:pt x="31" y="9"/>
                      <a:pt x="31" y="9"/>
                      <a:pt x="31" y="9"/>
                    </a:cubicBezTo>
                    <a:cubicBezTo>
                      <a:pt x="31" y="10"/>
                      <a:pt x="31" y="10"/>
                      <a:pt x="31" y="10"/>
                    </a:cubicBezTo>
                    <a:cubicBezTo>
                      <a:pt x="31" y="10"/>
                      <a:pt x="31" y="10"/>
                      <a:pt x="31" y="10"/>
                    </a:cubicBezTo>
                    <a:cubicBezTo>
                      <a:pt x="31" y="10"/>
                      <a:pt x="31" y="10"/>
                      <a:pt x="31" y="10"/>
                    </a:cubicBezTo>
                    <a:cubicBezTo>
                      <a:pt x="31" y="10"/>
                      <a:pt x="31" y="10"/>
                      <a:pt x="31" y="10"/>
                    </a:cubicBezTo>
                    <a:cubicBezTo>
                      <a:pt x="30" y="11"/>
                      <a:pt x="30" y="11"/>
                      <a:pt x="30" y="11"/>
                    </a:cubicBezTo>
                    <a:cubicBezTo>
                      <a:pt x="29" y="12"/>
                      <a:pt x="29" y="13"/>
                      <a:pt x="28" y="13"/>
                    </a:cubicBezTo>
                    <a:cubicBezTo>
                      <a:pt x="24" y="18"/>
                      <a:pt x="19" y="21"/>
                      <a:pt x="14" y="26"/>
                    </a:cubicBezTo>
                    <a:cubicBezTo>
                      <a:pt x="12" y="28"/>
                      <a:pt x="9" y="30"/>
                      <a:pt x="6" y="32"/>
                    </a:cubicBezTo>
                    <a:cubicBezTo>
                      <a:pt x="0" y="37"/>
                      <a:pt x="1" y="45"/>
                      <a:pt x="6" y="51"/>
                    </a:cubicBezTo>
                    <a:cubicBezTo>
                      <a:pt x="8" y="53"/>
                      <a:pt x="13" y="56"/>
                      <a:pt x="16" y="57"/>
                    </a:cubicBezTo>
                    <a:cubicBezTo>
                      <a:pt x="21" y="57"/>
                      <a:pt x="20" y="54"/>
                      <a:pt x="20" y="54"/>
                    </a:cubicBezTo>
                    <a:cubicBezTo>
                      <a:pt x="20" y="52"/>
                      <a:pt x="17" y="52"/>
                      <a:pt x="15" y="49"/>
                    </a:cubicBezTo>
                    <a:cubicBezTo>
                      <a:pt x="16" y="51"/>
                      <a:pt x="11" y="49"/>
                      <a:pt x="11" y="46"/>
                    </a:cubicBezTo>
                    <a:cubicBezTo>
                      <a:pt x="12" y="43"/>
                      <a:pt x="9" y="41"/>
                      <a:pt x="11" y="37"/>
                    </a:cubicBezTo>
                    <a:cubicBezTo>
                      <a:pt x="12" y="37"/>
                      <a:pt x="12" y="36"/>
                      <a:pt x="13" y="35"/>
                    </a:cubicBezTo>
                    <a:cubicBezTo>
                      <a:pt x="18" y="31"/>
                      <a:pt x="23" y="26"/>
                      <a:pt x="28" y="20"/>
                    </a:cubicBezTo>
                    <a:cubicBezTo>
                      <a:pt x="30" y="19"/>
                      <a:pt x="30" y="17"/>
                      <a:pt x="31" y="16"/>
                    </a:cubicBezTo>
                    <a:cubicBezTo>
                      <a:pt x="32" y="15"/>
                      <a:pt x="33" y="14"/>
                      <a:pt x="34" y="13"/>
                    </a:cubicBezTo>
                    <a:cubicBezTo>
                      <a:pt x="35" y="12"/>
                      <a:pt x="35" y="10"/>
                      <a:pt x="35" y="9"/>
                    </a:cubicBezTo>
                    <a:cubicBezTo>
                      <a:pt x="35" y="11"/>
                      <a:pt x="34" y="12"/>
                      <a:pt x="34" y="13"/>
                    </a:cubicBezTo>
                    <a:cubicBezTo>
                      <a:pt x="33" y="14"/>
                      <a:pt x="33" y="12"/>
                      <a:pt x="33" y="11"/>
                    </a:cubicBezTo>
                    <a:cubicBezTo>
                      <a:pt x="33" y="11"/>
                      <a:pt x="34" y="11"/>
                      <a:pt x="34" y="11"/>
                    </a:cubicBezTo>
                    <a:close/>
                    <a:moveTo>
                      <a:pt x="28" y="14"/>
                    </a:moveTo>
                    <a:cubicBezTo>
                      <a:pt x="28" y="13"/>
                      <a:pt x="29" y="13"/>
                      <a:pt x="29" y="13"/>
                    </a:cubicBezTo>
                    <a:cubicBezTo>
                      <a:pt x="29" y="13"/>
                      <a:pt x="29" y="14"/>
                      <a:pt x="28"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29" name="Freeform 283"/>
              <p:cNvSpPr>
                <a:spLocks/>
              </p:cNvSpPr>
              <p:nvPr/>
            </p:nvSpPr>
            <p:spPr bwMode="auto">
              <a:xfrm>
                <a:off x="306714" y="3649393"/>
                <a:ext cx="2339"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0" name="Freeform 284"/>
              <p:cNvSpPr>
                <a:spLocks/>
              </p:cNvSpPr>
              <p:nvPr/>
            </p:nvSpPr>
            <p:spPr bwMode="auto">
              <a:xfrm>
                <a:off x="312562" y="3649393"/>
                <a:ext cx="2339"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1" name="Freeform 285"/>
              <p:cNvSpPr>
                <a:spLocks/>
              </p:cNvSpPr>
              <p:nvPr/>
            </p:nvSpPr>
            <p:spPr bwMode="auto">
              <a:xfrm>
                <a:off x="314901" y="36493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2" name="Freeform 286"/>
              <p:cNvSpPr>
                <a:spLocks/>
              </p:cNvSpPr>
              <p:nvPr/>
            </p:nvSpPr>
            <p:spPr bwMode="auto">
              <a:xfrm>
                <a:off x="304375" y="3643548"/>
                <a:ext cx="38593" cy="5846"/>
              </a:xfrm>
              <a:custGeom>
                <a:avLst/>
                <a:gdLst>
                  <a:gd name="T0" fmla="*/ 5 w 14"/>
                  <a:gd name="T1" fmla="*/ 1 h 2"/>
                  <a:gd name="T2" fmla="*/ 6 w 14"/>
                  <a:gd name="T3" fmla="*/ 1 h 2"/>
                  <a:gd name="T4" fmla="*/ 9 w 14"/>
                  <a:gd name="T5" fmla="*/ 1 h 2"/>
                  <a:gd name="T6" fmla="*/ 10 w 14"/>
                  <a:gd name="T7" fmla="*/ 2 h 2"/>
                  <a:gd name="T8" fmla="*/ 12 w 14"/>
                  <a:gd name="T9" fmla="*/ 2 h 2"/>
                  <a:gd name="T10" fmla="*/ 6 w 14"/>
                  <a:gd name="T11" fmla="*/ 1 h 2"/>
                  <a:gd name="T12" fmla="*/ 1 w 14"/>
                  <a:gd name="T13" fmla="*/ 0 h 2"/>
                  <a:gd name="T14" fmla="*/ 0 w 14"/>
                  <a:gd name="T15" fmla="*/ 0 h 2"/>
                  <a:gd name="T16" fmla="*/ 2 w 14"/>
                  <a:gd name="T17" fmla="*/ 0 h 2"/>
                  <a:gd name="T18" fmla="*/ 5 w 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5" y="1"/>
                    </a:moveTo>
                    <a:cubicBezTo>
                      <a:pt x="5" y="1"/>
                      <a:pt x="5" y="1"/>
                      <a:pt x="6" y="1"/>
                    </a:cubicBezTo>
                    <a:cubicBezTo>
                      <a:pt x="7" y="1"/>
                      <a:pt x="8" y="1"/>
                      <a:pt x="9" y="1"/>
                    </a:cubicBezTo>
                    <a:cubicBezTo>
                      <a:pt x="9" y="1"/>
                      <a:pt x="9" y="2"/>
                      <a:pt x="10" y="2"/>
                    </a:cubicBezTo>
                    <a:cubicBezTo>
                      <a:pt x="11" y="2"/>
                      <a:pt x="14" y="2"/>
                      <a:pt x="12" y="2"/>
                    </a:cubicBezTo>
                    <a:cubicBezTo>
                      <a:pt x="10" y="1"/>
                      <a:pt x="8" y="1"/>
                      <a:pt x="6" y="1"/>
                    </a:cubicBezTo>
                    <a:cubicBezTo>
                      <a:pt x="1" y="0"/>
                      <a:pt x="1" y="0"/>
                      <a:pt x="1" y="0"/>
                    </a:cubicBezTo>
                    <a:cubicBezTo>
                      <a:pt x="0" y="0"/>
                      <a:pt x="0" y="0"/>
                      <a:pt x="0" y="0"/>
                    </a:cubicBezTo>
                    <a:cubicBezTo>
                      <a:pt x="2" y="0"/>
                      <a:pt x="2" y="0"/>
                      <a:pt x="2" y="0"/>
                    </a:cubicBezTo>
                    <a:cubicBezTo>
                      <a:pt x="2" y="1"/>
                      <a:pt x="4" y="0"/>
                      <a:pt x="5"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3" name="Freeform 287"/>
              <p:cNvSpPr>
                <a:spLocks/>
              </p:cNvSpPr>
              <p:nvPr/>
            </p:nvSpPr>
            <p:spPr bwMode="auto">
              <a:xfrm>
                <a:off x="282156" y="3641210"/>
                <a:ext cx="10525" cy="2338"/>
              </a:xfrm>
              <a:custGeom>
                <a:avLst/>
                <a:gdLst>
                  <a:gd name="T0" fmla="*/ 3 w 4"/>
                  <a:gd name="T1" fmla="*/ 1 h 1"/>
                  <a:gd name="T2" fmla="*/ 0 w 4"/>
                  <a:gd name="T3" fmla="*/ 0 h 1"/>
                  <a:gd name="T4" fmla="*/ 0 w 4"/>
                  <a:gd name="T5" fmla="*/ 1 h 1"/>
                  <a:gd name="T6" fmla="*/ 1 w 4"/>
                  <a:gd name="T7" fmla="*/ 1 h 1"/>
                  <a:gd name="T8" fmla="*/ 4 w 4"/>
                  <a:gd name="T9" fmla="*/ 1 h 1"/>
                  <a:gd name="T10" fmla="*/ 3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cubicBezTo>
                      <a:pt x="2" y="1"/>
                      <a:pt x="1" y="0"/>
                      <a:pt x="0" y="0"/>
                    </a:cubicBezTo>
                    <a:cubicBezTo>
                      <a:pt x="0" y="0"/>
                      <a:pt x="0" y="1"/>
                      <a:pt x="0" y="1"/>
                    </a:cubicBezTo>
                    <a:cubicBezTo>
                      <a:pt x="0" y="1"/>
                      <a:pt x="1" y="1"/>
                      <a:pt x="1" y="1"/>
                    </a:cubicBezTo>
                    <a:cubicBezTo>
                      <a:pt x="1" y="1"/>
                      <a:pt x="3" y="1"/>
                      <a:pt x="4" y="1"/>
                    </a:cubicBezTo>
                    <a:cubicBezTo>
                      <a:pt x="3" y="1"/>
                      <a:pt x="3" y="1"/>
                      <a:pt x="3" y="1"/>
                    </a:cubicBezTo>
                    <a:cubicBezTo>
                      <a:pt x="3" y="1"/>
                      <a:pt x="3" y="1"/>
                      <a:pt x="3"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4" name="Rectangle 288"/>
              <p:cNvSpPr>
                <a:spLocks noChangeArrowheads="1"/>
              </p:cNvSpPr>
              <p:nvPr/>
            </p:nvSpPr>
            <p:spPr bwMode="auto">
              <a:xfrm>
                <a:off x="278647" y="3641210"/>
                <a:ext cx="3508"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5" name="Freeform 289"/>
              <p:cNvSpPr>
                <a:spLocks noEditPoints="1"/>
              </p:cNvSpPr>
              <p:nvPr/>
            </p:nvSpPr>
            <p:spPr bwMode="auto">
              <a:xfrm>
                <a:off x="326596" y="3649393"/>
                <a:ext cx="140337" cy="168344"/>
              </a:xfrm>
              <a:custGeom>
                <a:avLst/>
                <a:gdLst>
                  <a:gd name="T0" fmla="*/ 33 w 51"/>
                  <a:gd name="T1" fmla="*/ 10 h 61"/>
                  <a:gd name="T2" fmla="*/ 26 w 51"/>
                  <a:gd name="T3" fmla="*/ 7 h 61"/>
                  <a:gd name="T4" fmla="*/ 21 w 51"/>
                  <a:gd name="T5" fmla="*/ 5 h 61"/>
                  <a:gd name="T6" fmla="*/ 16 w 51"/>
                  <a:gd name="T7" fmla="*/ 3 h 61"/>
                  <a:gd name="T8" fmla="*/ 21 w 51"/>
                  <a:gd name="T9" fmla="*/ 5 h 61"/>
                  <a:gd name="T10" fmla="*/ 19 w 51"/>
                  <a:gd name="T11" fmla="*/ 5 h 61"/>
                  <a:gd name="T12" fmla="*/ 18 w 51"/>
                  <a:gd name="T13" fmla="*/ 4 h 61"/>
                  <a:gd name="T14" fmla="*/ 15 w 51"/>
                  <a:gd name="T15" fmla="*/ 3 h 61"/>
                  <a:gd name="T16" fmla="*/ 14 w 51"/>
                  <a:gd name="T17" fmla="*/ 3 h 61"/>
                  <a:gd name="T18" fmla="*/ 11 w 51"/>
                  <a:gd name="T19" fmla="*/ 2 h 61"/>
                  <a:gd name="T20" fmla="*/ 9 w 51"/>
                  <a:gd name="T21" fmla="*/ 2 h 61"/>
                  <a:gd name="T22" fmla="*/ 8 w 51"/>
                  <a:gd name="T23" fmla="*/ 1 h 61"/>
                  <a:gd name="T24" fmla="*/ 7 w 51"/>
                  <a:gd name="T25" fmla="*/ 1 h 61"/>
                  <a:gd name="T26" fmla="*/ 1 w 51"/>
                  <a:gd name="T27" fmla="*/ 0 h 61"/>
                  <a:gd name="T28" fmla="*/ 1 w 51"/>
                  <a:gd name="T29" fmla="*/ 0 h 61"/>
                  <a:gd name="T30" fmla="*/ 4 w 51"/>
                  <a:gd name="T31" fmla="*/ 1 h 61"/>
                  <a:gd name="T32" fmla="*/ 5 w 51"/>
                  <a:gd name="T33" fmla="*/ 1 h 61"/>
                  <a:gd name="T34" fmla="*/ 5 w 51"/>
                  <a:gd name="T35" fmla="*/ 2 h 61"/>
                  <a:gd name="T36" fmla="*/ 2 w 51"/>
                  <a:gd name="T37" fmla="*/ 1 h 61"/>
                  <a:gd name="T38" fmla="*/ 1 w 51"/>
                  <a:gd name="T39" fmla="*/ 1 h 61"/>
                  <a:gd name="T40" fmla="*/ 1 w 51"/>
                  <a:gd name="T41" fmla="*/ 0 h 61"/>
                  <a:gd name="T42" fmla="*/ 0 w 51"/>
                  <a:gd name="T43" fmla="*/ 0 h 61"/>
                  <a:gd name="T44" fmla="*/ 2 w 51"/>
                  <a:gd name="T45" fmla="*/ 1 h 61"/>
                  <a:gd name="T46" fmla="*/ 10 w 51"/>
                  <a:gd name="T47" fmla="*/ 4 h 61"/>
                  <a:gd name="T48" fmla="*/ 11 w 51"/>
                  <a:gd name="T49" fmla="*/ 4 h 61"/>
                  <a:gd name="T50" fmla="*/ 11 w 51"/>
                  <a:gd name="T51" fmla="*/ 4 h 61"/>
                  <a:gd name="T52" fmla="*/ 12 w 51"/>
                  <a:gd name="T53" fmla="*/ 4 h 61"/>
                  <a:gd name="T54" fmla="*/ 13 w 51"/>
                  <a:gd name="T55" fmla="*/ 4 h 61"/>
                  <a:gd name="T56" fmla="*/ 12 w 51"/>
                  <a:gd name="T57" fmla="*/ 4 h 61"/>
                  <a:gd name="T58" fmla="*/ 15 w 51"/>
                  <a:gd name="T59" fmla="*/ 5 h 61"/>
                  <a:gd name="T60" fmla="*/ 15 w 51"/>
                  <a:gd name="T61" fmla="*/ 6 h 61"/>
                  <a:gd name="T62" fmla="*/ 17 w 51"/>
                  <a:gd name="T63" fmla="*/ 6 h 61"/>
                  <a:gd name="T64" fmla="*/ 17 w 51"/>
                  <a:gd name="T65" fmla="*/ 6 h 61"/>
                  <a:gd name="T66" fmla="*/ 17 w 51"/>
                  <a:gd name="T67" fmla="*/ 6 h 61"/>
                  <a:gd name="T68" fmla="*/ 17 w 51"/>
                  <a:gd name="T69" fmla="*/ 6 h 61"/>
                  <a:gd name="T70" fmla="*/ 19 w 51"/>
                  <a:gd name="T71" fmla="*/ 7 h 61"/>
                  <a:gd name="T72" fmla="*/ 22 w 51"/>
                  <a:gd name="T73" fmla="*/ 9 h 61"/>
                  <a:gd name="T74" fmla="*/ 40 w 51"/>
                  <a:gd name="T75" fmla="*/ 22 h 61"/>
                  <a:gd name="T76" fmla="*/ 41 w 51"/>
                  <a:gd name="T77" fmla="*/ 31 h 61"/>
                  <a:gd name="T78" fmla="*/ 26 w 51"/>
                  <a:gd name="T79" fmla="*/ 46 h 61"/>
                  <a:gd name="T80" fmla="*/ 26 w 51"/>
                  <a:gd name="T81" fmla="*/ 59 h 61"/>
                  <a:gd name="T82" fmla="*/ 31 w 51"/>
                  <a:gd name="T83" fmla="*/ 58 h 61"/>
                  <a:gd name="T84" fmla="*/ 31 w 51"/>
                  <a:gd name="T85" fmla="*/ 51 h 61"/>
                  <a:gd name="T86" fmla="*/ 33 w 51"/>
                  <a:gd name="T87" fmla="*/ 47 h 61"/>
                  <a:gd name="T88" fmla="*/ 46 w 51"/>
                  <a:gd name="T89" fmla="*/ 36 h 61"/>
                  <a:gd name="T90" fmla="*/ 48 w 51"/>
                  <a:gd name="T91" fmla="*/ 31 h 61"/>
                  <a:gd name="T92" fmla="*/ 33 w 51"/>
                  <a:gd name="T93" fmla="*/ 10 h 61"/>
                  <a:gd name="T94" fmla="*/ 13 w 51"/>
                  <a:gd name="T95" fmla="*/ 4 h 61"/>
                  <a:gd name="T96" fmla="*/ 13 w 51"/>
                  <a:gd name="T97" fmla="*/ 5 h 61"/>
                  <a:gd name="T98" fmla="*/ 13 w 51"/>
                  <a:gd name="T99" fmla="*/ 4 h 61"/>
                  <a:gd name="T100" fmla="*/ 13 w 51"/>
                  <a:gd name="T101" fmla="*/ 4 h 61"/>
                  <a:gd name="T102" fmla="*/ 21 w 51"/>
                  <a:gd name="T103" fmla="*/ 8 h 61"/>
                  <a:gd name="T104" fmla="*/ 23 w 51"/>
                  <a:gd name="T105" fmla="*/ 9 h 61"/>
                  <a:gd name="T106" fmla="*/ 21 w 51"/>
                  <a:gd name="T10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61">
                    <a:moveTo>
                      <a:pt x="33" y="10"/>
                    </a:moveTo>
                    <a:cubicBezTo>
                      <a:pt x="31" y="9"/>
                      <a:pt x="28" y="8"/>
                      <a:pt x="26" y="7"/>
                    </a:cubicBezTo>
                    <a:cubicBezTo>
                      <a:pt x="24" y="6"/>
                      <a:pt x="23" y="5"/>
                      <a:pt x="21" y="5"/>
                    </a:cubicBezTo>
                    <a:cubicBezTo>
                      <a:pt x="19" y="4"/>
                      <a:pt x="17" y="4"/>
                      <a:pt x="16" y="3"/>
                    </a:cubicBezTo>
                    <a:cubicBezTo>
                      <a:pt x="17" y="4"/>
                      <a:pt x="19" y="4"/>
                      <a:pt x="21" y="5"/>
                    </a:cubicBezTo>
                    <a:cubicBezTo>
                      <a:pt x="23" y="6"/>
                      <a:pt x="20" y="5"/>
                      <a:pt x="19" y="5"/>
                    </a:cubicBezTo>
                    <a:cubicBezTo>
                      <a:pt x="18" y="5"/>
                      <a:pt x="18" y="4"/>
                      <a:pt x="18" y="4"/>
                    </a:cubicBezTo>
                    <a:cubicBezTo>
                      <a:pt x="17" y="4"/>
                      <a:pt x="16" y="4"/>
                      <a:pt x="15" y="3"/>
                    </a:cubicBezTo>
                    <a:cubicBezTo>
                      <a:pt x="14" y="3"/>
                      <a:pt x="15" y="3"/>
                      <a:pt x="14" y="3"/>
                    </a:cubicBezTo>
                    <a:cubicBezTo>
                      <a:pt x="13" y="2"/>
                      <a:pt x="11" y="3"/>
                      <a:pt x="11" y="2"/>
                    </a:cubicBezTo>
                    <a:cubicBezTo>
                      <a:pt x="9" y="2"/>
                      <a:pt x="9" y="2"/>
                      <a:pt x="9" y="2"/>
                    </a:cubicBezTo>
                    <a:cubicBezTo>
                      <a:pt x="8" y="1"/>
                      <a:pt x="8" y="1"/>
                      <a:pt x="8" y="1"/>
                    </a:cubicBezTo>
                    <a:cubicBezTo>
                      <a:pt x="7" y="1"/>
                      <a:pt x="7" y="1"/>
                      <a:pt x="7" y="1"/>
                    </a:cubicBezTo>
                    <a:cubicBezTo>
                      <a:pt x="5" y="1"/>
                      <a:pt x="3" y="1"/>
                      <a:pt x="1" y="0"/>
                    </a:cubicBezTo>
                    <a:cubicBezTo>
                      <a:pt x="1" y="0"/>
                      <a:pt x="1" y="0"/>
                      <a:pt x="1" y="0"/>
                    </a:cubicBezTo>
                    <a:cubicBezTo>
                      <a:pt x="2" y="1"/>
                      <a:pt x="3" y="1"/>
                      <a:pt x="4" y="1"/>
                    </a:cubicBezTo>
                    <a:cubicBezTo>
                      <a:pt x="4" y="1"/>
                      <a:pt x="4" y="1"/>
                      <a:pt x="5" y="1"/>
                    </a:cubicBezTo>
                    <a:cubicBezTo>
                      <a:pt x="5" y="2"/>
                      <a:pt x="5" y="2"/>
                      <a:pt x="5" y="2"/>
                    </a:cubicBezTo>
                    <a:cubicBezTo>
                      <a:pt x="4" y="1"/>
                      <a:pt x="3" y="1"/>
                      <a:pt x="2" y="1"/>
                    </a:cubicBezTo>
                    <a:cubicBezTo>
                      <a:pt x="2" y="1"/>
                      <a:pt x="2" y="1"/>
                      <a:pt x="1" y="1"/>
                    </a:cubicBezTo>
                    <a:cubicBezTo>
                      <a:pt x="1" y="1"/>
                      <a:pt x="1" y="0"/>
                      <a:pt x="1" y="0"/>
                    </a:cubicBezTo>
                    <a:cubicBezTo>
                      <a:pt x="0" y="0"/>
                      <a:pt x="0" y="0"/>
                      <a:pt x="0" y="0"/>
                    </a:cubicBezTo>
                    <a:cubicBezTo>
                      <a:pt x="1" y="1"/>
                      <a:pt x="2" y="1"/>
                      <a:pt x="2" y="1"/>
                    </a:cubicBezTo>
                    <a:cubicBezTo>
                      <a:pt x="5" y="2"/>
                      <a:pt x="7" y="3"/>
                      <a:pt x="10" y="4"/>
                    </a:cubicBezTo>
                    <a:cubicBezTo>
                      <a:pt x="10" y="4"/>
                      <a:pt x="10" y="3"/>
                      <a:pt x="11" y="4"/>
                    </a:cubicBezTo>
                    <a:cubicBezTo>
                      <a:pt x="11" y="4"/>
                      <a:pt x="11" y="4"/>
                      <a:pt x="11" y="4"/>
                    </a:cubicBezTo>
                    <a:cubicBezTo>
                      <a:pt x="12" y="4"/>
                      <a:pt x="12" y="4"/>
                      <a:pt x="12" y="4"/>
                    </a:cubicBezTo>
                    <a:cubicBezTo>
                      <a:pt x="13" y="4"/>
                      <a:pt x="13" y="4"/>
                      <a:pt x="13" y="4"/>
                    </a:cubicBezTo>
                    <a:cubicBezTo>
                      <a:pt x="12" y="4"/>
                      <a:pt x="12" y="4"/>
                      <a:pt x="12" y="4"/>
                    </a:cubicBezTo>
                    <a:cubicBezTo>
                      <a:pt x="15" y="5"/>
                      <a:pt x="15" y="5"/>
                      <a:pt x="15" y="5"/>
                    </a:cubicBezTo>
                    <a:cubicBezTo>
                      <a:pt x="15" y="6"/>
                      <a:pt x="15" y="6"/>
                      <a:pt x="15" y="6"/>
                    </a:cubicBezTo>
                    <a:cubicBezTo>
                      <a:pt x="16" y="6"/>
                      <a:pt x="16" y="6"/>
                      <a:pt x="17" y="6"/>
                    </a:cubicBezTo>
                    <a:cubicBezTo>
                      <a:pt x="17" y="6"/>
                      <a:pt x="17" y="6"/>
                      <a:pt x="17" y="6"/>
                    </a:cubicBezTo>
                    <a:cubicBezTo>
                      <a:pt x="17" y="6"/>
                      <a:pt x="17" y="6"/>
                      <a:pt x="17" y="6"/>
                    </a:cubicBezTo>
                    <a:cubicBezTo>
                      <a:pt x="17" y="6"/>
                      <a:pt x="17" y="6"/>
                      <a:pt x="17" y="6"/>
                    </a:cubicBezTo>
                    <a:cubicBezTo>
                      <a:pt x="19" y="7"/>
                      <a:pt x="19" y="7"/>
                      <a:pt x="19" y="7"/>
                    </a:cubicBezTo>
                    <a:cubicBezTo>
                      <a:pt x="22" y="9"/>
                      <a:pt x="22" y="9"/>
                      <a:pt x="22" y="9"/>
                    </a:cubicBezTo>
                    <a:cubicBezTo>
                      <a:pt x="29" y="12"/>
                      <a:pt x="36" y="16"/>
                      <a:pt x="40" y="22"/>
                    </a:cubicBezTo>
                    <a:cubicBezTo>
                      <a:pt x="42" y="25"/>
                      <a:pt x="42" y="28"/>
                      <a:pt x="41" y="31"/>
                    </a:cubicBezTo>
                    <a:cubicBezTo>
                      <a:pt x="39" y="36"/>
                      <a:pt x="32" y="40"/>
                      <a:pt x="26" y="46"/>
                    </a:cubicBezTo>
                    <a:cubicBezTo>
                      <a:pt x="24" y="48"/>
                      <a:pt x="21" y="55"/>
                      <a:pt x="26" y="59"/>
                    </a:cubicBezTo>
                    <a:cubicBezTo>
                      <a:pt x="33" y="61"/>
                      <a:pt x="31" y="57"/>
                      <a:pt x="31" y="58"/>
                    </a:cubicBezTo>
                    <a:cubicBezTo>
                      <a:pt x="31" y="55"/>
                      <a:pt x="29" y="55"/>
                      <a:pt x="31" y="51"/>
                    </a:cubicBezTo>
                    <a:cubicBezTo>
                      <a:pt x="29" y="53"/>
                      <a:pt x="30" y="49"/>
                      <a:pt x="33" y="47"/>
                    </a:cubicBezTo>
                    <a:cubicBezTo>
                      <a:pt x="38" y="45"/>
                      <a:pt x="41" y="41"/>
                      <a:pt x="46" y="36"/>
                    </a:cubicBezTo>
                    <a:cubicBezTo>
                      <a:pt x="47" y="35"/>
                      <a:pt x="48" y="33"/>
                      <a:pt x="48" y="31"/>
                    </a:cubicBezTo>
                    <a:cubicBezTo>
                      <a:pt x="51" y="22"/>
                      <a:pt x="41" y="15"/>
                      <a:pt x="33" y="10"/>
                    </a:cubicBezTo>
                    <a:close/>
                    <a:moveTo>
                      <a:pt x="13" y="4"/>
                    </a:moveTo>
                    <a:cubicBezTo>
                      <a:pt x="13" y="5"/>
                      <a:pt x="13" y="5"/>
                      <a:pt x="13" y="5"/>
                    </a:cubicBezTo>
                    <a:cubicBezTo>
                      <a:pt x="13" y="4"/>
                      <a:pt x="13" y="4"/>
                      <a:pt x="13" y="4"/>
                    </a:cubicBezTo>
                    <a:cubicBezTo>
                      <a:pt x="13" y="4"/>
                      <a:pt x="13" y="4"/>
                      <a:pt x="13" y="4"/>
                    </a:cubicBezTo>
                    <a:close/>
                    <a:moveTo>
                      <a:pt x="21" y="8"/>
                    </a:moveTo>
                    <a:cubicBezTo>
                      <a:pt x="22" y="8"/>
                      <a:pt x="22" y="8"/>
                      <a:pt x="23" y="9"/>
                    </a:cubicBezTo>
                    <a:cubicBezTo>
                      <a:pt x="22" y="9"/>
                      <a:pt x="22" y="8"/>
                      <a:pt x="21"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36" name="组合 135"/>
            <p:cNvGrpSpPr/>
            <p:nvPr/>
          </p:nvGrpSpPr>
          <p:grpSpPr>
            <a:xfrm>
              <a:off x="6883967" y="3285206"/>
              <a:ext cx="500535" cy="616092"/>
              <a:chOff x="110242" y="4666624"/>
              <a:chExt cx="500535" cy="616092"/>
            </a:xfrm>
            <a:solidFill>
              <a:schemeClr val="bg1"/>
            </a:solidFill>
          </p:grpSpPr>
          <p:sp>
            <p:nvSpPr>
              <p:cNvPr id="137" name="Freeform 343"/>
              <p:cNvSpPr>
                <a:spLocks/>
              </p:cNvSpPr>
              <p:nvPr/>
            </p:nvSpPr>
            <p:spPr bwMode="auto">
              <a:xfrm>
                <a:off x="265783" y="4815094"/>
                <a:ext cx="81864" cy="94693"/>
              </a:xfrm>
              <a:custGeom>
                <a:avLst/>
                <a:gdLst>
                  <a:gd name="T0" fmla="*/ 21 w 30"/>
                  <a:gd name="T1" fmla="*/ 31 h 34"/>
                  <a:gd name="T2" fmla="*/ 27 w 30"/>
                  <a:gd name="T3" fmla="*/ 12 h 34"/>
                  <a:gd name="T4" fmla="*/ 9 w 30"/>
                  <a:gd name="T5" fmla="*/ 3 h 34"/>
                  <a:gd name="T6" fmla="*/ 3 w 30"/>
                  <a:gd name="T7" fmla="*/ 22 h 34"/>
                  <a:gd name="T8" fmla="*/ 21 w 30"/>
                  <a:gd name="T9" fmla="*/ 31 h 34"/>
                </a:gdLst>
                <a:ahLst/>
                <a:cxnLst>
                  <a:cxn ang="0">
                    <a:pos x="T0" y="T1"/>
                  </a:cxn>
                  <a:cxn ang="0">
                    <a:pos x="T2" y="T3"/>
                  </a:cxn>
                  <a:cxn ang="0">
                    <a:pos x="T4" y="T5"/>
                  </a:cxn>
                  <a:cxn ang="0">
                    <a:pos x="T6" y="T7"/>
                  </a:cxn>
                  <a:cxn ang="0">
                    <a:pos x="T8" y="T9"/>
                  </a:cxn>
                </a:cxnLst>
                <a:rect l="0" t="0" r="r" b="b"/>
                <a:pathLst>
                  <a:path w="30" h="34">
                    <a:moveTo>
                      <a:pt x="21" y="31"/>
                    </a:moveTo>
                    <a:cubicBezTo>
                      <a:pt x="27" y="29"/>
                      <a:pt x="30" y="20"/>
                      <a:pt x="27" y="12"/>
                    </a:cubicBezTo>
                    <a:cubicBezTo>
                      <a:pt x="23" y="4"/>
                      <a:pt x="15" y="0"/>
                      <a:pt x="9" y="3"/>
                    </a:cubicBezTo>
                    <a:cubicBezTo>
                      <a:pt x="2" y="5"/>
                      <a:pt x="0" y="14"/>
                      <a:pt x="3" y="22"/>
                    </a:cubicBezTo>
                    <a:cubicBezTo>
                      <a:pt x="7" y="30"/>
                      <a:pt x="14" y="34"/>
                      <a:pt x="21" y="3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8" name="Freeform 344"/>
              <p:cNvSpPr>
                <a:spLocks/>
              </p:cNvSpPr>
              <p:nvPr/>
            </p:nvSpPr>
            <p:spPr bwMode="auto">
              <a:xfrm>
                <a:off x="555812" y="4826784"/>
                <a:ext cx="54965" cy="26888"/>
              </a:xfrm>
              <a:custGeom>
                <a:avLst/>
                <a:gdLst>
                  <a:gd name="T0" fmla="*/ 17 w 20"/>
                  <a:gd name="T1" fmla="*/ 2 h 10"/>
                  <a:gd name="T2" fmla="*/ 4 w 20"/>
                  <a:gd name="T3" fmla="*/ 0 h 10"/>
                  <a:gd name="T4" fmla="*/ 0 w 20"/>
                  <a:gd name="T5" fmla="*/ 4 h 10"/>
                  <a:gd name="T6" fmla="*/ 3 w 20"/>
                  <a:gd name="T7" fmla="*/ 8 h 10"/>
                  <a:gd name="T8" fmla="*/ 16 w 20"/>
                  <a:gd name="T9" fmla="*/ 10 h 10"/>
                  <a:gd name="T10" fmla="*/ 16 w 20"/>
                  <a:gd name="T11" fmla="*/ 10 h 10"/>
                  <a:gd name="T12" fmla="*/ 20 w 20"/>
                  <a:gd name="T13" fmla="*/ 7 h 10"/>
                  <a:gd name="T14" fmla="*/ 17 w 2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2"/>
                    </a:moveTo>
                    <a:cubicBezTo>
                      <a:pt x="4" y="0"/>
                      <a:pt x="4" y="0"/>
                      <a:pt x="4" y="0"/>
                    </a:cubicBezTo>
                    <a:cubicBezTo>
                      <a:pt x="2" y="0"/>
                      <a:pt x="0" y="2"/>
                      <a:pt x="0" y="4"/>
                    </a:cubicBezTo>
                    <a:cubicBezTo>
                      <a:pt x="0" y="6"/>
                      <a:pt x="1" y="8"/>
                      <a:pt x="3" y="8"/>
                    </a:cubicBezTo>
                    <a:cubicBezTo>
                      <a:pt x="16" y="10"/>
                      <a:pt x="16" y="10"/>
                      <a:pt x="16" y="10"/>
                    </a:cubicBezTo>
                    <a:cubicBezTo>
                      <a:pt x="16" y="10"/>
                      <a:pt x="16" y="10"/>
                      <a:pt x="16" y="10"/>
                    </a:cubicBezTo>
                    <a:cubicBezTo>
                      <a:pt x="18" y="10"/>
                      <a:pt x="20" y="9"/>
                      <a:pt x="20" y="7"/>
                    </a:cubicBezTo>
                    <a:cubicBezTo>
                      <a:pt x="20" y="5"/>
                      <a:pt x="19" y="3"/>
                      <a:pt x="17"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39" name="Freeform 345"/>
              <p:cNvSpPr>
                <a:spLocks/>
              </p:cNvSpPr>
              <p:nvPr/>
            </p:nvSpPr>
            <p:spPr bwMode="auto">
              <a:xfrm>
                <a:off x="547627" y="4740274"/>
                <a:ext cx="57304" cy="36241"/>
              </a:xfrm>
              <a:custGeom>
                <a:avLst/>
                <a:gdLst>
                  <a:gd name="T0" fmla="*/ 6 w 21"/>
                  <a:gd name="T1" fmla="*/ 12 h 13"/>
                  <a:gd name="T2" fmla="*/ 18 w 21"/>
                  <a:gd name="T3" fmla="*/ 8 h 13"/>
                  <a:gd name="T4" fmla="*/ 20 w 21"/>
                  <a:gd name="T5" fmla="*/ 3 h 13"/>
                  <a:gd name="T6" fmla="*/ 15 w 21"/>
                  <a:gd name="T7" fmla="*/ 1 h 13"/>
                  <a:gd name="T8" fmla="*/ 3 w 21"/>
                  <a:gd name="T9" fmla="*/ 5 h 13"/>
                  <a:gd name="T10" fmla="*/ 1 w 21"/>
                  <a:gd name="T11" fmla="*/ 10 h 13"/>
                  <a:gd name="T12" fmla="*/ 5 w 21"/>
                  <a:gd name="T13" fmla="*/ 13 h 13"/>
                  <a:gd name="T14" fmla="*/ 6 w 2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6" y="12"/>
                    </a:moveTo>
                    <a:cubicBezTo>
                      <a:pt x="18" y="8"/>
                      <a:pt x="18" y="8"/>
                      <a:pt x="18" y="8"/>
                    </a:cubicBezTo>
                    <a:cubicBezTo>
                      <a:pt x="20" y="7"/>
                      <a:pt x="21" y="5"/>
                      <a:pt x="20" y="3"/>
                    </a:cubicBezTo>
                    <a:cubicBezTo>
                      <a:pt x="19" y="1"/>
                      <a:pt x="17" y="0"/>
                      <a:pt x="15" y="1"/>
                    </a:cubicBezTo>
                    <a:cubicBezTo>
                      <a:pt x="3" y="5"/>
                      <a:pt x="3" y="5"/>
                      <a:pt x="3" y="5"/>
                    </a:cubicBezTo>
                    <a:cubicBezTo>
                      <a:pt x="1" y="6"/>
                      <a:pt x="0" y="8"/>
                      <a:pt x="1" y="10"/>
                    </a:cubicBezTo>
                    <a:cubicBezTo>
                      <a:pt x="2" y="12"/>
                      <a:pt x="3" y="13"/>
                      <a:pt x="5" y="13"/>
                    </a:cubicBezTo>
                    <a:cubicBezTo>
                      <a:pt x="5" y="13"/>
                      <a:pt x="6" y="13"/>
                      <a:pt x="6"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0" name="Freeform 346"/>
              <p:cNvSpPr>
                <a:spLocks/>
              </p:cNvSpPr>
              <p:nvPr/>
            </p:nvSpPr>
            <p:spPr bwMode="auto">
              <a:xfrm>
                <a:off x="509033" y="4666624"/>
                <a:ext cx="43271" cy="49101"/>
              </a:xfrm>
              <a:custGeom>
                <a:avLst/>
                <a:gdLst>
                  <a:gd name="T0" fmla="*/ 4 w 16"/>
                  <a:gd name="T1" fmla="*/ 18 h 18"/>
                  <a:gd name="T2" fmla="*/ 7 w 16"/>
                  <a:gd name="T3" fmla="*/ 16 h 18"/>
                  <a:gd name="T4" fmla="*/ 15 w 16"/>
                  <a:gd name="T5" fmla="*/ 6 h 18"/>
                  <a:gd name="T6" fmla="*/ 14 w 16"/>
                  <a:gd name="T7" fmla="*/ 1 h 18"/>
                  <a:gd name="T8" fmla="*/ 9 w 16"/>
                  <a:gd name="T9" fmla="*/ 1 h 18"/>
                  <a:gd name="T10" fmla="*/ 1 w 16"/>
                  <a:gd name="T11" fmla="*/ 11 h 18"/>
                  <a:gd name="T12" fmla="*/ 1 w 16"/>
                  <a:gd name="T13" fmla="*/ 17 h 18"/>
                  <a:gd name="T14" fmla="*/ 4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4" y="18"/>
                    </a:moveTo>
                    <a:cubicBezTo>
                      <a:pt x="5" y="18"/>
                      <a:pt x="6" y="17"/>
                      <a:pt x="7" y="16"/>
                    </a:cubicBezTo>
                    <a:cubicBezTo>
                      <a:pt x="15" y="6"/>
                      <a:pt x="15" y="6"/>
                      <a:pt x="15" y="6"/>
                    </a:cubicBezTo>
                    <a:cubicBezTo>
                      <a:pt x="16" y="5"/>
                      <a:pt x="16" y="2"/>
                      <a:pt x="14" y="1"/>
                    </a:cubicBezTo>
                    <a:cubicBezTo>
                      <a:pt x="12" y="0"/>
                      <a:pt x="10" y="0"/>
                      <a:pt x="9" y="1"/>
                    </a:cubicBezTo>
                    <a:cubicBezTo>
                      <a:pt x="1" y="11"/>
                      <a:pt x="1" y="11"/>
                      <a:pt x="1" y="11"/>
                    </a:cubicBezTo>
                    <a:cubicBezTo>
                      <a:pt x="0" y="13"/>
                      <a:pt x="0" y="15"/>
                      <a:pt x="1" y="17"/>
                    </a:cubicBezTo>
                    <a:cubicBezTo>
                      <a:pt x="2" y="17"/>
                      <a:pt x="3" y="18"/>
                      <a:pt x="4"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41" name="Freeform 347"/>
              <p:cNvSpPr>
                <a:spLocks noEditPoints="1"/>
              </p:cNvSpPr>
              <p:nvPr/>
            </p:nvSpPr>
            <p:spPr bwMode="auto">
              <a:xfrm>
                <a:off x="110242" y="4682992"/>
                <a:ext cx="442063" cy="599724"/>
              </a:xfrm>
              <a:custGeom>
                <a:avLst/>
                <a:gdLst>
                  <a:gd name="T0" fmla="*/ 87 w 160"/>
                  <a:gd name="T1" fmla="*/ 55 h 217"/>
                  <a:gd name="T2" fmla="*/ 92 w 160"/>
                  <a:gd name="T3" fmla="*/ 67 h 217"/>
                  <a:gd name="T4" fmla="*/ 105 w 160"/>
                  <a:gd name="T5" fmla="*/ 88 h 217"/>
                  <a:gd name="T6" fmla="*/ 89 w 160"/>
                  <a:gd name="T7" fmla="*/ 84 h 217"/>
                  <a:gd name="T8" fmla="*/ 82 w 160"/>
                  <a:gd name="T9" fmla="*/ 84 h 217"/>
                  <a:gd name="T10" fmla="*/ 82 w 160"/>
                  <a:gd name="T11" fmla="*/ 92 h 217"/>
                  <a:gd name="T12" fmla="*/ 79 w 160"/>
                  <a:gd name="T13" fmla="*/ 116 h 217"/>
                  <a:gd name="T14" fmla="*/ 76 w 160"/>
                  <a:gd name="T15" fmla="*/ 89 h 217"/>
                  <a:gd name="T16" fmla="*/ 69 w 160"/>
                  <a:gd name="T17" fmla="*/ 84 h 217"/>
                  <a:gd name="T18" fmla="*/ 69 w 160"/>
                  <a:gd name="T19" fmla="*/ 91 h 217"/>
                  <a:gd name="T20" fmla="*/ 61 w 160"/>
                  <a:gd name="T21" fmla="*/ 99 h 217"/>
                  <a:gd name="T22" fmla="*/ 56 w 160"/>
                  <a:gd name="T23" fmla="*/ 91 h 217"/>
                  <a:gd name="T24" fmla="*/ 61 w 160"/>
                  <a:gd name="T25" fmla="*/ 86 h 217"/>
                  <a:gd name="T26" fmla="*/ 42 w 160"/>
                  <a:gd name="T27" fmla="*/ 85 h 217"/>
                  <a:gd name="T28" fmla="*/ 34 w 160"/>
                  <a:gd name="T29" fmla="*/ 83 h 217"/>
                  <a:gd name="T30" fmla="*/ 0 w 160"/>
                  <a:gd name="T31" fmla="*/ 67 h 217"/>
                  <a:gd name="T32" fmla="*/ 23 w 160"/>
                  <a:gd name="T33" fmla="*/ 96 h 217"/>
                  <a:gd name="T34" fmla="*/ 24 w 160"/>
                  <a:gd name="T35" fmla="*/ 97 h 217"/>
                  <a:gd name="T36" fmla="*/ 31 w 160"/>
                  <a:gd name="T37" fmla="*/ 100 h 217"/>
                  <a:gd name="T38" fmla="*/ 31 w 160"/>
                  <a:gd name="T39" fmla="*/ 100 h 217"/>
                  <a:gd name="T40" fmla="*/ 31 w 160"/>
                  <a:gd name="T41" fmla="*/ 100 h 217"/>
                  <a:gd name="T42" fmla="*/ 41 w 160"/>
                  <a:gd name="T43" fmla="*/ 100 h 217"/>
                  <a:gd name="T44" fmla="*/ 56 w 160"/>
                  <a:gd name="T45" fmla="*/ 150 h 217"/>
                  <a:gd name="T46" fmla="*/ 60 w 160"/>
                  <a:gd name="T47" fmla="*/ 217 h 217"/>
                  <a:gd name="T48" fmla="*/ 79 w 160"/>
                  <a:gd name="T49" fmla="*/ 152 h 217"/>
                  <a:gd name="T50" fmla="*/ 93 w 160"/>
                  <a:gd name="T51" fmla="*/ 207 h 217"/>
                  <a:gd name="T52" fmla="*/ 105 w 160"/>
                  <a:gd name="T53" fmla="*/ 164 h 217"/>
                  <a:gd name="T54" fmla="*/ 99 w 160"/>
                  <a:gd name="T55" fmla="*/ 150 h 217"/>
                  <a:gd name="T56" fmla="*/ 101 w 160"/>
                  <a:gd name="T57" fmla="*/ 103 h 217"/>
                  <a:gd name="T58" fmla="*/ 111 w 160"/>
                  <a:gd name="T59" fmla="*/ 106 h 217"/>
                  <a:gd name="T60" fmla="*/ 111 w 160"/>
                  <a:gd name="T61" fmla="*/ 106 h 217"/>
                  <a:gd name="T62" fmla="*/ 121 w 160"/>
                  <a:gd name="T63" fmla="*/ 98 h 217"/>
                  <a:gd name="T64" fmla="*/ 121 w 160"/>
                  <a:gd name="T65" fmla="*/ 98 h 217"/>
                  <a:gd name="T66" fmla="*/ 121 w 160"/>
                  <a:gd name="T67" fmla="*/ 97 h 217"/>
                  <a:gd name="T68" fmla="*/ 121 w 160"/>
                  <a:gd name="T69" fmla="*/ 72 h 217"/>
                  <a:gd name="T70" fmla="*/ 151 w 160"/>
                  <a:gd name="T71" fmla="*/ 35 h 217"/>
                  <a:gd name="T72" fmla="*/ 134 w 160"/>
                  <a:gd name="T73" fmla="*/ 43 h 217"/>
                  <a:gd name="T74" fmla="*/ 145 w 160"/>
                  <a:gd name="T75" fmla="*/ 38 h 217"/>
                  <a:gd name="T76" fmla="*/ 134 w 160"/>
                  <a:gd name="T77" fmla="*/ 4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217">
                    <a:moveTo>
                      <a:pt x="125" y="0"/>
                    </a:moveTo>
                    <a:cubicBezTo>
                      <a:pt x="119" y="9"/>
                      <a:pt x="93" y="48"/>
                      <a:pt x="87" y="55"/>
                    </a:cubicBezTo>
                    <a:cubicBezTo>
                      <a:pt x="88" y="58"/>
                      <a:pt x="89" y="59"/>
                      <a:pt x="90" y="61"/>
                    </a:cubicBezTo>
                    <a:cubicBezTo>
                      <a:pt x="91" y="64"/>
                      <a:pt x="91" y="65"/>
                      <a:pt x="92" y="67"/>
                    </a:cubicBezTo>
                    <a:cubicBezTo>
                      <a:pt x="94" y="67"/>
                      <a:pt x="98" y="68"/>
                      <a:pt x="104" y="69"/>
                    </a:cubicBezTo>
                    <a:cubicBezTo>
                      <a:pt x="105" y="88"/>
                      <a:pt x="105" y="88"/>
                      <a:pt x="105" y="88"/>
                    </a:cubicBezTo>
                    <a:cubicBezTo>
                      <a:pt x="91" y="85"/>
                      <a:pt x="91" y="85"/>
                      <a:pt x="91" y="85"/>
                    </a:cubicBezTo>
                    <a:cubicBezTo>
                      <a:pt x="91" y="85"/>
                      <a:pt x="89" y="84"/>
                      <a:pt x="89" y="84"/>
                    </a:cubicBezTo>
                    <a:cubicBezTo>
                      <a:pt x="87" y="84"/>
                      <a:pt x="85" y="84"/>
                      <a:pt x="82" y="84"/>
                    </a:cubicBezTo>
                    <a:cubicBezTo>
                      <a:pt x="82" y="84"/>
                      <a:pt x="82" y="84"/>
                      <a:pt x="82" y="84"/>
                    </a:cubicBezTo>
                    <a:cubicBezTo>
                      <a:pt x="88" y="88"/>
                      <a:pt x="88" y="88"/>
                      <a:pt x="88" y="88"/>
                    </a:cubicBezTo>
                    <a:cubicBezTo>
                      <a:pt x="82" y="92"/>
                      <a:pt x="82" y="92"/>
                      <a:pt x="82" y="92"/>
                    </a:cubicBezTo>
                    <a:cubicBezTo>
                      <a:pt x="85" y="97"/>
                      <a:pt x="85" y="97"/>
                      <a:pt x="85" y="97"/>
                    </a:cubicBezTo>
                    <a:cubicBezTo>
                      <a:pt x="79" y="116"/>
                      <a:pt x="79" y="116"/>
                      <a:pt x="79" y="116"/>
                    </a:cubicBezTo>
                    <a:cubicBezTo>
                      <a:pt x="75" y="90"/>
                      <a:pt x="75" y="90"/>
                      <a:pt x="75" y="90"/>
                    </a:cubicBezTo>
                    <a:cubicBezTo>
                      <a:pt x="76" y="89"/>
                      <a:pt x="76" y="89"/>
                      <a:pt x="76" y="89"/>
                    </a:cubicBezTo>
                    <a:cubicBezTo>
                      <a:pt x="74" y="83"/>
                      <a:pt x="74" y="83"/>
                      <a:pt x="74" y="83"/>
                    </a:cubicBezTo>
                    <a:cubicBezTo>
                      <a:pt x="69" y="84"/>
                      <a:pt x="69" y="84"/>
                      <a:pt x="69" y="84"/>
                    </a:cubicBezTo>
                    <a:cubicBezTo>
                      <a:pt x="68" y="90"/>
                      <a:pt x="68" y="90"/>
                      <a:pt x="68" y="90"/>
                    </a:cubicBezTo>
                    <a:cubicBezTo>
                      <a:pt x="69" y="91"/>
                      <a:pt x="69" y="91"/>
                      <a:pt x="69" y="91"/>
                    </a:cubicBezTo>
                    <a:cubicBezTo>
                      <a:pt x="70" y="117"/>
                      <a:pt x="70" y="117"/>
                      <a:pt x="70" y="117"/>
                    </a:cubicBezTo>
                    <a:cubicBezTo>
                      <a:pt x="61" y="99"/>
                      <a:pt x="61" y="99"/>
                      <a:pt x="61" y="99"/>
                    </a:cubicBezTo>
                    <a:cubicBezTo>
                      <a:pt x="63" y="94"/>
                      <a:pt x="63" y="94"/>
                      <a:pt x="63" y="94"/>
                    </a:cubicBezTo>
                    <a:cubicBezTo>
                      <a:pt x="56" y="91"/>
                      <a:pt x="56" y="91"/>
                      <a:pt x="56" y="91"/>
                    </a:cubicBezTo>
                    <a:cubicBezTo>
                      <a:pt x="61" y="86"/>
                      <a:pt x="61" y="86"/>
                      <a:pt x="61" y="86"/>
                    </a:cubicBezTo>
                    <a:cubicBezTo>
                      <a:pt x="61" y="86"/>
                      <a:pt x="61" y="86"/>
                      <a:pt x="61" y="86"/>
                    </a:cubicBezTo>
                    <a:cubicBezTo>
                      <a:pt x="61" y="86"/>
                      <a:pt x="59" y="86"/>
                      <a:pt x="58" y="86"/>
                    </a:cubicBezTo>
                    <a:cubicBezTo>
                      <a:pt x="42" y="85"/>
                      <a:pt x="42" y="85"/>
                      <a:pt x="42" y="85"/>
                    </a:cubicBezTo>
                    <a:cubicBezTo>
                      <a:pt x="35" y="85"/>
                      <a:pt x="35" y="85"/>
                      <a:pt x="35" y="85"/>
                    </a:cubicBezTo>
                    <a:cubicBezTo>
                      <a:pt x="34" y="83"/>
                      <a:pt x="34" y="83"/>
                      <a:pt x="34" y="83"/>
                    </a:cubicBezTo>
                    <a:cubicBezTo>
                      <a:pt x="15" y="56"/>
                      <a:pt x="15" y="56"/>
                      <a:pt x="15" y="56"/>
                    </a:cubicBezTo>
                    <a:cubicBezTo>
                      <a:pt x="10" y="60"/>
                      <a:pt x="5" y="63"/>
                      <a:pt x="0" y="67"/>
                    </a:cubicBezTo>
                    <a:cubicBezTo>
                      <a:pt x="21" y="93"/>
                      <a:pt x="21" y="93"/>
                      <a:pt x="21" y="93"/>
                    </a:cubicBezTo>
                    <a:cubicBezTo>
                      <a:pt x="23" y="96"/>
                      <a:pt x="23" y="96"/>
                      <a:pt x="23" y="96"/>
                    </a:cubicBezTo>
                    <a:cubicBezTo>
                      <a:pt x="24" y="97"/>
                      <a:pt x="24" y="97"/>
                      <a:pt x="24" y="97"/>
                    </a:cubicBezTo>
                    <a:cubicBezTo>
                      <a:pt x="24" y="97"/>
                      <a:pt x="24" y="97"/>
                      <a:pt x="24" y="97"/>
                    </a:cubicBezTo>
                    <a:cubicBezTo>
                      <a:pt x="24" y="97"/>
                      <a:pt x="24" y="97"/>
                      <a:pt x="24" y="97"/>
                    </a:cubicBezTo>
                    <a:cubicBezTo>
                      <a:pt x="27" y="98"/>
                      <a:pt x="18" y="94"/>
                      <a:pt x="31" y="100"/>
                    </a:cubicBezTo>
                    <a:cubicBezTo>
                      <a:pt x="31" y="100"/>
                      <a:pt x="31" y="100"/>
                      <a:pt x="31" y="100"/>
                    </a:cubicBezTo>
                    <a:cubicBezTo>
                      <a:pt x="31" y="100"/>
                      <a:pt x="31" y="100"/>
                      <a:pt x="31" y="100"/>
                    </a:cubicBezTo>
                    <a:cubicBezTo>
                      <a:pt x="31" y="100"/>
                      <a:pt x="31" y="100"/>
                      <a:pt x="31" y="100"/>
                    </a:cubicBezTo>
                    <a:cubicBezTo>
                      <a:pt x="31" y="100"/>
                      <a:pt x="31" y="100"/>
                      <a:pt x="31" y="100"/>
                    </a:cubicBezTo>
                    <a:cubicBezTo>
                      <a:pt x="33" y="100"/>
                      <a:pt x="33" y="100"/>
                      <a:pt x="33" y="100"/>
                    </a:cubicBezTo>
                    <a:cubicBezTo>
                      <a:pt x="41" y="100"/>
                      <a:pt x="41" y="100"/>
                      <a:pt x="41" y="100"/>
                    </a:cubicBezTo>
                    <a:cubicBezTo>
                      <a:pt x="53" y="100"/>
                      <a:pt x="53" y="100"/>
                      <a:pt x="53" y="100"/>
                    </a:cubicBezTo>
                    <a:cubicBezTo>
                      <a:pt x="54" y="117"/>
                      <a:pt x="55" y="134"/>
                      <a:pt x="56" y="150"/>
                    </a:cubicBezTo>
                    <a:cubicBezTo>
                      <a:pt x="43" y="212"/>
                      <a:pt x="43" y="212"/>
                      <a:pt x="43" y="212"/>
                    </a:cubicBezTo>
                    <a:cubicBezTo>
                      <a:pt x="60" y="217"/>
                      <a:pt x="60" y="217"/>
                      <a:pt x="60" y="217"/>
                    </a:cubicBezTo>
                    <a:cubicBezTo>
                      <a:pt x="66" y="196"/>
                      <a:pt x="74" y="159"/>
                      <a:pt x="76" y="152"/>
                    </a:cubicBezTo>
                    <a:cubicBezTo>
                      <a:pt x="77" y="152"/>
                      <a:pt x="78" y="152"/>
                      <a:pt x="79" y="152"/>
                    </a:cubicBezTo>
                    <a:cubicBezTo>
                      <a:pt x="89" y="178"/>
                      <a:pt x="89" y="178"/>
                      <a:pt x="89" y="178"/>
                    </a:cubicBezTo>
                    <a:cubicBezTo>
                      <a:pt x="90" y="184"/>
                      <a:pt x="92" y="198"/>
                      <a:pt x="93" y="207"/>
                    </a:cubicBezTo>
                    <a:cubicBezTo>
                      <a:pt x="110" y="206"/>
                      <a:pt x="110" y="206"/>
                      <a:pt x="110" y="206"/>
                    </a:cubicBezTo>
                    <a:cubicBezTo>
                      <a:pt x="109" y="194"/>
                      <a:pt x="111" y="181"/>
                      <a:pt x="105" y="164"/>
                    </a:cubicBezTo>
                    <a:cubicBezTo>
                      <a:pt x="103" y="159"/>
                      <a:pt x="101" y="154"/>
                      <a:pt x="99" y="150"/>
                    </a:cubicBezTo>
                    <a:cubicBezTo>
                      <a:pt x="99" y="150"/>
                      <a:pt x="99" y="150"/>
                      <a:pt x="99" y="150"/>
                    </a:cubicBezTo>
                    <a:cubicBezTo>
                      <a:pt x="98" y="133"/>
                      <a:pt x="96" y="117"/>
                      <a:pt x="94" y="101"/>
                    </a:cubicBezTo>
                    <a:cubicBezTo>
                      <a:pt x="101" y="103"/>
                      <a:pt x="101" y="103"/>
                      <a:pt x="101" y="103"/>
                    </a:cubicBezTo>
                    <a:cubicBezTo>
                      <a:pt x="108" y="105"/>
                      <a:pt x="108" y="105"/>
                      <a:pt x="108"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24" y="97"/>
                      <a:pt x="121" y="98"/>
                    </a:cubicBezTo>
                    <a:cubicBezTo>
                      <a:pt x="121" y="98"/>
                      <a:pt x="121" y="98"/>
                      <a:pt x="121" y="98"/>
                    </a:cubicBezTo>
                    <a:cubicBezTo>
                      <a:pt x="121" y="98"/>
                      <a:pt x="121" y="98"/>
                      <a:pt x="121" y="98"/>
                    </a:cubicBezTo>
                    <a:cubicBezTo>
                      <a:pt x="121" y="98"/>
                      <a:pt x="121" y="98"/>
                      <a:pt x="121" y="98"/>
                    </a:cubicBezTo>
                    <a:cubicBezTo>
                      <a:pt x="121" y="97"/>
                      <a:pt x="121" y="97"/>
                      <a:pt x="121" y="97"/>
                    </a:cubicBezTo>
                    <a:cubicBezTo>
                      <a:pt x="121" y="95"/>
                      <a:pt x="121" y="95"/>
                      <a:pt x="121" y="95"/>
                    </a:cubicBezTo>
                    <a:cubicBezTo>
                      <a:pt x="121" y="72"/>
                      <a:pt x="121" y="72"/>
                      <a:pt x="121" y="72"/>
                    </a:cubicBezTo>
                    <a:cubicBezTo>
                      <a:pt x="136" y="75"/>
                      <a:pt x="153" y="78"/>
                      <a:pt x="159" y="79"/>
                    </a:cubicBezTo>
                    <a:cubicBezTo>
                      <a:pt x="160" y="64"/>
                      <a:pt x="157" y="49"/>
                      <a:pt x="151" y="35"/>
                    </a:cubicBezTo>
                    <a:cubicBezTo>
                      <a:pt x="146" y="22"/>
                      <a:pt x="137" y="9"/>
                      <a:pt x="125" y="0"/>
                    </a:cubicBezTo>
                    <a:close/>
                    <a:moveTo>
                      <a:pt x="134" y="43"/>
                    </a:moveTo>
                    <a:cubicBezTo>
                      <a:pt x="130" y="32"/>
                      <a:pt x="127" y="20"/>
                      <a:pt x="126" y="8"/>
                    </a:cubicBezTo>
                    <a:cubicBezTo>
                      <a:pt x="134" y="17"/>
                      <a:pt x="141" y="27"/>
                      <a:pt x="145" y="38"/>
                    </a:cubicBezTo>
                    <a:cubicBezTo>
                      <a:pt x="150" y="49"/>
                      <a:pt x="153" y="61"/>
                      <a:pt x="153" y="72"/>
                    </a:cubicBezTo>
                    <a:cubicBezTo>
                      <a:pt x="145" y="64"/>
                      <a:pt x="139" y="54"/>
                      <a:pt x="134"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sp>
        <p:nvSpPr>
          <p:cNvPr id="142"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143" name="图片 142"/>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43931509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randombar(horizontal)">
                                      <p:cBhvr>
                                        <p:cTn id="13" dur="500"/>
                                        <p:tgtEl>
                                          <p:spTgt spid="53"/>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randombar(horizontal)">
                                      <p:cBhvr>
                                        <p:cTn id="17" dur="500"/>
                                        <p:tgtEl>
                                          <p:spTgt spid="56"/>
                                        </p:tgtEl>
                                      </p:cBhvr>
                                    </p:animEffect>
                                  </p:childTnLst>
                                </p:cTn>
                              </p:par>
                            </p:childTnLst>
                          </p:cTn>
                        </p:par>
                        <p:par>
                          <p:cTn id="18" fill="hold">
                            <p:stCondLst>
                              <p:cond delay="2000"/>
                            </p:stCondLst>
                            <p:childTnLst>
                              <p:par>
                                <p:cTn id="19" presetID="14" presetClass="entr" presetSubtype="10" fill="hold" nodeType="afterEffect">
                                  <p:stCondLst>
                                    <p:cond delay="0"/>
                                  </p:stCondLst>
                                  <p:childTnLst>
                                    <p:set>
                                      <p:cBhvr>
                                        <p:cTn id="20" dur="1" fill="hold">
                                          <p:stCondLst>
                                            <p:cond delay="0"/>
                                          </p:stCondLst>
                                        </p:cTn>
                                        <p:tgtEl>
                                          <p:spTgt spid="58"/>
                                        </p:tgtEl>
                                        <p:attrNameLst>
                                          <p:attrName>style.visibility</p:attrName>
                                        </p:attrNameLst>
                                      </p:cBhvr>
                                      <p:to>
                                        <p:strVal val="visible"/>
                                      </p:to>
                                    </p:set>
                                    <p:animEffect transition="in" filter="randombar(horizontal)">
                                      <p:cBhvr>
                                        <p:cTn id="21" dur="500"/>
                                        <p:tgtEl>
                                          <p:spTgt spid="58"/>
                                        </p:tgtEl>
                                      </p:cBhvr>
                                    </p:animEffect>
                                  </p:childTnLst>
                                </p:cTn>
                              </p:par>
                            </p:childTnLst>
                          </p:cTn>
                        </p:par>
                        <p:par>
                          <p:cTn id="22" fill="hold">
                            <p:stCondLst>
                              <p:cond delay="2500"/>
                            </p:stCondLst>
                            <p:childTnLst>
                              <p:par>
                                <p:cTn id="23" presetID="14" presetClass="entr" presetSubtype="10"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randombar(horizontal)">
                                      <p:cBhvr>
                                        <p:cTn id="2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369363" y="1419737"/>
            <a:ext cx="5432219" cy="4945109"/>
            <a:chOff x="2638696" y="526547"/>
            <a:chExt cx="6346736" cy="5779709"/>
          </a:xfrm>
        </p:grpSpPr>
        <p:grpSp>
          <p:nvGrpSpPr>
            <p:cNvPr id="3" name="组合 2"/>
            <p:cNvGrpSpPr/>
            <p:nvPr/>
          </p:nvGrpSpPr>
          <p:grpSpPr>
            <a:xfrm>
              <a:off x="2638696" y="526547"/>
              <a:ext cx="3383280" cy="3383640"/>
              <a:chOff x="2987040" y="1497648"/>
              <a:chExt cx="3383280" cy="3383640"/>
            </a:xfrm>
          </p:grpSpPr>
          <p:sp>
            <p:nvSpPr>
              <p:cNvPr id="17" name="任意多边形 16"/>
              <p:cNvSpPr/>
              <p:nvPr/>
            </p:nvSpPr>
            <p:spPr>
              <a:xfrm flipH="1">
                <a:off x="298704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81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8" name="椭圆 17"/>
              <p:cNvSpPr/>
              <p:nvPr/>
            </p:nvSpPr>
            <p:spPr>
              <a:xfrm>
                <a:off x="3197860" y="1708648"/>
                <a:ext cx="2961640" cy="2961640"/>
              </a:xfrm>
              <a:prstGeom prst="ellipse">
                <a:avLst/>
              </a:prstGeom>
              <a:blipFill>
                <a:blip r:embed="rId4"/>
                <a:stretch>
                  <a:fillRect/>
                </a:stretch>
              </a:blipFill>
              <a:ln>
                <a:noFill/>
              </a:ln>
              <a:effectLst>
                <a:innerShdw blurRad="114300" dist="25400" dir="135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 name="组合 3"/>
            <p:cNvGrpSpPr/>
            <p:nvPr/>
          </p:nvGrpSpPr>
          <p:grpSpPr>
            <a:xfrm flipH="1">
              <a:off x="6145712" y="1070165"/>
              <a:ext cx="2839720" cy="2840022"/>
              <a:chOff x="6748780" y="1497648"/>
              <a:chExt cx="3383280" cy="3383640"/>
            </a:xfrm>
          </p:grpSpPr>
          <p:sp>
            <p:nvSpPr>
              <p:cNvPr id="15" name="任意多边形 14"/>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2700000" scaled="1"/>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椭圆 15"/>
              <p:cNvSpPr/>
              <p:nvPr/>
            </p:nvSpPr>
            <p:spPr>
              <a:xfrm>
                <a:off x="6959600" y="1708648"/>
                <a:ext cx="2961640" cy="2961640"/>
              </a:xfrm>
              <a:prstGeom prst="ellipse">
                <a:avLst/>
              </a:prstGeom>
              <a:blipFill>
                <a:blip r:embed="rId4"/>
                <a:stretch>
                  <a:fillRect/>
                </a:stretch>
              </a:blipFill>
              <a:ln>
                <a:noFill/>
              </a:ln>
              <a:effectLst>
                <a:innerShdw blurRad="114300" dist="25400" dir="189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5" name="组合 4"/>
            <p:cNvGrpSpPr/>
            <p:nvPr/>
          </p:nvGrpSpPr>
          <p:grpSpPr>
            <a:xfrm flipH="1" flipV="1">
              <a:off x="6145712" y="4029232"/>
              <a:ext cx="2276782" cy="2277024"/>
              <a:chOff x="6748780" y="1497648"/>
              <a:chExt cx="3383280" cy="3383640"/>
            </a:xfrm>
          </p:grpSpPr>
          <p:sp>
            <p:nvSpPr>
              <p:cNvPr id="13" name="任意多边形 12"/>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189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4" name="椭圆 13"/>
              <p:cNvSpPr/>
              <p:nvPr/>
            </p:nvSpPr>
            <p:spPr>
              <a:xfrm>
                <a:off x="6959600" y="1708648"/>
                <a:ext cx="2961640" cy="2961640"/>
              </a:xfrm>
              <a:prstGeom prst="ellipse">
                <a:avLst/>
              </a:prstGeom>
              <a:blipFill>
                <a:blip r:embed="rId4"/>
                <a:stretch>
                  <a:fillRect/>
                </a:stretch>
              </a:blipFill>
              <a:ln>
                <a:noFill/>
              </a:ln>
              <a:effectLst>
                <a:innerShdw blurRad="114300" dist="25400" dir="27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 name="组合 5"/>
            <p:cNvGrpSpPr/>
            <p:nvPr/>
          </p:nvGrpSpPr>
          <p:grpSpPr>
            <a:xfrm flipV="1">
              <a:off x="4310634" y="4018644"/>
              <a:ext cx="1708764" cy="1708946"/>
              <a:chOff x="6748780" y="1497648"/>
              <a:chExt cx="3383280" cy="3383640"/>
            </a:xfrm>
          </p:grpSpPr>
          <p:sp>
            <p:nvSpPr>
              <p:cNvPr id="11" name="任意多边形 10"/>
              <p:cNvSpPr/>
              <p:nvPr/>
            </p:nvSpPr>
            <p:spPr>
              <a:xfrm flipH="1">
                <a:off x="6748780" y="1497648"/>
                <a:ext cx="3383280" cy="3383640"/>
              </a:xfrm>
              <a:custGeom>
                <a:avLst/>
                <a:gdLst>
                  <a:gd name="connsiteX0" fmla="*/ 1691640 w 3383280"/>
                  <a:gd name="connsiteY0" fmla="*/ 0 h 3383640"/>
                  <a:gd name="connsiteX1" fmla="*/ 3383280 w 3383280"/>
                  <a:gd name="connsiteY1" fmla="*/ 1691640 h 3383640"/>
                  <a:gd name="connsiteX2" fmla="*/ 1864601 w 3383280"/>
                  <a:gd name="connsiteY2" fmla="*/ 3374547 h 3383640"/>
                  <a:gd name="connsiteX3" fmla="*/ 1725867 w 3383280"/>
                  <a:gd name="connsiteY3" fmla="*/ 3381552 h 3383640"/>
                  <a:gd name="connsiteX4" fmla="*/ 1728000 w 3383280"/>
                  <a:gd name="connsiteY4" fmla="*/ 3383640 h 3383640"/>
                  <a:gd name="connsiteX5" fmla="*/ 0 w 3383280"/>
                  <a:gd name="connsiteY5" fmla="*/ 3383640 h 3383640"/>
                  <a:gd name="connsiteX6" fmla="*/ 0 w 3383280"/>
                  <a:gd name="connsiteY6" fmla="*/ 1691640 h 3383640"/>
                  <a:gd name="connsiteX7" fmla="*/ 1691640 w 3383280"/>
                  <a:gd name="connsiteY7" fmla="*/ 0 h 338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3280" h="3383640">
                    <a:moveTo>
                      <a:pt x="1691640" y="0"/>
                    </a:moveTo>
                    <a:cubicBezTo>
                      <a:pt x="2625907" y="0"/>
                      <a:pt x="3383280" y="757373"/>
                      <a:pt x="3383280" y="1691640"/>
                    </a:cubicBezTo>
                    <a:cubicBezTo>
                      <a:pt x="3383280" y="2567515"/>
                      <a:pt x="2717620" y="3287918"/>
                      <a:pt x="1864601" y="3374547"/>
                    </a:cubicBezTo>
                    <a:lnTo>
                      <a:pt x="1725867" y="3381552"/>
                    </a:lnTo>
                    <a:lnTo>
                      <a:pt x="1728000" y="3383640"/>
                    </a:lnTo>
                    <a:lnTo>
                      <a:pt x="0" y="3383640"/>
                    </a:lnTo>
                    <a:lnTo>
                      <a:pt x="0" y="1691640"/>
                    </a:lnTo>
                    <a:cubicBezTo>
                      <a:pt x="0" y="757373"/>
                      <a:pt x="757373" y="0"/>
                      <a:pt x="1691640" y="0"/>
                    </a:cubicBezTo>
                    <a:close/>
                  </a:path>
                </a:pathLst>
              </a:custGeom>
              <a:blipFill>
                <a:blip r:embed="rId3"/>
                <a:stretch>
                  <a:fillRect/>
                </a:stretch>
              </a:blipFill>
              <a:ln w="28575">
                <a:gradFill flip="none" rotWithShape="1">
                  <a:gsLst>
                    <a:gs pos="0">
                      <a:schemeClr val="bg1"/>
                    </a:gs>
                    <a:gs pos="100000">
                      <a:schemeClr val="bg1">
                        <a:lumMod val="85000"/>
                      </a:schemeClr>
                    </a:gs>
                  </a:gsLst>
                  <a:lin ang="13500000" scaled="0"/>
                  <a:tileRect/>
                </a:gradFill>
              </a:ln>
              <a:effectLst>
                <a:outerShdw blurRad="1270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椭圆 11"/>
              <p:cNvSpPr/>
              <p:nvPr/>
            </p:nvSpPr>
            <p:spPr>
              <a:xfrm>
                <a:off x="6959600" y="1708648"/>
                <a:ext cx="2961640" cy="2961640"/>
              </a:xfrm>
              <a:prstGeom prst="ellipse">
                <a:avLst/>
              </a:prstGeom>
              <a:blipFill>
                <a:blip r:embed="rId4"/>
                <a:stretch>
                  <a:fillRect/>
                </a:stretch>
              </a:blipFill>
              <a:ln>
                <a:noFill/>
              </a:ln>
              <a:effectLst>
                <a:innerShdw blurRad="114300" dist="25400" dir="8100000">
                  <a:prstClr val="black">
                    <a:alpha val="42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 name="文本框 40"/>
            <p:cNvSpPr txBox="1"/>
            <p:nvPr/>
          </p:nvSpPr>
          <p:spPr>
            <a:xfrm>
              <a:off x="3520711" y="1665288"/>
              <a:ext cx="1619250" cy="1834576"/>
            </a:xfrm>
            <a:prstGeom prst="rect">
              <a:avLst/>
            </a:prstGeom>
            <a:noFill/>
          </p:spPr>
          <p:txBody>
            <a:bodyPr wrap="square" rtlCol="0">
              <a:spAutoFit/>
            </a:bodyPr>
            <a:lstStyle/>
            <a:p>
              <a:pPr algn="ctr"/>
              <a:r>
                <a:rPr lang="en-US" altLang="zh-CN" sz="6000" dirty="0">
                  <a:solidFill>
                    <a:prstClr val="white"/>
                  </a:solidFill>
                  <a:cs typeface="+mn-ea"/>
                  <a:sym typeface="+mn-lt"/>
                </a:rPr>
                <a:t>95</a:t>
              </a:r>
              <a:r>
                <a:rPr lang="en-US" altLang="zh-CN" sz="3600" dirty="0">
                  <a:solidFill>
                    <a:prstClr val="white"/>
                  </a:solidFill>
                  <a:cs typeface="+mn-ea"/>
                  <a:sym typeface="+mn-lt"/>
                </a:rPr>
                <a:t>%</a:t>
              </a:r>
              <a:endParaRPr lang="zh-CN" altLang="en-US" sz="3600" dirty="0">
                <a:solidFill>
                  <a:prstClr val="white"/>
                </a:solidFill>
                <a:cs typeface="+mn-ea"/>
                <a:sym typeface="+mn-lt"/>
              </a:endParaRPr>
            </a:p>
          </p:txBody>
        </p:sp>
        <p:sp>
          <p:nvSpPr>
            <p:cNvPr id="8" name="文本框 41"/>
            <p:cNvSpPr txBox="1"/>
            <p:nvPr/>
          </p:nvSpPr>
          <p:spPr>
            <a:xfrm>
              <a:off x="6755947" y="1982344"/>
              <a:ext cx="1619250" cy="1079163"/>
            </a:xfrm>
            <a:prstGeom prst="rect">
              <a:avLst/>
            </a:prstGeom>
            <a:noFill/>
          </p:spPr>
          <p:txBody>
            <a:bodyPr wrap="square" rtlCol="0">
              <a:spAutoFit/>
            </a:bodyPr>
            <a:lstStyle/>
            <a:p>
              <a:pPr algn="ctr"/>
              <a:r>
                <a:rPr lang="en-US" altLang="zh-CN" sz="5400" dirty="0">
                  <a:solidFill>
                    <a:prstClr val="white"/>
                  </a:solidFill>
                  <a:cs typeface="+mn-ea"/>
                  <a:sym typeface="+mn-lt"/>
                </a:rPr>
                <a:t>77</a:t>
              </a:r>
              <a:r>
                <a:rPr lang="en-US" altLang="zh-CN" sz="3200" dirty="0">
                  <a:solidFill>
                    <a:prstClr val="white"/>
                  </a:solidFill>
                  <a:cs typeface="+mn-ea"/>
                  <a:sym typeface="+mn-lt"/>
                </a:rPr>
                <a:t>%</a:t>
              </a:r>
              <a:endParaRPr lang="zh-CN" altLang="en-US" sz="3200" dirty="0">
                <a:solidFill>
                  <a:prstClr val="white"/>
                </a:solidFill>
                <a:cs typeface="+mn-ea"/>
                <a:sym typeface="+mn-lt"/>
              </a:endParaRPr>
            </a:p>
          </p:txBody>
        </p:sp>
        <p:sp>
          <p:nvSpPr>
            <p:cNvPr id="9" name="文本框 42"/>
            <p:cNvSpPr txBox="1"/>
            <p:nvPr/>
          </p:nvSpPr>
          <p:spPr>
            <a:xfrm>
              <a:off x="6474478" y="4706079"/>
              <a:ext cx="1619250" cy="971247"/>
            </a:xfrm>
            <a:prstGeom prst="rect">
              <a:avLst/>
            </a:prstGeom>
            <a:noFill/>
          </p:spPr>
          <p:txBody>
            <a:bodyPr wrap="square" rtlCol="0">
              <a:spAutoFit/>
            </a:bodyPr>
            <a:lstStyle/>
            <a:p>
              <a:pPr algn="ctr"/>
              <a:r>
                <a:rPr lang="en-US" altLang="zh-CN" sz="4800" dirty="0">
                  <a:solidFill>
                    <a:prstClr val="white"/>
                  </a:solidFill>
                  <a:cs typeface="+mn-ea"/>
                  <a:sym typeface="+mn-lt"/>
                </a:rPr>
                <a:t>56</a:t>
              </a:r>
              <a:r>
                <a:rPr lang="en-US" altLang="zh-CN" sz="2800" dirty="0">
                  <a:solidFill>
                    <a:prstClr val="white"/>
                  </a:solidFill>
                  <a:cs typeface="+mn-ea"/>
                  <a:sym typeface="+mn-lt"/>
                </a:rPr>
                <a:t>%</a:t>
              </a:r>
              <a:endParaRPr lang="zh-CN" altLang="en-US" sz="2800" dirty="0">
                <a:solidFill>
                  <a:prstClr val="white"/>
                </a:solidFill>
                <a:cs typeface="+mn-ea"/>
                <a:sym typeface="+mn-lt"/>
              </a:endParaRPr>
            </a:p>
          </p:txBody>
        </p:sp>
        <p:sp>
          <p:nvSpPr>
            <p:cNvPr id="10" name="文本框 43"/>
            <p:cNvSpPr txBox="1"/>
            <p:nvPr/>
          </p:nvSpPr>
          <p:spPr>
            <a:xfrm>
              <a:off x="4381056" y="4491775"/>
              <a:ext cx="1619250" cy="899302"/>
            </a:xfrm>
            <a:prstGeom prst="rect">
              <a:avLst/>
            </a:prstGeom>
            <a:noFill/>
          </p:spPr>
          <p:txBody>
            <a:bodyPr wrap="square" rtlCol="0">
              <a:spAutoFit/>
            </a:bodyPr>
            <a:lstStyle/>
            <a:p>
              <a:pPr algn="ctr"/>
              <a:r>
                <a:rPr lang="en-US" altLang="zh-CN" sz="4400" dirty="0">
                  <a:solidFill>
                    <a:prstClr val="white"/>
                  </a:solidFill>
                  <a:cs typeface="+mn-ea"/>
                  <a:sym typeface="+mn-lt"/>
                </a:rPr>
                <a:t>36</a:t>
              </a:r>
              <a:r>
                <a:rPr lang="en-US" altLang="zh-CN" sz="2400" dirty="0">
                  <a:solidFill>
                    <a:prstClr val="white"/>
                  </a:solidFill>
                  <a:cs typeface="+mn-ea"/>
                  <a:sym typeface="+mn-lt"/>
                </a:rPr>
                <a:t>%</a:t>
              </a:r>
              <a:endParaRPr lang="zh-CN" altLang="en-US" sz="2400" dirty="0">
                <a:solidFill>
                  <a:prstClr val="white"/>
                </a:solidFill>
                <a:cs typeface="+mn-ea"/>
                <a:sym typeface="+mn-lt"/>
              </a:endParaRPr>
            </a:p>
          </p:txBody>
        </p:sp>
      </p:grpSp>
      <p:sp>
        <p:nvSpPr>
          <p:cNvPr id="20" name="文本框 96"/>
          <p:cNvSpPr txBox="1"/>
          <p:nvPr/>
        </p:nvSpPr>
        <p:spPr>
          <a:xfrm>
            <a:off x="9078295" y="2179747"/>
            <a:ext cx="1123957" cy="338476"/>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添加标题</a:t>
            </a:r>
          </a:p>
        </p:txBody>
      </p:sp>
      <p:sp>
        <p:nvSpPr>
          <p:cNvPr id="22" name="文本框 113"/>
          <p:cNvSpPr txBox="1"/>
          <p:nvPr/>
        </p:nvSpPr>
        <p:spPr>
          <a:xfrm>
            <a:off x="883901" y="2416986"/>
            <a:ext cx="2247914" cy="1015663"/>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sp>
        <p:nvSpPr>
          <p:cNvPr id="24" name="文本框 100"/>
          <p:cNvSpPr txBox="1"/>
          <p:nvPr/>
        </p:nvSpPr>
        <p:spPr>
          <a:xfrm>
            <a:off x="8586874" y="4771435"/>
            <a:ext cx="1149577" cy="338476"/>
          </a:xfrm>
          <a:prstGeom prst="rect">
            <a:avLst/>
          </a:prstGeom>
          <a:noFill/>
        </p:spPr>
        <p:txBody>
          <a:bodyPr wrap="square" rtlCol="0">
            <a:spAutoFit/>
          </a:bodyPr>
          <a:lstStyle/>
          <a:p>
            <a:r>
              <a:rPr lang="zh-CN" altLang="en-US" sz="1600" b="1" dirty="0">
                <a:solidFill>
                  <a:schemeClr val="tx1">
                    <a:lumMod val="65000"/>
                    <a:lumOff val="35000"/>
                  </a:schemeClr>
                </a:solidFill>
                <a:cs typeface="+mn-ea"/>
                <a:sym typeface="+mn-lt"/>
              </a:rPr>
              <a:t>添加标题</a:t>
            </a:r>
          </a:p>
        </p:txBody>
      </p:sp>
      <p:sp>
        <p:nvSpPr>
          <p:cNvPr id="26" name="文本框 113"/>
          <p:cNvSpPr txBox="1"/>
          <p:nvPr/>
        </p:nvSpPr>
        <p:spPr>
          <a:xfrm>
            <a:off x="2242418" y="4927899"/>
            <a:ext cx="2247914" cy="1015663"/>
          </a:xfrm>
          <a:prstGeom prst="rect">
            <a:avLst/>
          </a:prstGeom>
          <a:noFill/>
        </p:spPr>
        <p:txBody>
          <a:bodyPr wrap="square" rtlCol="0">
            <a:spAutoFit/>
          </a:bodyPr>
          <a:lstStyle/>
          <a:p>
            <a:pPr algn="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sp>
        <p:nvSpPr>
          <p:cNvPr id="28" name="文本框 104"/>
          <p:cNvSpPr txBox="1"/>
          <p:nvPr/>
        </p:nvSpPr>
        <p:spPr>
          <a:xfrm>
            <a:off x="3424127" y="4627452"/>
            <a:ext cx="1046273" cy="338476"/>
          </a:xfrm>
          <a:prstGeom prst="rect">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添加标题</a:t>
            </a:r>
          </a:p>
        </p:txBody>
      </p:sp>
      <p:sp>
        <p:nvSpPr>
          <p:cNvPr id="30" name="文本框 113"/>
          <p:cNvSpPr txBox="1"/>
          <p:nvPr/>
        </p:nvSpPr>
        <p:spPr>
          <a:xfrm>
            <a:off x="9078295" y="2510634"/>
            <a:ext cx="2247914" cy="1246495"/>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a:p>
            <a:pPr>
              <a:lnSpc>
                <a:spcPct val="150000"/>
              </a:lnSpc>
            </a:pPr>
            <a:endParaRPr lang="zh-CN" altLang="en-US" sz="1000" dirty="0">
              <a:solidFill>
                <a:schemeClr val="tx1">
                  <a:lumMod val="50000"/>
                  <a:lumOff val="50000"/>
                </a:schemeClr>
              </a:solidFill>
              <a:cs typeface="+mn-ea"/>
              <a:sym typeface="+mn-lt"/>
            </a:endParaRPr>
          </a:p>
        </p:txBody>
      </p:sp>
      <p:sp>
        <p:nvSpPr>
          <p:cNvPr id="32" name="文本框 108"/>
          <p:cNvSpPr txBox="1"/>
          <p:nvPr/>
        </p:nvSpPr>
        <p:spPr>
          <a:xfrm>
            <a:off x="2038763" y="2115114"/>
            <a:ext cx="1085438" cy="338476"/>
          </a:xfrm>
          <a:prstGeom prst="rect">
            <a:avLst/>
          </a:prstGeom>
          <a:noFill/>
        </p:spPr>
        <p:txBody>
          <a:bodyPr wrap="square" rtlCol="0">
            <a:spAutoFit/>
          </a:bodyPr>
          <a:lstStyle/>
          <a:p>
            <a:pPr algn="r"/>
            <a:r>
              <a:rPr lang="zh-CN" altLang="en-US" sz="1600" b="1" dirty="0">
                <a:solidFill>
                  <a:schemeClr val="tx1">
                    <a:lumMod val="65000"/>
                    <a:lumOff val="35000"/>
                  </a:schemeClr>
                </a:solidFill>
                <a:cs typeface="+mn-ea"/>
                <a:sym typeface="+mn-lt"/>
              </a:rPr>
              <a:t>添加标题</a:t>
            </a:r>
          </a:p>
        </p:txBody>
      </p:sp>
      <p:sp>
        <p:nvSpPr>
          <p:cNvPr id="34" name="文本框 113"/>
          <p:cNvSpPr txBox="1"/>
          <p:nvPr/>
        </p:nvSpPr>
        <p:spPr>
          <a:xfrm>
            <a:off x="8612494" y="5118617"/>
            <a:ext cx="2247914" cy="1015663"/>
          </a:xfrm>
          <a:prstGeom prst="rect">
            <a:avLst/>
          </a:prstGeom>
          <a:noFill/>
        </p:spPr>
        <p:txBody>
          <a:bodyPr wrap="square" rtlCol="0">
            <a:spAutoFit/>
          </a:bodyPr>
          <a:lstStyle/>
          <a:p>
            <a:pPr>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a:t>
            </a:r>
          </a:p>
        </p:txBody>
      </p:sp>
      <p:sp>
        <p:nvSpPr>
          <p:cNvPr id="27"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29" name="图片 2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6155835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2000"/>
                            </p:stCondLst>
                            <p:childTnLst>
                              <p:par>
                                <p:cTn id="11" presetID="22" presetClass="entr" presetSubtype="8" fill="hold" grpId="0" nodeType="after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500"/>
                                        <p:tgtEl>
                                          <p:spTgt spid="24"/>
                                        </p:tgtEl>
                                      </p:cBhvr>
                                    </p:animEffect>
                                  </p:childTnLst>
                                </p:cTn>
                              </p:par>
                            </p:childTnLst>
                          </p:cTn>
                        </p:par>
                        <p:par>
                          <p:cTn id="23" fill="hold">
                            <p:stCondLst>
                              <p:cond delay="2500"/>
                            </p:stCondLst>
                            <p:childTnLst>
                              <p:par>
                                <p:cTn id="24" presetID="22" presetClass="entr" presetSubtype="2" fill="hold" grpId="0"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right)">
                                      <p:cBhvr>
                                        <p:cTn id="26" dur="500"/>
                                        <p:tgtEl>
                                          <p:spTgt spid="22"/>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right)">
                                      <p:cBhvr>
                                        <p:cTn id="29" dur="500"/>
                                        <p:tgtEl>
                                          <p:spTgt spid="2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left)">
                                      <p:cBhvr>
                                        <p:cTn id="32" dur="500"/>
                                        <p:tgtEl>
                                          <p:spTgt spid="30"/>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4" grpId="0"/>
      <p:bldP spid="26" grpId="0"/>
      <p:bldP spid="28" grpId="0"/>
      <p:bldP spid="30" grpId="0"/>
      <p:bldP spid="32"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a:solidFill>
                  <a:schemeClr val="bg1"/>
                </a:solidFill>
                <a:cs typeface="+mn-ea"/>
                <a:sym typeface="+mn-lt"/>
              </a:rPr>
              <a:t>第三</a:t>
            </a:r>
            <a:r>
              <a:rPr lang="zh-CN" altLang="en-US" sz="4800" dirty="0">
                <a:solidFill>
                  <a:srgbClr val="FFC000"/>
                </a:solidFill>
                <a:cs typeface="+mn-ea"/>
                <a:sym typeface="+mn-lt"/>
              </a:rPr>
              <a:t>章节</a:t>
            </a: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a:solidFill>
                  <a:schemeClr val="accent3"/>
                </a:solidFill>
                <a:latin typeface="幼圆" panose="02010509060101010101" pitchFamily="49" charset="-122"/>
                <a:ea typeface="幼圆" panose="02010509060101010101" pitchFamily="49" charset="-122"/>
              </a:rPr>
              <a:t>单击修改您的标题</a:t>
            </a:r>
          </a:p>
        </p:txBody>
      </p:sp>
    </p:spTree>
    <p:extLst>
      <p:ext uri="{BB962C8B-B14F-4D97-AF65-F5344CB8AC3E}">
        <p14:creationId xmlns:p14="http://schemas.microsoft.com/office/powerpoint/2010/main" val="933610607"/>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6585324" y="2301712"/>
            <a:ext cx="5608264" cy="2539320"/>
            <a:chOff x="6585324" y="2301712"/>
            <a:chExt cx="5608264" cy="2539320"/>
          </a:xfrm>
        </p:grpSpPr>
        <p:sp>
          <p:nvSpPr>
            <p:cNvPr id="6" name="任意多边形 5"/>
            <p:cNvSpPr/>
            <p:nvPr/>
          </p:nvSpPr>
          <p:spPr>
            <a:xfrm flipH="1">
              <a:off x="6585324" y="2301712"/>
              <a:ext cx="5608264" cy="2539320"/>
            </a:xfrm>
            <a:custGeom>
              <a:avLst/>
              <a:gdLst>
                <a:gd name="connsiteX0" fmla="*/ 4058363 w 5216493"/>
                <a:gd name="connsiteY0" fmla="*/ 0 h 2362788"/>
                <a:gd name="connsiteX1" fmla="*/ 850234 w 5216493"/>
                <a:gd name="connsiteY1" fmla="*/ 0 h 2362788"/>
                <a:gd name="connsiteX2" fmla="*/ 850234 w 5216493"/>
                <a:gd name="connsiteY2" fmla="*/ 2032 h 2362788"/>
                <a:gd name="connsiteX3" fmla="*/ 0 w 5216493"/>
                <a:gd name="connsiteY3" fmla="*/ 2032 h 2362788"/>
                <a:gd name="connsiteX4" fmla="*/ 0 w 5216493"/>
                <a:gd name="connsiteY4" fmla="*/ 531904 h 2362788"/>
                <a:gd name="connsiteX5" fmla="*/ 1 w 5216493"/>
                <a:gd name="connsiteY5" fmla="*/ 531904 h 2362788"/>
                <a:gd name="connsiteX6" fmla="*/ 1 w 5216493"/>
                <a:gd name="connsiteY6" fmla="*/ 364801 h 2362788"/>
                <a:gd name="connsiteX7" fmla="*/ 850234 w 5216493"/>
                <a:gd name="connsiteY7" fmla="*/ 364801 h 2362788"/>
                <a:gd name="connsiteX8" fmla="*/ 850234 w 5216493"/>
                <a:gd name="connsiteY8" fmla="*/ 2362788 h 2362788"/>
                <a:gd name="connsiteX9" fmla="*/ 850235 w 5216493"/>
                <a:gd name="connsiteY9" fmla="*/ 2362788 h 2362788"/>
                <a:gd name="connsiteX10" fmla="*/ 850235 w 5216493"/>
                <a:gd name="connsiteY10" fmla="*/ 364801 h 2362788"/>
                <a:gd name="connsiteX11" fmla="*/ 1653870 w 5216493"/>
                <a:gd name="connsiteY11" fmla="*/ 364801 h 2362788"/>
                <a:gd name="connsiteX12" fmla="*/ 1653870 w 5216493"/>
                <a:gd name="connsiteY12" fmla="*/ 362769 h 2362788"/>
                <a:gd name="connsiteX13" fmla="*/ 3815944 w 5216493"/>
                <a:gd name="connsiteY13" fmla="*/ 362769 h 2362788"/>
                <a:gd name="connsiteX14" fmla="*/ 4860260 w 5216493"/>
                <a:gd name="connsiteY14" fmla="*/ 1407085 h 2362788"/>
                <a:gd name="connsiteX15" fmla="*/ 4860260 w 5216493"/>
                <a:gd name="connsiteY15" fmla="*/ 2125118 h 2362788"/>
                <a:gd name="connsiteX16" fmla="*/ 5216493 w 5216493"/>
                <a:gd name="connsiteY16" fmla="*/ 2125118 h 2362788"/>
                <a:gd name="connsiteX17" fmla="*/ 5216493 w 5216493"/>
                <a:gd name="connsiteY17" fmla="*/ 1158130 h 2362788"/>
                <a:gd name="connsiteX18" fmla="*/ 4058363 w 5216493"/>
                <a:gd name="connsiteY18" fmla="*/ 0 h 2362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6493" h="2362788">
                  <a:moveTo>
                    <a:pt x="4058363" y="0"/>
                  </a:moveTo>
                  <a:lnTo>
                    <a:pt x="850234" y="0"/>
                  </a:lnTo>
                  <a:lnTo>
                    <a:pt x="850234" y="2032"/>
                  </a:lnTo>
                  <a:lnTo>
                    <a:pt x="0" y="2032"/>
                  </a:lnTo>
                  <a:lnTo>
                    <a:pt x="0" y="531904"/>
                  </a:lnTo>
                  <a:lnTo>
                    <a:pt x="1" y="531904"/>
                  </a:lnTo>
                  <a:lnTo>
                    <a:pt x="1" y="364801"/>
                  </a:lnTo>
                  <a:lnTo>
                    <a:pt x="850234" y="364801"/>
                  </a:lnTo>
                  <a:lnTo>
                    <a:pt x="850234" y="2362788"/>
                  </a:lnTo>
                  <a:lnTo>
                    <a:pt x="850235" y="2362788"/>
                  </a:lnTo>
                  <a:lnTo>
                    <a:pt x="850235" y="364801"/>
                  </a:lnTo>
                  <a:lnTo>
                    <a:pt x="1653870" y="364801"/>
                  </a:lnTo>
                  <a:lnTo>
                    <a:pt x="1653870" y="362769"/>
                  </a:lnTo>
                  <a:lnTo>
                    <a:pt x="3815944" y="362769"/>
                  </a:lnTo>
                  <a:cubicBezTo>
                    <a:pt x="4392704" y="362769"/>
                    <a:pt x="4860260" y="830325"/>
                    <a:pt x="4860260" y="1407085"/>
                  </a:cubicBezTo>
                  <a:lnTo>
                    <a:pt x="4860260" y="2125118"/>
                  </a:lnTo>
                  <a:lnTo>
                    <a:pt x="5216493" y="2125118"/>
                  </a:lnTo>
                  <a:lnTo>
                    <a:pt x="5216493" y="1158130"/>
                  </a:lnTo>
                  <a:cubicBezTo>
                    <a:pt x="5216493" y="518512"/>
                    <a:pt x="4697981" y="0"/>
                    <a:pt x="4058363" y="0"/>
                  </a:cubicBezTo>
                  <a:close/>
                </a:path>
              </a:pathLst>
            </a:custGeom>
            <a:blipFill>
              <a:blip r:embed="rId3"/>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任意多边形 2"/>
            <p:cNvSpPr/>
            <p:nvPr/>
          </p:nvSpPr>
          <p:spPr>
            <a:xfrm flipH="1">
              <a:off x="6968312" y="2691585"/>
              <a:ext cx="5225273" cy="1894020"/>
            </a:xfrm>
            <a:custGeom>
              <a:avLst/>
              <a:gdLst>
                <a:gd name="connsiteX0" fmla="*/ 3815940 w 4860256"/>
                <a:gd name="connsiteY0" fmla="*/ 0 h 1762349"/>
                <a:gd name="connsiteX1" fmla="*/ 990598 w 4860256"/>
                <a:gd name="connsiteY1" fmla="*/ 0 h 1762349"/>
                <a:gd name="connsiteX2" fmla="*/ 850231 w 4860256"/>
                <a:gd name="connsiteY2" fmla="*/ 0 h 1762349"/>
                <a:gd name="connsiteX3" fmla="*/ 0 w 4860256"/>
                <a:gd name="connsiteY3" fmla="*/ 0 h 1762349"/>
                <a:gd name="connsiteX4" fmla="*/ 0 w 4860256"/>
                <a:gd name="connsiteY4" fmla="*/ 395925 h 1762349"/>
                <a:gd name="connsiteX5" fmla="*/ 990598 w 4860256"/>
                <a:gd name="connsiteY5" fmla="*/ 395925 h 1762349"/>
                <a:gd name="connsiteX6" fmla="*/ 990598 w 4860256"/>
                <a:gd name="connsiteY6" fmla="*/ 392340 h 1762349"/>
                <a:gd name="connsiteX7" fmla="*/ 3763050 w 4860256"/>
                <a:gd name="connsiteY7" fmla="*/ 392340 h 1762349"/>
                <a:gd name="connsiteX8" fmla="*/ 4461791 w 4860256"/>
                <a:gd name="connsiteY8" fmla="*/ 1091081 h 1762349"/>
                <a:gd name="connsiteX9" fmla="*/ 4461791 w 4860256"/>
                <a:gd name="connsiteY9" fmla="*/ 1762349 h 1762349"/>
                <a:gd name="connsiteX10" fmla="*/ 4860256 w 4860256"/>
                <a:gd name="connsiteY10" fmla="*/ 1762349 h 1762349"/>
                <a:gd name="connsiteX11" fmla="*/ 4860256 w 4860256"/>
                <a:gd name="connsiteY11" fmla="*/ 1044316 h 1762349"/>
                <a:gd name="connsiteX12" fmla="*/ 3815940 w 4860256"/>
                <a:gd name="connsiteY12" fmla="*/ 0 h 1762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0256" h="1762349">
                  <a:moveTo>
                    <a:pt x="3815940" y="0"/>
                  </a:moveTo>
                  <a:lnTo>
                    <a:pt x="990598" y="0"/>
                  </a:lnTo>
                  <a:lnTo>
                    <a:pt x="850231" y="0"/>
                  </a:lnTo>
                  <a:lnTo>
                    <a:pt x="0" y="0"/>
                  </a:lnTo>
                  <a:lnTo>
                    <a:pt x="0" y="395925"/>
                  </a:lnTo>
                  <a:lnTo>
                    <a:pt x="990598" y="395925"/>
                  </a:lnTo>
                  <a:lnTo>
                    <a:pt x="990598" y="392340"/>
                  </a:lnTo>
                  <a:lnTo>
                    <a:pt x="3763050" y="392340"/>
                  </a:lnTo>
                  <a:cubicBezTo>
                    <a:pt x="4148954" y="392340"/>
                    <a:pt x="4461791" y="705177"/>
                    <a:pt x="4461791" y="1091081"/>
                  </a:cubicBezTo>
                  <a:lnTo>
                    <a:pt x="4461791" y="1762349"/>
                  </a:lnTo>
                  <a:lnTo>
                    <a:pt x="4860256" y="1762349"/>
                  </a:lnTo>
                  <a:lnTo>
                    <a:pt x="4860256" y="1044316"/>
                  </a:lnTo>
                  <a:cubicBezTo>
                    <a:pt x="4860256" y="467556"/>
                    <a:pt x="4392700" y="0"/>
                    <a:pt x="3815940" y="0"/>
                  </a:cubicBezTo>
                  <a:close/>
                </a:path>
              </a:pathLst>
            </a:custGeom>
            <a:blipFill>
              <a:blip r:embed="rId4"/>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 name="任意多边形 1"/>
            <p:cNvSpPr/>
            <p:nvPr/>
          </p:nvSpPr>
          <p:spPr>
            <a:xfrm flipH="1">
              <a:off x="7396704" y="3098420"/>
              <a:ext cx="4796882" cy="1487184"/>
            </a:xfrm>
            <a:custGeom>
              <a:avLst/>
              <a:gdLst>
                <a:gd name="connsiteX0" fmla="*/ 1607999 w 4461791"/>
                <a:gd name="connsiteY0" fmla="*/ 0 h 1383796"/>
                <a:gd name="connsiteX1" fmla="*/ 0 w 4461791"/>
                <a:gd name="connsiteY1" fmla="*/ 0 h 1383796"/>
                <a:gd name="connsiteX2" fmla="*/ 0 w 4461791"/>
                <a:gd name="connsiteY2" fmla="*/ 566646 h 1383796"/>
                <a:gd name="connsiteX3" fmla="*/ 1 w 4461791"/>
                <a:gd name="connsiteY3" fmla="*/ 566646 h 1383796"/>
                <a:gd name="connsiteX4" fmla="*/ 1 w 4461791"/>
                <a:gd name="connsiteY4" fmla="*/ 387946 h 1383796"/>
                <a:gd name="connsiteX5" fmla="*/ 1603034 w 4461791"/>
                <a:gd name="connsiteY5" fmla="*/ 387946 h 1383796"/>
                <a:gd name="connsiteX6" fmla="*/ 1603034 w 4461791"/>
                <a:gd name="connsiteY6" fmla="*/ 384898 h 1383796"/>
                <a:gd name="connsiteX7" fmla="*/ 3653197 w 4461791"/>
                <a:gd name="connsiteY7" fmla="*/ 384898 h 1383796"/>
                <a:gd name="connsiteX8" fmla="*/ 4068091 w 4461791"/>
                <a:gd name="connsiteY8" fmla="*/ 799792 h 1383796"/>
                <a:gd name="connsiteX9" fmla="*/ 4068091 w 4461791"/>
                <a:gd name="connsiteY9" fmla="*/ 1383796 h 1383796"/>
                <a:gd name="connsiteX10" fmla="*/ 4461791 w 4461791"/>
                <a:gd name="connsiteY10" fmla="*/ 1383796 h 1383796"/>
                <a:gd name="connsiteX11" fmla="*/ 4461791 w 4461791"/>
                <a:gd name="connsiteY11" fmla="*/ 701914 h 1383796"/>
                <a:gd name="connsiteX12" fmla="*/ 3763050 w 4461791"/>
                <a:gd name="connsiteY12" fmla="*/ 3173 h 1383796"/>
                <a:gd name="connsiteX13" fmla="*/ 1607733 w 4461791"/>
                <a:gd name="connsiteY13" fmla="*/ 3173 h 1383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461791" h="1383796">
                  <a:moveTo>
                    <a:pt x="1607999" y="0"/>
                  </a:moveTo>
                  <a:lnTo>
                    <a:pt x="0" y="0"/>
                  </a:lnTo>
                  <a:lnTo>
                    <a:pt x="0" y="566646"/>
                  </a:lnTo>
                  <a:lnTo>
                    <a:pt x="1" y="566646"/>
                  </a:lnTo>
                  <a:lnTo>
                    <a:pt x="1" y="387946"/>
                  </a:lnTo>
                  <a:lnTo>
                    <a:pt x="1603034" y="387946"/>
                  </a:lnTo>
                  <a:lnTo>
                    <a:pt x="1603034" y="384898"/>
                  </a:lnTo>
                  <a:lnTo>
                    <a:pt x="3653197" y="384898"/>
                  </a:lnTo>
                  <a:cubicBezTo>
                    <a:pt x="3882337" y="384898"/>
                    <a:pt x="4068091" y="570652"/>
                    <a:pt x="4068091" y="799792"/>
                  </a:cubicBezTo>
                  <a:lnTo>
                    <a:pt x="4068091" y="1383796"/>
                  </a:lnTo>
                  <a:lnTo>
                    <a:pt x="4461791" y="1383796"/>
                  </a:lnTo>
                  <a:lnTo>
                    <a:pt x="4461791" y="701914"/>
                  </a:lnTo>
                  <a:cubicBezTo>
                    <a:pt x="4461791" y="316010"/>
                    <a:pt x="4148954" y="3173"/>
                    <a:pt x="3763050" y="3173"/>
                  </a:cubicBezTo>
                  <a:lnTo>
                    <a:pt x="1607733" y="3173"/>
                  </a:lnTo>
                  <a:close/>
                </a:path>
              </a:pathLst>
            </a:custGeom>
            <a:blipFill>
              <a:blip r:embed="rId3"/>
              <a:stretch>
                <a:fillRect/>
              </a:stretch>
            </a:blipFill>
            <a:ln>
              <a:noFill/>
            </a:ln>
            <a:effectLst>
              <a:outerShdw blurRad="1016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1" name="组合 40"/>
          <p:cNvGrpSpPr/>
          <p:nvPr/>
        </p:nvGrpSpPr>
        <p:grpSpPr>
          <a:xfrm>
            <a:off x="3917382" y="1845191"/>
            <a:ext cx="3351653" cy="1031245"/>
            <a:chOff x="3916871" y="1845618"/>
            <a:chExt cx="3351217" cy="1031484"/>
          </a:xfrm>
        </p:grpSpPr>
        <p:sp>
          <p:nvSpPr>
            <p:cNvPr id="11" name="任意多边形 10"/>
            <p:cNvSpPr/>
            <p:nvPr/>
          </p:nvSpPr>
          <p:spPr>
            <a:xfrm>
              <a:off x="3933246" y="1890670"/>
              <a:ext cx="3194573" cy="889256"/>
            </a:xfrm>
            <a:custGeom>
              <a:avLst/>
              <a:gdLst>
                <a:gd name="connsiteX0" fmla="*/ 2971800 w 2971800"/>
                <a:gd name="connsiteY0" fmla="*/ 508000 h 508000"/>
                <a:gd name="connsiteX1" fmla="*/ 622300 w 2971800"/>
                <a:gd name="connsiteY1" fmla="*/ 508000 h 508000"/>
                <a:gd name="connsiteX2" fmla="*/ 622300 w 2971800"/>
                <a:gd name="connsiteY2" fmla="*/ 0 h 508000"/>
                <a:gd name="connsiteX3" fmla="*/ 0 w 2971800"/>
                <a:gd name="connsiteY3" fmla="*/ 0 h 508000"/>
              </a:gdLst>
              <a:ahLst/>
              <a:cxnLst>
                <a:cxn ang="0">
                  <a:pos x="connsiteX0" y="connsiteY0"/>
                </a:cxn>
                <a:cxn ang="0">
                  <a:pos x="connsiteX1" y="connsiteY1"/>
                </a:cxn>
                <a:cxn ang="0">
                  <a:pos x="connsiteX2" y="connsiteY2"/>
                </a:cxn>
                <a:cxn ang="0">
                  <a:pos x="connsiteX3" y="connsiteY3"/>
                </a:cxn>
              </a:cxnLst>
              <a:rect l="l" t="t" r="r" b="b"/>
              <a:pathLst>
                <a:path w="2971800" h="508000">
                  <a:moveTo>
                    <a:pt x="2971800" y="508000"/>
                  </a:moveTo>
                  <a:lnTo>
                    <a:pt x="622300" y="508000"/>
                  </a:lnTo>
                  <a:lnTo>
                    <a:pt x="622300" y="0"/>
                  </a:ln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椭圆 22"/>
            <p:cNvSpPr/>
            <p:nvPr/>
          </p:nvSpPr>
          <p:spPr>
            <a:xfrm>
              <a:off x="3916871" y="1845618"/>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椭圆 23"/>
            <p:cNvSpPr/>
            <p:nvPr/>
          </p:nvSpPr>
          <p:spPr>
            <a:xfrm>
              <a:off x="7071600" y="2680614"/>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8" name="组合 47"/>
          <p:cNvGrpSpPr/>
          <p:nvPr/>
        </p:nvGrpSpPr>
        <p:grpSpPr>
          <a:xfrm>
            <a:off x="3917381" y="3141034"/>
            <a:ext cx="3618966" cy="196443"/>
            <a:chOff x="3916871" y="3141762"/>
            <a:chExt cx="3618495" cy="196488"/>
          </a:xfrm>
        </p:grpSpPr>
        <p:sp>
          <p:nvSpPr>
            <p:cNvPr id="13" name="任意多边形 12"/>
            <p:cNvSpPr/>
            <p:nvPr/>
          </p:nvSpPr>
          <p:spPr>
            <a:xfrm>
              <a:off x="3925360" y="3243031"/>
              <a:ext cx="3467614" cy="0"/>
            </a:xfrm>
            <a:custGeom>
              <a:avLst/>
              <a:gdLst>
                <a:gd name="connsiteX0" fmla="*/ 3225800 w 3225800"/>
                <a:gd name="connsiteY0" fmla="*/ 0 h 0"/>
                <a:gd name="connsiteX1" fmla="*/ 0 w 3225800"/>
                <a:gd name="connsiteY1" fmla="*/ 0 h 0"/>
              </a:gdLst>
              <a:ahLst/>
              <a:cxnLst>
                <a:cxn ang="0">
                  <a:pos x="connsiteX0" y="connsiteY0"/>
                </a:cxn>
                <a:cxn ang="0">
                  <a:pos x="connsiteX1" y="connsiteY1"/>
                </a:cxn>
              </a:cxnLst>
              <a:rect l="l" t="t" r="r" b="b"/>
              <a:pathLst>
                <a:path w="3225800">
                  <a:moveTo>
                    <a:pt x="3225800" y="0"/>
                  </a:moveTo>
                  <a:lnTo>
                    <a:pt x="0" y="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椭圆 24"/>
            <p:cNvSpPr/>
            <p:nvPr/>
          </p:nvSpPr>
          <p:spPr>
            <a:xfrm>
              <a:off x="7338878" y="3141762"/>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椭圆 26"/>
            <p:cNvSpPr/>
            <p:nvPr/>
          </p:nvSpPr>
          <p:spPr>
            <a:xfrm>
              <a:off x="3916871" y="3195675"/>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49" name="组合 48"/>
          <p:cNvGrpSpPr/>
          <p:nvPr/>
        </p:nvGrpSpPr>
        <p:grpSpPr>
          <a:xfrm>
            <a:off x="3917381" y="3678198"/>
            <a:ext cx="3840393" cy="974654"/>
            <a:chOff x="3916871" y="3679050"/>
            <a:chExt cx="3839893" cy="974880"/>
          </a:xfrm>
        </p:grpSpPr>
        <p:sp>
          <p:nvSpPr>
            <p:cNvPr id="12" name="任意多边形 11"/>
            <p:cNvSpPr/>
            <p:nvPr/>
          </p:nvSpPr>
          <p:spPr>
            <a:xfrm>
              <a:off x="3961922" y="3777589"/>
              <a:ext cx="3655582" cy="841377"/>
            </a:xfrm>
            <a:custGeom>
              <a:avLst/>
              <a:gdLst>
                <a:gd name="connsiteX0" fmla="*/ 3517900 w 3517900"/>
                <a:gd name="connsiteY0" fmla="*/ 0 h 584200"/>
                <a:gd name="connsiteX1" fmla="*/ 609600 w 3517900"/>
                <a:gd name="connsiteY1" fmla="*/ 0 h 584200"/>
                <a:gd name="connsiteX2" fmla="*/ 609600 w 3517900"/>
                <a:gd name="connsiteY2" fmla="*/ 584200 h 584200"/>
                <a:gd name="connsiteX3" fmla="*/ 0 w 3517900"/>
                <a:gd name="connsiteY3" fmla="*/ 584200 h 584200"/>
              </a:gdLst>
              <a:ahLst/>
              <a:cxnLst>
                <a:cxn ang="0">
                  <a:pos x="connsiteX0" y="connsiteY0"/>
                </a:cxn>
                <a:cxn ang="0">
                  <a:pos x="connsiteX1" y="connsiteY1"/>
                </a:cxn>
                <a:cxn ang="0">
                  <a:pos x="connsiteX2" y="connsiteY2"/>
                </a:cxn>
                <a:cxn ang="0">
                  <a:pos x="connsiteX3" y="connsiteY3"/>
                </a:cxn>
              </a:cxnLst>
              <a:rect l="l" t="t" r="r" b="b"/>
              <a:pathLst>
                <a:path w="3517900" h="584200">
                  <a:moveTo>
                    <a:pt x="3517900" y="0"/>
                  </a:moveTo>
                  <a:lnTo>
                    <a:pt x="609600" y="0"/>
                  </a:lnTo>
                  <a:lnTo>
                    <a:pt x="609600" y="584200"/>
                  </a:lnTo>
                  <a:lnTo>
                    <a:pt x="0" y="584200"/>
                  </a:lnTo>
                </a:path>
              </a:pathLst>
            </a:custGeom>
            <a:noFill/>
            <a:ln w="158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6" name="椭圆 25"/>
            <p:cNvSpPr/>
            <p:nvPr/>
          </p:nvSpPr>
          <p:spPr>
            <a:xfrm>
              <a:off x="7560276" y="3679050"/>
              <a:ext cx="196488" cy="196488"/>
            </a:xfrm>
            <a:prstGeom prst="ellipse">
              <a:avLst/>
            </a:prstGeom>
            <a:solidFill>
              <a:schemeClr val="bg1"/>
            </a:solidFill>
            <a:ln>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椭圆 27"/>
            <p:cNvSpPr/>
            <p:nvPr/>
          </p:nvSpPr>
          <p:spPr>
            <a:xfrm>
              <a:off x="3916871" y="4563827"/>
              <a:ext cx="90103" cy="9010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 name="组合 8"/>
          <p:cNvGrpSpPr/>
          <p:nvPr/>
        </p:nvGrpSpPr>
        <p:grpSpPr>
          <a:xfrm>
            <a:off x="1846975" y="1701208"/>
            <a:ext cx="2376573" cy="1051795"/>
            <a:chOff x="1846975" y="1701208"/>
            <a:chExt cx="2376573" cy="1051795"/>
          </a:xfrm>
        </p:grpSpPr>
        <p:sp>
          <p:nvSpPr>
            <p:cNvPr id="15" name="文本框 111"/>
            <p:cNvSpPr txBox="1"/>
            <p:nvPr/>
          </p:nvSpPr>
          <p:spPr>
            <a:xfrm>
              <a:off x="1846975" y="1701208"/>
              <a:ext cx="1409333" cy="338476"/>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sp>
          <p:nvSpPr>
            <p:cNvPr id="42" name="文本框 23"/>
            <p:cNvSpPr txBox="1"/>
            <p:nvPr/>
          </p:nvSpPr>
          <p:spPr>
            <a:xfrm>
              <a:off x="1846975" y="1974520"/>
              <a:ext cx="2376573" cy="778483"/>
            </a:xfrm>
            <a:prstGeom prst="rect">
              <a:avLst/>
            </a:prstGeom>
            <a:noFill/>
          </p:spPr>
          <p:txBody>
            <a:bodyPr wrap="square" rtlCol="0">
              <a:spAutoFit/>
            </a:bodyPr>
            <a:lstStyle/>
            <a:p>
              <a:pPr algn="just">
                <a:lnSpc>
                  <a:spcPct val="130000"/>
                </a:lnSpc>
              </a:pPr>
              <a:r>
                <a:rPr lang="zh-CN" altLang="en-US" sz="1200" dirty="0">
                  <a:solidFill>
                    <a:schemeClr val="bg1"/>
                  </a:solidFill>
                  <a:cs typeface="+mn-ea"/>
                  <a:sym typeface="+mn-lt"/>
                </a:rPr>
                <a:t>点击添加文字说明详情介绍点击添加文字说明详情介绍点击添加文字</a:t>
              </a:r>
            </a:p>
          </p:txBody>
        </p:sp>
      </p:grpSp>
      <p:grpSp>
        <p:nvGrpSpPr>
          <p:cNvPr id="8" name="组合 7"/>
          <p:cNvGrpSpPr/>
          <p:nvPr/>
        </p:nvGrpSpPr>
        <p:grpSpPr>
          <a:xfrm>
            <a:off x="1846975" y="3069043"/>
            <a:ext cx="2376573" cy="1066448"/>
            <a:chOff x="1846975" y="3069043"/>
            <a:chExt cx="2376573" cy="1066448"/>
          </a:xfrm>
        </p:grpSpPr>
        <p:sp>
          <p:nvSpPr>
            <p:cNvPr id="18" name="文本框 114"/>
            <p:cNvSpPr txBox="1"/>
            <p:nvPr/>
          </p:nvSpPr>
          <p:spPr>
            <a:xfrm>
              <a:off x="1846975" y="3069043"/>
              <a:ext cx="1409333" cy="338476"/>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sp>
          <p:nvSpPr>
            <p:cNvPr id="46" name="文本框 23"/>
            <p:cNvSpPr txBox="1"/>
            <p:nvPr/>
          </p:nvSpPr>
          <p:spPr>
            <a:xfrm>
              <a:off x="1846975" y="3357008"/>
              <a:ext cx="2376573" cy="778483"/>
            </a:xfrm>
            <a:prstGeom prst="rect">
              <a:avLst/>
            </a:prstGeom>
            <a:noFill/>
          </p:spPr>
          <p:txBody>
            <a:bodyPr wrap="square" rtlCol="0">
              <a:spAutoFit/>
            </a:bodyPr>
            <a:lstStyle/>
            <a:p>
              <a:pPr algn="just">
                <a:lnSpc>
                  <a:spcPct val="130000"/>
                </a:lnSpc>
              </a:pPr>
              <a:r>
                <a:rPr lang="zh-CN" altLang="en-US" sz="1200" dirty="0">
                  <a:solidFill>
                    <a:schemeClr val="bg1"/>
                  </a:solidFill>
                  <a:cs typeface="+mn-ea"/>
                  <a:sym typeface="+mn-lt"/>
                </a:rPr>
                <a:t>点击添加文字说明详情介绍点击添加文字说明详情介绍点击添加文字</a:t>
              </a:r>
            </a:p>
          </p:txBody>
        </p:sp>
      </p:grpSp>
      <p:grpSp>
        <p:nvGrpSpPr>
          <p:cNvPr id="10" name="组合 9"/>
          <p:cNvGrpSpPr/>
          <p:nvPr/>
        </p:nvGrpSpPr>
        <p:grpSpPr>
          <a:xfrm>
            <a:off x="1846975" y="4443848"/>
            <a:ext cx="2376573" cy="1059479"/>
            <a:chOff x="1846975" y="4443848"/>
            <a:chExt cx="2376573" cy="1059479"/>
          </a:xfrm>
        </p:grpSpPr>
        <p:sp>
          <p:nvSpPr>
            <p:cNvPr id="21" name="文本框 117"/>
            <p:cNvSpPr txBox="1"/>
            <p:nvPr/>
          </p:nvSpPr>
          <p:spPr>
            <a:xfrm>
              <a:off x="1846975" y="4443848"/>
              <a:ext cx="1409333" cy="338476"/>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sp>
          <p:nvSpPr>
            <p:cNvPr id="47" name="文本框 23"/>
            <p:cNvSpPr txBox="1"/>
            <p:nvPr/>
          </p:nvSpPr>
          <p:spPr>
            <a:xfrm>
              <a:off x="1846975" y="4724844"/>
              <a:ext cx="2376573" cy="778483"/>
            </a:xfrm>
            <a:prstGeom prst="rect">
              <a:avLst/>
            </a:prstGeom>
            <a:noFill/>
          </p:spPr>
          <p:txBody>
            <a:bodyPr wrap="square" rtlCol="0">
              <a:spAutoFit/>
            </a:bodyPr>
            <a:lstStyle/>
            <a:p>
              <a:pPr algn="just">
                <a:lnSpc>
                  <a:spcPct val="130000"/>
                </a:lnSpc>
              </a:pPr>
              <a:r>
                <a:rPr lang="zh-CN" altLang="en-US" sz="1200" dirty="0">
                  <a:solidFill>
                    <a:schemeClr val="bg1"/>
                  </a:solidFill>
                  <a:cs typeface="+mn-ea"/>
                  <a:sym typeface="+mn-lt"/>
                </a:rPr>
                <a:t>点击添加文字说明详情介绍点击添加文字说明详情介绍点击添加文字</a:t>
              </a:r>
            </a:p>
          </p:txBody>
        </p:sp>
      </p:grpSp>
      <p:grpSp>
        <p:nvGrpSpPr>
          <p:cNvPr id="4" name="组合 3"/>
          <p:cNvGrpSpPr/>
          <p:nvPr/>
        </p:nvGrpSpPr>
        <p:grpSpPr>
          <a:xfrm>
            <a:off x="982766" y="1701208"/>
            <a:ext cx="646076" cy="645843"/>
            <a:chOff x="982766" y="1701208"/>
            <a:chExt cx="646076" cy="645843"/>
          </a:xfrm>
        </p:grpSpPr>
        <p:sp>
          <p:nvSpPr>
            <p:cNvPr id="29" name="椭圆 28"/>
            <p:cNvSpPr/>
            <p:nvPr/>
          </p:nvSpPr>
          <p:spPr>
            <a:xfrm>
              <a:off x="982766" y="1701208"/>
              <a:ext cx="646076" cy="645843"/>
            </a:xfrm>
            <a:prstGeom prst="ellipse">
              <a:avLst/>
            </a:prstGeom>
            <a:blipFill>
              <a:blip r:embed="rId5"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3" name="文本框 101"/>
            <p:cNvSpPr txBox="1"/>
            <p:nvPr/>
          </p:nvSpPr>
          <p:spPr>
            <a:xfrm>
              <a:off x="994230" y="1791512"/>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01</a:t>
              </a:r>
              <a:endParaRPr lang="zh-CN" altLang="en-US" sz="2400" dirty="0">
                <a:solidFill>
                  <a:schemeClr val="accent1"/>
                </a:solidFill>
                <a:cs typeface="+mn-ea"/>
                <a:sym typeface="+mn-lt"/>
              </a:endParaRPr>
            </a:p>
          </p:txBody>
        </p:sp>
      </p:grpSp>
      <p:grpSp>
        <p:nvGrpSpPr>
          <p:cNvPr id="5" name="组合 4"/>
          <p:cNvGrpSpPr/>
          <p:nvPr/>
        </p:nvGrpSpPr>
        <p:grpSpPr>
          <a:xfrm>
            <a:off x="982766" y="3070083"/>
            <a:ext cx="646076" cy="645842"/>
            <a:chOff x="982766" y="3070083"/>
            <a:chExt cx="646076" cy="645842"/>
          </a:xfrm>
        </p:grpSpPr>
        <p:sp>
          <p:nvSpPr>
            <p:cNvPr id="30" name="椭圆 29"/>
            <p:cNvSpPr/>
            <p:nvPr/>
          </p:nvSpPr>
          <p:spPr>
            <a:xfrm>
              <a:off x="982766" y="3070083"/>
              <a:ext cx="646076" cy="645842"/>
            </a:xfrm>
            <a:prstGeom prst="ellipse">
              <a:avLst/>
            </a:prstGeom>
            <a:blipFill>
              <a:blip r:embed="rId5"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4" name="文本框 102"/>
            <p:cNvSpPr txBox="1"/>
            <p:nvPr/>
          </p:nvSpPr>
          <p:spPr>
            <a:xfrm>
              <a:off x="994230" y="3178191"/>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02</a:t>
              </a:r>
              <a:endParaRPr lang="zh-CN" altLang="en-US" sz="2400" dirty="0">
                <a:solidFill>
                  <a:schemeClr val="accent1"/>
                </a:solidFill>
                <a:cs typeface="+mn-ea"/>
                <a:sym typeface="+mn-lt"/>
              </a:endParaRPr>
            </a:p>
          </p:txBody>
        </p:sp>
      </p:grpSp>
      <p:grpSp>
        <p:nvGrpSpPr>
          <p:cNvPr id="7" name="组合 6"/>
          <p:cNvGrpSpPr/>
          <p:nvPr/>
        </p:nvGrpSpPr>
        <p:grpSpPr>
          <a:xfrm>
            <a:off x="982766" y="4438958"/>
            <a:ext cx="646076" cy="645843"/>
            <a:chOff x="982766" y="4438958"/>
            <a:chExt cx="646076" cy="645843"/>
          </a:xfrm>
        </p:grpSpPr>
        <p:sp>
          <p:nvSpPr>
            <p:cNvPr id="31" name="椭圆 30"/>
            <p:cNvSpPr/>
            <p:nvPr/>
          </p:nvSpPr>
          <p:spPr>
            <a:xfrm>
              <a:off x="982766" y="4438958"/>
              <a:ext cx="646076" cy="645843"/>
            </a:xfrm>
            <a:prstGeom prst="ellipse">
              <a:avLst/>
            </a:prstGeom>
            <a:blipFill>
              <a:blip r:embed="rId5" cstate="screen">
                <a:extLst>
                  <a:ext uri="{28A0092B-C50C-407E-A947-70E740481C1C}">
                    <a14:useLocalDpi xmlns:a14="http://schemas.microsoft.com/office/drawing/2010/main"/>
                  </a:ext>
                </a:extLst>
              </a:blip>
              <a:stretch>
                <a:fillRect/>
              </a:stretch>
            </a:blipFill>
            <a:ln w="19050">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cs typeface="+mn-ea"/>
                <a:sym typeface="+mn-lt"/>
              </a:endParaRPr>
            </a:p>
          </p:txBody>
        </p:sp>
        <p:sp>
          <p:nvSpPr>
            <p:cNvPr id="55" name="文本框 103"/>
            <p:cNvSpPr txBox="1"/>
            <p:nvPr/>
          </p:nvSpPr>
          <p:spPr>
            <a:xfrm>
              <a:off x="983962" y="4535228"/>
              <a:ext cx="596512" cy="461665"/>
            </a:xfrm>
            <a:prstGeom prst="rect">
              <a:avLst/>
            </a:prstGeom>
            <a:noFill/>
          </p:spPr>
          <p:txBody>
            <a:bodyPr wrap="square" rtlCol="0">
              <a:spAutoFit/>
            </a:bodyPr>
            <a:lstStyle/>
            <a:p>
              <a:pPr algn="ctr"/>
              <a:r>
                <a:rPr lang="en-US" altLang="zh-CN" sz="2400" dirty="0">
                  <a:solidFill>
                    <a:schemeClr val="accent1"/>
                  </a:solidFill>
                  <a:cs typeface="+mn-ea"/>
                  <a:sym typeface="+mn-lt"/>
                </a:rPr>
                <a:t>03</a:t>
              </a:r>
              <a:endParaRPr lang="zh-CN" altLang="en-US" sz="2400" dirty="0">
                <a:solidFill>
                  <a:schemeClr val="accent1"/>
                </a:solidFill>
                <a:cs typeface="+mn-ea"/>
                <a:sym typeface="+mn-lt"/>
              </a:endParaRPr>
            </a:p>
          </p:txBody>
        </p:sp>
      </p:grpSp>
      <p:sp>
        <p:nvSpPr>
          <p:cNvPr id="36"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37" name="图片 36"/>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41562554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right)">
                                      <p:cBhvr>
                                        <p:cTn id="7" dur="500"/>
                                        <p:tgtEl>
                                          <p:spTgt spid="1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right)">
                                      <p:cBhvr>
                                        <p:cTn id="11" dur="500"/>
                                        <p:tgtEl>
                                          <p:spTgt spid="41"/>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right)">
                                      <p:cBhvr>
                                        <p:cTn id="15" dur="500"/>
                                        <p:tgtEl>
                                          <p:spTgt spid="4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wipe(right)">
                                      <p:cBhvr>
                                        <p:cTn id="19" dur="500"/>
                                        <p:tgtEl>
                                          <p:spTgt spid="49"/>
                                        </p:tgtEl>
                                      </p:cBhvr>
                                    </p:animEffect>
                                  </p:childTnLst>
                                </p:cTn>
                              </p:par>
                            </p:childTnLst>
                          </p:cTn>
                        </p:par>
                        <p:par>
                          <p:cTn id="20" fill="hold">
                            <p:stCondLst>
                              <p:cond delay="2000"/>
                            </p:stCondLst>
                            <p:childTnLst>
                              <p:par>
                                <p:cTn id="21" presetID="53"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3000"/>
                            </p:stCondLst>
                            <p:childTnLst>
                              <p:par>
                                <p:cTn id="31" presetID="53" presetClass="entr" presetSubtype="16"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par>
                          <p:cTn id="40" fill="hold">
                            <p:stCondLst>
                              <p:cond delay="4000"/>
                            </p:stCondLst>
                            <p:childTnLst>
                              <p:par>
                                <p:cTn id="41" presetID="53" presetClass="entr" presetSubtype="16"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002454" y="1450806"/>
            <a:ext cx="5456403" cy="926628"/>
            <a:chOff x="1002454" y="1450806"/>
            <a:chExt cx="5456403" cy="926628"/>
          </a:xfrm>
        </p:grpSpPr>
        <p:grpSp>
          <p:nvGrpSpPr>
            <p:cNvPr id="68" name="组合 67"/>
            <p:cNvGrpSpPr/>
            <p:nvPr/>
          </p:nvGrpSpPr>
          <p:grpSpPr>
            <a:xfrm>
              <a:off x="1002454" y="1450806"/>
              <a:ext cx="5456403" cy="926628"/>
              <a:chOff x="2967038" y="974745"/>
              <a:chExt cx="5575673" cy="1049608"/>
            </a:xfrm>
          </p:grpSpPr>
          <p:sp>
            <p:nvSpPr>
              <p:cNvPr id="69" name="圆角矩形 68"/>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0" name="圆角矩形 69"/>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2" name="文本框 129"/>
            <p:cNvSpPr txBox="1"/>
            <p:nvPr/>
          </p:nvSpPr>
          <p:spPr>
            <a:xfrm>
              <a:off x="1007118" y="1595945"/>
              <a:ext cx="1019115"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1"/>
                  </a:solidFill>
                  <a:effectLst>
                    <a:innerShdw blurRad="50800" dist="25400" dir="10800000">
                      <a:prstClr val="black">
                        <a:alpha val="50000"/>
                      </a:prstClr>
                    </a:innerShdw>
                  </a:effectLst>
                  <a:cs typeface="+mn-ea"/>
                  <a:sym typeface="+mn-lt"/>
                </a:rPr>
                <a:t>01</a:t>
              </a:r>
              <a:endParaRPr lang="zh-CN" altLang="en-US" sz="4000" dirty="0">
                <a:solidFill>
                  <a:schemeClr val="accent1"/>
                </a:solidFill>
                <a:effectLst>
                  <a:innerShdw blurRad="50800" dist="25400" dir="10800000">
                    <a:prstClr val="black">
                      <a:alpha val="50000"/>
                    </a:prstClr>
                  </a:innerShdw>
                </a:effectLst>
                <a:cs typeface="+mn-ea"/>
                <a:sym typeface="+mn-lt"/>
              </a:endParaRPr>
            </a:p>
          </p:txBody>
        </p:sp>
        <p:grpSp>
          <p:nvGrpSpPr>
            <p:cNvPr id="46" name="组合 45"/>
            <p:cNvGrpSpPr/>
            <p:nvPr/>
          </p:nvGrpSpPr>
          <p:grpSpPr>
            <a:xfrm>
              <a:off x="2153479" y="1577867"/>
              <a:ext cx="3838833" cy="610488"/>
              <a:chOff x="7391350" y="1745841"/>
              <a:chExt cx="3168351" cy="558525"/>
            </a:xfrm>
          </p:grpSpPr>
          <p:sp>
            <p:nvSpPr>
              <p:cNvPr id="112" name="文本框 169"/>
              <p:cNvSpPr txBox="1"/>
              <p:nvPr/>
            </p:nvSpPr>
            <p:spPr>
              <a:xfrm>
                <a:off x="7391350" y="1890638"/>
                <a:ext cx="992342" cy="309737"/>
              </a:xfrm>
              <a:prstGeom prst="rect">
                <a:avLst/>
              </a:prstGeom>
              <a:noFill/>
            </p:spPr>
            <p:txBody>
              <a:bodyPr wrap="square" rtlCol="0">
                <a:spAutoFit/>
              </a:bodyPr>
              <a:lstStyle/>
              <a:p>
                <a:r>
                  <a:rPr lang="zh-CN" altLang="en-US" sz="1600" dirty="0">
                    <a:solidFill>
                      <a:prstClr val="white"/>
                    </a:solidFill>
                    <a:cs typeface="+mn-ea"/>
                    <a:sym typeface="+mn-lt"/>
                  </a:rPr>
                  <a:t>添加标题</a:t>
                </a:r>
              </a:p>
            </p:txBody>
          </p:sp>
          <p:sp>
            <p:nvSpPr>
              <p:cNvPr id="125" name="文本框 129"/>
              <p:cNvSpPr txBox="1"/>
              <p:nvPr/>
            </p:nvSpPr>
            <p:spPr>
              <a:xfrm>
                <a:off x="8383692" y="1745841"/>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点击添加文字说明详情介绍点击添加文字说明详情介绍</a:t>
                </a:r>
              </a:p>
            </p:txBody>
          </p:sp>
        </p:grpSp>
      </p:grpSp>
      <p:grpSp>
        <p:nvGrpSpPr>
          <p:cNvPr id="3" name="组合 2"/>
          <p:cNvGrpSpPr/>
          <p:nvPr/>
        </p:nvGrpSpPr>
        <p:grpSpPr>
          <a:xfrm>
            <a:off x="1002454" y="2691598"/>
            <a:ext cx="5456403" cy="926628"/>
            <a:chOff x="1002454" y="2691598"/>
            <a:chExt cx="5456403" cy="926628"/>
          </a:xfrm>
        </p:grpSpPr>
        <p:grpSp>
          <p:nvGrpSpPr>
            <p:cNvPr id="65" name="组合 64"/>
            <p:cNvGrpSpPr/>
            <p:nvPr/>
          </p:nvGrpSpPr>
          <p:grpSpPr>
            <a:xfrm>
              <a:off x="1002454" y="2691598"/>
              <a:ext cx="5456403" cy="926628"/>
              <a:chOff x="2967038" y="974745"/>
              <a:chExt cx="5575673" cy="1049608"/>
            </a:xfrm>
          </p:grpSpPr>
          <p:sp>
            <p:nvSpPr>
              <p:cNvPr id="66" name="圆角矩形 65"/>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7" name="圆角矩形 66"/>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81" name="文本框 138"/>
            <p:cNvSpPr txBox="1"/>
            <p:nvPr/>
          </p:nvSpPr>
          <p:spPr>
            <a:xfrm>
              <a:off x="1007116" y="2837173"/>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2"/>
                  </a:solidFill>
                  <a:effectLst>
                    <a:innerShdw blurRad="50800" dist="25400" dir="10800000">
                      <a:prstClr val="black">
                        <a:alpha val="50000"/>
                      </a:prstClr>
                    </a:innerShdw>
                  </a:effectLst>
                  <a:cs typeface="+mn-ea"/>
                  <a:sym typeface="+mn-lt"/>
                </a:rPr>
                <a:t>02</a:t>
              </a:r>
              <a:endParaRPr lang="zh-CN" altLang="en-US" sz="4000" dirty="0">
                <a:solidFill>
                  <a:schemeClr val="accent2"/>
                </a:solidFill>
                <a:effectLst>
                  <a:innerShdw blurRad="50800" dist="25400" dir="10800000">
                    <a:prstClr val="black">
                      <a:alpha val="50000"/>
                    </a:prstClr>
                  </a:innerShdw>
                </a:effectLst>
                <a:cs typeface="+mn-ea"/>
                <a:sym typeface="+mn-lt"/>
              </a:endParaRPr>
            </a:p>
          </p:txBody>
        </p:sp>
        <p:grpSp>
          <p:nvGrpSpPr>
            <p:cNvPr id="48" name="组合 47"/>
            <p:cNvGrpSpPr/>
            <p:nvPr/>
          </p:nvGrpSpPr>
          <p:grpSpPr>
            <a:xfrm>
              <a:off x="2153479" y="2830705"/>
              <a:ext cx="3838833" cy="610488"/>
              <a:chOff x="7391350" y="2892041"/>
              <a:chExt cx="3168351" cy="558525"/>
            </a:xfrm>
          </p:grpSpPr>
          <p:sp>
            <p:nvSpPr>
              <p:cNvPr id="115" name="文本框 172"/>
              <p:cNvSpPr txBox="1"/>
              <p:nvPr/>
            </p:nvSpPr>
            <p:spPr>
              <a:xfrm>
                <a:off x="7391350" y="3032653"/>
                <a:ext cx="992342" cy="309737"/>
              </a:xfrm>
              <a:prstGeom prst="rect">
                <a:avLst/>
              </a:prstGeom>
              <a:noFill/>
            </p:spPr>
            <p:txBody>
              <a:bodyPr wrap="square" rtlCol="0">
                <a:spAutoFit/>
              </a:bodyPr>
              <a:lstStyle/>
              <a:p>
                <a:r>
                  <a:rPr lang="zh-CN" altLang="en-US" sz="1600" dirty="0">
                    <a:solidFill>
                      <a:prstClr val="white"/>
                    </a:solidFill>
                    <a:cs typeface="+mn-ea"/>
                    <a:sym typeface="+mn-lt"/>
                  </a:rPr>
                  <a:t>添加标题</a:t>
                </a:r>
              </a:p>
            </p:txBody>
          </p:sp>
          <p:sp>
            <p:nvSpPr>
              <p:cNvPr id="126" name="文本框 129"/>
              <p:cNvSpPr txBox="1"/>
              <p:nvPr/>
            </p:nvSpPr>
            <p:spPr>
              <a:xfrm>
                <a:off x="8383692" y="2892041"/>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点击添加文字说明详情介绍点击添加文字说明详情介绍</a:t>
                </a:r>
              </a:p>
            </p:txBody>
          </p:sp>
        </p:grpSp>
      </p:grpSp>
      <p:grpSp>
        <p:nvGrpSpPr>
          <p:cNvPr id="4" name="组合 3"/>
          <p:cNvGrpSpPr/>
          <p:nvPr/>
        </p:nvGrpSpPr>
        <p:grpSpPr>
          <a:xfrm>
            <a:off x="1002454" y="3932389"/>
            <a:ext cx="5456403" cy="926628"/>
            <a:chOff x="1002454" y="3932389"/>
            <a:chExt cx="5456403" cy="926628"/>
          </a:xfrm>
        </p:grpSpPr>
        <p:grpSp>
          <p:nvGrpSpPr>
            <p:cNvPr id="62" name="组合 61"/>
            <p:cNvGrpSpPr/>
            <p:nvPr/>
          </p:nvGrpSpPr>
          <p:grpSpPr>
            <a:xfrm>
              <a:off x="1002454" y="3932389"/>
              <a:ext cx="5456403" cy="926628"/>
              <a:chOff x="2967038" y="974745"/>
              <a:chExt cx="5575673" cy="1049608"/>
            </a:xfrm>
          </p:grpSpPr>
          <p:sp>
            <p:nvSpPr>
              <p:cNvPr id="63" name="圆角矩形 62"/>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4" name="圆角矩形 63"/>
              <p:cNvSpPr/>
              <p:nvPr/>
            </p:nvSpPr>
            <p:spPr>
              <a:xfrm>
                <a:off x="4013196" y="1053041"/>
                <a:ext cx="4344655"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8" name="文本框 135"/>
            <p:cNvSpPr txBox="1"/>
            <p:nvPr/>
          </p:nvSpPr>
          <p:spPr>
            <a:xfrm>
              <a:off x="1007116" y="4063886"/>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3"/>
                  </a:solidFill>
                  <a:effectLst>
                    <a:innerShdw blurRad="50800" dist="25400" dir="10800000">
                      <a:prstClr val="black">
                        <a:alpha val="50000"/>
                      </a:prstClr>
                    </a:innerShdw>
                  </a:effectLst>
                  <a:cs typeface="+mn-ea"/>
                  <a:sym typeface="+mn-lt"/>
                </a:rPr>
                <a:t>03</a:t>
              </a:r>
              <a:endParaRPr lang="zh-CN" altLang="en-US" sz="4000" dirty="0">
                <a:solidFill>
                  <a:schemeClr val="accent3"/>
                </a:solidFill>
                <a:effectLst>
                  <a:innerShdw blurRad="50800" dist="25400" dir="10800000">
                    <a:prstClr val="black">
                      <a:alpha val="50000"/>
                    </a:prstClr>
                  </a:innerShdw>
                </a:effectLst>
                <a:cs typeface="+mn-ea"/>
                <a:sym typeface="+mn-lt"/>
              </a:endParaRPr>
            </a:p>
          </p:txBody>
        </p:sp>
        <p:grpSp>
          <p:nvGrpSpPr>
            <p:cNvPr id="49" name="组合 48"/>
            <p:cNvGrpSpPr/>
            <p:nvPr/>
          </p:nvGrpSpPr>
          <p:grpSpPr>
            <a:xfrm>
              <a:off x="2153479" y="4071495"/>
              <a:ext cx="3838833" cy="610488"/>
              <a:chOff x="7391350" y="4027218"/>
              <a:chExt cx="3168351" cy="558525"/>
            </a:xfrm>
          </p:grpSpPr>
          <p:sp>
            <p:nvSpPr>
              <p:cNvPr id="118" name="文本框 175"/>
              <p:cNvSpPr txBox="1"/>
              <p:nvPr/>
            </p:nvSpPr>
            <p:spPr>
              <a:xfrm>
                <a:off x="7391350" y="4148113"/>
                <a:ext cx="992342" cy="309737"/>
              </a:xfrm>
              <a:prstGeom prst="rect">
                <a:avLst/>
              </a:prstGeom>
              <a:noFill/>
            </p:spPr>
            <p:txBody>
              <a:bodyPr wrap="square" rtlCol="0">
                <a:spAutoFit/>
              </a:bodyPr>
              <a:lstStyle/>
              <a:p>
                <a:r>
                  <a:rPr lang="zh-CN" altLang="en-US" sz="1600" dirty="0">
                    <a:solidFill>
                      <a:prstClr val="white"/>
                    </a:solidFill>
                    <a:cs typeface="+mn-ea"/>
                    <a:sym typeface="+mn-lt"/>
                  </a:rPr>
                  <a:t>添加标题</a:t>
                </a:r>
              </a:p>
            </p:txBody>
          </p:sp>
          <p:sp>
            <p:nvSpPr>
              <p:cNvPr id="127" name="文本框 129"/>
              <p:cNvSpPr txBox="1"/>
              <p:nvPr/>
            </p:nvSpPr>
            <p:spPr>
              <a:xfrm>
                <a:off x="8383692" y="4027218"/>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点击添加文字说明详情介绍点击添加文字说明详情介绍</a:t>
                </a:r>
              </a:p>
            </p:txBody>
          </p:sp>
        </p:grpSp>
      </p:grpSp>
      <p:grpSp>
        <p:nvGrpSpPr>
          <p:cNvPr id="5" name="组合 4"/>
          <p:cNvGrpSpPr/>
          <p:nvPr/>
        </p:nvGrpSpPr>
        <p:grpSpPr>
          <a:xfrm>
            <a:off x="1002454" y="5173180"/>
            <a:ext cx="5456403" cy="926628"/>
            <a:chOff x="1002454" y="5173180"/>
            <a:chExt cx="5456403" cy="926628"/>
          </a:xfrm>
        </p:grpSpPr>
        <p:grpSp>
          <p:nvGrpSpPr>
            <p:cNvPr id="59" name="组合 58"/>
            <p:cNvGrpSpPr/>
            <p:nvPr/>
          </p:nvGrpSpPr>
          <p:grpSpPr>
            <a:xfrm>
              <a:off x="1002454" y="5173180"/>
              <a:ext cx="5456403" cy="926628"/>
              <a:chOff x="2967038" y="974745"/>
              <a:chExt cx="5575673" cy="1049608"/>
            </a:xfrm>
          </p:grpSpPr>
          <p:sp>
            <p:nvSpPr>
              <p:cNvPr id="60" name="圆角矩形 59"/>
              <p:cNvSpPr/>
              <p:nvPr/>
            </p:nvSpPr>
            <p:spPr>
              <a:xfrm>
                <a:off x="2967038" y="974745"/>
                <a:ext cx="5575673" cy="1049608"/>
              </a:xfrm>
              <a:prstGeom prst="roundRect">
                <a:avLst>
                  <a:gd name="adj" fmla="val 11520"/>
                </a:avLst>
              </a:prstGeom>
              <a:blipFill>
                <a:blip r:embed="rId3"/>
                <a:stretch>
                  <a:fillRect/>
                </a:stretch>
              </a:blipFill>
              <a:ln w="31750">
                <a:gradFill flip="none" rotWithShape="1">
                  <a:gsLst>
                    <a:gs pos="1000">
                      <a:schemeClr val="bg1"/>
                    </a:gs>
                    <a:gs pos="70000">
                      <a:srgbClr val="DFDFDF">
                        <a:lumMod val="99000"/>
                        <a:lumOff val="1000"/>
                      </a:srgbClr>
                    </a:gs>
                    <a:gs pos="100000">
                      <a:schemeClr val="bg1">
                        <a:lumMod val="75000"/>
                      </a:schemeClr>
                    </a:gs>
                  </a:gsLst>
                  <a:lin ang="2700000" scaled="1"/>
                  <a:tileRect/>
                </a:gradFill>
              </a:ln>
              <a:effectLst>
                <a:outerShdw blurRad="1905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1" name="圆角矩形 60"/>
              <p:cNvSpPr/>
              <p:nvPr/>
            </p:nvSpPr>
            <p:spPr>
              <a:xfrm>
                <a:off x="4013196" y="1053041"/>
                <a:ext cx="4346994" cy="893015"/>
              </a:xfrm>
              <a:prstGeom prst="roundRect">
                <a:avLst>
                  <a:gd name="adj" fmla="val 8586"/>
                </a:avLst>
              </a:prstGeom>
              <a:blipFill>
                <a:blip r:embed="rId4"/>
                <a:stretch>
                  <a:fillRect/>
                </a:stretch>
              </a:blipFill>
              <a:ln w="25400">
                <a:gradFill flip="none" rotWithShape="1">
                  <a:gsLst>
                    <a:gs pos="0">
                      <a:schemeClr val="bg1">
                        <a:lumMod val="71000"/>
                      </a:schemeClr>
                    </a:gs>
                    <a:gs pos="100000">
                      <a:schemeClr val="bg1"/>
                    </a:gs>
                  </a:gsLst>
                  <a:lin ang="2700000" scaled="1"/>
                  <a:tileRect/>
                </a:gradFill>
              </a:ln>
              <a:effectLst>
                <a:innerShdw blurRad="1016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75" name="文本框 132"/>
            <p:cNvSpPr txBox="1"/>
            <p:nvPr/>
          </p:nvSpPr>
          <p:spPr>
            <a:xfrm>
              <a:off x="1007116" y="5274780"/>
              <a:ext cx="1019114" cy="707886"/>
            </a:xfrm>
            <a:prstGeom prst="rect">
              <a:avLst/>
            </a:prstGeom>
            <a:noFill/>
            <a:effectLst>
              <a:innerShdw blurRad="63500" dist="50800" dir="10800000">
                <a:prstClr val="black">
                  <a:alpha val="50000"/>
                </a:prstClr>
              </a:innerShdw>
            </a:effectLst>
          </p:spPr>
          <p:txBody>
            <a:bodyPr wrap="square" rtlCol="0">
              <a:spAutoFit/>
            </a:bodyPr>
            <a:lstStyle/>
            <a:p>
              <a:pPr algn="ctr"/>
              <a:r>
                <a:rPr lang="en-US" altLang="zh-CN" sz="4000" dirty="0">
                  <a:solidFill>
                    <a:schemeClr val="accent4"/>
                  </a:solidFill>
                  <a:effectLst>
                    <a:innerShdw blurRad="50800" dist="25400" dir="10800000">
                      <a:prstClr val="black">
                        <a:alpha val="50000"/>
                      </a:prstClr>
                    </a:innerShdw>
                  </a:effectLst>
                  <a:cs typeface="+mn-ea"/>
                  <a:sym typeface="+mn-lt"/>
                </a:rPr>
                <a:t>04</a:t>
              </a:r>
              <a:endParaRPr lang="zh-CN" altLang="en-US" sz="4000" dirty="0">
                <a:solidFill>
                  <a:schemeClr val="accent4"/>
                </a:solidFill>
                <a:effectLst>
                  <a:innerShdw blurRad="50800" dist="25400" dir="10800000">
                    <a:prstClr val="black">
                      <a:alpha val="50000"/>
                    </a:prstClr>
                  </a:innerShdw>
                </a:effectLst>
                <a:cs typeface="+mn-ea"/>
                <a:sym typeface="+mn-lt"/>
              </a:endParaRPr>
            </a:p>
          </p:txBody>
        </p:sp>
        <p:grpSp>
          <p:nvGrpSpPr>
            <p:cNvPr id="51" name="组合 50"/>
            <p:cNvGrpSpPr/>
            <p:nvPr/>
          </p:nvGrpSpPr>
          <p:grpSpPr>
            <a:xfrm>
              <a:off x="2153479" y="5312050"/>
              <a:ext cx="3838833" cy="610488"/>
              <a:chOff x="7391350" y="5162179"/>
              <a:chExt cx="3168351" cy="558525"/>
            </a:xfrm>
          </p:grpSpPr>
          <p:sp>
            <p:nvSpPr>
              <p:cNvPr id="121" name="文本框 178"/>
              <p:cNvSpPr txBox="1"/>
              <p:nvPr/>
            </p:nvSpPr>
            <p:spPr>
              <a:xfrm>
                <a:off x="7391350" y="5276852"/>
                <a:ext cx="992342" cy="309737"/>
              </a:xfrm>
              <a:prstGeom prst="rect">
                <a:avLst/>
              </a:prstGeom>
              <a:noFill/>
            </p:spPr>
            <p:txBody>
              <a:bodyPr wrap="square" rtlCol="0">
                <a:spAutoFit/>
              </a:bodyPr>
              <a:lstStyle/>
              <a:p>
                <a:r>
                  <a:rPr lang="zh-CN" altLang="en-US" sz="1600" dirty="0">
                    <a:solidFill>
                      <a:prstClr val="white"/>
                    </a:solidFill>
                    <a:cs typeface="+mn-ea"/>
                    <a:sym typeface="+mn-lt"/>
                  </a:rPr>
                  <a:t>添加标题</a:t>
                </a:r>
              </a:p>
            </p:txBody>
          </p:sp>
          <p:sp>
            <p:nvSpPr>
              <p:cNvPr id="128" name="文本框 129"/>
              <p:cNvSpPr txBox="1"/>
              <p:nvPr/>
            </p:nvSpPr>
            <p:spPr>
              <a:xfrm>
                <a:off x="8383692" y="5162179"/>
                <a:ext cx="2176009" cy="558525"/>
              </a:xfrm>
              <a:prstGeom prst="rect">
                <a:avLst/>
              </a:prstGeom>
              <a:noFill/>
            </p:spPr>
            <p:txBody>
              <a:bodyPr wrap="square" rtlCol="0">
                <a:spAutoFit/>
              </a:bodyPr>
              <a:lstStyle/>
              <a:p>
                <a:pPr algn="just">
                  <a:lnSpc>
                    <a:spcPct val="150000"/>
                  </a:lnSpc>
                </a:pPr>
                <a:r>
                  <a:rPr lang="zh-CN" altLang="en-US" sz="1200" dirty="0">
                    <a:solidFill>
                      <a:schemeClr val="bg1"/>
                    </a:solidFill>
                    <a:cs typeface="+mn-ea"/>
                    <a:sym typeface="+mn-lt"/>
                  </a:rPr>
                  <a:t>点击添加文字说明详情介绍点击添加文字说明详情介绍</a:t>
                </a:r>
              </a:p>
            </p:txBody>
          </p:sp>
        </p:grpSp>
      </p:grpSp>
      <p:sp>
        <p:nvSpPr>
          <p:cNvPr id="30" name="文本框 107"/>
          <p:cNvSpPr txBox="1"/>
          <p:nvPr/>
        </p:nvSpPr>
        <p:spPr>
          <a:xfrm>
            <a:off x="8053486" y="2256004"/>
            <a:ext cx="2376573" cy="3138594"/>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a:t>
            </a:r>
            <a:endParaRPr lang="en-US" altLang="zh-CN" sz="1200" dirty="0">
              <a:solidFill>
                <a:prstClr val="black">
                  <a:lumMod val="50000"/>
                  <a:lumOff val="50000"/>
                </a:prstClr>
              </a:solidFill>
              <a:cs typeface="+mn-ea"/>
              <a:sym typeface="+mn-lt"/>
            </a:endParaRPr>
          </a:p>
          <a:p>
            <a:pPr algn="just">
              <a:lnSpc>
                <a:spcPct val="150000"/>
              </a:lnSpc>
            </a:pPr>
            <a:endParaRPr lang="en-US" altLang="zh-CN" sz="1200" dirty="0">
              <a:solidFill>
                <a:prstClr val="black">
                  <a:lumMod val="50000"/>
                  <a:lumOff val="50000"/>
                </a:prstClr>
              </a:solidFill>
              <a:cs typeface="+mn-ea"/>
              <a:sym typeface="+mn-lt"/>
            </a:endParaRPr>
          </a:p>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点击添加文字说明详情介绍点击添加文字说明详情介绍点击添加文字说明详情介绍点击添加文字说明详情介绍</a:t>
            </a:r>
          </a:p>
          <a:p>
            <a:pPr algn="just">
              <a:lnSpc>
                <a:spcPct val="150000"/>
              </a:lnSpc>
            </a:pPr>
            <a:endParaRPr lang="en-US" altLang="zh-CN" sz="1200" dirty="0">
              <a:solidFill>
                <a:prstClr val="black">
                  <a:lumMod val="50000"/>
                  <a:lumOff val="50000"/>
                </a:prstClr>
              </a:solidFill>
              <a:cs typeface="+mn-ea"/>
              <a:sym typeface="+mn-lt"/>
            </a:endParaRPr>
          </a:p>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a:t>
            </a:r>
          </a:p>
          <a:p>
            <a:pPr algn="just">
              <a:lnSpc>
                <a:spcPct val="150000"/>
              </a:lnSpc>
            </a:pPr>
            <a:endParaRPr lang="zh-CN" altLang="en-US" sz="1200" dirty="0">
              <a:solidFill>
                <a:prstClr val="black">
                  <a:lumMod val="50000"/>
                  <a:lumOff val="50000"/>
                </a:prstClr>
              </a:solidFill>
              <a:cs typeface="+mn-ea"/>
              <a:sym typeface="+mn-lt"/>
            </a:endParaRPr>
          </a:p>
        </p:txBody>
      </p:sp>
      <p:sp>
        <p:nvSpPr>
          <p:cNvPr id="35"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36" name="图片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51382875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wipe(up)">
                                      <p:cBhvr>
                                        <p:cTn id="2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2050241104"/>
              </p:ext>
            </p:extLst>
          </p:nvPr>
        </p:nvGraphicFramePr>
        <p:xfrm>
          <a:off x="795442" y="1402588"/>
          <a:ext cx="3604094" cy="22325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图表 2"/>
          <p:cNvGraphicFramePr/>
          <p:nvPr>
            <p:extLst>
              <p:ext uri="{D42A27DB-BD31-4B8C-83A1-F6EECF244321}">
                <p14:modId xmlns:p14="http://schemas.microsoft.com/office/powerpoint/2010/main" val="986055302"/>
              </p:ext>
            </p:extLst>
          </p:nvPr>
        </p:nvGraphicFramePr>
        <p:xfrm>
          <a:off x="3128312" y="1402588"/>
          <a:ext cx="3604094" cy="223256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图表 3"/>
          <p:cNvGraphicFramePr/>
          <p:nvPr>
            <p:extLst>
              <p:ext uri="{D42A27DB-BD31-4B8C-83A1-F6EECF244321}">
                <p14:modId xmlns:p14="http://schemas.microsoft.com/office/powerpoint/2010/main" val="2468655376"/>
              </p:ext>
            </p:extLst>
          </p:nvPr>
        </p:nvGraphicFramePr>
        <p:xfrm>
          <a:off x="5461182" y="1402588"/>
          <a:ext cx="3604094" cy="22325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 name="图表 4"/>
          <p:cNvGraphicFramePr/>
          <p:nvPr>
            <p:extLst>
              <p:ext uri="{D42A27DB-BD31-4B8C-83A1-F6EECF244321}">
                <p14:modId xmlns:p14="http://schemas.microsoft.com/office/powerpoint/2010/main" val="3288125889"/>
              </p:ext>
            </p:extLst>
          </p:nvPr>
        </p:nvGraphicFramePr>
        <p:xfrm>
          <a:off x="7794053" y="1402588"/>
          <a:ext cx="3604094" cy="2232567"/>
        </p:xfrm>
        <a:graphic>
          <a:graphicData uri="http://schemas.openxmlformats.org/drawingml/2006/chart">
            <c:chart xmlns:c="http://schemas.openxmlformats.org/drawingml/2006/chart" xmlns:r="http://schemas.openxmlformats.org/officeDocument/2006/relationships" r:id="rId6"/>
          </a:graphicData>
        </a:graphic>
      </p:graphicFrame>
      <p:sp>
        <p:nvSpPr>
          <p:cNvPr id="9" name="文本框 13"/>
          <p:cNvSpPr txBox="1"/>
          <p:nvPr/>
        </p:nvSpPr>
        <p:spPr>
          <a:xfrm>
            <a:off x="2000500" y="3487299"/>
            <a:ext cx="1258549" cy="369332"/>
          </a:xfrm>
          <a:prstGeom prst="rect">
            <a:avLst/>
          </a:prstGeom>
          <a:noFill/>
        </p:spPr>
        <p:txBody>
          <a:bodyPr wrap="square" rtlCol="0">
            <a:spAutoFit/>
          </a:bodyPr>
          <a:lstStyle/>
          <a:p>
            <a:pPr algn="ctr"/>
            <a:r>
              <a:rPr lang="en-US" altLang="zh-CN" dirty="0">
                <a:solidFill>
                  <a:prstClr val="black">
                    <a:lumMod val="50000"/>
                    <a:lumOff val="50000"/>
                  </a:prstClr>
                </a:solidFill>
                <a:cs typeface="+mn-ea"/>
                <a:sym typeface="+mn-lt"/>
              </a:rPr>
              <a:t>2011</a:t>
            </a:r>
            <a:endParaRPr lang="zh-CN" altLang="en-US" sz="1200" dirty="0">
              <a:solidFill>
                <a:prstClr val="black">
                  <a:lumMod val="50000"/>
                  <a:lumOff val="50000"/>
                </a:prstClr>
              </a:solidFill>
              <a:cs typeface="+mn-ea"/>
              <a:sym typeface="+mn-lt"/>
            </a:endParaRPr>
          </a:p>
        </p:txBody>
      </p:sp>
      <p:sp>
        <p:nvSpPr>
          <p:cNvPr id="10" name="文本框 14"/>
          <p:cNvSpPr txBox="1"/>
          <p:nvPr/>
        </p:nvSpPr>
        <p:spPr>
          <a:xfrm>
            <a:off x="4405347" y="3487299"/>
            <a:ext cx="1258549" cy="369332"/>
          </a:xfrm>
          <a:prstGeom prst="rect">
            <a:avLst/>
          </a:prstGeom>
          <a:noFill/>
        </p:spPr>
        <p:txBody>
          <a:bodyPr wrap="square" rtlCol="0">
            <a:spAutoFit/>
          </a:bodyPr>
          <a:lstStyle/>
          <a:p>
            <a:pPr algn="ctr"/>
            <a:r>
              <a:rPr lang="en-US" altLang="zh-CN" dirty="0">
                <a:solidFill>
                  <a:prstClr val="black">
                    <a:lumMod val="50000"/>
                    <a:lumOff val="50000"/>
                  </a:prstClr>
                </a:solidFill>
                <a:cs typeface="+mn-ea"/>
                <a:sym typeface="+mn-lt"/>
              </a:rPr>
              <a:t>2012</a:t>
            </a:r>
            <a:endParaRPr lang="zh-CN" altLang="en-US" sz="1200" dirty="0">
              <a:solidFill>
                <a:prstClr val="black">
                  <a:lumMod val="50000"/>
                  <a:lumOff val="50000"/>
                </a:prstClr>
              </a:solidFill>
              <a:cs typeface="+mn-ea"/>
              <a:sym typeface="+mn-lt"/>
            </a:endParaRPr>
          </a:p>
        </p:txBody>
      </p:sp>
      <p:sp>
        <p:nvSpPr>
          <p:cNvPr id="11" name="文本框 15"/>
          <p:cNvSpPr txBox="1"/>
          <p:nvPr/>
        </p:nvSpPr>
        <p:spPr>
          <a:xfrm>
            <a:off x="6669943" y="3487299"/>
            <a:ext cx="1258549" cy="369332"/>
          </a:xfrm>
          <a:prstGeom prst="rect">
            <a:avLst/>
          </a:prstGeom>
          <a:noFill/>
        </p:spPr>
        <p:txBody>
          <a:bodyPr wrap="square" rtlCol="0">
            <a:spAutoFit/>
          </a:bodyPr>
          <a:lstStyle/>
          <a:p>
            <a:pPr algn="ctr"/>
            <a:r>
              <a:rPr lang="en-US" altLang="zh-CN" dirty="0">
                <a:solidFill>
                  <a:prstClr val="black">
                    <a:lumMod val="50000"/>
                    <a:lumOff val="50000"/>
                  </a:prstClr>
                </a:solidFill>
                <a:cs typeface="+mn-ea"/>
                <a:sym typeface="+mn-lt"/>
              </a:rPr>
              <a:t>2014</a:t>
            </a:r>
            <a:endParaRPr lang="zh-CN" altLang="en-US" sz="1200" dirty="0">
              <a:solidFill>
                <a:prstClr val="black">
                  <a:lumMod val="50000"/>
                  <a:lumOff val="50000"/>
                </a:prstClr>
              </a:solidFill>
              <a:cs typeface="+mn-ea"/>
              <a:sym typeface="+mn-lt"/>
            </a:endParaRPr>
          </a:p>
        </p:txBody>
      </p:sp>
      <p:sp>
        <p:nvSpPr>
          <p:cNvPr id="12" name="文本框 16"/>
          <p:cNvSpPr txBox="1"/>
          <p:nvPr/>
        </p:nvSpPr>
        <p:spPr>
          <a:xfrm>
            <a:off x="9074789" y="3487299"/>
            <a:ext cx="1258549" cy="369332"/>
          </a:xfrm>
          <a:prstGeom prst="rect">
            <a:avLst/>
          </a:prstGeom>
          <a:noFill/>
        </p:spPr>
        <p:txBody>
          <a:bodyPr wrap="square" rtlCol="0">
            <a:spAutoFit/>
          </a:bodyPr>
          <a:lstStyle/>
          <a:p>
            <a:pPr algn="ctr"/>
            <a:r>
              <a:rPr lang="en-US" altLang="zh-CN" dirty="0">
                <a:solidFill>
                  <a:prstClr val="black">
                    <a:lumMod val="50000"/>
                    <a:lumOff val="50000"/>
                  </a:prstClr>
                </a:solidFill>
                <a:cs typeface="+mn-ea"/>
                <a:sym typeface="+mn-lt"/>
              </a:rPr>
              <a:t>2015</a:t>
            </a:r>
            <a:endParaRPr lang="zh-CN" altLang="en-US" sz="1200" dirty="0">
              <a:solidFill>
                <a:prstClr val="black">
                  <a:lumMod val="50000"/>
                  <a:lumOff val="50000"/>
                </a:prstClr>
              </a:solidFill>
              <a:cs typeface="+mn-ea"/>
              <a:sym typeface="+mn-lt"/>
            </a:endParaRPr>
          </a:p>
        </p:txBody>
      </p:sp>
      <p:grpSp>
        <p:nvGrpSpPr>
          <p:cNvPr id="14" name="组合 13"/>
          <p:cNvGrpSpPr/>
          <p:nvPr/>
        </p:nvGrpSpPr>
        <p:grpSpPr>
          <a:xfrm>
            <a:off x="8904677" y="4301061"/>
            <a:ext cx="1653119" cy="369332"/>
            <a:chOff x="2080894" y="4828841"/>
            <a:chExt cx="1652904" cy="369417"/>
          </a:xfrm>
        </p:grpSpPr>
        <p:sp>
          <p:nvSpPr>
            <p:cNvPr id="24" name="圆角矩形 23"/>
            <p:cNvSpPr/>
            <p:nvPr/>
          </p:nvSpPr>
          <p:spPr>
            <a:xfrm>
              <a:off x="2080894" y="4880791"/>
              <a:ext cx="265433" cy="265433"/>
            </a:xfrm>
            <a:prstGeom prst="roundRect">
              <a:avLst/>
            </a:prstGeom>
            <a:solidFill>
              <a:schemeClr val="accent4"/>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文本框 43"/>
            <p:cNvSpPr txBox="1"/>
            <p:nvPr/>
          </p:nvSpPr>
          <p:spPr>
            <a:xfrm>
              <a:off x="2346327" y="4828841"/>
              <a:ext cx="1387471" cy="369417"/>
            </a:xfrm>
            <a:prstGeom prst="rect">
              <a:avLst/>
            </a:prstGeom>
            <a:noFill/>
          </p:spPr>
          <p:txBody>
            <a:bodyPr wrap="square" rtlCol="0">
              <a:spAutoFit/>
            </a:bodyPr>
            <a:lstStyle/>
            <a:p>
              <a:r>
                <a:rPr lang="zh-CN" altLang="en-US" dirty="0">
                  <a:solidFill>
                    <a:prstClr val="black">
                      <a:lumMod val="50000"/>
                      <a:lumOff val="50000"/>
                    </a:prstClr>
                  </a:solidFill>
                  <a:cs typeface="+mn-ea"/>
                  <a:sym typeface="+mn-lt"/>
                </a:rPr>
                <a:t>标题</a:t>
              </a:r>
            </a:p>
          </p:txBody>
        </p:sp>
      </p:grpSp>
      <p:grpSp>
        <p:nvGrpSpPr>
          <p:cNvPr id="15" name="组合 14"/>
          <p:cNvGrpSpPr/>
          <p:nvPr/>
        </p:nvGrpSpPr>
        <p:grpSpPr>
          <a:xfrm>
            <a:off x="6744156" y="4301061"/>
            <a:ext cx="1653119" cy="369332"/>
            <a:chOff x="2080894" y="4828841"/>
            <a:chExt cx="1652904" cy="369417"/>
          </a:xfrm>
        </p:grpSpPr>
        <p:sp>
          <p:nvSpPr>
            <p:cNvPr id="22" name="圆角矩形 21"/>
            <p:cNvSpPr/>
            <p:nvPr/>
          </p:nvSpPr>
          <p:spPr>
            <a:xfrm>
              <a:off x="2080894" y="4880791"/>
              <a:ext cx="265433" cy="265433"/>
            </a:xfrm>
            <a:prstGeom prst="roundRect">
              <a:avLst/>
            </a:prstGeom>
            <a:solidFill>
              <a:schemeClr val="accent3"/>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3" name="文本框 41"/>
            <p:cNvSpPr txBox="1"/>
            <p:nvPr/>
          </p:nvSpPr>
          <p:spPr>
            <a:xfrm>
              <a:off x="2346327" y="4828841"/>
              <a:ext cx="1387471" cy="369417"/>
            </a:xfrm>
            <a:prstGeom prst="rect">
              <a:avLst/>
            </a:prstGeom>
            <a:noFill/>
          </p:spPr>
          <p:txBody>
            <a:bodyPr wrap="square" rtlCol="0">
              <a:spAutoFit/>
            </a:bodyPr>
            <a:lstStyle/>
            <a:p>
              <a:r>
                <a:rPr lang="zh-CN" altLang="en-US" dirty="0">
                  <a:solidFill>
                    <a:prstClr val="black">
                      <a:lumMod val="50000"/>
                      <a:lumOff val="50000"/>
                    </a:prstClr>
                  </a:solidFill>
                  <a:cs typeface="+mn-ea"/>
                  <a:sym typeface="+mn-lt"/>
                </a:rPr>
                <a:t>标题</a:t>
              </a:r>
            </a:p>
          </p:txBody>
        </p:sp>
      </p:grpSp>
      <p:grpSp>
        <p:nvGrpSpPr>
          <p:cNvPr id="16" name="组合 15"/>
          <p:cNvGrpSpPr/>
          <p:nvPr/>
        </p:nvGrpSpPr>
        <p:grpSpPr>
          <a:xfrm>
            <a:off x="2279079" y="4301061"/>
            <a:ext cx="1653119" cy="369332"/>
            <a:chOff x="2080894" y="4828841"/>
            <a:chExt cx="1652904" cy="369417"/>
          </a:xfrm>
        </p:grpSpPr>
        <p:sp>
          <p:nvSpPr>
            <p:cNvPr id="20" name="圆角矩形 19"/>
            <p:cNvSpPr/>
            <p:nvPr/>
          </p:nvSpPr>
          <p:spPr>
            <a:xfrm>
              <a:off x="2080894" y="4880791"/>
              <a:ext cx="265433" cy="265433"/>
            </a:xfrm>
            <a:prstGeom prst="roundRect">
              <a:avLst/>
            </a:prstGeom>
            <a:solidFill>
              <a:schemeClr val="accent1"/>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文本框 39"/>
            <p:cNvSpPr txBox="1"/>
            <p:nvPr/>
          </p:nvSpPr>
          <p:spPr>
            <a:xfrm>
              <a:off x="2346327" y="4828841"/>
              <a:ext cx="1387471" cy="369417"/>
            </a:xfrm>
            <a:prstGeom prst="rect">
              <a:avLst/>
            </a:prstGeom>
            <a:noFill/>
          </p:spPr>
          <p:txBody>
            <a:bodyPr wrap="square" rtlCol="0">
              <a:spAutoFit/>
            </a:bodyPr>
            <a:lstStyle/>
            <a:p>
              <a:r>
                <a:rPr lang="zh-CN" altLang="en-US" dirty="0">
                  <a:solidFill>
                    <a:prstClr val="black">
                      <a:lumMod val="50000"/>
                      <a:lumOff val="50000"/>
                    </a:prstClr>
                  </a:solidFill>
                  <a:cs typeface="+mn-ea"/>
                  <a:sym typeface="+mn-lt"/>
                </a:rPr>
                <a:t>标题</a:t>
              </a:r>
            </a:p>
          </p:txBody>
        </p:sp>
      </p:grpSp>
      <p:grpSp>
        <p:nvGrpSpPr>
          <p:cNvPr id="17" name="组合 16"/>
          <p:cNvGrpSpPr/>
          <p:nvPr/>
        </p:nvGrpSpPr>
        <p:grpSpPr>
          <a:xfrm>
            <a:off x="4511617" y="4301061"/>
            <a:ext cx="1653119" cy="369332"/>
            <a:chOff x="2080894" y="4828841"/>
            <a:chExt cx="1652904" cy="369417"/>
          </a:xfrm>
        </p:grpSpPr>
        <p:sp>
          <p:nvSpPr>
            <p:cNvPr id="18" name="圆角矩形 17"/>
            <p:cNvSpPr/>
            <p:nvPr/>
          </p:nvSpPr>
          <p:spPr>
            <a:xfrm>
              <a:off x="2080894" y="4880791"/>
              <a:ext cx="265433" cy="265433"/>
            </a:xfrm>
            <a:prstGeom prst="roundRect">
              <a:avLst/>
            </a:prstGeom>
            <a:solidFill>
              <a:schemeClr val="accent2"/>
            </a:solidFill>
            <a:ln w="19050">
              <a:gradFill flip="none" rotWithShape="1">
                <a:gsLst>
                  <a:gs pos="0">
                    <a:schemeClr val="bg1">
                      <a:lumMod val="75000"/>
                    </a:schemeClr>
                  </a:gs>
                  <a:gs pos="100000">
                    <a:schemeClr val="bg1"/>
                  </a:gs>
                </a:gsLst>
                <a:lin ang="2700000" scaled="1"/>
                <a:tileRect/>
              </a:gradFill>
            </a:ln>
            <a:effectLst>
              <a:innerShdw blurRad="50800" dist="381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文本框 37"/>
            <p:cNvSpPr txBox="1"/>
            <p:nvPr/>
          </p:nvSpPr>
          <p:spPr>
            <a:xfrm>
              <a:off x="2346327" y="4828841"/>
              <a:ext cx="1387471" cy="369417"/>
            </a:xfrm>
            <a:prstGeom prst="rect">
              <a:avLst/>
            </a:prstGeom>
            <a:noFill/>
          </p:spPr>
          <p:txBody>
            <a:bodyPr wrap="square" rtlCol="0">
              <a:spAutoFit/>
            </a:bodyPr>
            <a:lstStyle/>
            <a:p>
              <a:r>
                <a:rPr lang="zh-CN" altLang="en-US" dirty="0">
                  <a:solidFill>
                    <a:prstClr val="black">
                      <a:lumMod val="50000"/>
                      <a:lumOff val="50000"/>
                    </a:prstClr>
                  </a:solidFill>
                  <a:cs typeface="+mn-ea"/>
                  <a:sym typeface="+mn-lt"/>
                </a:rPr>
                <a:t>标题</a:t>
              </a:r>
            </a:p>
          </p:txBody>
        </p:sp>
      </p:grpSp>
      <p:cxnSp>
        <p:nvCxnSpPr>
          <p:cNvPr id="26" name="直接连接符 25"/>
          <p:cNvCxnSpPr/>
          <p:nvPr/>
        </p:nvCxnSpPr>
        <p:spPr>
          <a:xfrm>
            <a:off x="1710413" y="5156792"/>
            <a:ext cx="8772763" cy="0"/>
          </a:xfrm>
          <a:prstGeom prst="line">
            <a:avLst/>
          </a:prstGeom>
          <a:ln w="19050">
            <a:solidFill>
              <a:schemeClr val="tx1">
                <a:lumMod val="65000"/>
                <a:lumOff val="3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7" name="文本框 113"/>
          <p:cNvSpPr txBox="1"/>
          <p:nvPr/>
        </p:nvSpPr>
        <p:spPr>
          <a:xfrm>
            <a:off x="1720684" y="5293226"/>
            <a:ext cx="8762493" cy="1015428"/>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endParaRPr lang="en-US" altLang="zh-CN" sz="1000" dirty="0">
              <a:solidFill>
                <a:schemeClr val="tx1">
                  <a:lumMod val="50000"/>
                  <a:lumOff val="50000"/>
                </a:schemeClr>
              </a:solidFill>
              <a:cs typeface="+mn-ea"/>
              <a:sym typeface="+mn-lt"/>
            </a:endParaRPr>
          </a:p>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单击添加详细文字说明，或复制文本黏贴自此右键只保留文字单击添加详细文字说明，或复制文本黏贴自此右键只保留文字单击添加详细文字说明，或复制文本黏贴自此右键只保留文字</a:t>
            </a:r>
          </a:p>
        </p:txBody>
      </p:sp>
      <p:sp>
        <p:nvSpPr>
          <p:cNvPr id="28"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29" name="图片 28"/>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3062291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 fill="hold"/>
                                        <p:tgtEl>
                                          <p:spTgt spid="2"/>
                                        </p:tgtEl>
                                        <p:attrNameLst>
                                          <p:attrName>ppt_w</p:attrName>
                                        </p:attrNameLst>
                                      </p:cBhvr>
                                      <p:tavLst>
                                        <p:tav tm="0">
                                          <p:val>
                                            <p:fltVal val="0"/>
                                          </p:val>
                                        </p:tav>
                                        <p:tav tm="100000">
                                          <p:val>
                                            <p:strVal val="#ppt_w"/>
                                          </p:val>
                                        </p:tav>
                                      </p:tavLst>
                                    </p:anim>
                                    <p:anim calcmode="lin" valueType="num">
                                      <p:cBhvr>
                                        <p:cTn id="8" dur="100" fill="hold"/>
                                        <p:tgtEl>
                                          <p:spTgt spid="2"/>
                                        </p:tgtEl>
                                        <p:attrNameLst>
                                          <p:attrName>ppt_h</p:attrName>
                                        </p:attrNameLst>
                                      </p:cBhvr>
                                      <p:tavLst>
                                        <p:tav tm="0">
                                          <p:val>
                                            <p:fltVal val="0"/>
                                          </p:val>
                                        </p:tav>
                                        <p:tav tm="100000">
                                          <p:val>
                                            <p:strVal val="#ppt_h"/>
                                          </p:val>
                                        </p:tav>
                                      </p:tavLst>
                                    </p:anim>
                                    <p:animEffect transition="in" filter="fade">
                                      <p:cBhvr>
                                        <p:cTn id="9" dur="100"/>
                                        <p:tgtEl>
                                          <p:spTgt spid="2"/>
                                        </p:tgtEl>
                                      </p:cBhvr>
                                    </p:animEffect>
                                  </p:childTnLst>
                                </p:cTn>
                              </p:par>
                              <p:par>
                                <p:cTn id="10" presetID="6" presetClass="emph" presetSubtype="0" fill="hold" grpId="1" nodeType="withEffect">
                                  <p:stCondLst>
                                    <p:cond delay="100"/>
                                  </p:stCondLst>
                                  <p:childTnLst>
                                    <p:animScale>
                                      <p:cBhvr>
                                        <p:cTn id="11" dur="100" fill="hold"/>
                                        <p:tgtEl>
                                          <p:spTgt spid="2"/>
                                        </p:tgtEl>
                                      </p:cBhvr>
                                      <p:by x="110000" y="110000"/>
                                    </p:animScale>
                                  </p:childTnLst>
                                </p:cTn>
                              </p:par>
                              <p:par>
                                <p:cTn id="12" presetID="6" presetClass="emph" presetSubtype="0" fill="hold" grpId="2" nodeType="withEffect">
                                  <p:stCondLst>
                                    <p:cond delay="200"/>
                                  </p:stCondLst>
                                  <p:childTnLst>
                                    <p:animScale>
                                      <p:cBhvr>
                                        <p:cTn id="13" dur="200" fill="hold"/>
                                        <p:tgtEl>
                                          <p:spTgt spid="2"/>
                                        </p:tgtEl>
                                      </p:cBhvr>
                                      <p:by x="90000" y="90000"/>
                                    </p:animScale>
                                  </p:childTnLst>
                                </p:cTn>
                              </p:par>
                              <p:par>
                                <p:cTn id="14" presetID="6" presetClass="emph" presetSubtype="0" fill="hold" grpId="3" nodeType="withEffect">
                                  <p:stCondLst>
                                    <p:cond delay="400"/>
                                  </p:stCondLst>
                                  <p:childTnLst>
                                    <p:animScale>
                                      <p:cBhvr>
                                        <p:cTn id="15" dur="100" fill="hold"/>
                                        <p:tgtEl>
                                          <p:spTgt spid="2"/>
                                        </p:tgtEl>
                                      </p:cBhvr>
                                      <p:by x="105000" y="105000"/>
                                    </p:animScale>
                                  </p:childTnLst>
                                </p:cTn>
                              </p:par>
                              <p:par>
                                <p:cTn id="16" presetID="6" presetClass="emph" presetSubtype="0" fill="hold" grpId="4" nodeType="withEffect">
                                  <p:stCondLst>
                                    <p:cond delay="500"/>
                                  </p:stCondLst>
                                  <p:childTnLst>
                                    <p:animScale>
                                      <p:cBhvr>
                                        <p:cTn id="17" dur="200" fill="hold"/>
                                        <p:tgtEl>
                                          <p:spTgt spid="2"/>
                                        </p:tgtEl>
                                      </p:cBhvr>
                                      <p:by x="95000" y="95000"/>
                                    </p:animScale>
                                  </p:childTnLst>
                                </p:cTn>
                              </p:par>
                            </p:childTnLst>
                          </p:cTn>
                        </p:par>
                        <p:par>
                          <p:cTn id="18" fill="hold">
                            <p:stCondLst>
                              <p:cond delay="700"/>
                            </p:stCondLst>
                            <p:childTnLst>
                              <p:par>
                                <p:cTn id="19" presetID="53" presetClass="entr" presetSubtype="16"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 fill="hold"/>
                                        <p:tgtEl>
                                          <p:spTgt spid="3"/>
                                        </p:tgtEl>
                                        <p:attrNameLst>
                                          <p:attrName>ppt_w</p:attrName>
                                        </p:attrNameLst>
                                      </p:cBhvr>
                                      <p:tavLst>
                                        <p:tav tm="0">
                                          <p:val>
                                            <p:fltVal val="0"/>
                                          </p:val>
                                        </p:tav>
                                        <p:tav tm="100000">
                                          <p:val>
                                            <p:strVal val="#ppt_w"/>
                                          </p:val>
                                        </p:tav>
                                      </p:tavLst>
                                    </p:anim>
                                    <p:anim calcmode="lin" valueType="num">
                                      <p:cBhvr>
                                        <p:cTn id="22" dur="100" fill="hold"/>
                                        <p:tgtEl>
                                          <p:spTgt spid="3"/>
                                        </p:tgtEl>
                                        <p:attrNameLst>
                                          <p:attrName>ppt_h</p:attrName>
                                        </p:attrNameLst>
                                      </p:cBhvr>
                                      <p:tavLst>
                                        <p:tav tm="0">
                                          <p:val>
                                            <p:fltVal val="0"/>
                                          </p:val>
                                        </p:tav>
                                        <p:tav tm="100000">
                                          <p:val>
                                            <p:strVal val="#ppt_h"/>
                                          </p:val>
                                        </p:tav>
                                      </p:tavLst>
                                    </p:anim>
                                    <p:animEffect transition="in" filter="fade">
                                      <p:cBhvr>
                                        <p:cTn id="23" dur="100"/>
                                        <p:tgtEl>
                                          <p:spTgt spid="3"/>
                                        </p:tgtEl>
                                      </p:cBhvr>
                                    </p:animEffect>
                                  </p:childTnLst>
                                </p:cTn>
                              </p:par>
                              <p:par>
                                <p:cTn id="24" presetID="6" presetClass="emph" presetSubtype="0" fill="hold" grpId="1" nodeType="withEffect">
                                  <p:stCondLst>
                                    <p:cond delay="100"/>
                                  </p:stCondLst>
                                  <p:childTnLst>
                                    <p:animScale>
                                      <p:cBhvr>
                                        <p:cTn id="25" dur="100" fill="hold"/>
                                        <p:tgtEl>
                                          <p:spTgt spid="3"/>
                                        </p:tgtEl>
                                      </p:cBhvr>
                                      <p:by x="110000" y="110000"/>
                                    </p:animScale>
                                  </p:childTnLst>
                                </p:cTn>
                              </p:par>
                              <p:par>
                                <p:cTn id="26" presetID="6" presetClass="emph" presetSubtype="0" fill="hold" grpId="2" nodeType="withEffect">
                                  <p:stCondLst>
                                    <p:cond delay="200"/>
                                  </p:stCondLst>
                                  <p:childTnLst>
                                    <p:animScale>
                                      <p:cBhvr>
                                        <p:cTn id="27" dur="200" fill="hold"/>
                                        <p:tgtEl>
                                          <p:spTgt spid="3"/>
                                        </p:tgtEl>
                                      </p:cBhvr>
                                      <p:by x="90000" y="90000"/>
                                    </p:animScale>
                                  </p:childTnLst>
                                </p:cTn>
                              </p:par>
                              <p:par>
                                <p:cTn id="28" presetID="6" presetClass="emph" presetSubtype="0" fill="hold" grpId="3" nodeType="withEffect">
                                  <p:stCondLst>
                                    <p:cond delay="400"/>
                                  </p:stCondLst>
                                  <p:childTnLst>
                                    <p:animScale>
                                      <p:cBhvr>
                                        <p:cTn id="29" dur="100" fill="hold"/>
                                        <p:tgtEl>
                                          <p:spTgt spid="3"/>
                                        </p:tgtEl>
                                      </p:cBhvr>
                                      <p:by x="105000" y="105000"/>
                                    </p:animScale>
                                  </p:childTnLst>
                                </p:cTn>
                              </p:par>
                              <p:par>
                                <p:cTn id="30" presetID="6" presetClass="emph" presetSubtype="0" fill="hold" grpId="4" nodeType="withEffect">
                                  <p:stCondLst>
                                    <p:cond delay="500"/>
                                  </p:stCondLst>
                                  <p:childTnLst>
                                    <p:animScale>
                                      <p:cBhvr>
                                        <p:cTn id="31" dur="200" fill="hold"/>
                                        <p:tgtEl>
                                          <p:spTgt spid="3"/>
                                        </p:tgtEl>
                                      </p:cBhvr>
                                      <p:by x="95000" y="95000"/>
                                    </p:animScale>
                                  </p:childTnLst>
                                </p:cTn>
                              </p:par>
                            </p:childTnLst>
                          </p:cTn>
                        </p:par>
                        <p:par>
                          <p:cTn id="32" fill="hold">
                            <p:stCondLst>
                              <p:cond delay="1400"/>
                            </p:stCondLst>
                            <p:childTnLst>
                              <p:par>
                                <p:cTn id="33" presetID="53" presetClass="entr" presetSubtype="16"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100" fill="hold"/>
                                        <p:tgtEl>
                                          <p:spTgt spid="4"/>
                                        </p:tgtEl>
                                        <p:attrNameLst>
                                          <p:attrName>ppt_w</p:attrName>
                                        </p:attrNameLst>
                                      </p:cBhvr>
                                      <p:tavLst>
                                        <p:tav tm="0">
                                          <p:val>
                                            <p:fltVal val="0"/>
                                          </p:val>
                                        </p:tav>
                                        <p:tav tm="100000">
                                          <p:val>
                                            <p:strVal val="#ppt_w"/>
                                          </p:val>
                                        </p:tav>
                                      </p:tavLst>
                                    </p:anim>
                                    <p:anim calcmode="lin" valueType="num">
                                      <p:cBhvr>
                                        <p:cTn id="36" dur="100" fill="hold"/>
                                        <p:tgtEl>
                                          <p:spTgt spid="4"/>
                                        </p:tgtEl>
                                        <p:attrNameLst>
                                          <p:attrName>ppt_h</p:attrName>
                                        </p:attrNameLst>
                                      </p:cBhvr>
                                      <p:tavLst>
                                        <p:tav tm="0">
                                          <p:val>
                                            <p:fltVal val="0"/>
                                          </p:val>
                                        </p:tav>
                                        <p:tav tm="100000">
                                          <p:val>
                                            <p:strVal val="#ppt_h"/>
                                          </p:val>
                                        </p:tav>
                                      </p:tavLst>
                                    </p:anim>
                                    <p:animEffect transition="in" filter="fade">
                                      <p:cBhvr>
                                        <p:cTn id="37" dur="100"/>
                                        <p:tgtEl>
                                          <p:spTgt spid="4"/>
                                        </p:tgtEl>
                                      </p:cBhvr>
                                    </p:animEffect>
                                  </p:childTnLst>
                                </p:cTn>
                              </p:par>
                              <p:par>
                                <p:cTn id="38" presetID="6" presetClass="emph" presetSubtype="0" fill="hold" grpId="1" nodeType="withEffect">
                                  <p:stCondLst>
                                    <p:cond delay="100"/>
                                  </p:stCondLst>
                                  <p:childTnLst>
                                    <p:animScale>
                                      <p:cBhvr>
                                        <p:cTn id="39" dur="100" fill="hold"/>
                                        <p:tgtEl>
                                          <p:spTgt spid="4"/>
                                        </p:tgtEl>
                                      </p:cBhvr>
                                      <p:by x="110000" y="110000"/>
                                    </p:animScale>
                                  </p:childTnLst>
                                </p:cTn>
                              </p:par>
                              <p:par>
                                <p:cTn id="40" presetID="6" presetClass="emph" presetSubtype="0" fill="hold" grpId="2" nodeType="withEffect">
                                  <p:stCondLst>
                                    <p:cond delay="200"/>
                                  </p:stCondLst>
                                  <p:childTnLst>
                                    <p:animScale>
                                      <p:cBhvr>
                                        <p:cTn id="41" dur="200" fill="hold"/>
                                        <p:tgtEl>
                                          <p:spTgt spid="4"/>
                                        </p:tgtEl>
                                      </p:cBhvr>
                                      <p:by x="90000" y="90000"/>
                                    </p:animScale>
                                  </p:childTnLst>
                                </p:cTn>
                              </p:par>
                              <p:par>
                                <p:cTn id="42" presetID="6" presetClass="emph" presetSubtype="0" fill="hold" grpId="3" nodeType="withEffect">
                                  <p:stCondLst>
                                    <p:cond delay="400"/>
                                  </p:stCondLst>
                                  <p:childTnLst>
                                    <p:animScale>
                                      <p:cBhvr>
                                        <p:cTn id="43" dur="100" fill="hold"/>
                                        <p:tgtEl>
                                          <p:spTgt spid="4"/>
                                        </p:tgtEl>
                                      </p:cBhvr>
                                      <p:by x="105000" y="105000"/>
                                    </p:animScale>
                                  </p:childTnLst>
                                </p:cTn>
                              </p:par>
                              <p:par>
                                <p:cTn id="44" presetID="6" presetClass="emph" presetSubtype="0" fill="hold" grpId="4" nodeType="withEffect">
                                  <p:stCondLst>
                                    <p:cond delay="500"/>
                                  </p:stCondLst>
                                  <p:childTnLst>
                                    <p:animScale>
                                      <p:cBhvr>
                                        <p:cTn id="45" dur="200" fill="hold"/>
                                        <p:tgtEl>
                                          <p:spTgt spid="4"/>
                                        </p:tgtEl>
                                      </p:cBhvr>
                                      <p:by x="95000" y="95000"/>
                                    </p:animScale>
                                  </p:childTnLst>
                                </p:cTn>
                              </p:par>
                            </p:childTnLst>
                          </p:cTn>
                        </p:par>
                        <p:par>
                          <p:cTn id="46" fill="hold">
                            <p:stCondLst>
                              <p:cond delay="2100"/>
                            </p:stCondLst>
                            <p:childTnLst>
                              <p:par>
                                <p:cTn id="47" presetID="53" presetClass="entr" presetSubtype="16" fill="hold" grpId="0"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100" fill="hold"/>
                                        <p:tgtEl>
                                          <p:spTgt spid="5"/>
                                        </p:tgtEl>
                                        <p:attrNameLst>
                                          <p:attrName>ppt_w</p:attrName>
                                        </p:attrNameLst>
                                      </p:cBhvr>
                                      <p:tavLst>
                                        <p:tav tm="0">
                                          <p:val>
                                            <p:fltVal val="0"/>
                                          </p:val>
                                        </p:tav>
                                        <p:tav tm="100000">
                                          <p:val>
                                            <p:strVal val="#ppt_w"/>
                                          </p:val>
                                        </p:tav>
                                      </p:tavLst>
                                    </p:anim>
                                    <p:anim calcmode="lin" valueType="num">
                                      <p:cBhvr>
                                        <p:cTn id="50" dur="100" fill="hold"/>
                                        <p:tgtEl>
                                          <p:spTgt spid="5"/>
                                        </p:tgtEl>
                                        <p:attrNameLst>
                                          <p:attrName>ppt_h</p:attrName>
                                        </p:attrNameLst>
                                      </p:cBhvr>
                                      <p:tavLst>
                                        <p:tav tm="0">
                                          <p:val>
                                            <p:fltVal val="0"/>
                                          </p:val>
                                        </p:tav>
                                        <p:tav tm="100000">
                                          <p:val>
                                            <p:strVal val="#ppt_h"/>
                                          </p:val>
                                        </p:tav>
                                      </p:tavLst>
                                    </p:anim>
                                    <p:animEffect transition="in" filter="fade">
                                      <p:cBhvr>
                                        <p:cTn id="51" dur="100"/>
                                        <p:tgtEl>
                                          <p:spTgt spid="5"/>
                                        </p:tgtEl>
                                      </p:cBhvr>
                                    </p:animEffect>
                                  </p:childTnLst>
                                </p:cTn>
                              </p:par>
                              <p:par>
                                <p:cTn id="52" presetID="6" presetClass="emph" presetSubtype="0" fill="hold" grpId="1" nodeType="withEffect">
                                  <p:stCondLst>
                                    <p:cond delay="100"/>
                                  </p:stCondLst>
                                  <p:childTnLst>
                                    <p:animScale>
                                      <p:cBhvr>
                                        <p:cTn id="53" dur="100" fill="hold"/>
                                        <p:tgtEl>
                                          <p:spTgt spid="5"/>
                                        </p:tgtEl>
                                      </p:cBhvr>
                                      <p:by x="110000" y="110000"/>
                                    </p:animScale>
                                  </p:childTnLst>
                                </p:cTn>
                              </p:par>
                              <p:par>
                                <p:cTn id="54" presetID="6" presetClass="emph" presetSubtype="0" fill="hold" grpId="2" nodeType="withEffect">
                                  <p:stCondLst>
                                    <p:cond delay="200"/>
                                  </p:stCondLst>
                                  <p:childTnLst>
                                    <p:animScale>
                                      <p:cBhvr>
                                        <p:cTn id="55" dur="200" fill="hold"/>
                                        <p:tgtEl>
                                          <p:spTgt spid="5"/>
                                        </p:tgtEl>
                                      </p:cBhvr>
                                      <p:by x="90000" y="90000"/>
                                    </p:animScale>
                                  </p:childTnLst>
                                </p:cTn>
                              </p:par>
                              <p:par>
                                <p:cTn id="56" presetID="6" presetClass="emph" presetSubtype="0" fill="hold" grpId="3" nodeType="withEffect">
                                  <p:stCondLst>
                                    <p:cond delay="400"/>
                                  </p:stCondLst>
                                  <p:childTnLst>
                                    <p:animScale>
                                      <p:cBhvr>
                                        <p:cTn id="57" dur="100" fill="hold"/>
                                        <p:tgtEl>
                                          <p:spTgt spid="5"/>
                                        </p:tgtEl>
                                      </p:cBhvr>
                                      <p:by x="105000" y="105000"/>
                                    </p:animScale>
                                  </p:childTnLst>
                                </p:cTn>
                              </p:par>
                              <p:par>
                                <p:cTn id="58" presetID="6" presetClass="emph" presetSubtype="0" fill="hold" grpId="4" nodeType="withEffect">
                                  <p:stCondLst>
                                    <p:cond delay="500"/>
                                  </p:stCondLst>
                                  <p:childTnLst>
                                    <p:animScale>
                                      <p:cBhvr>
                                        <p:cTn id="59" dur="200" fill="hold"/>
                                        <p:tgtEl>
                                          <p:spTgt spid="5"/>
                                        </p:tgtEl>
                                      </p:cBhvr>
                                      <p:by x="95000" y="95000"/>
                                    </p:animScale>
                                  </p:childTnLst>
                                </p:cTn>
                              </p:par>
                            </p:childTnLst>
                          </p:cTn>
                        </p:par>
                        <p:par>
                          <p:cTn id="60" fill="hold">
                            <p:stCondLst>
                              <p:cond delay="2800"/>
                            </p:stCondLst>
                            <p:childTnLst>
                              <p:par>
                                <p:cTn id="61" presetID="47" presetClass="entr" presetSubtype="0" fill="hold" grpId="0"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anim calcmode="lin" valueType="num">
                                      <p:cBhvr>
                                        <p:cTn id="64" dur="500" fill="hold"/>
                                        <p:tgtEl>
                                          <p:spTgt spid="9"/>
                                        </p:tgtEl>
                                        <p:attrNameLst>
                                          <p:attrName>ppt_x</p:attrName>
                                        </p:attrNameLst>
                                      </p:cBhvr>
                                      <p:tavLst>
                                        <p:tav tm="0">
                                          <p:val>
                                            <p:strVal val="#ppt_x"/>
                                          </p:val>
                                        </p:tav>
                                        <p:tav tm="100000">
                                          <p:val>
                                            <p:strVal val="#ppt_x"/>
                                          </p:val>
                                        </p:tav>
                                      </p:tavLst>
                                    </p:anim>
                                    <p:anim calcmode="lin" valueType="num">
                                      <p:cBhvr>
                                        <p:cTn id="65" dur="500" fill="hold"/>
                                        <p:tgtEl>
                                          <p:spTgt spid="9"/>
                                        </p:tgtEl>
                                        <p:attrNameLst>
                                          <p:attrName>ppt_y</p:attrName>
                                        </p:attrNameLst>
                                      </p:cBhvr>
                                      <p:tavLst>
                                        <p:tav tm="0">
                                          <p:val>
                                            <p:strVal val="#ppt_y-.1"/>
                                          </p:val>
                                        </p:tav>
                                        <p:tav tm="100000">
                                          <p:val>
                                            <p:strVal val="#ppt_y"/>
                                          </p:val>
                                        </p:tav>
                                      </p:tavLst>
                                    </p:anim>
                                  </p:childTnLst>
                                </p:cTn>
                              </p:par>
                            </p:childTnLst>
                          </p:cTn>
                        </p:par>
                        <p:par>
                          <p:cTn id="66" fill="hold">
                            <p:stCondLst>
                              <p:cond delay="3300"/>
                            </p:stCondLst>
                            <p:childTnLst>
                              <p:par>
                                <p:cTn id="67" presetID="47" presetClass="entr" presetSubtype="0"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fade">
                                      <p:cBhvr>
                                        <p:cTn id="69" dur="500"/>
                                        <p:tgtEl>
                                          <p:spTgt spid="10"/>
                                        </p:tgtEl>
                                      </p:cBhvr>
                                    </p:animEffect>
                                    <p:anim calcmode="lin" valueType="num">
                                      <p:cBhvr>
                                        <p:cTn id="70" dur="500" fill="hold"/>
                                        <p:tgtEl>
                                          <p:spTgt spid="10"/>
                                        </p:tgtEl>
                                        <p:attrNameLst>
                                          <p:attrName>ppt_x</p:attrName>
                                        </p:attrNameLst>
                                      </p:cBhvr>
                                      <p:tavLst>
                                        <p:tav tm="0">
                                          <p:val>
                                            <p:strVal val="#ppt_x"/>
                                          </p:val>
                                        </p:tav>
                                        <p:tav tm="100000">
                                          <p:val>
                                            <p:strVal val="#ppt_x"/>
                                          </p:val>
                                        </p:tav>
                                      </p:tavLst>
                                    </p:anim>
                                    <p:anim calcmode="lin" valueType="num">
                                      <p:cBhvr>
                                        <p:cTn id="71" dur="500" fill="hold"/>
                                        <p:tgtEl>
                                          <p:spTgt spid="10"/>
                                        </p:tgtEl>
                                        <p:attrNameLst>
                                          <p:attrName>ppt_y</p:attrName>
                                        </p:attrNameLst>
                                      </p:cBhvr>
                                      <p:tavLst>
                                        <p:tav tm="0">
                                          <p:val>
                                            <p:strVal val="#ppt_y-.1"/>
                                          </p:val>
                                        </p:tav>
                                        <p:tav tm="100000">
                                          <p:val>
                                            <p:strVal val="#ppt_y"/>
                                          </p:val>
                                        </p:tav>
                                      </p:tavLst>
                                    </p:anim>
                                  </p:childTnLst>
                                </p:cTn>
                              </p:par>
                            </p:childTnLst>
                          </p:cTn>
                        </p:par>
                        <p:par>
                          <p:cTn id="72" fill="hold">
                            <p:stCondLst>
                              <p:cond delay="3800"/>
                            </p:stCondLst>
                            <p:childTnLst>
                              <p:par>
                                <p:cTn id="73" presetID="47" presetClass="entr" presetSubtype="0" fill="hold" grpId="0" nodeType="after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500"/>
                                        <p:tgtEl>
                                          <p:spTgt spid="11"/>
                                        </p:tgtEl>
                                      </p:cBhvr>
                                    </p:animEffect>
                                    <p:anim calcmode="lin" valueType="num">
                                      <p:cBhvr>
                                        <p:cTn id="76" dur="500" fill="hold"/>
                                        <p:tgtEl>
                                          <p:spTgt spid="11"/>
                                        </p:tgtEl>
                                        <p:attrNameLst>
                                          <p:attrName>ppt_x</p:attrName>
                                        </p:attrNameLst>
                                      </p:cBhvr>
                                      <p:tavLst>
                                        <p:tav tm="0">
                                          <p:val>
                                            <p:strVal val="#ppt_x"/>
                                          </p:val>
                                        </p:tav>
                                        <p:tav tm="100000">
                                          <p:val>
                                            <p:strVal val="#ppt_x"/>
                                          </p:val>
                                        </p:tav>
                                      </p:tavLst>
                                    </p:anim>
                                    <p:anim calcmode="lin" valueType="num">
                                      <p:cBhvr>
                                        <p:cTn id="77" dur="500" fill="hold"/>
                                        <p:tgtEl>
                                          <p:spTgt spid="11"/>
                                        </p:tgtEl>
                                        <p:attrNameLst>
                                          <p:attrName>ppt_y</p:attrName>
                                        </p:attrNameLst>
                                      </p:cBhvr>
                                      <p:tavLst>
                                        <p:tav tm="0">
                                          <p:val>
                                            <p:strVal val="#ppt_y-.1"/>
                                          </p:val>
                                        </p:tav>
                                        <p:tav tm="100000">
                                          <p:val>
                                            <p:strVal val="#ppt_y"/>
                                          </p:val>
                                        </p:tav>
                                      </p:tavLst>
                                    </p:anim>
                                  </p:childTnLst>
                                </p:cTn>
                              </p:par>
                            </p:childTnLst>
                          </p:cTn>
                        </p:par>
                        <p:par>
                          <p:cTn id="78" fill="hold">
                            <p:stCondLst>
                              <p:cond delay="4300"/>
                            </p:stCondLst>
                            <p:childTnLst>
                              <p:par>
                                <p:cTn id="79" presetID="47" presetClass="entr" presetSubtype="0"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fade">
                                      <p:cBhvr>
                                        <p:cTn id="81" dur="500"/>
                                        <p:tgtEl>
                                          <p:spTgt spid="12"/>
                                        </p:tgtEl>
                                      </p:cBhvr>
                                    </p:animEffect>
                                    <p:anim calcmode="lin" valueType="num">
                                      <p:cBhvr>
                                        <p:cTn id="82" dur="500" fill="hold"/>
                                        <p:tgtEl>
                                          <p:spTgt spid="12"/>
                                        </p:tgtEl>
                                        <p:attrNameLst>
                                          <p:attrName>ppt_x</p:attrName>
                                        </p:attrNameLst>
                                      </p:cBhvr>
                                      <p:tavLst>
                                        <p:tav tm="0">
                                          <p:val>
                                            <p:strVal val="#ppt_x"/>
                                          </p:val>
                                        </p:tav>
                                        <p:tav tm="100000">
                                          <p:val>
                                            <p:strVal val="#ppt_x"/>
                                          </p:val>
                                        </p:tav>
                                      </p:tavLst>
                                    </p:anim>
                                    <p:anim calcmode="lin" valueType="num">
                                      <p:cBhvr>
                                        <p:cTn id="83" dur="500" fill="hold"/>
                                        <p:tgtEl>
                                          <p:spTgt spid="12"/>
                                        </p:tgtEl>
                                        <p:attrNameLst>
                                          <p:attrName>ppt_y</p:attrName>
                                        </p:attrNameLst>
                                      </p:cBhvr>
                                      <p:tavLst>
                                        <p:tav tm="0">
                                          <p:val>
                                            <p:strVal val="#ppt_y-.1"/>
                                          </p:val>
                                        </p:tav>
                                        <p:tav tm="100000">
                                          <p:val>
                                            <p:strVal val="#ppt_y"/>
                                          </p:val>
                                        </p:tav>
                                      </p:tavLst>
                                    </p:anim>
                                  </p:childTnLst>
                                </p:cTn>
                              </p:par>
                            </p:childTnLst>
                          </p:cTn>
                        </p:par>
                        <p:par>
                          <p:cTn id="84" fill="hold">
                            <p:stCondLst>
                              <p:cond delay="4800"/>
                            </p:stCondLst>
                            <p:childTnLst>
                              <p:par>
                                <p:cTn id="85" presetID="10" presetClass="entr" presetSubtype="0" fill="hold" nodeType="afterEffect">
                                  <p:stCondLst>
                                    <p:cond delay="0"/>
                                  </p:stCondLst>
                                  <p:childTnLst>
                                    <p:set>
                                      <p:cBhvr>
                                        <p:cTn id="86" dur="1" fill="hold">
                                          <p:stCondLst>
                                            <p:cond delay="0"/>
                                          </p:stCondLst>
                                        </p:cTn>
                                        <p:tgtEl>
                                          <p:spTgt spid="16"/>
                                        </p:tgtEl>
                                        <p:attrNameLst>
                                          <p:attrName>style.visibility</p:attrName>
                                        </p:attrNameLst>
                                      </p:cBhvr>
                                      <p:to>
                                        <p:strVal val="visible"/>
                                      </p:to>
                                    </p:set>
                                    <p:animEffect transition="in" filter="fade">
                                      <p:cBhvr>
                                        <p:cTn id="87" dur="500"/>
                                        <p:tgtEl>
                                          <p:spTgt spid="16"/>
                                        </p:tgtEl>
                                      </p:cBhvr>
                                    </p:animEffect>
                                  </p:childTnLst>
                                </p:cTn>
                              </p:par>
                            </p:childTnLst>
                          </p:cTn>
                        </p:par>
                        <p:par>
                          <p:cTn id="88" fill="hold">
                            <p:stCondLst>
                              <p:cond delay="5300"/>
                            </p:stCondLst>
                            <p:childTnLst>
                              <p:par>
                                <p:cTn id="89" presetID="10" presetClass="entr" presetSubtype="0" fill="hold" nodeType="afterEffect">
                                  <p:stCondLst>
                                    <p:cond delay="0"/>
                                  </p:stCondLst>
                                  <p:childTnLst>
                                    <p:set>
                                      <p:cBhvr>
                                        <p:cTn id="90" dur="1" fill="hold">
                                          <p:stCondLst>
                                            <p:cond delay="0"/>
                                          </p:stCondLst>
                                        </p:cTn>
                                        <p:tgtEl>
                                          <p:spTgt spid="17"/>
                                        </p:tgtEl>
                                        <p:attrNameLst>
                                          <p:attrName>style.visibility</p:attrName>
                                        </p:attrNameLst>
                                      </p:cBhvr>
                                      <p:to>
                                        <p:strVal val="visible"/>
                                      </p:to>
                                    </p:set>
                                    <p:animEffect transition="in" filter="fade">
                                      <p:cBhvr>
                                        <p:cTn id="91" dur="500"/>
                                        <p:tgtEl>
                                          <p:spTgt spid="17"/>
                                        </p:tgtEl>
                                      </p:cBhvr>
                                    </p:animEffect>
                                  </p:childTnLst>
                                </p:cTn>
                              </p:par>
                            </p:childTnLst>
                          </p:cTn>
                        </p:par>
                        <p:par>
                          <p:cTn id="92" fill="hold">
                            <p:stCondLst>
                              <p:cond delay="5800"/>
                            </p:stCondLst>
                            <p:childTnLst>
                              <p:par>
                                <p:cTn id="93" presetID="10" presetClass="entr" presetSubtype="0" fill="hold"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fade">
                                      <p:cBhvr>
                                        <p:cTn id="95" dur="500"/>
                                        <p:tgtEl>
                                          <p:spTgt spid="15"/>
                                        </p:tgtEl>
                                      </p:cBhvr>
                                    </p:animEffect>
                                  </p:childTnLst>
                                </p:cTn>
                              </p:par>
                            </p:childTnLst>
                          </p:cTn>
                        </p:par>
                        <p:par>
                          <p:cTn id="96" fill="hold">
                            <p:stCondLst>
                              <p:cond delay="6300"/>
                            </p:stCondLst>
                            <p:childTnLst>
                              <p:par>
                                <p:cTn id="97" presetID="10" presetClass="entr" presetSubtype="0" fill="hold" nodeType="afterEffect">
                                  <p:stCondLst>
                                    <p:cond delay="0"/>
                                  </p:stCondLst>
                                  <p:childTnLst>
                                    <p:set>
                                      <p:cBhvr>
                                        <p:cTn id="98" dur="1" fill="hold">
                                          <p:stCondLst>
                                            <p:cond delay="0"/>
                                          </p:stCondLst>
                                        </p:cTn>
                                        <p:tgtEl>
                                          <p:spTgt spid="14"/>
                                        </p:tgtEl>
                                        <p:attrNameLst>
                                          <p:attrName>style.visibility</p:attrName>
                                        </p:attrNameLst>
                                      </p:cBhvr>
                                      <p:to>
                                        <p:strVal val="visible"/>
                                      </p:to>
                                    </p:set>
                                    <p:animEffect transition="in" filter="fade">
                                      <p:cBhvr>
                                        <p:cTn id="99" dur="500"/>
                                        <p:tgtEl>
                                          <p:spTgt spid="14"/>
                                        </p:tgtEl>
                                      </p:cBhvr>
                                    </p:animEffect>
                                  </p:childTnLst>
                                </p:cTn>
                              </p:par>
                            </p:childTnLst>
                          </p:cTn>
                        </p:par>
                        <p:par>
                          <p:cTn id="100" fill="hold">
                            <p:stCondLst>
                              <p:cond delay="6800"/>
                            </p:stCondLst>
                            <p:childTnLst>
                              <p:par>
                                <p:cTn id="101" presetID="16" presetClass="entr" presetSubtype="21" fill="hold"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barn(inVertical)">
                                      <p:cBhvr>
                                        <p:cTn id="103" dur="500"/>
                                        <p:tgtEl>
                                          <p:spTgt spid="26"/>
                                        </p:tgtEl>
                                      </p:cBhvr>
                                    </p:animEffect>
                                  </p:childTnLst>
                                </p:cTn>
                              </p:par>
                            </p:childTnLst>
                          </p:cTn>
                        </p:par>
                        <p:par>
                          <p:cTn id="104" fill="hold">
                            <p:stCondLst>
                              <p:cond delay="7300"/>
                            </p:stCondLst>
                            <p:childTnLst>
                              <p:par>
                                <p:cTn id="105" presetID="22" presetClass="entr" presetSubtype="1"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wipe(up)">
                                      <p:cBhvr>
                                        <p:cTn id="10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2" grpId="1">
        <p:bldAsOne/>
      </p:bldGraphic>
      <p:bldGraphic spid="2" grpId="2">
        <p:bldAsOne/>
      </p:bldGraphic>
      <p:bldGraphic spid="2" grpId="3">
        <p:bldAsOne/>
      </p:bldGraphic>
      <p:bldGraphic spid="2" grpId="4">
        <p:bldAsOne/>
      </p:bldGraphic>
      <p:bldGraphic spid="3" grpId="0">
        <p:bldAsOne/>
      </p:bldGraphic>
      <p:bldGraphic spid="3" grpId="1">
        <p:bldAsOne/>
      </p:bldGraphic>
      <p:bldGraphic spid="3" grpId="2">
        <p:bldAsOne/>
      </p:bldGraphic>
      <p:bldGraphic spid="3" grpId="3">
        <p:bldAsOne/>
      </p:bldGraphic>
      <p:bldGraphic spid="3" grpId="4">
        <p:bldAsOne/>
      </p:bldGraphic>
      <p:bldGraphic spid="4" grpId="0">
        <p:bldAsOne/>
      </p:bldGraphic>
      <p:bldGraphic spid="4" grpId="1">
        <p:bldAsOne/>
      </p:bldGraphic>
      <p:bldGraphic spid="4" grpId="2">
        <p:bldAsOne/>
      </p:bldGraphic>
      <p:bldGraphic spid="4" grpId="3">
        <p:bldAsOne/>
      </p:bldGraphic>
      <p:bldGraphic spid="4" grpId="4">
        <p:bldAsOne/>
      </p:bldGraphic>
      <p:bldGraphic spid="5" grpId="0">
        <p:bldAsOne/>
      </p:bldGraphic>
      <p:bldGraphic spid="5" grpId="1">
        <p:bldAsOne/>
      </p:bldGraphic>
      <p:bldGraphic spid="5" grpId="2">
        <p:bldAsOne/>
      </p:bldGraphic>
      <p:bldGraphic spid="5" grpId="3">
        <p:bldAsOne/>
      </p:bldGraphic>
      <p:bldGraphic spid="5" grpId="4">
        <p:bldAsOne/>
      </p:bldGraphic>
      <p:bldP spid="9" grpId="0"/>
      <p:bldP spid="10" grpId="0"/>
      <p:bldP spid="11" grpId="0"/>
      <p:bldP spid="12" grpId="0"/>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nvSpPr>
        <p:spPr>
          <a:xfrm>
            <a:off x="1376058" y="3156263"/>
            <a:ext cx="2820858" cy="2185214"/>
          </a:xfrm>
          <a:prstGeom prst="rect">
            <a:avLst/>
          </a:prstGeom>
          <a:noFill/>
        </p:spPr>
        <p:txBody>
          <a:bodyPr wrap="square" rtlCol="0">
            <a:spAutoFit/>
          </a:bodyPr>
          <a:lstStyle/>
          <a:p>
            <a:r>
              <a:rPr lang="zh-CN" altLang="en-US" sz="8800" dirty="0">
                <a:solidFill>
                  <a:schemeClr val="bg1"/>
                </a:solidFill>
                <a:cs typeface="+mn-ea"/>
                <a:sym typeface="+mn-lt"/>
              </a:rPr>
              <a:t>目</a:t>
            </a:r>
            <a:r>
              <a:rPr lang="zh-CN" altLang="en-US" sz="8800" dirty="0">
                <a:solidFill>
                  <a:srgbClr val="FFC000"/>
                </a:solidFill>
                <a:cs typeface="+mn-ea"/>
                <a:sym typeface="+mn-lt"/>
              </a:rPr>
              <a:t>录</a:t>
            </a:r>
            <a:endParaRPr lang="en-US" altLang="zh-CN" sz="8800" dirty="0">
              <a:solidFill>
                <a:srgbClr val="FFC000"/>
              </a:solidFill>
              <a:cs typeface="+mn-ea"/>
              <a:sym typeface="+mn-lt"/>
            </a:endParaRPr>
          </a:p>
          <a:p>
            <a:r>
              <a:rPr lang="en-US" altLang="zh-CN" sz="4400" dirty="0">
                <a:solidFill>
                  <a:srgbClr val="FFC000"/>
                </a:solidFill>
                <a:cs typeface="+mn-ea"/>
                <a:sym typeface="+mn-lt"/>
              </a:rPr>
              <a:t>contents</a:t>
            </a:r>
            <a:endParaRPr lang="zh-CN" altLang="en-US" sz="4400" dirty="0">
              <a:solidFill>
                <a:srgbClr val="FFC000"/>
              </a:solidFill>
              <a:cs typeface="+mn-ea"/>
              <a:sym typeface="+mn-lt"/>
            </a:endParaRPr>
          </a:p>
        </p:txBody>
      </p:sp>
      <p:sp>
        <p:nvSpPr>
          <p:cNvPr id="20" name="Rectangle 47"/>
          <p:cNvSpPr/>
          <p:nvPr/>
        </p:nvSpPr>
        <p:spPr>
          <a:xfrm>
            <a:off x="5285549" y="1731669"/>
            <a:ext cx="5355633" cy="492443"/>
          </a:xfrm>
          <a:prstGeom prst="rect">
            <a:avLst/>
          </a:prstGeom>
        </p:spPr>
        <p:txBody>
          <a:bodyPr wrap="none" lIns="0" tIns="0" rIns="0" bIns="0">
            <a:spAutoFit/>
          </a:bodyPr>
          <a:lstStyle/>
          <a:p>
            <a:pPr algn="ctr"/>
            <a:r>
              <a:rPr lang="zh-CN" altLang="en-US" sz="3200" b="1" dirty="0">
                <a:solidFill>
                  <a:schemeClr val="bg1"/>
                </a:solidFill>
                <a:cs typeface="+mn-ea"/>
                <a:sym typeface="+mn-lt"/>
              </a:rPr>
              <a:t>成瘾的脑模式（成瘾是什么）</a:t>
            </a:r>
            <a:endParaRPr lang="en-US" sz="3200" b="1" dirty="0">
              <a:solidFill>
                <a:schemeClr val="bg1"/>
              </a:solidFill>
              <a:cs typeface="+mn-ea"/>
              <a:sym typeface="+mn-lt"/>
            </a:endParaRPr>
          </a:p>
        </p:txBody>
      </p:sp>
      <p:pic>
        <p:nvPicPr>
          <p:cNvPr id="3" name="图片 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376058" y="856762"/>
            <a:ext cx="2447089" cy="2299501"/>
          </a:xfrm>
          <a:prstGeom prst="rect">
            <a:avLst/>
          </a:prstGeom>
        </p:spPr>
      </p:pic>
      <p:pic>
        <p:nvPicPr>
          <p:cNvPr id="27" name="图片 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58429" y="1618175"/>
            <a:ext cx="765607" cy="719432"/>
          </a:xfrm>
          <a:prstGeom prst="rect">
            <a:avLst/>
          </a:prstGeom>
        </p:spPr>
      </p:pic>
      <p:sp>
        <p:nvSpPr>
          <p:cNvPr id="28" name="Rectangle 47"/>
          <p:cNvSpPr/>
          <p:nvPr/>
        </p:nvSpPr>
        <p:spPr>
          <a:xfrm>
            <a:off x="5285549" y="2707393"/>
            <a:ext cx="7003520" cy="492443"/>
          </a:xfrm>
          <a:prstGeom prst="rect">
            <a:avLst/>
          </a:prstGeom>
        </p:spPr>
        <p:txBody>
          <a:bodyPr wrap="none" lIns="0" tIns="0" rIns="0" bIns="0">
            <a:spAutoFit/>
          </a:bodyPr>
          <a:lstStyle/>
          <a:p>
            <a:pPr algn="ctr"/>
            <a:r>
              <a:rPr lang="zh-CN" altLang="en-US" sz="3200" b="1" dirty="0">
                <a:solidFill>
                  <a:schemeClr val="bg1"/>
                </a:solidFill>
                <a:cs typeface="+mn-ea"/>
                <a:sym typeface="+mn-lt"/>
              </a:rPr>
              <a:t>成瘾的三个正向因素（怎么才能成瘾）</a:t>
            </a:r>
            <a:endParaRPr lang="en-US" sz="3200" b="1" dirty="0">
              <a:solidFill>
                <a:schemeClr val="bg1"/>
              </a:solidFill>
              <a:cs typeface="+mn-ea"/>
              <a:sym typeface="+mn-lt"/>
            </a:endParaRPr>
          </a:p>
        </p:txBody>
      </p:sp>
      <p:pic>
        <p:nvPicPr>
          <p:cNvPr id="29" name="图片 2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58429" y="2583829"/>
            <a:ext cx="765607" cy="719432"/>
          </a:xfrm>
          <a:prstGeom prst="rect">
            <a:avLst/>
          </a:prstGeom>
        </p:spPr>
      </p:pic>
      <p:sp>
        <p:nvSpPr>
          <p:cNvPr id="30" name="Rectangle 47"/>
          <p:cNvSpPr/>
          <p:nvPr/>
        </p:nvSpPr>
        <p:spPr>
          <a:xfrm>
            <a:off x="5327839" y="3709626"/>
            <a:ext cx="2059859" cy="492443"/>
          </a:xfrm>
          <a:prstGeom prst="rect">
            <a:avLst/>
          </a:prstGeom>
        </p:spPr>
        <p:txBody>
          <a:bodyPr wrap="none" lIns="0" tIns="0" rIns="0" bIns="0">
            <a:spAutoFit/>
          </a:bodyPr>
          <a:lstStyle/>
          <a:p>
            <a:pPr algn="ctr"/>
            <a:r>
              <a:rPr lang="zh-CN" altLang="en-US" sz="3200" b="1" dirty="0">
                <a:solidFill>
                  <a:schemeClr val="bg1"/>
                </a:solidFill>
                <a:cs typeface="+mn-ea"/>
                <a:sym typeface="+mn-lt"/>
              </a:rPr>
              <a:t>成瘾的开关</a:t>
            </a:r>
            <a:endParaRPr lang="en-US" sz="3200" b="1" dirty="0">
              <a:solidFill>
                <a:schemeClr val="bg1"/>
              </a:solidFill>
              <a:cs typeface="+mn-ea"/>
              <a:sym typeface="+mn-lt"/>
            </a:endParaRPr>
          </a:p>
        </p:txBody>
      </p:sp>
      <p:pic>
        <p:nvPicPr>
          <p:cNvPr id="31" name="图片 3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379574" y="3544772"/>
            <a:ext cx="765607" cy="7194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style.rotation</p:attrName>
                                        </p:attrNameLst>
                                      </p:cBhvr>
                                      <p:tavLst>
                                        <p:tav tm="0">
                                          <p:val>
                                            <p:fltVal val="720"/>
                                          </p:val>
                                        </p:tav>
                                        <p:tav tm="100000">
                                          <p:val>
                                            <p:fltVal val="0"/>
                                          </p:val>
                                        </p:tav>
                                      </p:tavLst>
                                    </p:anim>
                                    <p:anim calcmode="lin" valueType="num">
                                      <p:cBhvr>
                                        <p:cTn id="9" dur="1000" fill="hold"/>
                                        <p:tgtEl>
                                          <p:spTgt spid="3"/>
                                        </p:tgtEl>
                                        <p:attrNameLst>
                                          <p:attrName>ppt_h</p:attrName>
                                        </p:attrNameLst>
                                      </p:cBhvr>
                                      <p:tavLst>
                                        <p:tav tm="0">
                                          <p:val>
                                            <p:fltVal val="0"/>
                                          </p:val>
                                        </p:tav>
                                        <p:tav tm="100000">
                                          <p:val>
                                            <p:strVal val="#ppt_h"/>
                                          </p:val>
                                        </p:tav>
                                      </p:tavLst>
                                    </p:anim>
                                    <p:anim calcmode="lin" valueType="num">
                                      <p:cBhvr>
                                        <p:cTn id="10" dur="1000" fill="hold"/>
                                        <p:tgtEl>
                                          <p:spTgt spid="3"/>
                                        </p:tgtEl>
                                        <p:attrNameLst>
                                          <p:attrName>ppt_w</p:attrName>
                                        </p:attrNameLst>
                                      </p:cBhvr>
                                      <p:tavLst>
                                        <p:tav tm="0">
                                          <p:val>
                                            <p:fltVal val="0"/>
                                          </p:val>
                                        </p:tav>
                                        <p:tav tm="100000">
                                          <p:val>
                                            <p:strVal val="#ppt_w"/>
                                          </p:val>
                                        </p:tav>
                                      </p:tavLst>
                                    </p:anim>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p:cTn id="14" dur="500" fill="hold"/>
                                        <p:tgtEl>
                                          <p:spTgt spid="18"/>
                                        </p:tgtEl>
                                        <p:attrNameLst>
                                          <p:attrName>ppt_w</p:attrName>
                                        </p:attrNameLst>
                                      </p:cBhvr>
                                      <p:tavLst>
                                        <p:tav tm="0">
                                          <p:val>
                                            <p:fltVal val="0"/>
                                          </p:val>
                                        </p:tav>
                                        <p:tav tm="100000">
                                          <p:val>
                                            <p:strVal val="#ppt_w"/>
                                          </p:val>
                                        </p:tav>
                                      </p:tavLst>
                                    </p:anim>
                                    <p:anim calcmode="lin" valueType="num">
                                      <p:cBhvr>
                                        <p:cTn id="15" dur="500" fill="hold"/>
                                        <p:tgtEl>
                                          <p:spTgt spid="18"/>
                                        </p:tgtEl>
                                        <p:attrNameLst>
                                          <p:attrName>ppt_h</p:attrName>
                                        </p:attrNameLst>
                                      </p:cBhvr>
                                      <p:tavLst>
                                        <p:tav tm="0">
                                          <p:val>
                                            <p:fltVal val="0"/>
                                          </p:val>
                                        </p:tav>
                                        <p:tav tm="100000">
                                          <p:val>
                                            <p:strVal val="#ppt_h"/>
                                          </p:val>
                                        </p:tav>
                                      </p:tavLst>
                                    </p:anim>
                                    <p:animEffect transition="in" filter="fade">
                                      <p:cBhvr>
                                        <p:cTn id="16" dur="500"/>
                                        <p:tgtEl>
                                          <p:spTgt spid="18"/>
                                        </p:tgtEl>
                                      </p:cBhvr>
                                    </p:animEffect>
                                  </p:childTnLst>
                                </p:cTn>
                              </p:par>
                            </p:childTnLst>
                          </p:cTn>
                        </p:par>
                        <p:par>
                          <p:cTn id="17" fill="hold">
                            <p:stCondLst>
                              <p:cond delay="1500"/>
                            </p:stCondLst>
                            <p:childTnLst>
                              <p:par>
                                <p:cTn id="18" presetID="35" presetClass="entr" presetSubtype="0"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1000"/>
                                        <p:tgtEl>
                                          <p:spTgt spid="27"/>
                                        </p:tgtEl>
                                      </p:cBhvr>
                                    </p:animEffect>
                                    <p:anim calcmode="lin" valueType="num">
                                      <p:cBhvr>
                                        <p:cTn id="21" dur="1000" fill="hold"/>
                                        <p:tgtEl>
                                          <p:spTgt spid="27"/>
                                        </p:tgtEl>
                                        <p:attrNameLst>
                                          <p:attrName>style.rotation</p:attrName>
                                        </p:attrNameLst>
                                      </p:cBhvr>
                                      <p:tavLst>
                                        <p:tav tm="0">
                                          <p:val>
                                            <p:fltVal val="720"/>
                                          </p:val>
                                        </p:tav>
                                        <p:tav tm="100000">
                                          <p:val>
                                            <p:fltVal val="0"/>
                                          </p:val>
                                        </p:tav>
                                      </p:tavLst>
                                    </p:anim>
                                    <p:anim calcmode="lin" valueType="num">
                                      <p:cBhvr>
                                        <p:cTn id="22" dur="1000" fill="hold"/>
                                        <p:tgtEl>
                                          <p:spTgt spid="27"/>
                                        </p:tgtEl>
                                        <p:attrNameLst>
                                          <p:attrName>ppt_h</p:attrName>
                                        </p:attrNameLst>
                                      </p:cBhvr>
                                      <p:tavLst>
                                        <p:tav tm="0">
                                          <p:val>
                                            <p:fltVal val="0"/>
                                          </p:val>
                                        </p:tav>
                                        <p:tav tm="100000">
                                          <p:val>
                                            <p:strVal val="#ppt_h"/>
                                          </p:val>
                                        </p:tav>
                                      </p:tavLst>
                                    </p:anim>
                                    <p:anim calcmode="lin" valueType="num">
                                      <p:cBhvr>
                                        <p:cTn id="23" dur="1000" fill="hold"/>
                                        <p:tgtEl>
                                          <p:spTgt spid="27"/>
                                        </p:tgtEl>
                                        <p:attrNameLst>
                                          <p:attrName>ppt_w</p:attrName>
                                        </p:attrNameLst>
                                      </p:cBhvr>
                                      <p:tavLst>
                                        <p:tav tm="0">
                                          <p:val>
                                            <p:fltVal val="0"/>
                                          </p:val>
                                        </p:tav>
                                        <p:tav tm="100000">
                                          <p:val>
                                            <p:strVal val="#ppt_w"/>
                                          </p:val>
                                        </p:tav>
                                      </p:tavLst>
                                    </p:anim>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par>
                          <p:cTn id="28" fill="hold">
                            <p:stCondLst>
                              <p:cond delay="3000"/>
                            </p:stCondLst>
                            <p:childTnLst>
                              <p:par>
                                <p:cTn id="29" presetID="35"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anim calcmode="lin" valueType="num">
                                      <p:cBhvr>
                                        <p:cTn id="32" dur="1000" fill="hold"/>
                                        <p:tgtEl>
                                          <p:spTgt spid="29"/>
                                        </p:tgtEl>
                                        <p:attrNameLst>
                                          <p:attrName>style.rotation</p:attrName>
                                        </p:attrNameLst>
                                      </p:cBhvr>
                                      <p:tavLst>
                                        <p:tav tm="0">
                                          <p:val>
                                            <p:fltVal val="720"/>
                                          </p:val>
                                        </p:tav>
                                        <p:tav tm="100000">
                                          <p:val>
                                            <p:fltVal val="0"/>
                                          </p:val>
                                        </p:tav>
                                      </p:tavLst>
                                    </p:anim>
                                    <p:anim calcmode="lin" valueType="num">
                                      <p:cBhvr>
                                        <p:cTn id="33" dur="1000" fill="hold"/>
                                        <p:tgtEl>
                                          <p:spTgt spid="29"/>
                                        </p:tgtEl>
                                        <p:attrNameLst>
                                          <p:attrName>ppt_h</p:attrName>
                                        </p:attrNameLst>
                                      </p:cBhvr>
                                      <p:tavLst>
                                        <p:tav tm="0">
                                          <p:val>
                                            <p:fltVal val="0"/>
                                          </p:val>
                                        </p:tav>
                                        <p:tav tm="100000">
                                          <p:val>
                                            <p:strVal val="#ppt_h"/>
                                          </p:val>
                                        </p:tav>
                                      </p:tavLst>
                                    </p:anim>
                                    <p:anim calcmode="lin" valueType="num">
                                      <p:cBhvr>
                                        <p:cTn id="34" dur="1000" fill="hold"/>
                                        <p:tgtEl>
                                          <p:spTgt spid="29"/>
                                        </p:tgtEl>
                                        <p:attrNameLst>
                                          <p:attrName>ppt_w</p:attrName>
                                        </p:attrNameLst>
                                      </p:cBhvr>
                                      <p:tavLst>
                                        <p:tav tm="0">
                                          <p:val>
                                            <p:fltVal val="0"/>
                                          </p:val>
                                        </p:tav>
                                        <p:tav tm="100000">
                                          <p:val>
                                            <p:strVal val="#ppt_w"/>
                                          </p:val>
                                        </p:tav>
                                      </p:tavLst>
                                    </p:anim>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wipe(left)">
                                      <p:cBhvr>
                                        <p:cTn id="38" dur="500"/>
                                        <p:tgtEl>
                                          <p:spTgt spid="28"/>
                                        </p:tgtEl>
                                      </p:cBhvr>
                                    </p:animEffect>
                                  </p:childTnLst>
                                </p:cTn>
                              </p:par>
                            </p:childTnLst>
                          </p:cTn>
                        </p:par>
                        <p:par>
                          <p:cTn id="39" fill="hold">
                            <p:stCondLst>
                              <p:cond delay="4500"/>
                            </p:stCondLst>
                            <p:childTnLst>
                              <p:par>
                                <p:cTn id="40" presetID="35" presetClass="entr" presetSubtype="0"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fade">
                                      <p:cBhvr>
                                        <p:cTn id="42" dur="1000"/>
                                        <p:tgtEl>
                                          <p:spTgt spid="31"/>
                                        </p:tgtEl>
                                      </p:cBhvr>
                                    </p:animEffect>
                                    <p:anim calcmode="lin" valueType="num">
                                      <p:cBhvr>
                                        <p:cTn id="43" dur="1000" fill="hold"/>
                                        <p:tgtEl>
                                          <p:spTgt spid="31"/>
                                        </p:tgtEl>
                                        <p:attrNameLst>
                                          <p:attrName>style.rotation</p:attrName>
                                        </p:attrNameLst>
                                      </p:cBhvr>
                                      <p:tavLst>
                                        <p:tav tm="0">
                                          <p:val>
                                            <p:fltVal val="720"/>
                                          </p:val>
                                        </p:tav>
                                        <p:tav tm="100000">
                                          <p:val>
                                            <p:fltVal val="0"/>
                                          </p:val>
                                        </p:tav>
                                      </p:tavLst>
                                    </p:anim>
                                    <p:anim calcmode="lin" valueType="num">
                                      <p:cBhvr>
                                        <p:cTn id="44" dur="1000" fill="hold"/>
                                        <p:tgtEl>
                                          <p:spTgt spid="31"/>
                                        </p:tgtEl>
                                        <p:attrNameLst>
                                          <p:attrName>ppt_h</p:attrName>
                                        </p:attrNameLst>
                                      </p:cBhvr>
                                      <p:tavLst>
                                        <p:tav tm="0">
                                          <p:val>
                                            <p:fltVal val="0"/>
                                          </p:val>
                                        </p:tav>
                                        <p:tav tm="100000">
                                          <p:val>
                                            <p:strVal val="#ppt_h"/>
                                          </p:val>
                                        </p:tav>
                                      </p:tavLst>
                                    </p:anim>
                                    <p:anim calcmode="lin" valueType="num">
                                      <p:cBhvr>
                                        <p:cTn id="45" dur="1000" fill="hold"/>
                                        <p:tgtEl>
                                          <p:spTgt spid="31"/>
                                        </p:tgtEl>
                                        <p:attrNameLst>
                                          <p:attrName>ppt_w</p:attrName>
                                        </p:attrNameLst>
                                      </p:cBhvr>
                                      <p:tavLst>
                                        <p:tav tm="0">
                                          <p:val>
                                            <p:fltVal val="0"/>
                                          </p:val>
                                        </p:tav>
                                        <p:tav tm="100000">
                                          <p:val>
                                            <p:strVal val="#ppt_w"/>
                                          </p:val>
                                        </p:tav>
                                      </p:tavLst>
                                    </p:anim>
                                  </p:childTnLst>
                                </p:cTn>
                              </p:par>
                            </p:childTnLst>
                          </p:cTn>
                        </p:par>
                        <p:par>
                          <p:cTn id="46" fill="hold">
                            <p:stCondLst>
                              <p:cond delay="5500"/>
                            </p:stCondLst>
                            <p:childTnLst>
                              <p:par>
                                <p:cTn id="47" presetID="22" presetClass="entr" presetSubtype="8" fill="hold" grpId="0" nodeType="after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wipe(left)">
                                      <p:cBhvr>
                                        <p:cTn id="4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P spid="28" grpId="0"/>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Freeform 67"/>
          <p:cNvSpPr>
            <a:spLocks/>
          </p:cNvSpPr>
          <p:nvPr/>
        </p:nvSpPr>
        <p:spPr bwMode="gray">
          <a:xfrm>
            <a:off x="852841" y="2304738"/>
            <a:ext cx="2182245" cy="1657998"/>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07" name="Freeform 68"/>
          <p:cNvSpPr>
            <a:spLocks/>
          </p:cNvSpPr>
          <p:nvPr/>
        </p:nvSpPr>
        <p:spPr bwMode="gray">
          <a:xfrm>
            <a:off x="852841" y="2304738"/>
            <a:ext cx="2182245" cy="1657998"/>
          </a:xfrm>
          <a:custGeom>
            <a:avLst/>
            <a:gdLst>
              <a:gd name="T0" fmla="*/ 3 w 2990"/>
              <a:gd name="T1" fmla="*/ 357 h 2273"/>
              <a:gd name="T2" fmla="*/ 23 w 2990"/>
              <a:gd name="T3" fmla="*/ 365 h 2273"/>
              <a:gd name="T4" fmla="*/ 29 w 2990"/>
              <a:gd name="T5" fmla="*/ 390 h 2273"/>
              <a:gd name="T6" fmla="*/ 28 w 2990"/>
              <a:gd name="T7" fmla="*/ 419 h 2273"/>
              <a:gd name="T8" fmla="*/ 18 w 2990"/>
              <a:gd name="T9" fmla="*/ 419 h 2273"/>
              <a:gd name="T10" fmla="*/ 0 w 2990"/>
              <a:gd name="T11" fmla="*/ 429 h 2273"/>
              <a:gd name="T12" fmla="*/ 31 w 2990"/>
              <a:gd name="T13" fmla="*/ 438 h 2273"/>
              <a:gd name="T14" fmla="*/ 47 w 2990"/>
              <a:gd name="T15" fmla="*/ 456 h 2273"/>
              <a:gd name="T16" fmla="*/ 49 w 2990"/>
              <a:gd name="T17" fmla="*/ 490 h 2273"/>
              <a:gd name="T18" fmla="*/ 71 w 2990"/>
              <a:gd name="T19" fmla="*/ 507 h 2273"/>
              <a:gd name="T20" fmla="*/ 109 w 2990"/>
              <a:gd name="T21" fmla="*/ 521 h 2273"/>
              <a:gd name="T22" fmla="*/ 152 w 2990"/>
              <a:gd name="T23" fmla="*/ 516 h 2273"/>
              <a:gd name="T24" fmla="*/ 185 w 2990"/>
              <a:gd name="T25" fmla="*/ 542 h 2273"/>
              <a:gd name="T26" fmla="*/ 259 w 2990"/>
              <a:gd name="T27" fmla="*/ 549 h 2273"/>
              <a:gd name="T28" fmla="*/ 414 w 2990"/>
              <a:gd name="T29" fmla="*/ 546 h 2273"/>
              <a:gd name="T30" fmla="*/ 539 w 2990"/>
              <a:gd name="T31" fmla="*/ 549 h 2273"/>
              <a:gd name="T32" fmla="*/ 585 w 2990"/>
              <a:gd name="T33" fmla="*/ 458 h 2273"/>
              <a:gd name="T34" fmla="*/ 714 w 2990"/>
              <a:gd name="T35" fmla="*/ 339 h 2273"/>
              <a:gd name="T36" fmla="*/ 743 w 2990"/>
              <a:gd name="T37" fmla="*/ 295 h 2273"/>
              <a:gd name="T38" fmla="*/ 727 w 2990"/>
              <a:gd name="T39" fmla="*/ 263 h 2273"/>
              <a:gd name="T40" fmla="*/ 716 w 2990"/>
              <a:gd name="T41" fmla="*/ 233 h 2273"/>
              <a:gd name="T42" fmla="*/ 678 w 2990"/>
              <a:gd name="T43" fmla="*/ 213 h 2273"/>
              <a:gd name="T44" fmla="*/ 631 w 2990"/>
              <a:gd name="T45" fmla="*/ 198 h 2273"/>
              <a:gd name="T46" fmla="*/ 592 w 2990"/>
              <a:gd name="T47" fmla="*/ 185 h 2273"/>
              <a:gd name="T48" fmla="*/ 578 w 2990"/>
              <a:gd name="T49" fmla="*/ 170 h 2273"/>
              <a:gd name="T50" fmla="*/ 594 w 2990"/>
              <a:gd name="T51" fmla="*/ 148 h 2273"/>
              <a:gd name="T52" fmla="*/ 598 w 2990"/>
              <a:gd name="T53" fmla="*/ 114 h 2273"/>
              <a:gd name="T54" fmla="*/ 580 w 2990"/>
              <a:gd name="T55" fmla="*/ 75 h 2273"/>
              <a:gd name="T56" fmla="*/ 562 w 2990"/>
              <a:gd name="T57" fmla="*/ 63 h 2273"/>
              <a:gd name="T58" fmla="*/ 540 w 2990"/>
              <a:gd name="T59" fmla="*/ 55 h 2273"/>
              <a:gd name="T60" fmla="*/ 520 w 2990"/>
              <a:gd name="T61" fmla="*/ 29 h 2273"/>
              <a:gd name="T62" fmla="*/ 517 w 2990"/>
              <a:gd name="T63" fmla="*/ 8 h 2273"/>
              <a:gd name="T64" fmla="*/ 492 w 2990"/>
              <a:gd name="T65" fmla="*/ 0 h 2273"/>
              <a:gd name="T66" fmla="*/ 479 w 2990"/>
              <a:gd name="T67" fmla="*/ 21 h 2273"/>
              <a:gd name="T68" fmla="*/ 449 w 2990"/>
              <a:gd name="T69" fmla="*/ 35 h 2273"/>
              <a:gd name="T70" fmla="*/ 438 w 2990"/>
              <a:gd name="T71" fmla="*/ 79 h 2273"/>
              <a:gd name="T72" fmla="*/ 411 w 2990"/>
              <a:gd name="T73" fmla="*/ 85 h 2273"/>
              <a:gd name="T74" fmla="*/ 384 w 2990"/>
              <a:gd name="T75" fmla="*/ 75 h 2273"/>
              <a:gd name="T76" fmla="*/ 363 w 2990"/>
              <a:gd name="T77" fmla="*/ 71 h 2273"/>
              <a:gd name="T78" fmla="*/ 334 w 2990"/>
              <a:gd name="T79" fmla="*/ 122 h 2273"/>
              <a:gd name="T80" fmla="*/ 344 w 2990"/>
              <a:gd name="T81" fmla="*/ 140 h 2273"/>
              <a:gd name="T82" fmla="*/ 322 w 2990"/>
              <a:gd name="T83" fmla="*/ 144 h 2273"/>
              <a:gd name="T84" fmla="*/ 295 w 2990"/>
              <a:gd name="T85" fmla="*/ 136 h 2273"/>
              <a:gd name="T86" fmla="*/ 257 w 2990"/>
              <a:gd name="T87" fmla="*/ 138 h 2273"/>
              <a:gd name="T88" fmla="*/ 266 w 2990"/>
              <a:gd name="T89" fmla="*/ 148 h 2273"/>
              <a:gd name="T90" fmla="*/ 262 w 2990"/>
              <a:gd name="T91" fmla="*/ 173 h 2273"/>
              <a:gd name="T92" fmla="*/ 263 w 2990"/>
              <a:gd name="T93" fmla="*/ 220 h 2273"/>
              <a:gd name="T94" fmla="*/ 241 w 2990"/>
              <a:gd name="T95" fmla="*/ 242 h 2273"/>
              <a:gd name="T96" fmla="*/ 230 w 2990"/>
              <a:gd name="T97" fmla="*/ 267 h 2273"/>
              <a:gd name="T98" fmla="*/ 177 w 2990"/>
              <a:gd name="T99" fmla="*/ 281 h 2273"/>
              <a:gd name="T100" fmla="*/ 147 w 2990"/>
              <a:gd name="T101" fmla="*/ 286 h 2273"/>
              <a:gd name="T102" fmla="*/ 114 w 2990"/>
              <a:gd name="T103" fmla="*/ 294 h 2273"/>
              <a:gd name="T104" fmla="*/ 80 w 2990"/>
              <a:gd name="T105" fmla="*/ 302 h 2273"/>
              <a:gd name="T106" fmla="*/ 80 w 2990"/>
              <a:gd name="T107" fmla="*/ 289 h 2273"/>
              <a:gd name="T108" fmla="*/ 55 w 2990"/>
              <a:gd name="T109" fmla="*/ 291 h 2273"/>
              <a:gd name="T110" fmla="*/ 29 w 2990"/>
              <a:gd name="T111" fmla="*/ 297 h 2273"/>
              <a:gd name="T112" fmla="*/ 10 w 2990"/>
              <a:gd name="T113" fmla="*/ 318 h 227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990"/>
              <a:gd name="T172" fmla="*/ 0 h 2273"/>
              <a:gd name="T173" fmla="*/ 2990 w 2990"/>
              <a:gd name="T174" fmla="*/ 2273 h 227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990" h="2273">
                <a:moveTo>
                  <a:pt x="29" y="1289"/>
                </a:moveTo>
                <a:lnTo>
                  <a:pt x="4" y="1329"/>
                </a:lnTo>
                <a:lnTo>
                  <a:pt x="12" y="1378"/>
                </a:lnTo>
                <a:lnTo>
                  <a:pt x="12" y="1382"/>
                </a:lnTo>
                <a:lnTo>
                  <a:pt x="10" y="1395"/>
                </a:lnTo>
                <a:lnTo>
                  <a:pt x="10" y="1411"/>
                </a:lnTo>
                <a:lnTo>
                  <a:pt x="10" y="1429"/>
                </a:lnTo>
                <a:lnTo>
                  <a:pt x="14" y="1443"/>
                </a:lnTo>
                <a:lnTo>
                  <a:pt x="20" y="1451"/>
                </a:lnTo>
                <a:lnTo>
                  <a:pt x="31" y="1453"/>
                </a:lnTo>
                <a:lnTo>
                  <a:pt x="43" y="1451"/>
                </a:lnTo>
                <a:lnTo>
                  <a:pt x="55" y="1449"/>
                </a:lnTo>
                <a:lnTo>
                  <a:pt x="73" y="1451"/>
                </a:lnTo>
                <a:lnTo>
                  <a:pt x="94" y="1462"/>
                </a:lnTo>
                <a:lnTo>
                  <a:pt x="116" y="1480"/>
                </a:lnTo>
                <a:lnTo>
                  <a:pt x="132" y="1502"/>
                </a:lnTo>
                <a:lnTo>
                  <a:pt x="136" y="1514"/>
                </a:lnTo>
                <a:lnTo>
                  <a:pt x="132" y="1525"/>
                </a:lnTo>
                <a:lnTo>
                  <a:pt x="126" y="1537"/>
                </a:lnTo>
                <a:lnTo>
                  <a:pt x="120" y="1549"/>
                </a:lnTo>
                <a:lnTo>
                  <a:pt x="116" y="1561"/>
                </a:lnTo>
                <a:lnTo>
                  <a:pt x="116" y="1577"/>
                </a:lnTo>
                <a:lnTo>
                  <a:pt x="114" y="1596"/>
                </a:lnTo>
                <a:lnTo>
                  <a:pt x="110" y="1618"/>
                </a:lnTo>
                <a:lnTo>
                  <a:pt x="108" y="1640"/>
                </a:lnTo>
                <a:lnTo>
                  <a:pt x="108" y="1657"/>
                </a:lnTo>
                <a:lnTo>
                  <a:pt x="112" y="1669"/>
                </a:lnTo>
                <a:lnTo>
                  <a:pt x="114" y="1679"/>
                </a:lnTo>
                <a:lnTo>
                  <a:pt x="114" y="1691"/>
                </a:lnTo>
                <a:lnTo>
                  <a:pt x="106" y="1699"/>
                </a:lnTo>
                <a:lnTo>
                  <a:pt x="96" y="1703"/>
                </a:lnTo>
                <a:lnTo>
                  <a:pt x="89" y="1701"/>
                </a:lnTo>
                <a:lnTo>
                  <a:pt x="83" y="1695"/>
                </a:lnTo>
                <a:lnTo>
                  <a:pt x="77" y="1687"/>
                </a:lnTo>
                <a:lnTo>
                  <a:pt x="69" y="1679"/>
                </a:lnTo>
                <a:lnTo>
                  <a:pt x="63" y="1673"/>
                </a:lnTo>
                <a:lnTo>
                  <a:pt x="53" y="1675"/>
                </a:lnTo>
                <a:lnTo>
                  <a:pt x="41" y="1685"/>
                </a:lnTo>
                <a:lnTo>
                  <a:pt x="26" y="1699"/>
                </a:lnTo>
                <a:lnTo>
                  <a:pt x="12" y="1708"/>
                </a:lnTo>
                <a:lnTo>
                  <a:pt x="4" y="1712"/>
                </a:lnTo>
                <a:lnTo>
                  <a:pt x="0" y="1716"/>
                </a:lnTo>
                <a:lnTo>
                  <a:pt x="6" y="1720"/>
                </a:lnTo>
                <a:lnTo>
                  <a:pt x="20" y="1724"/>
                </a:lnTo>
                <a:lnTo>
                  <a:pt x="41" y="1728"/>
                </a:lnTo>
                <a:lnTo>
                  <a:pt x="65" y="1734"/>
                </a:lnTo>
                <a:lnTo>
                  <a:pt x="89" y="1740"/>
                </a:lnTo>
                <a:lnTo>
                  <a:pt x="110" y="1746"/>
                </a:lnTo>
                <a:lnTo>
                  <a:pt x="126" y="1754"/>
                </a:lnTo>
                <a:lnTo>
                  <a:pt x="136" y="1764"/>
                </a:lnTo>
                <a:lnTo>
                  <a:pt x="140" y="1771"/>
                </a:lnTo>
                <a:lnTo>
                  <a:pt x="150" y="1779"/>
                </a:lnTo>
                <a:lnTo>
                  <a:pt x="159" y="1785"/>
                </a:lnTo>
                <a:lnTo>
                  <a:pt x="169" y="1795"/>
                </a:lnTo>
                <a:lnTo>
                  <a:pt x="177" y="1807"/>
                </a:lnTo>
                <a:lnTo>
                  <a:pt x="185" y="1825"/>
                </a:lnTo>
                <a:lnTo>
                  <a:pt x="187" y="1848"/>
                </a:lnTo>
                <a:lnTo>
                  <a:pt x="185" y="1870"/>
                </a:lnTo>
                <a:lnTo>
                  <a:pt x="179" y="1888"/>
                </a:lnTo>
                <a:lnTo>
                  <a:pt x="175" y="1905"/>
                </a:lnTo>
                <a:lnTo>
                  <a:pt x="177" y="1921"/>
                </a:lnTo>
                <a:lnTo>
                  <a:pt x="185" y="1941"/>
                </a:lnTo>
                <a:lnTo>
                  <a:pt x="195" y="1960"/>
                </a:lnTo>
                <a:lnTo>
                  <a:pt x="207" y="1978"/>
                </a:lnTo>
                <a:lnTo>
                  <a:pt x="218" y="1986"/>
                </a:lnTo>
                <a:lnTo>
                  <a:pt x="232" y="1990"/>
                </a:lnTo>
                <a:lnTo>
                  <a:pt x="246" y="1994"/>
                </a:lnTo>
                <a:lnTo>
                  <a:pt x="260" y="2002"/>
                </a:lnTo>
                <a:lnTo>
                  <a:pt x="270" y="2014"/>
                </a:lnTo>
                <a:lnTo>
                  <a:pt x="281" y="2029"/>
                </a:lnTo>
                <a:lnTo>
                  <a:pt x="299" y="2045"/>
                </a:lnTo>
                <a:lnTo>
                  <a:pt x="327" y="2057"/>
                </a:lnTo>
                <a:lnTo>
                  <a:pt x="352" y="2067"/>
                </a:lnTo>
                <a:lnTo>
                  <a:pt x="378" y="2076"/>
                </a:lnTo>
                <a:lnTo>
                  <a:pt x="402" y="2082"/>
                </a:lnTo>
                <a:lnTo>
                  <a:pt x="421" y="2086"/>
                </a:lnTo>
                <a:lnTo>
                  <a:pt x="435" y="2084"/>
                </a:lnTo>
                <a:lnTo>
                  <a:pt x="457" y="2078"/>
                </a:lnTo>
                <a:lnTo>
                  <a:pt x="484" y="2073"/>
                </a:lnTo>
                <a:lnTo>
                  <a:pt x="514" y="2065"/>
                </a:lnTo>
                <a:lnTo>
                  <a:pt x="543" y="2059"/>
                </a:lnTo>
                <a:lnTo>
                  <a:pt x="569" y="2057"/>
                </a:lnTo>
                <a:lnTo>
                  <a:pt x="589" y="2057"/>
                </a:lnTo>
                <a:lnTo>
                  <a:pt x="608" y="2065"/>
                </a:lnTo>
                <a:lnTo>
                  <a:pt x="626" y="2078"/>
                </a:lnTo>
                <a:lnTo>
                  <a:pt x="642" y="2096"/>
                </a:lnTo>
                <a:lnTo>
                  <a:pt x="661" y="2116"/>
                </a:lnTo>
                <a:lnTo>
                  <a:pt x="687" y="2134"/>
                </a:lnTo>
                <a:lnTo>
                  <a:pt x="711" y="2149"/>
                </a:lnTo>
                <a:lnTo>
                  <a:pt x="726" y="2161"/>
                </a:lnTo>
                <a:lnTo>
                  <a:pt x="738" y="2171"/>
                </a:lnTo>
                <a:lnTo>
                  <a:pt x="742" y="2177"/>
                </a:lnTo>
                <a:lnTo>
                  <a:pt x="744" y="2179"/>
                </a:lnTo>
                <a:lnTo>
                  <a:pt x="856" y="2218"/>
                </a:lnTo>
                <a:lnTo>
                  <a:pt x="892" y="2242"/>
                </a:lnTo>
                <a:lnTo>
                  <a:pt x="949" y="2236"/>
                </a:lnTo>
                <a:lnTo>
                  <a:pt x="986" y="2191"/>
                </a:lnTo>
                <a:lnTo>
                  <a:pt x="1035" y="2199"/>
                </a:lnTo>
                <a:lnTo>
                  <a:pt x="1152" y="2222"/>
                </a:lnTo>
                <a:lnTo>
                  <a:pt x="1201" y="2261"/>
                </a:lnTo>
                <a:lnTo>
                  <a:pt x="1256" y="2273"/>
                </a:lnTo>
                <a:lnTo>
                  <a:pt x="1392" y="2236"/>
                </a:lnTo>
                <a:lnTo>
                  <a:pt x="1431" y="2260"/>
                </a:lnTo>
                <a:lnTo>
                  <a:pt x="1539" y="2189"/>
                </a:lnTo>
                <a:lnTo>
                  <a:pt x="1657" y="2187"/>
                </a:lnTo>
                <a:lnTo>
                  <a:pt x="1726" y="2155"/>
                </a:lnTo>
                <a:lnTo>
                  <a:pt x="1821" y="2167"/>
                </a:lnTo>
                <a:lnTo>
                  <a:pt x="1935" y="2242"/>
                </a:lnTo>
                <a:lnTo>
                  <a:pt x="2026" y="2230"/>
                </a:lnTo>
                <a:lnTo>
                  <a:pt x="2088" y="2265"/>
                </a:lnTo>
                <a:lnTo>
                  <a:pt x="2193" y="2230"/>
                </a:lnTo>
                <a:lnTo>
                  <a:pt x="2155" y="2197"/>
                </a:lnTo>
                <a:lnTo>
                  <a:pt x="2161" y="2147"/>
                </a:lnTo>
                <a:lnTo>
                  <a:pt x="2214" y="2128"/>
                </a:lnTo>
                <a:lnTo>
                  <a:pt x="2242" y="2063"/>
                </a:lnTo>
                <a:lnTo>
                  <a:pt x="2124" y="1970"/>
                </a:lnTo>
                <a:lnTo>
                  <a:pt x="2128" y="1890"/>
                </a:lnTo>
                <a:lnTo>
                  <a:pt x="2199" y="1850"/>
                </a:lnTo>
                <a:lnTo>
                  <a:pt x="2337" y="1834"/>
                </a:lnTo>
                <a:lnTo>
                  <a:pt x="2484" y="1797"/>
                </a:lnTo>
                <a:lnTo>
                  <a:pt x="2545" y="1764"/>
                </a:lnTo>
                <a:lnTo>
                  <a:pt x="2624" y="1777"/>
                </a:lnTo>
                <a:lnTo>
                  <a:pt x="2592" y="1514"/>
                </a:lnTo>
                <a:lnTo>
                  <a:pt x="2673" y="1466"/>
                </a:lnTo>
                <a:lnTo>
                  <a:pt x="2752" y="1388"/>
                </a:lnTo>
                <a:lnTo>
                  <a:pt x="2856" y="1356"/>
                </a:lnTo>
                <a:lnTo>
                  <a:pt x="2939" y="1329"/>
                </a:lnTo>
                <a:lnTo>
                  <a:pt x="2966" y="1299"/>
                </a:lnTo>
                <a:lnTo>
                  <a:pt x="2957" y="1258"/>
                </a:lnTo>
                <a:lnTo>
                  <a:pt x="2990" y="1207"/>
                </a:lnTo>
                <a:lnTo>
                  <a:pt x="2988" y="1205"/>
                </a:lnTo>
                <a:lnTo>
                  <a:pt x="2982" y="1195"/>
                </a:lnTo>
                <a:lnTo>
                  <a:pt x="2972" y="1183"/>
                </a:lnTo>
                <a:lnTo>
                  <a:pt x="2961" y="1167"/>
                </a:lnTo>
                <a:lnTo>
                  <a:pt x="2949" y="1149"/>
                </a:lnTo>
                <a:lnTo>
                  <a:pt x="2937" y="1134"/>
                </a:lnTo>
                <a:lnTo>
                  <a:pt x="2929" y="1116"/>
                </a:lnTo>
                <a:lnTo>
                  <a:pt x="2923" y="1102"/>
                </a:lnTo>
                <a:lnTo>
                  <a:pt x="2915" y="1079"/>
                </a:lnTo>
                <a:lnTo>
                  <a:pt x="2905" y="1053"/>
                </a:lnTo>
                <a:lnTo>
                  <a:pt x="2898" y="1025"/>
                </a:lnTo>
                <a:lnTo>
                  <a:pt x="2888" y="1000"/>
                </a:lnTo>
                <a:lnTo>
                  <a:pt x="2880" y="982"/>
                </a:lnTo>
                <a:lnTo>
                  <a:pt x="2872" y="957"/>
                </a:lnTo>
                <a:lnTo>
                  <a:pt x="2870" y="941"/>
                </a:lnTo>
                <a:lnTo>
                  <a:pt x="2870" y="935"/>
                </a:lnTo>
                <a:lnTo>
                  <a:pt x="2864" y="933"/>
                </a:lnTo>
                <a:lnTo>
                  <a:pt x="2850" y="933"/>
                </a:lnTo>
                <a:lnTo>
                  <a:pt x="2829" y="929"/>
                </a:lnTo>
                <a:lnTo>
                  <a:pt x="2805" y="923"/>
                </a:lnTo>
                <a:lnTo>
                  <a:pt x="2781" y="913"/>
                </a:lnTo>
                <a:lnTo>
                  <a:pt x="2760" y="898"/>
                </a:lnTo>
                <a:lnTo>
                  <a:pt x="2734" y="874"/>
                </a:lnTo>
                <a:lnTo>
                  <a:pt x="2709" y="854"/>
                </a:lnTo>
                <a:lnTo>
                  <a:pt x="2687" y="837"/>
                </a:lnTo>
                <a:lnTo>
                  <a:pt x="2665" y="819"/>
                </a:lnTo>
                <a:lnTo>
                  <a:pt x="2648" y="809"/>
                </a:lnTo>
                <a:lnTo>
                  <a:pt x="2622" y="803"/>
                </a:lnTo>
                <a:lnTo>
                  <a:pt x="2590" y="801"/>
                </a:lnTo>
                <a:lnTo>
                  <a:pt x="2557" y="797"/>
                </a:lnTo>
                <a:lnTo>
                  <a:pt x="2524" y="795"/>
                </a:lnTo>
                <a:lnTo>
                  <a:pt x="2494" y="789"/>
                </a:lnTo>
                <a:lnTo>
                  <a:pt x="2468" y="781"/>
                </a:lnTo>
                <a:lnTo>
                  <a:pt x="2443" y="770"/>
                </a:lnTo>
                <a:lnTo>
                  <a:pt x="2417" y="760"/>
                </a:lnTo>
                <a:lnTo>
                  <a:pt x="2396" y="752"/>
                </a:lnTo>
                <a:lnTo>
                  <a:pt x="2378" y="746"/>
                </a:lnTo>
                <a:lnTo>
                  <a:pt x="2366" y="742"/>
                </a:lnTo>
                <a:lnTo>
                  <a:pt x="2360" y="740"/>
                </a:lnTo>
                <a:lnTo>
                  <a:pt x="2356" y="738"/>
                </a:lnTo>
                <a:lnTo>
                  <a:pt x="2348" y="730"/>
                </a:lnTo>
                <a:lnTo>
                  <a:pt x="2337" y="720"/>
                </a:lnTo>
                <a:lnTo>
                  <a:pt x="2325" y="709"/>
                </a:lnTo>
                <a:lnTo>
                  <a:pt x="2315" y="695"/>
                </a:lnTo>
                <a:lnTo>
                  <a:pt x="2309" y="683"/>
                </a:lnTo>
                <a:lnTo>
                  <a:pt x="2311" y="669"/>
                </a:lnTo>
                <a:lnTo>
                  <a:pt x="2321" y="655"/>
                </a:lnTo>
                <a:lnTo>
                  <a:pt x="2333" y="646"/>
                </a:lnTo>
                <a:lnTo>
                  <a:pt x="2348" y="634"/>
                </a:lnTo>
                <a:lnTo>
                  <a:pt x="2360" y="622"/>
                </a:lnTo>
                <a:lnTo>
                  <a:pt x="2372" y="610"/>
                </a:lnTo>
                <a:lnTo>
                  <a:pt x="2376" y="592"/>
                </a:lnTo>
                <a:lnTo>
                  <a:pt x="2378" y="569"/>
                </a:lnTo>
                <a:lnTo>
                  <a:pt x="2378" y="547"/>
                </a:lnTo>
                <a:lnTo>
                  <a:pt x="2380" y="528"/>
                </a:lnTo>
                <a:lnTo>
                  <a:pt x="2390" y="506"/>
                </a:lnTo>
                <a:lnTo>
                  <a:pt x="2396" y="490"/>
                </a:lnTo>
                <a:lnTo>
                  <a:pt x="2396" y="474"/>
                </a:lnTo>
                <a:lnTo>
                  <a:pt x="2390" y="459"/>
                </a:lnTo>
                <a:lnTo>
                  <a:pt x="2382" y="445"/>
                </a:lnTo>
                <a:lnTo>
                  <a:pt x="2374" y="433"/>
                </a:lnTo>
                <a:lnTo>
                  <a:pt x="2358" y="407"/>
                </a:lnTo>
                <a:lnTo>
                  <a:pt x="2342" y="378"/>
                </a:lnTo>
                <a:lnTo>
                  <a:pt x="2335" y="344"/>
                </a:lnTo>
                <a:lnTo>
                  <a:pt x="2329" y="321"/>
                </a:lnTo>
                <a:lnTo>
                  <a:pt x="2319" y="303"/>
                </a:lnTo>
                <a:lnTo>
                  <a:pt x="2307" y="287"/>
                </a:lnTo>
                <a:lnTo>
                  <a:pt x="2295" y="276"/>
                </a:lnTo>
                <a:lnTo>
                  <a:pt x="2285" y="270"/>
                </a:lnTo>
                <a:lnTo>
                  <a:pt x="2276" y="266"/>
                </a:lnTo>
                <a:lnTo>
                  <a:pt x="2264" y="266"/>
                </a:lnTo>
                <a:lnTo>
                  <a:pt x="2256" y="262"/>
                </a:lnTo>
                <a:lnTo>
                  <a:pt x="2248" y="254"/>
                </a:lnTo>
                <a:lnTo>
                  <a:pt x="2238" y="248"/>
                </a:lnTo>
                <a:lnTo>
                  <a:pt x="2224" y="246"/>
                </a:lnTo>
                <a:lnTo>
                  <a:pt x="2209" y="248"/>
                </a:lnTo>
                <a:lnTo>
                  <a:pt x="2191" y="248"/>
                </a:lnTo>
                <a:lnTo>
                  <a:pt x="2177" y="246"/>
                </a:lnTo>
                <a:lnTo>
                  <a:pt x="2169" y="238"/>
                </a:lnTo>
                <a:lnTo>
                  <a:pt x="2159" y="221"/>
                </a:lnTo>
                <a:lnTo>
                  <a:pt x="2150" y="197"/>
                </a:lnTo>
                <a:lnTo>
                  <a:pt x="2136" y="173"/>
                </a:lnTo>
                <a:lnTo>
                  <a:pt x="2120" y="156"/>
                </a:lnTo>
                <a:lnTo>
                  <a:pt x="2106" y="144"/>
                </a:lnTo>
                <a:lnTo>
                  <a:pt x="2092" y="136"/>
                </a:lnTo>
                <a:lnTo>
                  <a:pt x="2083" y="128"/>
                </a:lnTo>
                <a:lnTo>
                  <a:pt x="2077" y="118"/>
                </a:lnTo>
                <a:lnTo>
                  <a:pt x="2075" y="104"/>
                </a:lnTo>
                <a:lnTo>
                  <a:pt x="2071" y="87"/>
                </a:lnTo>
                <a:lnTo>
                  <a:pt x="2061" y="73"/>
                </a:lnTo>
                <a:lnTo>
                  <a:pt x="2053" y="63"/>
                </a:lnTo>
                <a:lnTo>
                  <a:pt x="2051" y="53"/>
                </a:lnTo>
                <a:lnTo>
                  <a:pt x="2057" y="41"/>
                </a:lnTo>
                <a:lnTo>
                  <a:pt x="2065" y="32"/>
                </a:lnTo>
                <a:lnTo>
                  <a:pt x="2071" y="20"/>
                </a:lnTo>
                <a:lnTo>
                  <a:pt x="2073" y="14"/>
                </a:lnTo>
                <a:lnTo>
                  <a:pt x="2063" y="8"/>
                </a:lnTo>
                <a:lnTo>
                  <a:pt x="2045" y="4"/>
                </a:lnTo>
                <a:lnTo>
                  <a:pt x="2020" y="2"/>
                </a:lnTo>
                <a:lnTo>
                  <a:pt x="1994" y="0"/>
                </a:lnTo>
                <a:lnTo>
                  <a:pt x="1970" y="0"/>
                </a:lnTo>
                <a:lnTo>
                  <a:pt x="1955" y="6"/>
                </a:lnTo>
                <a:lnTo>
                  <a:pt x="1945" y="14"/>
                </a:lnTo>
                <a:lnTo>
                  <a:pt x="1941" y="30"/>
                </a:lnTo>
                <a:lnTo>
                  <a:pt x="1937" y="45"/>
                </a:lnTo>
                <a:lnTo>
                  <a:pt x="1933" y="61"/>
                </a:lnTo>
                <a:lnTo>
                  <a:pt x="1927" y="75"/>
                </a:lnTo>
                <a:lnTo>
                  <a:pt x="1915" y="85"/>
                </a:lnTo>
                <a:lnTo>
                  <a:pt x="1898" y="87"/>
                </a:lnTo>
                <a:lnTo>
                  <a:pt x="1878" y="91"/>
                </a:lnTo>
                <a:lnTo>
                  <a:pt x="1858" y="93"/>
                </a:lnTo>
                <a:lnTo>
                  <a:pt x="1840" y="95"/>
                </a:lnTo>
                <a:lnTo>
                  <a:pt x="1823" y="102"/>
                </a:lnTo>
                <a:lnTo>
                  <a:pt x="1809" y="116"/>
                </a:lnTo>
                <a:lnTo>
                  <a:pt x="1797" y="140"/>
                </a:lnTo>
                <a:lnTo>
                  <a:pt x="1785" y="169"/>
                </a:lnTo>
                <a:lnTo>
                  <a:pt x="1777" y="203"/>
                </a:lnTo>
                <a:lnTo>
                  <a:pt x="1774" y="236"/>
                </a:lnTo>
                <a:lnTo>
                  <a:pt x="1770" y="262"/>
                </a:lnTo>
                <a:lnTo>
                  <a:pt x="1768" y="283"/>
                </a:lnTo>
                <a:lnTo>
                  <a:pt x="1762" y="303"/>
                </a:lnTo>
                <a:lnTo>
                  <a:pt x="1754" y="319"/>
                </a:lnTo>
                <a:lnTo>
                  <a:pt x="1740" y="329"/>
                </a:lnTo>
                <a:lnTo>
                  <a:pt x="1722" y="337"/>
                </a:lnTo>
                <a:lnTo>
                  <a:pt x="1703" y="341"/>
                </a:lnTo>
                <a:lnTo>
                  <a:pt x="1685" y="346"/>
                </a:lnTo>
                <a:lnTo>
                  <a:pt x="1669" y="350"/>
                </a:lnTo>
                <a:lnTo>
                  <a:pt x="1655" y="348"/>
                </a:lnTo>
                <a:lnTo>
                  <a:pt x="1644" y="341"/>
                </a:lnTo>
                <a:lnTo>
                  <a:pt x="1634" y="333"/>
                </a:lnTo>
                <a:lnTo>
                  <a:pt x="1618" y="331"/>
                </a:lnTo>
                <a:lnTo>
                  <a:pt x="1600" y="331"/>
                </a:lnTo>
                <a:lnTo>
                  <a:pt x="1581" y="329"/>
                </a:lnTo>
                <a:lnTo>
                  <a:pt x="1563" y="325"/>
                </a:lnTo>
                <a:lnTo>
                  <a:pt x="1549" y="315"/>
                </a:lnTo>
                <a:lnTo>
                  <a:pt x="1537" y="303"/>
                </a:lnTo>
                <a:lnTo>
                  <a:pt x="1524" y="289"/>
                </a:lnTo>
                <a:lnTo>
                  <a:pt x="1508" y="276"/>
                </a:lnTo>
                <a:lnTo>
                  <a:pt x="1494" y="266"/>
                </a:lnTo>
                <a:lnTo>
                  <a:pt x="1480" y="260"/>
                </a:lnTo>
                <a:lnTo>
                  <a:pt x="1468" y="260"/>
                </a:lnTo>
                <a:lnTo>
                  <a:pt x="1461" y="268"/>
                </a:lnTo>
                <a:lnTo>
                  <a:pt x="1449" y="287"/>
                </a:lnTo>
                <a:lnTo>
                  <a:pt x="1435" y="311"/>
                </a:lnTo>
                <a:lnTo>
                  <a:pt x="1417" y="341"/>
                </a:lnTo>
                <a:lnTo>
                  <a:pt x="1400" y="372"/>
                </a:lnTo>
                <a:lnTo>
                  <a:pt x="1382" y="407"/>
                </a:lnTo>
                <a:lnTo>
                  <a:pt x="1366" y="439"/>
                </a:lnTo>
                <a:lnTo>
                  <a:pt x="1348" y="467"/>
                </a:lnTo>
                <a:lnTo>
                  <a:pt x="1335" y="488"/>
                </a:lnTo>
                <a:lnTo>
                  <a:pt x="1327" y="506"/>
                </a:lnTo>
                <a:lnTo>
                  <a:pt x="1327" y="522"/>
                </a:lnTo>
                <a:lnTo>
                  <a:pt x="1335" y="533"/>
                </a:lnTo>
                <a:lnTo>
                  <a:pt x="1344" y="541"/>
                </a:lnTo>
                <a:lnTo>
                  <a:pt x="1358" y="549"/>
                </a:lnTo>
                <a:lnTo>
                  <a:pt x="1370" y="555"/>
                </a:lnTo>
                <a:lnTo>
                  <a:pt x="1376" y="563"/>
                </a:lnTo>
                <a:lnTo>
                  <a:pt x="1374" y="569"/>
                </a:lnTo>
                <a:lnTo>
                  <a:pt x="1362" y="575"/>
                </a:lnTo>
                <a:lnTo>
                  <a:pt x="1348" y="577"/>
                </a:lnTo>
                <a:lnTo>
                  <a:pt x="1331" y="577"/>
                </a:lnTo>
                <a:lnTo>
                  <a:pt x="1313" y="577"/>
                </a:lnTo>
                <a:lnTo>
                  <a:pt x="1297" y="577"/>
                </a:lnTo>
                <a:lnTo>
                  <a:pt x="1285" y="577"/>
                </a:lnTo>
                <a:lnTo>
                  <a:pt x="1274" y="571"/>
                </a:lnTo>
                <a:lnTo>
                  <a:pt x="1264" y="561"/>
                </a:lnTo>
                <a:lnTo>
                  <a:pt x="1252" y="551"/>
                </a:lnTo>
                <a:lnTo>
                  <a:pt x="1238" y="543"/>
                </a:lnTo>
                <a:lnTo>
                  <a:pt x="1222" y="541"/>
                </a:lnTo>
                <a:lnTo>
                  <a:pt x="1201" y="543"/>
                </a:lnTo>
                <a:lnTo>
                  <a:pt x="1177" y="547"/>
                </a:lnTo>
                <a:lnTo>
                  <a:pt x="1153" y="551"/>
                </a:lnTo>
                <a:lnTo>
                  <a:pt x="1126" y="553"/>
                </a:lnTo>
                <a:lnTo>
                  <a:pt x="1100" y="553"/>
                </a:lnTo>
                <a:lnTo>
                  <a:pt x="1079" y="551"/>
                </a:lnTo>
                <a:lnTo>
                  <a:pt x="1059" y="551"/>
                </a:lnTo>
                <a:lnTo>
                  <a:pt x="1039" y="553"/>
                </a:lnTo>
                <a:lnTo>
                  <a:pt x="1026" y="555"/>
                </a:lnTo>
                <a:lnTo>
                  <a:pt x="1014" y="561"/>
                </a:lnTo>
                <a:lnTo>
                  <a:pt x="1010" y="567"/>
                </a:lnTo>
                <a:lnTo>
                  <a:pt x="1014" y="577"/>
                </a:lnTo>
                <a:lnTo>
                  <a:pt x="1024" y="585"/>
                </a:lnTo>
                <a:lnTo>
                  <a:pt x="1035" y="589"/>
                </a:lnTo>
                <a:lnTo>
                  <a:pt x="1049" y="592"/>
                </a:lnTo>
                <a:lnTo>
                  <a:pt x="1061" y="594"/>
                </a:lnTo>
                <a:lnTo>
                  <a:pt x="1073" y="598"/>
                </a:lnTo>
                <a:lnTo>
                  <a:pt x="1081" y="604"/>
                </a:lnTo>
                <a:lnTo>
                  <a:pt x="1085" y="616"/>
                </a:lnTo>
                <a:lnTo>
                  <a:pt x="1081" y="632"/>
                </a:lnTo>
                <a:lnTo>
                  <a:pt x="1069" y="655"/>
                </a:lnTo>
                <a:lnTo>
                  <a:pt x="1057" y="677"/>
                </a:lnTo>
                <a:lnTo>
                  <a:pt x="1047" y="695"/>
                </a:lnTo>
                <a:lnTo>
                  <a:pt x="1041" y="715"/>
                </a:lnTo>
                <a:lnTo>
                  <a:pt x="1039" y="736"/>
                </a:lnTo>
                <a:lnTo>
                  <a:pt x="1045" y="762"/>
                </a:lnTo>
                <a:lnTo>
                  <a:pt x="1057" y="799"/>
                </a:lnTo>
                <a:lnTo>
                  <a:pt x="1061" y="833"/>
                </a:lnTo>
                <a:lnTo>
                  <a:pt x="1059" y="860"/>
                </a:lnTo>
                <a:lnTo>
                  <a:pt x="1051" y="882"/>
                </a:lnTo>
                <a:lnTo>
                  <a:pt x="1039" y="894"/>
                </a:lnTo>
                <a:lnTo>
                  <a:pt x="1024" y="905"/>
                </a:lnTo>
                <a:lnTo>
                  <a:pt x="1004" y="915"/>
                </a:lnTo>
                <a:lnTo>
                  <a:pt x="986" y="927"/>
                </a:lnTo>
                <a:lnTo>
                  <a:pt x="972" y="939"/>
                </a:lnTo>
                <a:lnTo>
                  <a:pt x="966" y="953"/>
                </a:lnTo>
                <a:lnTo>
                  <a:pt x="966" y="968"/>
                </a:lnTo>
                <a:lnTo>
                  <a:pt x="966" y="988"/>
                </a:lnTo>
                <a:lnTo>
                  <a:pt x="966" y="1010"/>
                </a:lnTo>
                <a:lnTo>
                  <a:pt x="965" y="1031"/>
                </a:lnTo>
                <a:lnTo>
                  <a:pt x="961" y="1049"/>
                </a:lnTo>
                <a:lnTo>
                  <a:pt x="953" y="1063"/>
                </a:lnTo>
                <a:lnTo>
                  <a:pt x="941" y="1069"/>
                </a:lnTo>
                <a:lnTo>
                  <a:pt x="921" y="1071"/>
                </a:lnTo>
                <a:lnTo>
                  <a:pt x="892" y="1075"/>
                </a:lnTo>
                <a:lnTo>
                  <a:pt x="858" y="1079"/>
                </a:lnTo>
                <a:lnTo>
                  <a:pt x="821" y="1085"/>
                </a:lnTo>
                <a:lnTo>
                  <a:pt x="783" y="1092"/>
                </a:lnTo>
                <a:lnTo>
                  <a:pt x="752" y="1100"/>
                </a:lnTo>
                <a:lnTo>
                  <a:pt x="728" y="1110"/>
                </a:lnTo>
                <a:lnTo>
                  <a:pt x="705" y="1124"/>
                </a:lnTo>
                <a:lnTo>
                  <a:pt x="685" y="1138"/>
                </a:lnTo>
                <a:lnTo>
                  <a:pt x="671" y="1151"/>
                </a:lnTo>
                <a:lnTo>
                  <a:pt x="655" y="1159"/>
                </a:lnTo>
                <a:lnTo>
                  <a:pt x="642" y="1163"/>
                </a:lnTo>
                <a:lnTo>
                  <a:pt x="628" y="1159"/>
                </a:lnTo>
                <a:lnTo>
                  <a:pt x="606" y="1153"/>
                </a:lnTo>
                <a:lnTo>
                  <a:pt x="585" y="1146"/>
                </a:lnTo>
                <a:lnTo>
                  <a:pt x="559" y="1138"/>
                </a:lnTo>
                <a:lnTo>
                  <a:pt x="535" y="1132"/>
                </a:lnTo>
                <a:lnTo>
                  <a:pt x="516" y="1130"/>
                </a:lnTo>
                <a:lnTo>
                  <a:pt x="500" y="1132"/>
                </a:lnTo>
                <a:lnTo>
                  <a:pt x="486" y="1142"/>
                </a:lnTo>
                <a:lnTo>
                  <a:pt x="470" y="1157"/>
                </a:lnTo>
                <a:lnTo>
                  <a:pt x="457" y="1177"/>
                </a:lnTo>
                <a:lnTo>
                  <a:pt x="443" y="1197"/>
                </a:lnTo>
                <a:lnTo>
                  <a:pt x="427" y="1212"/>
                </a:lnTo>
                <a:lnTo>
                  <a:pt x="413" y="1220"/>
                </a:lnTo>
                <a:lnTo>
                  <a:pt x="390" y="1220"/>
                </a:lnTo>
                <a:lnTo>
                  <a:pt x="362" y="1216"/>
                </a:lnTo>
                <a:lnTo>
                  <a:pt x="339" y="1212"/>
                </a:lnTo>
                <a:lnTo>
                  <a:pt x="319" y="1210"/>
                </a:lnTo>
                <a:lnTo>
                  <a:pt x="313" y="1207"/>
                </a:lnTo>
                <a:lnTo>
                  <a:pt x="309" y="1199"/>
                </a:lnTo>
                <a:lnTo>
                  <a:pt x="309" y="1189"/>
                </a:lnTo>
                <a:lnTo>
                  <a:pt x="313" y="1177"/>
                </a:lnTo>
                <a:lnTo>
                  <a:pt x="315" y="1167"/>
                </a:lnTo>
                <a:lnTo>
                  <a:pt x="317" y="1159"/>
                </a:lnTo>
                <a:lnTo>
                  <a:pt x="319" y="1157"/>
                </a:lnTo>
                <a:lnTo>
                  <a:pt x="315" y="1157"/>
                </a:lnTo>
                <a:lnTo>
                  <a:pt x="303" y="1159"/>
                </a:lnTo>
                <a:lnTo>
                  <a:pt x="287" y="1161"/>
                </a:lnTo>
                <a:lnTo>
                  <a:pt x="268" y="1163"/>
                </a:lnTo>
                <a:lnTo>
                  <a:pt x="250" y="1165"/>
                </a:lnTo>
                <a:lnTo>
                  <a:pt x="234" y="1165"/>
                </a:lnTo>
                <a:lnTo>
                  <a:pt x="220" y="1165"/>
                </a:lnTo>
                <a:lnTo>
                  <a:pt x="211" y="1171"/>
                </a:lnTo>
                <a:lnTo>
                  <a:pt x="201" y="1177"/>
                </a:lnTo>
                <a:lnTo>
                  <a:pt x="189" y="1185"/>
                </a:lnTo>
                <a:lnTo>
                  <a:pt x="171" y="1191"/>
                </a:lnTo>
                <a:lnTo>
                  <a:pt x="154" y="1193"/>
                </a:lnTo>
                <a:lnTo>
                  <a:pt x="136" y="1193"/>
                </a:lnTo>
                <a:lnTo>
                  <a:pt x="116" y="1191"/>
                </a:lnTo>
                <a:lnTo>
                  <a:pt x="100" y="1191"/>
                </a:lnTo>
                <a:lnTo>
                  <a:pt x="87" y="1197"/>
                </a:lnTo>
                <a:lnTo>
                  <a:pt x="77" y="1210"/>
                </a:lnTo>
                <a:lnTo>
                  <a:pt x="69" y="1228"/>
                </a:lnTo>
                <a:lnTo>
                  <a:pt x="59" y="1246"/>
                </a:lnTo>
                <a:lnTo>
                  <a:pt x="49" y="1262"/>
                </a:lnTo>
                <a:lnTo>
                  <a:pt x="39" y="1275"/>
                </a:lnTo>
                <a:lnTo>
                  <a:pt x="33" y="1285"/>
                </a:lnTo>
                <a:lnTo>
                  <a:pt x="29" y="128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08" name="Freeform 69"/>
          <p:cNvSpPr>
            <a:spLocks/>
          </p:cNvSpPr>
          <p:nvPr/>
        </p:nvSpPr>
        <p:spPr bwMode="gray">
          <a:xfrm>
            <a:off x="1115586" y="3876626"/>
            <a:ext cx="2113639" cy="1139874"/>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09" name="Freeform 70"/>
          <p:cNvSpPr>
            <a:spLocks/>
          </p:cNvSpPr>
          <p:nvPr/>
        </p:nvSpPr>
        <p:spPr bwMode="gray">
          <a:xfrm>
            <a:off x="1115586" y="3876626"/>
            <a:ext cx="2113639" cy="1139874"/>
          </a:xfrm>
          <a:custGeom>
            <a:avLst/>
            <a:gdLst>
              <a:gd name="T0" fmla="*/ 682 w 2896"/>
              <a:gd name="T1" fmla="*/ 376 h 1563"/>
              <a:gd name="T2" fmla="*/ 665 w 2896"/>
              <a:gd name="T3" fmla="*/ 372 h 1563"/>
              <a:gd name="T4" fmla="*/ 658 w 2896"/>
              <a:gd name="T5" fmla="*/ 380 h 1563"/>
              <a:gd name="T6" fmla="*/ 653 w 2896"/>
              <a:gd name="T7" fmla="*/ 378 h 1563"/>
              <a:gd name="T8" fmla="*/ 623 w 2896"/>
              <a:gd name="T9" fmla="*/ 368 h 1563"/>
              <a:gd name="T10" fmla="*/ 626 w 2896"/>
              <a:gd name="T11" fmla="*/ 363 h 1563"/>
              <a:gd name="T12" fmla="*/ 630 w 2896"/>
              <a:gd name="T13" fmla="*/ 349 h 1563"/>
              <a:gd name="T14" fmla="*/ 616 w 2896"/>
              <a:gd name="T15" fmla="*/ 326 h 1563"/>
              <a:gd name="T16" fmla="*/ 604 w 2896"/>
              <a:gd name="T17" fmla="*/ 331 h 1563"/>
              <a:gd name="T18" fmla="*/ 589 w 2896"/>
              <a:gd name="T19" fmla="*/ 341 h 1563"/>
              <a:gd name="T20" fmla="*/ 568 w 2896"/>
              <a:gd name="T21" fmla="*/ 333 h 1563"/>
              <a:gd name="T22" fmla="*/ 557 w 2896"/>
              <a:gd name="T23" fmla="*/ 332 h 1563"/>
              <a:gd name="T24" fmla="*/ 536 w 2896"/>
              <a:gd name="T25" fmla="*/ 348 h 1563"/>
              <a:gd name="T26" fmla="*/ 511 w 2896"/>
              <a:gd name="T27" fmla="*/ 355 h 1563"/>
              <a:gd name="T28" fmla="*/ 491 w 2896"/>
              <a:gd name="T29" fmla="*/ 376 h 1563"/>
              <a:gd name="T30" fmla="*/ 459 w 2896"/>
              <a:gd name="T31" fmla="*/ 388 h 1563"/>
              <a:gd name="T32" fmla="*/ 442 w 2896"/>
              <a:gd name="T33" fmla="*/ 382 h 1563"/>
              <a:gd name="T34" fmla="*/ 431 w 2896"/>
              <a:gd name="T35" fmla="*/ 370 h 1563"/>
              <a:gd name="T36" fmla="*/ 400 w 2896"/>
              <a:gd name="T37" fmla="*/ 364 h 1563"/>
              <a:gd name="T38" fmla="*/ 389 w 2896"/>
              <a:gd name="T39" fmla="*/ 353 h 1563"/>
              <a:gd name="T40" fmla="*/ 364 w 2896"/>
              <a:gd name="T41" fmla="*/ 368 h 1563"/>
              <a:gd name="T42" fmla="*/ 348 w 2896"/>
              <a:gd name="T43" fmla="*/ 384 h 1563"/>
              <a:gd name="T44" fmla="*/ 335 w 2896"/>
              <a:gd name="T45" fmla="*/ 390 h 1563"/>
              <a:gd name="T46" fmla="*/ 339 w 2896"/>
              <a:gd name="T47" fmla="*/ 373 h 1563"/>
              <a:gd name="T48" fmla="*/ 331 w 2896"/>
              <a:gd name="T49" fmla="*/ 359 h 1563"/>
              <a:gd name="T50" fmla="*/ 302 w 2896"/>
              <a:gd name="T51" fmla="*/ 366 h 1563"/>
              <a:gd name="T52" fmla="*/ 264 w 2896"/>
              <a:gd name="T53" fmla="*/ 352 h 1563"/>
              <a:gd name="T54" fmla="*/ 246 w 2896"/>
              <a:gd name="T55" fmla="*/ 351 h 1563"/>
              <a:gd name="T56" fmla="*/ 221 w 2896"/>
              <a:gd name="T57" fmla="*/ 336 h 1563"/>
              <a:gd name="T58" fmla="*/ 200 w 2896"/>
              <a:gd name="T59" fmla="*/ 320 h 1563"/>
              <a:gd name="T60" fmla="*/ 178 w 2896"/>
              <a:gd name="T61" fmla="*/ 301 h 1563"/>
              <a:gd name="T62" fmla="*/ 171 w 2896"/>
              <a:gd name="T63" fmla="*/ 281 h 1563"/>
              <a:gd name="T64" fmla="*/ 158 w 2896"/>
              <a:gd name="T65" fmla="*/ 288 h 1563"/>
              <a:gd name="T66" fmla="*/ 142 w 2896"/>
              <a:gd name="T67" fmla="*/ 265 h 1563"/>
              <a:gd name="T68" fmla="*/ 109 w 2896"/>
              <a:gd name="T69" fmla="*/ 235 h 1563"/>
              <a:gd name="T70" fmla="*/ 89 w 2896"/>
              <a:gd name="T71" fmla="*/ 223 h 1563"/>
              <a:gd name="T72" fmla="*/ 74 w 2896"/>
              <a:gd name="T73" fmla="*/ 228 h 1563"/>
              <a:gd name="T74" fmla="*/ 46 w 2896"/>
              <a:gd name="T75" fmla="*/ 195 h 1563"/>
              <a:gd name="T76" fmla="*/ 19 w 2896"/>
              <a:gd name="T77" fmla="*/ 169 h 1563"/>
              <a:gd name="T78" fmla="*/ 10 w 2896"/>
              <a:gd name="T79" fmla="*/ 162 h 1563"/>
              <a:gd name="T80" fmla="*/ 0 w 2896"/>
              <a:gd name="T81" fmla="*/ 157 h 1563"/>
              <a:gd name="T82" fmla="*/ 3 w 2896"/>
              <a:gd name="T83" fmla="*/ 135 h 1563"/>
              <a:gd name="T84" fmla="*/ 1 w 2896"/>
              <a:gd name="T85" fmla="*/ 112 h 1563"/>
              <a:gd name="T86" fmla="*/ 11 w 2896"/>
              <a:gd name="T87" fmla="*/ 109 h 1563"/>
              <a:gd name="T88" fmla="*/ 22 w 2896"/>
              <a:gd name="T89" fmla="*/ 118 h 1563"/>
              <a:gd name="T90" fmla="*/ 38 w 2896"/>
              <a:gd name="T91" fmla="*/ 112 h 1563"/>
              <a:gd name="T92" fmla="*/ 43 w 2896"/>
              <a:gd name="T93" fmla="*/ 90 h 1563"/>
              <a:gd name="T94" fmla="*/ 25 w 2896"/>
              <a:gd name="T95" fmla="*/ 76 h 1563"/>
              <a:gd name="T96" fmla="*/ 29 w 2896"/>
              <a:gd name="T97" fmla="*/ 51 h 1563"/>
              <a:gd name="T98" fmla="*/ 39 w 2896"/>
              <a:gd name="T99" fmla="*/ 36 h 1563"/>
              <a:gd name="T100" fmla="*/ 71 w 2896"/>
              <a:gd name="T101" fmla="*/ 26 h 1563"/>
              <a:gd name="T102" fmla="*/ 148 w 2896"/>
              <a:gd name="T103" fmla="*/ 20 h 1563"/>
              <a:gd name="T104" fmla="*/ 258 w 2896"/>
              <a:gd name="T105" fmla="*/ 20 h 1563"/>
              <a:gd name="T106" fmla="*/ 365 w 2896"/>
              <a:gd name="T107" fmla="*/ 3 h 1563"/>
              <a:gd name="T108" fmla="*/ 417 w 2896"/>
              <a:gd name="T109" fmla="*/ 39 h 1563"/>
              <a:gd name="T110" fmla="*/ 399 w 2896"/>
              <a:gd name="T111" fmla="*/ 107 h 1563"/>
              <a:gd name="T112" fmla="*/ 467 w 2896"/>
              <a:gd name="T113" fmla="*/ 166 h 1563"/>
              <a:gd name="T114" fmla="*/ 552 w 2896"/>
              <a:gd name="T115" fmla="*/ 189 h 1563"/>
              <a:gd name="T116" fmla="*/ 640 w 2896"/>
              <a:gd name="T117" fmla="*/ 234 h 1563"/>
              <a:gd name="T118" fmla="*/ 685 w 2896"/>
              <a:gd name="T119" fmla="*/ 200 h 1563"/>
              <a:gd name="T120" fmla="*/ 711 w 2896"/>
              <a:gd name="T121" fmla="*/ 258 h 1563"/>
              <a:gd name="T122" fmla="*/ 713 w 2896"/>
              <a:gd name="T123" fmla="*/ 353 h 1563"/>
              <a:gd name="T124" fmla="*/ 689 w 2896"/>
              <a:gd name="T125" fmla="*/ 384 h 15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96"/>
              <a:gd name="T190" fmla="*/ 0 h 1563"/>
              <a:gd name="T191" fmla="*/ 2896 w 2896"/>
              <a:gd name="T192" fmla="*/ 1563 h 156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96" h="1563">
                <a:moveTo>
                  <a:pt x="2754" y="1539"/>
                </a:moveTo>
                <a:lnTo>
                  <a:pt x="2752" y="1535"/>
                </a:lnTo>
                <a:lnTo>
                  <a:pt x="2746" y="1528"/>
                </a:lnTo>
                <a:lnTo>
                  <a:pt x="2738" y="1516"/>
                </a:lnTo>
                <a:lnTo>
                  <a:pt x="2728" y="1504"/>
                </a:lnTo>
                <a:lnTo>
                  <a:pt x="2715" y="1496"/>
                </a:lnTo>
                <a:lnTo>
                  <a:pt x="2699" y="1490"/>
                </a:lnTo>
                <a:lnTo>
                  <a:pt x="2685" y="1486"/>
                </a:lnTo>
                <a:lnTo>
                  <a:pt x="2671" y="1486"/>
                </a:lnTo>
                <a:lnTo>
                  <a:pt x="2658" y="1490"/>
                </a:lnTo>
                <a:lnTo>
                  <a:pt x="2650" y="1500"/>
                </a:lnTo>
                <a:lnTo>
                  <a:pt x="2644" y="1510"/>
                </a:lnTo>
                <a:lnTo>
                  <a:pt x="2640" y="1516"/>
                </a:lnTo>
                <a:lnTo>
                  <a:pt x="2636" y="1520"/>
                </a:lnTo>
                <a:lnTo>
                  <a:pt x="2632" y="1522"/>
                </a:lnTo>
                <a:lnTo>
                  <a:pt x="2630" y="1524"/>
                </a:lnTo>
                <a:lnTo>
                  <a:pt x="2628" y="1524"/>
                </a:lnTo>
                <a:lnTo>
                  <a:pt x="2624" y="1522"/>
                </a:lnTo>
                <a:lnTo>
                  <a:pt x="2612" y="1514"/>
                </a:lnTo>
                <a:lnTo>
                  <a:pt x="2591" y="1504"/>
                </a:lnTo>
                <a:lnTo>
                  <a:pt x="2559" y="1492"/>
                </a:lnTo>
                <a:lnTo>
                  <a:pt x="2534" y="1486"/>
                </a:lnTo>
                <a:lnTo>
                  <a:pt x="2510" y="1480"/>
                </a:lnTo>
                <a:lnTo>
                  <a:pt x="2492" y="1474"/>
                </a:lnTo>
                <a:lnTo>
                  <a:pt x="2480" y="1472"/>
                </a:lnTo>
                <a:lnTo>
                  <a:pt x="2477" y="1472"/>
                </a:lnTo>
                <a:lnTo>
                  <a:pt x="2480" y="1468"/>
                </a:lnTo>
                <a:lnTo>
                  <a:pt x="2488" y="1463"/>
                </a:lnTo>
                <a:lnTo>
                  <a:pt x="2502" y="1453"/>
                </a:lnTo>
                <a:lnTo>
                  <a:pt x="2514" y="1443"/>
                </a:lnTo>
                <a:lnTo>
                  <a:pt x="2524" y="1431"/>
                </a:lnTo>
                <a:lnTo>
                  <a:pt x="2528" y="1421"/>
                </a:lnTo>
                <a:lnTo>
                  <a:pt x="2526" y="1411"/>
                </a:lnTo>
                <a:lnTo>
                  <a:pt x="2518" y="1396"/>
                </a:lnTo>
                <a:lnTo>
                  <a:pt x="2506" y="1376"/>
                </a:lnTo>
                <a:lnTo>
                  <a:pt x="2494" y="1356"/>
                </a:lnTo>
                <a:lnTo>
                  <a:pt x="2482" y="1337"/>
                </a:lnTo>
                <a:lnTo>
                  <a:pt x="2471" y="1319"/>
                </a:lnTo>
                <a:lnTo>
                  <a:pt x="2463" y="1307"/>
                </a:lnTo>
                <a:lnTo>
                  <a:pt x="2461" y="1303"/>
                </a:lnTo>
                <a:lnTo>
                  <a:pt x="2457" y="1305"/>
                </a:lnTo>
                <a:lnTo>
                  <a:pt x="2445" y="1309"/>
                </a:lnTo>
                <a:lnTo>
                  <a:pt x="2429" y="1317"/>
                </a:lnTo>
                <a:lnTo>
                  <a:pt x="2414" y="1325"/>
                </a:lnTo>
                <a:lnTo>
                  <a:pt x="2398" y="1333"/>
                </a:lnTo>
                <a:lnTo>
                  <a:pt x="2384" y="1341"/>
                </a:lnTo>
                <a:lnTo>
                  <a:pt x="2376" y="1348"/>
                </a:lnTo>
                <a:lnTo>
                  <a:pt x="2366" y="1358"/>
                </a:lnTo>
                <a:lnTo>
                  <a:pt x="2354" y="1366"/>
                </a:lnTo>
                <a:lnTo>
                  <a:pt x="2339" y="1366"/>
                </a:lnTo>
                <a:lnTo>
                  <a:pt x="2321" y="1362"/>
                </a:lnTo>
                <a:lnTo>
                  <a:pt x="2305" y="1354"/>
                </a:lnTo>
                <a:lnTo>
                  <a:pt x="2290" y="1344"/>
                </a:lnTo>
                <a:lnTo>
                  <a:pt x="2272" y="1335"/>
                </a:lnTo>
                <a:lnTo>
                  <a:pt x="2256" y="1327"/>
                </a:lnTo>
                <a:lnTo>
                  <a:pt x="2246" y="1321"/>
                </a:lnTo>
                <a:lnTo>
                  <a:pt x="2242" y="1319"/>
                </a:lnTo>
                <a:lnTo>
                  <a:pt x="2238" y="1323"/>
                </a:lnTo>
                <a:lnTo>
                  <a:pt x="2228" y="1331"/>
                </a:lnTo>
                <a:lnTo>
                  <a:pt x="2215" y="1342"/>
                </a:lnTo>
                <a:lnTo>
                  <a:pt x="2197" y="1354"/>
                </a:lnTo>
                <a:lnTo>
                  <a:pt x="2177" y="1370"/>
                </a:lnTo>
                <a:lnTo>
                  <a:pt x="2160" y="1382"/>
                </a:lnTo>
                <a:lnTo>
                  <a:pt x="2142" y="1394"/>
                </a:lnTo>
                <a:lnTo>
                  <a:pt x="2126" y="1402"/>
                </a:lnTo>
                <a:lnTo>
                  <a:pt x="2108" y="1405"/>
                </a:lnTo>
                <a:lnTo>
                  <a:pt x="2087" y="1411"/>
                </a:lnTo>
                <a:lnTo>
                  <a:pt x="2063" y="1415"/>
                </a:lnTo>
                <a:lnTo>
                  <a:pt x="2043" y="1423"/>
                </a:lnTo>
                <a:lnTo>
                  <a:pt x="2028" y="1431"/>
                </a:lnTo>
                <a:lnTo>
                  <a:pt x="2016" y="1445"/>
                </a:lnTo>
                <a:lnTo>
                  <a:pt x="2004" y="1465"/>
                </a:lnTo>
                <a:lnTo>
                  <a:pt x="1986" y="1486"/>
                </a:lnTo>
                <a:lnTo>
                  <a:pt x="1963" y="1506"/>
                </a:lnTo>
                <a:lnTo>
                  <a:pt x="1937" y="1522"/>
                </a:lnTo>
                <a:lnTo>
                  <a:pt x="1910" y="1531"/>
                </a:lnTo>
                <a:lnTo>
                  <a:pt x="1884" y="1539"/>
                </a:lnTo>
                <a:lnTo>
                  <a:pt x="1860" y="1547"/>
                </a:lnTo>
                <a:lnTo>
                  <a:pt x="1837" y="1555"/>
                </a:lnTo>
                <a:lnTo>
                  <a:pt x="1815" y="1561"/>
                </a:lnTo>
                <a:lnTo>
                  <a:pt x="1795" y="1561"/>
                </a:lnTo>
                <a:lnTo>
                  <a:pt x="1784" y="1553"/>
                </a:lnTo>
                <a:lnTo>
                  <a:pt x="1776" y="1541"/>
                </a:lnTo>
                <a:lnTo>
                  <a:pt x="1770" y="1528"/>
                </a:lnTo>
                <a:lnTo>
                  <a:pt x="1768" y="1514"/>
                </a:lnTo>
                <a:lnTo>
                  <a:pt x="1764" y="1502"/>
                </a:lnTo>
                <a:lnTo>
                  <a:pt x="1756" y="1492"/>
                </a:lnTo>
                <a:lnTo>
                  <a:pt x="1744" y="1484"/>
                </a:lnTo>
                <a:lnTo>
                  <a:pt x="1723" y="1480"/>
                </a:lnTo>
                <a:lnTo>
                  <a:pt x="1697" y="1478"/>
                </a:lnTo>
                <a:lnTo>
                  <a:pt x="1669" y="1476"/>
                </a:lnTo>
                <a:lnTo>
                  <a:pt x="1642" y="1472"/>
                </a:lnTo>
                <a:lnTo>
                  <a:pt x="1614" y="1466"/>
                </a:lnTo>
                <a:lnTo>
                  <a:pt x="1601" y="1459"/>
                </a:lnTo>
                <a:lnTo>
                  <a:pt x="1591" y="1449"/>
                </a:lnTo>
                <a:lnTo>
                  <a:pt x="1583" y="1439"/>
                </a:lnTo>
                <a:lnTo>
                  <a:pt x="1575" y="1429"/>
                </a:lnTo>
                <a:lnTo>
                  <a:pt x="1567" y="1419"/>
                </a:lnTo>
                <a:lnTo>
                  <a:pt x="1557" y="1415"/>
                </a:lnTo>
                <a:lnTo>
                  <a:pt x="1545" y="1415"/>
                </a:lnTo>
                <a:lnTo>
                  <a:pt x="1528" y="1421"/>
                </a:lnTo>
                <a:lnTo>
                  <a:pt x="1502" y="1437"/>
                </a:lnTo>
                <a:lnTo>
                  <a:pt x="1479" y="1455"/>
                </a:lnTo>
                <a:lnTo>
                  <a:pt x="1455" y="1472"/>
                </a:lnTo>
                <a:lnTo>
                  <a:pt x="1435" y="1492"/>
                </a:lnTo>
                <a:lnTo>
                  <a:pt x="1421" y="1508"/>
                </a:lnTo>
                <a:lnTo>
                  <a:pt x="1410" y="1520"/>
                </a:lnTo>
                <a:lnTo>
                  <a:pt x="1402" y="1528"/>
                </a:lnTo>
                <a:lnTo>
                  <a:pt x="1390" y="1537"/>
                </a:lnTo>
                <a:lnTo>
                  <a:pt x="1378" y="1547"/>
                </a:lnTo>
                <a:lnTo>
                  <a:pt x="1364" y="1555"/>
                </a:lnTo>
                <a:lnTo>
                  <a:pt x="1353" y="1561"/>
                </a:lnTo>
                <a:lnTo>
                  <a:pt x="1345" y="1563"/>
                </a:lnTo>
                <a:lnTo>
                  <a:pt x="1339" y="1561"/>
                </a:lnTo>
                <a:lnTo>
                  <a:pt x="1339" y="1553"/>
                </a:lnTo>
                <a:lnTo>
                  <a:pt x="1343" y="1541"/>
                </a:lnTo>
                <a:lnTo>
                  <a:pt x="1347" y="1528"/>
                </a:lnTo>
                <a:lnTo>
                  <a:pt x="1353" y="1510"/>
                </a:lnTo>
                <a:lnTo>
                  <a:pt x="1356" y="1492"/>
                </a:lnTo>
                <a:lnTo>
                  <a:pt x="1358" y="1476"/>
                </a:lnTo>
                <a:lnTo>
                  <a:pt x="1358" y="1461"/>
                </a:lnTo>
                <a:lnTo>
                  <a:pt x="1353" y="1449"/>
                </a:lnTo>
                <a:lnTo>
                  <a:pt x="1343" y="1441"/>
                </a:lnTo>
                <a:lnTo>
                  <a:pt x="1321" y="1437"/>
                </a:lnTo>
                <a:lnTo>
                  <a:pt x="1301" y="1441"/>
                </a:lnTo>
                <a:lnTo>
                  <a:pt x="1282" y="1449"/>
                </a:lnTo>
                <a:lnTo>
                  <a:pt x="1260" y="1457"/>
                </a:lnTo>
                <a:lnTo>
                  <a:pt x="1234" y="1463"/>
                </a:lnTo>
                <a:lnTo>
                  <a:pt x="1205" y="1465"/>
                </a:lnTo>
                <a:lnTo>
                  <a:pt x="1173" y="1459"/>
                </a:lnTo>
                <a:lnTo>
                  <a:pt x="1140" y="1449"/>
                </a:lnTo>
                <a:lnTo>
                  <a:pt x="1106" y="1435"/>
                </a:lnTo>
                <a:lnTo>
                  <a:pt x="1077" y="1421"/>
                </a:lnTo>
                <a:lnTo>
                  <a:pt x="1053" y="1409"/>
                </a:lnTo>
                <a:lnTo>
                  <a:pt x="1038" y="1402"/>
                </a:lnTo>
                <a:lnTo>
                  <a:pt x="1026" y="1398"/>
                </a:lnTo>
                <a:lnTo>
                  <a:pt x="1012" y="1400"/>
                </a:lnTo>
                <a:lnTo>
                  <a:pt x="998" y="1404"/>
                </a:lnTo>
                <a:lnTo>
                  <a:pt x="984" y="1405"/>
                </a:lnTo>
                <a:lnTo>
                  <a:pt x="969" y="1404"/>
                </a:lnTo>
                <a:lnTo>
                  <a:pt x="951" y="1396"/>
                </a:lnTo>
                <a:lnTo>
                  <a:pt x="931" y="1380"/>
                </a:lnTo>
                <a:lnTo>
                  <a:pt x="908" y="1364"/>
                </a:lnTo>
                <a:lnTo>
                  <a:pt x="884" y="1346"/>
                </a:lnTo>
                <a:lnTo>
                  <a:pt x="860" y="1331"/>
                </a:lnTo>
                <a:lnTo>
                  <a:pt x="843" y="1317"/>
                </a:lnTo>
                <a:lnTo>
                  <a:pt x="831" y="1307"/>
                </a:lnTo>
                <a:lnTo>
                  <a:pt x="817" y="1297"/>
                </a:lnTo>
                <a:lnTo>
                  <a:pt x="799" y="1283"/>
                </a:lnTo>
                <a:lnTo>
                  <a:pt x="778" y="1268"/>
                </a:lnTo>
                <a:lnTo>
                  <a:pt x="754" y="1250"/>
                </a:lnTo>
                <a:lnTo>
                  <a:pt x="734" y="1234"/>
                </a:lnTo>
                <a:lnTo>
                  <a:pt x="717" y="1219"/>
                </a:lnTo>
                <a:lnTo>
                  <a:pt x="709" y="1207"/>
                </a:lnTo>
                <a:lnTo>
                  <a:pt x="705" y="1189"/>
                </a:lnTo>
                <a:lnTo>
                  <a:pt x="701" y="1169"/>
                </a:lnTo>
                <a:lnTo>
                  <a:pt x="697" y="1150"/>
                </a:lnTo>
                <a:lnTo>
                  <a:pt x="691" y="1134"/>
                </a:lnTo>
                <a:lnTo>
                  <a:pt x="683" y="1126"/>
                </a:lnTo>
                <a:lnTo>
                  <a:pt x="675" y="1126"/>
                </a:lnTo>
                <a:lnTo>
                  <a:pt x="666" y="1132"/>
                </a:lnTo>
                <a:lnTo>
                  <a:pt x="656" y="1140"/>
                </a:lnTo>
                <a:lnTo>
                  <a:pt x="644" y="1148"/>
                </a:lnTo>
                <a:lnTo>
                  <a:pt x="632" y="1154"/>
                </a:lnTo>
                <a:lnTo>
                  <a:pt x="620" y="1156"/>
                </a:lnTo>
                <a:lnTo>
                  <a:pt x="612" y="1152"/>
                </a:lnTo>
                <a:lnTo>
                  <a:pt x="606" y="1142"/>
                </a:lnTo>
                <a:lnTo>
                  <a:pt x="591" y="1100"/>
                </a:lnTo>
                <a:lnTo>
                  <a:pt x="565" y="1063"/>
                </a:lnTo>
                <a:lnTo>
                  <a:pt x="532" y="1026"/>
                </a:lnTo>
                <a:lnTo>
                  <a:pt x="510" y="1006"/>
                </a:lnTo>
                <a:lnTo>
                  <a:pt x="484" y="984"/>
                </a:lnTo>
                <a:lnTo>
                  <a:pt x="461" y="963"/>
                </a:lnTo>
                <a:lnTo>
                  <a:pt x="437" y="943"/>
                </a:lnTo>
                <a:lnTo>
                  <a:pt x="419" y="923"/>
                </a:lnTo>
                <a:lnTo>
                  <a:pt x="406" y="908"/>
                </a:lnTo>
                <a:lnTo>
                  <a:pt x="390" y="894"/>
                </a:lnTo>
                <a:lnTo>
                  <a:pt x="374" y="890"/>
                </a:lnTo>
                <a:lnTo>
                  <a:pt x="356" y="892"/>
                </a:lnTo>
                <a:lnTo>
                  <a:pt x="343" y="900"/>
                </a:lnTo>
                <a:lnTo>
                  <a:pt x="331" y="910"/>
                </a:lnTo>
                <a:lnTo>
                  <a:pt x="321" y="919"/>
                </a:lnTo>
                <a:lnTo>
                  <a:pt x="309" y="921"/>
                </a:lnTo>
                <a:lnTo>
                  <a:pt x="295" y="913"/>
                </a:lnTo>
                <a:lnTo>
                  <a:pt x="280" y="898"/>
                </a:lnTo>
                <a:lnTo>
                  <a:pt x="266" y="870"/>
                </a:lnTo>
                <a:lnTo>
                  <a:pt x="246" y="839"/>
                </a:lnTo>
                <a:lnTo>
                  <a:pt x="217" y="809"/>
                </a:lnTo>
                <a:lnTo>
                  <a:pt x="183" y="782"/>
                </a:lnTo>
                <a:lnTo>
                  <a:pt x="152" y="756"/>
                </a:lnTo>
                <a:lnTo>
                  <a:pt x="124" y="734"/>
                </a:lnTo>
                <a:lnTo>
                  <a:pt x="105" y="717"/>
                </a:lnTo>
                <a:lnTo>
                  <a:pt x="87" y="697"/>
                </a:lnTo>
                <a:lnTo>
                  <a:pt x="73" y="677"/>
                </a:lnTo>
                <a:lnTo>
                  <a:pt x="61" y="662"/>
                </a:lnTo>
                <a:lnTo>
                  <a:pt x="53" y="652"/>
                </a:lnTo>
                <a:lnTo>
                  <a:pt x="51" y="648"/>
                </a:lnTo>
                <a:lnTo>
                  <a:pt x="47" y="648"/>
                </a:lnTo>
                <a:lnTo>
                  <a:pt x="40" y="650"/>
                </a:lnTo>
                <a:lnTo>
                  <a:pt x="30" y="650"/>
                </a:lnTo>
                <a:lnTo>
                  <a:pt x="20" y="648"/>
                </a:lnTo>
                <a:lnTo>
                  <a:pt x="8" y="646"/>
                </a:lnTo>
                <a:lnTo>
                  <a:pt x="2" y="638"/>
                </a:lnTo>
                <a:lnTo>
                  <a:pt x="0" y="628"/>
                </a:lnTo>
                <a:lnTo>
                  <a:pt x="4" y="614"/>
                </a:lnTo>
                <a:lnTo>
                  <a:pt x="10" y="593"/>
                </a:lnTo>
                <a:lnTo>
                  <a:pt x="14" y="575"/>
                </a:lnTo>
                <a:lnTo>
                  <a:pt x="14" y="559"/>
                </a:lnTo>
                <a:lnTo>
                  <a:pt x="12" y="541"/>
                </a:lnTo>
                <a:lnTo>
                  <a:pt x="10" y="524"/>
                </a:lnTo>
                <a:lnTo>
                  <a:pt x="12" y="504"/>
                </a:lnTo>
                <a:lnTo>
                  <a:pt x="12" y="482"/>
                </a:lnTo>
                <a:lnTo>
                  <a:pt x="8" y="463"/>
                </a:lnTo>
                <a:lnTo>
                  <a:pt x="6" y="449"/>
                </a:lnTo>
                <a:lnTo>
                  <a:pt x="4" y="439"/>
                </a:lnTo>
                <a:lnTo>
                  <a:pt x="10" y="431"/>
                </a:lnTo>
                <a:lnTo>
                  <a:pt x="22" y="427"/>
                </a:lnTo>
                <a:lnTo>
                  <a:pt x="34" y="429"/>
                </a:lnTo>
                <a:lnTo>
                  <a:pt x="44" y="437"/>
                </a:lnTo>
                <a:lnTo>
                  <a:pt x="51" y="449"/>
                </a:lnTo>
                <a:lnTo>
                  <a:pt x="57" y="461"/>
                </a:lnTo>
                <a:lnTo>
                  <a:pt x="65" y="471"/>
                </a:lnTo>
                <a:lnTo>
                  <a:pt x="75" y="475"/>
                </a:lnTo>
                <a:lnTo>
                  <a:pt x="87" y="473"/>
                </a:lnTo>
                <a:lnTo>
                  <a:pt x="105" y="465"/>
                </a:lnTo>
                <a:lnTo>
                  <a:pt x="118" y="463"/>
                </a:lnTo>
                <a:lnTo>
                  <a:pt x="132" y="463"/>
                </a:lnTo>
                <a:lnTo>
                  <a:pt x="144" y="459"/>
                </a:lnTo>
                <a:lnTo>
                  <a:pt x="152" y="451"/>
                </a:lnTo>
                <a:lnTo>
                  <a:pt x="158" y="435"/>
                </a:lnTo>
                <a:lnTo>
                  <a:pt x="164" y="412"/>
                </a:lnTo>
                <a:lnTo>
                  <a:pt x="169" y="394"/>
                </a:lnTo>
                <a:lnTo>
                  <a:pt x="171" y="376"/>
                </a:lnTo>
                <a:lnTo>
                  <a:pt x="169" y="360"/>
                </a:lnTo>
                <a:lnTo>
                  <a:pt x="156" y="347"/>
                </a:lnTo>
                <a:lnTo>
                  <a:pt x="140" y="335"/>
                </a:lnTo>
                <a:lnTo>
                  <a:pt x="122" y="325"/>
                </a:lnTo>
                <a:lnTo>
                  <a:pt x="108" y="315"/>
                </a:lnTo>
                <a:lnTo>
                  <a:pt x="99" y="305"/>
                </a:lnTo>
                <a:lnTo>
                  <a:pt x="97" y="293"/>
                </a:lnTo>
                <a:lnTo>
                  <a:pt x="101" y="278"/>
                </a:lnTo>
                <a:lnTo>
                  <a:pt x="108" y="254"/>
                </a:lnTo>
                <a:lnTo>
                  <a:pt x="114" y="229"/>
                </a:lnTo>
                <a:lnTo>
                  <a:pt x="118" y="205"/>
                </a:lnTo>
                <a:lnTo>
                  <a:pt x="124" y="183"/>
                </a:lnTo>
                <a:lnTo>
                  <a:pt x="132" y="168"/>
                </a:lnTo>
                <a:lnTo>
                  <a:pt x="140" y="158"/>
                </a:lnTo>
                <a:lnTo>
                  <a:pt x="148" y="150"/>
                </a:lnTo>
                <a:lnTo>
                  <a:pt x="154" y="146"/>
                </a:lnTo>
                <a:lnTo>
                  <a:pt x="158" y="142"/>
                </a:lnTo>
                <a:lnTo>
                  <a:pt x="160" y="140"/>
                </a:lnTo>
                <a:lnTo>
                  <a:pt x="162" y="138"/>
                </a:lnTo>
                <a:lnTo>
                  <a:pt x="256" y="152"/>
                </a:lnTo>
                <a:lnTo>
                  <a:pt x="284" y="105"/>
                </a:lnTo>
                <a:lnTo>
                  <a:pt x="355" y="42"/>
                </a:lnTo>
                <a:lnTo>
                  <a:pt x="384" y="24"/>
                </a:lnTo>
                <a:lnTo>
                  <a:pt x="492" y="61"/>
                </a:lnTo>
                <a:lnTo>
                  <a:pt x="530" y="87"/>
                </a:lnTo>
                <a:lnTo>
                  <a:pt x="589" y="81"/>
                </a:lnTo>
                <a:lnTo>
                  <a:pt x="626" y="36"/>
                </a:lnTo>
                <a:lnTo>
                  <a:pt x="792" y="67"/>
                </a:lnTo>
                <a:lnTo>
                  <a:pt x="841" y="106"/>
                </a:lnTo>
                <a:lnTo>
                  <a:pt x="896" y="118"/>
                </a:lnTo>
                <a:lnTo>
                  <a:pt x="1032" y="81"/>
                </a:lnTo>
                <a:lnTo>
                  <a:pt x="1071" y="105"/>
                </a:lnTo>
                <a:lnTo>
                  <a:pt x="1179" y="34"/>
                </a:lnTo>
                <a:lnTo>
                  <a:pt x="1297" y="32"/>
                </a:lnTo>
                <a:lnTo>
                  <a:pt x="1366" y="0"/>
                </a:lnTo>
                <a:lnTo>
                  <a:pt x="1461" y="12"/>
                </a:lnTo>
                <a:lnTo>
                  <a:pt x="1575" y="87"/>
                </a:lnTo>
                <a:lnTo>
                  <a:pt x="1666" y="75"/>
                </a:lnTo>
                <a:lnTo>
                  <a:pt x="1669" y="110"/>
                </a:lnTo>
                <a:lnTo>
                  <a:pt x="1628" y="138"/>
                </a:lnTo>
                <a:lnTo>
                  <a:pt x="1667" y="158"/>
                </a:lnTo>
                <a:lnTo>
                  <a:pt x="1666" y="205"/>
                </a:lnTo>
                <a:lnTo>
                  <a:pt x="1632" y="295"/>
                </a:lnTo>
                <a:lnTo>
                  <a:pt x="1634" y="347"/>
                </a:lnTo>
                <a:lnTo>
                  <a:pt x="1589" y="349"/>
                </a:lnTo>
                <a:lnTo>
                  <a:pt x="1595" y="431"/>
                </a:lnTo>
                <a:lnTo>
                  <a:pt x="1650" y="520"/>
                </a:lnTo>
                <a:lnTo>
                  <a:pt x="1701" y="632"/>
                </a:lnTo>
                <a:lnTo>
                  <a:pt x="1774" y="628"/>
                </a:lnTo>
                <a:lnTo>
                  <a:pt x="1845" y="663"/>
                </a:lnTo>
                <a:lnTo>
                  <a:pt x="1870" y="665"/>
                </a:lnTo>
                <a:lnTo>
                  <a:pt x="1902" y="683"/>
                </a:lnTo>
                <a:lnTo>
                  <a:pt x="1978" y="730"/>
                </a:lnTo>
                <a:lnTo>
                  <a:pt x="2041" y="726"/>
                </a:lnTo>
                <a:lnTo>
                  <a:pt x="2110" y="758"/>
                </a:lnTo>
                <a:lnTo>
                  <a:pt x="2207" y="756"/>
                </a:lnTo>
                <a:lnTo>
                  <a:pt x="2321" y="799"/>
                </a:lnTo>
                <a:lnTo>
                  <a:pt x="2402" y="860"/>
                </a:lnTo>
                <a:lnTo>
                  <a:pt x="2410" y="913"/>
                </a:lnTo>
                <a:lnTo>
                  <a:pt x="2486" y="923"/>
                </a:lnTo>
                <a:lnTo>
                  <a:pt x="2557" y="939"/>
                </a:lnTo>
                <a:lnTo>
                  <a:pt x="2628" y="843"/>
                </a:lnTo>
                <a:lnTo>
                  <a:pt x="2644" y="793"/>
                </a:lnTo>
                <a:lnTo>
                  <a:pt x="2634" y="758"/>
                </a:lnTo>
                <a:lnTo>
                  <a:pt x="2681" y="764"/>
                </a:lnTo>
                <a:lnTo>
                  <a:pt x="2740" y="803"/>
                </a:lnTo>
                <a:lnTo>
                  <a:pt x="2786" y="829"/>
                </a:lnTo>
                <a:lnTo>
                  <a:pt x="2817" y="925"/>
                </a:lnTo>
                <a:lnTo>
                  <a:pt x="2880" y="992"/>
                </a:lnTo>
                <a:lnTo>
                  <a:pt x="2874" y="1020"/>
                </a:lnTo>
                <a:lnTo>
                  <a:pt x="2841" y="1033"/>
                </a:lnTo>
                <a:lnTo>
                  <a:pt x="2880" y="1106"/>
                </a:lnTo>
                <a:lnTo>
                  <a:pt x="2894" y="1240"/>
                </a:lnTo>
                <a:lnTo>
                  <a:pt x="2896" y="1358"/>
                </a:lnTo>
                <a:lnTo>
                  <a:pt x="2858" y="1378"/>
                </a:lnTo>
                <a:lnTo>
                  <a:pt x="2849" y="1413"/>
                </a:lnTo>
                <a:lnTo>
                  <a:pt x="2829" y="1472"/>
                </a:lnTo>
                <a:lnTo>
                  <a:pt x="2835" y="1528"/>
                </a:lnTo>
                <a:lnTo>
                  <a:pt x="2799" y="1541"/>
                </a:lnTo>
                <a:lnTo>
                  <a:pt x="2774" y="1520"/>
                </a:lnTo>
                <a:lnTo>
                  <a:pt x="2754" y="153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0" name="Freeform 71"/>
          <p:cNvSpPr>
            <a:spLocks/>
          </p:cNvSpPr>
          <p:nvPr/>
        </p:nvSpPr>
        <p:spPr bwMode="gray">
          <a:xfrm>
            <a:off x="3035086" y="4867630"/>
            <a:ext cx="986754" cy="1012897"/>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1" name="Freeform 72"/>
          <p:cNvSpPr>
            <a:spLocks/>
          </p:cNvSpPr>
          <p:nvPr/>
        </p:nvSpPr>
        <p:spPr bwMode="gray">
          <a:xfrm>
            <a:off x="3035086" y="4867630"/>
            <a:ext cx="986754" cy="1012897"/>
          </a:xfrm>
          <a:custGeom>
            <a:avLst/>
            <a:gdLst>
              <a:gd name="T0" fmla="*/ 297 w 1352"/>
              <a:gd name="T1" fmla="*/ 258 h 1388"/>
              <a:gd name="T2" fmla="*/ 288 w 1352"/>
              <a:gd name="T3" fmla="*/ 267 h 1388"/>
              <a:gd name="T4" fmla="*/ 280 w 1352"/>
              <a:gd name="T5" fmla="*/ 277 h 1388"/>
              <a:gd name="T6" fmla="*/ 265 w 1352"/>
              <a:gd name="T7" fmla="*/ 279 h 1388"/>
              <a:gd name="T8" fmla="*/ 258 w 1352"/>
              <a:gd name="T9" fmla="*/ 281 h 1388"/>
              <a:gd name="T10" fmla="*/ 248 w 1352"/>
              <a:gd name="T11" fmla="*/ 285 h 1388"/>
              <a:gd name="T12" fmla="*/ 240 w 1352"/>
              <a:gd name="T13" fmla="*/ 279 h 1388"/>
              <a:gd name="T14" fmla="*/ 237 w 1352"/>
              <a:gd name="T15" fmla="*/ 285 h 1388"/>
              <a:gd name="T16" fmla="*/ 231 w 1352"/>
              <a:gd name="T17" fmla="*/ 284 h 1388"/>
              <a:gd name="T18" fmla="*/ 228 w 1352"/>
              <a:gd name="T19" fmla="*/ 281 h 1388"/>
              <a:gd name="T20" fmla="*/ 218 w 1352"/>
              <a:gd name="T21" fmla="*/ 290 h 1388"/>
              <a:gd name="T22" fmla="*/ 202 w 1352"/>
              <a:gd name="T23" fmla="*/ 282 h 1388"/>
              <a:gd name="T24" fmla="*/ 188 w 1352"/>
              <a:gd name="T25" fmla="*/ 290 h 1388"/>
              <a:gd name="T26" fmla="*/ 174 w 1352"/>
              <a:gd name="T27" fmla="*/ 293 h 1388"/>
              <a:gd name="T28" fmla="*/ 162 w 1352"/>
              <a:gd name="T29" fmla="*/ 303 h 1388"/>
              <a:gd name="T30" fmla="*/ 169 w 1352"/>
              <a:gd name="T31" fmla="*/ 330 h 1388"/>
              <a:gd name="T32" fmla="*/ 165 w 1352"/>
              <a:gd name="T33" fmla="*/ 346 h 1388"/>
              <a:gd name="T34" fmla="*/ 146 w 1352"/>
              <a:gd name="T35" fmla="*/ 341 h 1388"/>
              <a:gd name="T36" fmla="*/ 142 w 1352"/>
              <a:gd name="T37" fmla="*/ 322 h 1388"/>
              <a:gd name="T38" fmla="*/ 130 w 1352"/>
              <a:gd name="T39" fmla="*/ 330 h 1388"/>
              <a:gd name="T40" fmla="*/ 113 w 1352"/>
              <a:gd name="T41" fmla="*/ 336 h 1388"/>
              <a:gd name="T42" fmla="*/ 98 w 1352"/>
              <a:gd name="T43" fmla="*/ 327 h 1388"/>
              <a:gd name="T44" fmla="*/ 94 w 1352"/>
              <a:gd name="T45" fmla="*/ 310 h 1388"/>
              <a:gd name="T46" fmla="*/ 76 w 1352"/>
              <a:gd name="T47" fmla="*/ 308 h 1388"/>
              <a:gd name="T48" fmla="*/ 67 w 1352"/>
              <a:gd name="T49" fmla="*/ 301 h 1388"/>
              <a:gd name="T50" fmla="*/ 72 w 1352"/>
              <a:gd name="T51" fmla="*/ 280 h 1388"/>
              <a:gd name="T52" fmla="*/ 79 w 1352"/>
              <a:gd name="T53" fmla="*/ 267 h 1388"/>
              <a:gd name="T54" fmla="*/ 63 w 1352"/>
              <a:gd name="T55" fmla="*/ 263 h 1388"/>
              <a:gd name="T56" fmla="*/ 53 w 1352"/>
              <a:gd name="T57" fmla="*/ 245 h 1388"/>
              <a:gd name="T58" fmla="*/ 47 w 1352"/>
              <a:gd name="T59" fmla="*/ 227 h 1388"/>
              <a:gd name="T60" fmla="*/ 51 w 1352"/>
              <a:gd name="T61" fmla="*/ 218 h 1388"/>
              <a:gd name="T62" fmla="*/ 48 w 1352"/>
              <a:gd name="T63" fmla="*/ 217 h 1388"/>
              <a:gd name="T64" fmla="*/ 24 w 1352"/>
              <a:gd name="T65" fmla="*/ 220 h 1388"/>
              <a:gd name="T66" fmla="*/ 9 w 1352"/>
              <a:gd name="T67" fmla="*/ 229 h 1388"/>
              <a:gd name="T68" fmla="*/ 3 w 1352"/>
              <a:gd name="T69" fmla="*/ 224 h 1388"/>
              <a:gd name="T70" fmla="*/ 8 w 1352"/>
              <a:gd name="T71" fmla="*/ 215 h 1388"/>
              <a:gd name="T72" fmla="*/ 3 w 1352"/>
              <a:gd name="T73" fmla="*/ 206 h 1388"/>
              <a:gd name="T74" fmla="*/ 5 w 1352"/>
              <a:gd name="T75" fmla="*/ 189 h 1388"/>
              <a:gd name="T76" fmla="*/ 15 w 1352"/>
              <a:gd name="T77" fmla="*/ 172 h 1388"/>
              <a:gd name="T78" fmla="*/ 28 w 1352"/>
              <a:gd name="T79" fmla="*/ 162 h 1388"/>
              <a:gd name="T80" fmla="*/ 38 w 1352"/>
              <a:gd name="T81" fmla="*/ 150 h 1388"/>
              <a:gd name="T82" fmla="*/ 49 w 1352"/>
              <a:gd name="T83" fmla="*/ 131 h 1388"/>
              <a:gd name="T84" fmla="*/ 53 w 1352"/>
              <a:gd name="T85" fmla="*/ 89 h 1388"/>
              <a:gd name="T86" fmla="*/ 47 w 1352"/>
              <a:gd name="T87" fmla="*/ 72 h 1388"/>
              <a:gd name="T88" fmla="*/ 31 w 1352"/>
              <a:gd name="T89" fmla="*/ 60 h 1388"/>
              <a:gd name="T90" fmla="*/ 51 w 1352"/>
              <a:gd name="T91" fmla="*/ 42 h 1388"/>
              <a:gd name="T92" fmla="*/ 78 w 1352"/>
              <a:gd name="T93" fmla="*/ 44 h 1388"/>
              <a:gd name="T94" fmla="*/ 112 w 1352"/>
              <a:gd name="T95" fmla="*/ 60 h 1388"/>
              <a:gd name="T96" fmla="*/ 170 w 1352"/>
              <a:gd name="T97" fmla="*/ 138 h 1388"/>
              <a:gd name="T98" fmla="*/ 214 w 1352"/>
              <a:gd name="T99" fmla="*/ 109 h 1388"/>
              <a:gd name="T100" fmla="*/ 229 w 1352"/>
              <a:gd name="T101" fmla="*/ 50 h 1388"/>
              <a:gd name="T102" fmla="*/ 248 w 1352"/>
              <a:gd name="T103" fmla="*/ 26 h 1388"/>
              <a:gd name="T104" fmla="*/ 289 w 1352"/>
              <a:gd name="T105" fmla="*/ 47 h 1388"/>
              <a:gd name="T106" fmla="*/ 266 w 1352"/>
              <a:gd name="T107" fmla="*/ 82 h 1388"/>
              <a:gd name="T108" fmla="*/ 240 w 1352"/>
              <a:gd name="T109" fmla="*/ 101 h 1388"/>
              <a:gd name="T110" fmla="*/ 276 w 1352"/>
              <a:gd name="T111" fmla="*/ 122 h 1388"/>
              <a:gd name="T112" fmla="*/ 280 w 1352"/>
              <a:gd name="T113" fmla="*/ 183 h 1388"/>
              <a:gd name="T114" fmla="*/ 300 w 1352"/>
              <a:gd name="T115" fmla="*/ 216 h 1388"/>
              <a:gd name="T116" fmla="*/ 338 w 1352"/>
              <a:gd name="T117" fmla="*/ 225 h 138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1388"/>
              <a:gd name="T179" fmla="*/ 1352 w 1352"/>
              <a:gd name="T180" fmla="*/ 1388 h 138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1388">
                <a:moveTo>
                  <a:pt x="1262" y="1026"/>
                </a:moveTo>
                <a:lnTo>
                  <a:pt x="1230" y="998"/>
                </a:lnTo>
                <a:lnTo>
                  <a:pt x="1203" y="1026"/>
                </a:lnTo>
                <a:lnTo>
                  <a:pt x="1197" y="1028"/>
                </a:lnTo>
                <a:lnTo>
                  <a:pt x="1185" y="1032"/>
                </a:lnTo>
                <a:lnTo>
                  <a:pt x="1171" y="1039"/>
                </a:lnTo>
                <a:lnTo>
                  <a:pt x="1159" y="1045"/>
                </a:lnTo>
                <a:lnTo>
                  <a:pt x="1154" y="1049"/>
                </a:lnTo>
                <a:lnTo>
                  <a:pt x="1152" y="1055"/>
                </a:lnTo>
                <a:lnTo>
                  <a:pt x="1150" y="1067"/>
                </a:lnTo>
                <a:lnTo>
                  <a:pt x="1148" y="1081"/>
                </a:lnTo>
                <a:lnTo>
                  <a:pt x="1144" y="1093"/>
                </a:lnTo>
                <a:lnTo>
                  <a:pt x="1138" y="1098"/>
                </a:lnTo>
                <a:lnTo>
                  <a:pt x="1130" y="1102"/>
                </a:lnTo>
                <a:lnTo>
                  <a:pt x="1118" y="1106"/>
                </a:lnTo>
                <a:lnTo>
                  <a:pt x="1104" y="1114"/>
                </a:lnTo>
                <a:lnTo>
                  <a:pt x="1091" y="1118"/>
                </a:lnTo>
                <a:lnTo>
                  <a:pt x="1079" y="1122"/>
                </a:lnTo>
                <a:lnTo>
                  <a:pt x="1069" y="1120"/>
                </a:lnTo>
                <a:lnTo>
                  <a:pt x="1059" y="1114"/>
                </a:lnTo>
                <a:lnTo>
                  <a:pt x="1047" y="1112"/>
                </a:lnTo>
                <a:lnTo>
                  <a:pt x="1035" y="1112"/>
                </a:lnTo>
                <a:lnTo>
                  <a:pt x="1032" y="1112"/>
                </a:lnTo>
                <a:lnTo>
                  <a:pt x="1032" y="1116"/>
                </a:lnTo>
                <a:lnTo>
                  <a:pt x="1030" y="1124"/>
                </a:lnTo>
                <a:lnTo>
                  <a:pt x="1026" y="1136"/>
                </a:lnTo>
                <a:lnTo>
                  <a:pt x="1020" y="1144"/>
                </a:lnTo>
                <a:lnTo>
                  <a:pt x="1012" y="1148"/>
                </a:lnTo>
                <a:lnTo>
                  <a:pt x="1004" y="1146"/>
                </a:lnTo>
                <a:lnTo>
                  <a:pt x="992" y="1140"/>
                </a:lnTo>
                <a:lnTo>
                  <a:pt x="980" y="1130"/>
                </a:lnTo>
                <a:lnTo>
                  <a:pt x="969" y="1122"/>
                </a:lnTo>
                <a:lnTo>
                  <a:pt x="963" y="1116"/>
                </a:lnTo>
                <a:lnTo>
                  <a:pt x="959" y="1114"/>
                </a:lnTo>
                <a:lnTo>
                  <a:pt x="959" y="1116"/>
                </a:lnTo>
                <a:lnTo>
                  <a:pt x="959" y="1118"/>
                </a:lnTo>
                <a:lnTo>
                  <a:pt x="957" y="1124"/>
                </a:lnTo>
                <a:lnTo>
                  <a:pt x="955" y="1130"/>
                </a:lnTo>
                <a:lnTo>
                  <a:pt x="951" y="1134"/>
                </a:lnTo>
                <a:lnTo>
                  <a:pt x="949" y="1140"/>
                </a:lnTo>
                <a:lnTo>
                  <a:pt x="945" y="1142"/>
                </a:lnTo>
                <a:lnTo>
                  <a:pt x="939" y="1144"/>
                </a:lnTo>
                <a:lnTo>
                  <a:pt x="935" y="1142"/>
                </a:lnTo>
                <a:lnTo>
                  <a:pt x="931" y="1140"/>
                </a:lnTo>
                <a:lnTo>
                  <a:pt x="925" y="1136"/>
                </a:lnTo>
                <a:lnTo>
                  <a:pt x="921" y="1132"/>
                </a:lnTo>
                <a:lnTo>
                  <a:pt x="919" y="1128"/>
                </a:lnTo>
                <a:lnTo>
                  <a:pt x="917" y="1126"/>
                </a:lnTo>
                <a:lnTo>
                  <a:pt x="915" y="1122"/>
                </a:lnTo>
                <a:lnTo>
                  <a:pt x="913" y="1122"/>
                </a:lnTo>
                <a:lnTo>
                  <a:pt x="911" y="1126"/>
                </a:lnTo>
                <a:lnTo>
                  <a:pt x="906" y="1132"/>
                </a:lnTo>
                <a:lnTo>
                  <a:pt x="896" y="1144"/>
                </a:lnTo>
                <a:lnTo>
                  <a:pt x="886" y="1154"/>
                </a:lnTo>
                <a:lnTo>
                  <a:pt x="874" y="1159"/>
                </a:lnTo>
                <a:lnTo>
                  <a:pt x="864" y="1163"/>
                </a:lnTo>
                <a:lnTo>
                  <a:pt x="852" y="1159"/>
                </a:lnTo>
                <a:lnTo>
                  <a:pt x="839" y="1150"/>
                </a:lnTo>
                <a:lnTo>
                  <a:pt x="825" y="1138"/>
                </a:lnTo>
                <a:lnTo>
                  <a:pt x="809" y="1128"/>
                </a:lnTo>
                <a:lnTo>
                  <a:pt x="797" y="1122"/>
                </a:lnTo>
                <a:lnTo>
                  <a:pt x="787" y="1120"/>
                </a:lnTo>
                <a:lnTo>
                  <a:pt x="778" y="1130"/>
                </a:lnTo>
                <a:lnTo>
                  <a:pt x="766" y="1144"/>
                </a:lnTo>
                <a:lnTo>
                  <a:pt x="754" y="1159"/>
                </a:lnTo>
                <a:lnTo>
                  <a:pt x="742" y="1171"/>
                </a:lnTo>
                <a:lnTo>
                  <a:pt x="734" y="1179"/>
                </a:lnTo>
                <a:lnTo>
                  <a:pt x="724" y="1177"/>
                </a:lnTo>
                <a:lnTo>
                  <a:pt x="711" y="1175"/>
                </a:lnTo>
                <a:lnTo>
                  <a:pt x="695" y="1169"/>
                </a:lnTo>
                <a:lnTo>
                  <a:pt x="679" y="1165"/>
                </a:lnTo>
                <a:lnTo>
                  <a:pt x="667" y="1165"/>
                </a:lnTo>
                <a:lnTo>
                  <a:pt x="659" y="1167"/>
                </a:lnTo>
                <a:lnTo>
                  <a:pt x="650" y="1183"/>
                </a:lnTo>
                <a:lnTo>
                  <a:pt x="646" y="1209"/>
                </a:lnTo>
                <a:lnTo>
                  <a:pt x="648" y="1234"/>
                </a:lnTo>
                <a:lnTo>
                  <a:pt x="656" y="1254"/>
                </a:lnTo>
                <a:lnTo>
                  <a:pt x="665" y="1278"/>
                </a:lnTo>
                <a:lnTo>
                  <a:pt x="673" y="1299"/>
                </a:lnTo>
                <a:lnTo>
                  <a:pt x="675" y="1317"/>
                </a:lnTo>
                <a:lnTo>
                  <a:pt x="673" y="1331"/>
                </a:lnTo>
                <a:lnTo>
                  <a:pt x="673" y="1346"/>
                </a:lnTo>
                <a:lnTo>
                  <a:pt x="673" y="1362"/>
                </a:lnTo>
                <a:lnTo>
                  <a:pt x="667" y="1374"/>
                </a:lnTo>
                <a:lnTo>
                  <a:pt x="658" y="1382"/>
                </a:lnTo>
                <a:lnTo>
                  <a:pt x="638" y="1386"/>
                </a:lnTo>
                <a:lnTo>
                  <a:pt x="620" y="1388"/>
                </a:lnTo>
                <a:lnTo>
                  <a:pt x="604" y="1386"/>
                </a:lnTo>
                <a:lnTo>
                  <a:pt x="591" y="1380"/>
                </a:lnTo>
                <a:lnTo>
                  <a:pt x="581" y="1362"/>
                </a:lnTo>
                <a:lnTo>
                  <a:pt x="573" y="1343"/>
                </a:lnTo>
                <a:lnTo>
                  <a:pt x="571" y="1321"/>
                </a:lnTo>
                <a:lnTo>
                  <a:pt x="569" y="1309"/>
                </a:lnTo>
                <a:lnTo>
                  <a:pt x="567" y="1297"/>
                </a:lnTo>
                <a:lnTo>
                  <a:pt x="565" y="1287"/>
                </a:lnTo>
                <a:lnTo>
                  <a:pt x="559" y="1282"/>
                </a:lnTo>
                <a:lnTo>
                  <a:pt x="553" y="1283"/>
                </a:lnTo>
                <a:lnTo>
                  <a:pt x="545" y="1291"/>
                </a:lnTo>
                <a:lnTo>
                  <a:pt x="534" y="1303"/>
                </a:lnTo>
                <a:lnTo>
                  <a:pt x="518" y="1317"/>
                </a:lnTo>
                <a:lnTo>
                  <a:pt x="504" y="1331"/>
                </a:lnTo>
                <a:lnTo>
                  <a:pt x="488" y="1341"/>
                </a:lnTo>
                <a:lnTo>
                  <a:pt x="476" y="1343"/>
                </a:lnTo>
                <a:lnTo>
                  <a:pt x="465" y="1343"/>
                </a:lnTo>
                <a:lnTo>
                  <a:pt x="451" y="1343"/>
                </a:lnTo>
                <a:lnTo>
                  <a:pt x="437" y="1345"/>
                </a:lnTo>
                <a:lnTo>
                  <a:pt x="425" y="1343"/>
                </a:lnTo>
                <a:lnTo>
                  <a:pt x="415" y="1337"/>
                </a:lnTo>
                <a:lnTo>
                  <a:pt x="404" y="1323"/>
                </a:lnTo>
                <a:lnTo>
                  <a:pt x="394" y="1307"/>
                </a:lnTo>
                <a:lnTo>
                  <a:pt x="388" y="1287"/>
                </a:lnTo>
                <a:lnTo>
                  <a:pt x="386" y="1272"/>
                </a:lnTo>
                <a:lnTo>
                  <a:pt x="382" y="1256"/>
                </a:lnTo>
                <a:lnTo>
                  <a:pt x="378" y="1244"/>
                </a:lnTo>
                <a:lnTo>
                  <a:pt x="378" y="1240"/>
                </a:lnTo>
                <a:lnTo>
                  <a:pt x="372" y="1240"/>
                </a:lnTo>
                <a:lnTo>
                  <a:pt x="358" y="1240"/>
                </a:lnTo>
                <a:lnTo>
                  <a:pt x="341" y="1238"/>
                </a:lnTo>
                <a:lnTo>
                  <a:pt x="321" y="1236"/>
                </a:lnTo>
                <a:lnTo>
                  <a:pt x="303" y="1232"/>
                </a:lnTo>
                <a:lnTo>
                  <a:pt x="291" y="1224"/>
                </a:lnTo>
                <a:lnTo>
                  <a:pt x="282" y="1219"/>
                </a:lnTo>
                <a:lnTo>
                  <a:pt x="276" y="1213"/>
                </a:lnTo>
                <a:lnTo>
                  <a:pt x="270" y="1209"/>
                </a:lnTo>
                <a:lnTo>
                  <a:pt x="268" y="1201"/>
                </a:lnTo>
                <a:lnTo>
                  <a:pt x="268" y="1189"/>
                </a:lnTo>
                <a:lnTo>
                  <a:pt x="274" y="1171"/>
                </a:lnTo>
                <a:lnTo>
                  <a:pt x="280" y="1150"/>
                </a:lnTo>
                <a:lnTo>
                  <a:pt x="284" y="1134"/>
                </a:lnTo>
                <a:lnTo>
                  <a:pt x="285" y="1120"/>
                </a:lnTo>
                <a:lnTo>
                  <a:pt x="287" y="1110"/>
                </a:lnTo>
                <a:lnTo>
                  <a:pt x="291" y="1100"/>
                </a:lnTo>
                <a:lnTo>
                  <a:pt x="299" y="1087"/>
                </a:lnTo>
                <a:lnTo>
                  <a:pt x="309" y="1075"/>
                </a:lnTo>
                <a:lnTo>
                  <a:pt x="315" y="1065"/>
                </a:lnTo>
                <a:lnTo>
                  <a:pt x="311" y="1057"/>
                </a:lnTo>
                <a:lnTo>
                  <a:pt x="303" y="1053"/>
                </a:lnTo>
                <a:lnTo>
                  <a:pt x="289" y="1053"/>
                </a:lnTo>
                <a:lnTo>
                  <a:pt x="272" y="1053"/>
                </a:lnTo>
                <a:lnTo>
                  <a:pt x="254" y="1051"/>
                </a:lnTo>
                <a:lnTo>
                  <a:pt x="240" y="1047"/>
                </a:lnTo>
                <a:lnTo>
                  <a:pt x="230" y="1039"/>
                </a:lnTo>
                <a:lnTo>
                  <a:pt x="221" y="1020"/>
                </a:lnTo>
                <a:lnTo>
                  <a:pt x="217" y="1000"/>
                </a:lnTo>
                <a:lnTo>
                  <a:pt x="211" y="980"/>
                </a:lnTo>
                <a:lnTo>
                  <a:pt x="207" y="959"/>
                </a:lnTo>
                <a:lnTo>
                  <a:pt x="205" y="943"/>
                </a:lnTo>
                <a:lnTo>
                  <a:pt x="199" y="931"/>
                </a:lnTo>
                <a:lnTo>
                  <a:pt x="191" y="919"/>
                </a:lnTo>
                <a:lnTo>
                  <a:pt x="187" y="908"/>
                </a:lnTo>
                <a:lnTo>
                  <a:pt x="189" y="894"/>
                </a:lnTo>
                <a:lnTo>
                  <a:pt x="191" y="888"/>
                </a:lnTo>
                <a:lnTo>
                  <a:pt x="197" y="884"/>
                </a:lnTo>
                <a:lnTo>
                  <a:pt x="201" y="878"/>
                </a:lnTo>
                <a:lnTo>
                  <a:pt x="205" y="874"/>
                </a:lnTo>
                <a:lnTo>
                  <a:pt x="209" y="870"/>
                </a:lnTo>
                <a:lnTo>
                  <a:pt x="211" y="868"/>
                </a:lnTo>
                <a:lnTo>
                  <a:pt x="213" y="868"/>
                </a:lnTo>
                <a:lnTo>
                  <a:pt x="207" y="868"/>
                </a:lnTo>
                <a:lnTo>
                  <a:pt x="193" y="868"/>
                </a:lnTo>
                <a:lnTo>
                  <a:pt x="173" y="870"/>
                </a:lnTo>
                <a:lnTo>
                  <a:pt x="152" y="870"/>
                </a:lnTo>
                <a:lnTo>
                  <a:pt x="130" y="872"/>
                </a:lnTo>
                <a:lnTo>
                  <a:pt x="112" y="876"/>
                </a:lnTo>
                <a:lnTo>
                  <a:pt x="97" y="882"/>
                </a:lnTo>
                <a:lnTo>
                  <a:pt x="81" y="892"/>
                </a:lnTo>
                <a:lnTo>
                  <a:pt x="67" y="902"/>
                </a:lnTo>
                <a:lnTo>
                  <a:pt x="53" y="912"/>
                </a:lnTo>
                <a:lnTo>
                  <a:pt x="43" y="915"/>
                </a:lnTo>
                <a:lnTo>
                  <a:pt x="34" y="915"/>
                </a:lnTo>
                <a:lnTo>
                  <a:pt x="28" y="912"/>
                </a:lnTo>
                <a:lnTo>
                  <a:pt x="22" y="908"/>
                </a:lnTo>
                <a:lnTo>
                  <a:pt x="18" y="906"/>
                </a:lnTo>
                <a:lnTo>
                  <a:pt x="14" y="902"/>
                </a:lnTo>
                <a:lnTo>
                  <a:pt x="10" y="896"/>
                </a:lnTo>
                <a:lnTo>
                  <a:pt x="10" y="892"/>
                </a:lnTo>
                <a:lnTo>
                  <a:pt x="10" y="884"/>
                </a:lnTo>
                <a:lnTo>
                  <a:pt x="16" y="876"/>
                </a:lnTo>
                <a:lnTo>
                  <a:pt x="24" y="868"/>
                </a:lnTo>
                <a:lnTo>
                  <a:pt x="32" y="862"/>
                </a:lnTo>
                <a:lnTo>
                  <a:pt x="37" y="854"/>
                </a:lnTo>
                <a:lnTo>
                  <a:pt x="37" y="843"/>
                </a:lnTo>
                <a:lnTo>
                  <a:pt x="34" y="835"/>
                </a:lnTo>
                <a:lnTo>
                  <a:pt x="24" y="829"/>
                </a:lnTo>
                <a:lnTo>
                  <a:pt x="14" y="823"/>
                </a:lnTo>
                <a:lnTo>
                  <a:pt x="6" y="817"/>
                </a:lnTo>
                <a:lnTo>
                  <a:pt x="0" y="811"/>
                </a:lnTo>
                <a:lnTo>
                  <a:pt x="2" y="799"/>
                </a:lnTo>
                <a:lnTo>
                  <a:pt x="12" y="776"/>
                </a:lnTo>
                <a:lnTo>
                  <a:pt x="22" y="758"/>
                </a:lnTo>
                <a:lnTo>
                  <a:pt x="34" y="744"/>
                </a:lnTo>
                <a:lnTo>
                  <a:pt x="41" y="734"/>
                </a:lnTo>
                <a:lnTo>
                  <a:pt x="47" y="719"/>
                </a:lnTo>
                <a:lnTo>
                  <a:pt x="55" y="701"/>
                </a:lnTo>
                <a:lnTo>
                  <a:pt x="61" y="685"/>
                </a:lnTo>
                <a:lnTo>
                  <a:pt x="67" y="675"/>
                </a:lnTo>
                <a:lnTo>
                  <a:pt x="75" y="669"/>
                </a:lnTo>
                <a:lnTo>
                  <a:pt x="89" y="665"/>
                </a:lnTo>
                <a:lnTo>
                  <a:pt x="102" y="660"/>
                </a:lnTo>
                <a:lnTo>
                  <a:pt x="114" y="646"/>
                </a:lnTo>
                <a:lnTo>
                  <a:pt x="122" y="632"/>
                </a:lnTo>
                <a:lnTo>
                  <a:pt x="126" y="620"/>
                </a:lnTo>
                <a:lnTo>
                  <a:pt x="130" y="614"/>
                </a:lnTo>
                <a:lnTo>
                  <a:pt x="142" y="604"/>
                </a:lnTo>
                <a:lnTo>
                  <a:pt x="152" y="599"/>
                </a:lnTo>
                <a:lnTo>
                  <a:pt x="161" y="595"/>
                </a:lnTo>
                <a:lnTo>
                  <a:pt x="167" y="591"/>
                </a:lnTo>
                <a:lnTo>
                  <a:pt x="175" y="581"/>
                </a:lnTo>
                <a:lnTo>
                  <a:pt x="187" y="553"/>
                </a:lnTo>
                <a:lnTo>
                  <a:pt x="197" y="522"/>
                </a:lnTo>
                <a:lnTo>
                  <a:pt x="205" y="488"/>
                </a:lnTo>
                <a:lnTo>
                  <a:pt x="213" y="445"/>
                </a:lnTo>
                <a:lnTo>
                  <a:pt x="215" y="404"/>
                </a:lnTo>
                <a:lnTo>
                  <a:pt x="213" y="384"/>
                </a:lnTo>
                <a:lnTo>
                  <a:pt x="213" y="358"/>
                </a:lnTo>
                <a:lnTo>
                  <a:pt x="213" y="333"/>
                </a:lnTo>
                <a:lnTo>
                  <a:pt x="211" y="309"/>
                </a:lnTo>
                <a:lnTo>
                  <a:pt x="209" y="295"/>
                </a:lnTo>
                <a:lnTo>
                  <a:pt x="201" y="288"/>
                </a:lnTo>
                <a:lnTo>
                  <a:pt x="189" y="286"/>
                </a:lnTo>
                <a:lnTo>
                  <a:pt x="173" y="284"/>
                </a:lnTo>
                <a:lnTo>
                  <a:pt x="159" y="280"/>
                </a:lnTo>
                <a:lnTo>
                  <a:pt x="146" y="274"/>
                </a:lnTo>
                <a:lnTo>
                  <a:pt x="134" y="260"/>
                </a:lnTo>
                <a:lnTo>
                  <a:pt x="126" y="242"/>
                </a:lnTo>
                <a:lnTo>
                  <a:pt x="122" y="225"/>
                </a:lnTo>
                <a:lnTo>
                  <a:pt x="124" y="181"/>
                </a:lnTo>
                <a:lnTo>
                  <a:pt x="144" y="162"/>
                </a:lnTo>
                <a:lnTo>
                  <a:pt x="169" y="183"/>
                </a:lnTo>
                <a:lnTo>
                  <a:pt x="203" y="168"/>
                </a:lnTo>
                <a:lnTo>
                  <a:pt x="199" y="114"/>
                </a:lnTo>
                <a:lnTo>
                  <a:pt x="228" y="20"/>
                </a:lnTo>
                <a:lnTo>
                  <a:pt x="266" y="0"/>
                </a:lnTo>
                <a:lnTo>
                  <a:pt x="278" y="116"/>
                </a:lnTo>
                <a:lnTo>
                  <a:pt x="311" y="177"/>
                </a:lnTo>
                <a:lnTo>
                  <a:pt x="354" y="170"/>
                </a:lnTo>
                <a:lnTo>
                  <a:pt x="400" y="118"/>
                </a:lnTo>
                <a:lnTo>
                  <a:pt x="429" y="156"/>
                </a:lnTo>
                <a:lnTo>
                  <a:pt x="411" y="191"/>
                </a:lnTo>
                <a:lnTo>
                  <a:pt x="447" y="242"/>
                </a:lnTo>
                <a:lnTo>
                  <a:pt x="496" y="244"/>
                </a:lnTo>
                <a:lnTo>
                  <a:pt x="551" y="329"/>
                </a:lnTo>
                <a:lnTo>
                  <a:pt x="614" y="439"/>
                </a:lnTo>
                <a:lnTo>
                  <a:pt x="646" y="516"/>
                </a:lnTo>
                <a:lnTo>
                  <a:pt x="681" y="551"/>
                </a:lnTo>
                <a:lnTo>
                  <a:pt x="721" y="543"/>
                </a:lnTo>
                <a:lnTo>
                  <a:pt x="793" y="494"/>
                </a:lnTo>
                <a:lnTo>
                  <a:pt x="803" y="518"/>
                </a:lnTo>
                <a:lnTo>
                  <a:pt x="852" y="492"/>
                </a:lnTo>
                <a:lnTo>
                  <a:pt x="856" y="435"/>
                </a:lnTo>
                <a:lnTo>
                  <a:pt x="831" y="402"/>
                </a:lnTo>
                <a:lnTo>
                  <a:pt x="831" y="335"/>
                </a:lnTo>
                <a:lnTo>
                  <a:pt x="868" y="315"/>
                </a:lnTo>
                <a:lnTo>
                  <a:pt x="925" y="244"/>
                </a:lnTo>
                <a:lnTo>
                  <a:pt x="917" y="199"/>
                </a:lnTo>
                <a:lnTo>
                  <a:pt x="941" y="171"/>
                </a:lnTo>
                <a:lnTo>
                  <a:pt x="976" y="171"/>
                </a:lnTo>
                <a:lnTo>
                  <a:pt x="980" y="148"/>
                </a:lnTo>
                <a:lnTo>
                  <a:pt x="967" y="120"/>
                </a:lnTo>
                <a:lnTo>
                  <a:pt x="994" y="103"/>
                </a:lnTo>
                <a:lnTo>
                  <a:pt x="1043" y="108"/>
                </a:lnTo>
                <a:lnTo>
                  <a:pt x="1043" y="162"/>
                </a:lnTo>
                <a:lnTo>
                  <a:pt x="1065" y="232"/>
                </a:lnTo>
                <a:lnTo>
                  <a:pt x="1128" y="227"/>
                </a:lnTo>
                <a:lnTo>
                  <a:pt x="1154" y="189"/>
                </a:lnTo>
                <a:lnTo>
                  <a:pt x="1187" y="211"/>
                </a:lnTo>
                <a:lnTo>
                  <a:pt x="1193" y="252"/>
                </a:lnTo>
                <a:lnTo>
                  <a:pt x="1177" y="315"/>
                </a:lnTo>
                <a:lnTo>
                  <a:pt x="1126" y="329"/>
                </a:lnTo>
                <a:lnTo>
                  <a:pt x="1061" y="327"/>
                </a:lnTo>
                <a:lnTo>
                  <a:pt x="1047" y="311"/>
                </a:lnTo>
                <a:lnTo>
                  <a:pt x="1024" y="337"/>
                </a:lnTo>
                <a:lnTo>
                  <a:pt x="994" y="315"/>
                </a:lnTo>
                <a:lnTo>
                  <a:pt x="939" y="376"/>
                </a:lnTo>
                <a:lnTo>
                  <a:pt x="961" y="404"/>
                </a:lnTo>
                <a:lnTo>
                  <a:pt x="965" y="459"/>
                </a:lnTo>
                <a:lnTo>
                  <a:pt x="1006" y="471"/>
                </a:lnTo>
                <a:lnTo>
                  <a:pt x="1051" y="449"/>
                </a:lnTo>
                <a:lnTo>
                  <a:pt x="1069" y="445"/>
                </a:lnTo>
                <a:lnTo>
                  <a:pt x="1104" y="490"/>
                </a:lnTo>
                <a:lnTo>
                  <a:pt x="1075" y="561"/>
                </a:lnTo>
                <a:lnTo>
                  <a:pt x="1053" y="614"/>
                </a:lnTo>
                <a:lnTo>
                  <a:pt x="1075" y="658"/>
                </a:lnTo>
                <a:lnTo>
                  <a:pt x="1116" y="677"/>
                </a:lnTo>
                <a:lnTo>
                  <a:pt x="1118" y="732"/>
                </a:lnTo>
                <a:lnTo>
                  <a:pt x="1081" y="782"/>
                </a:lnTo>
                <a:lnTo>
                  <a:pt x="1112" y="837"/>
                </a:lnTo>
                <a:lnTo>
                  <a:pt x="1138" y="819"/>
                </a:lnTo>
                <a:lnTo>
                  <a:pt x="1187" y="823"/>
                </a:lnTo>
                <a:lnTo>
                  <a:pt x="1197" y="864"/>
                </a:lnTo>
                <a:lnTo>
                  <a:pt x="1228" y="884"/>
                </a:lnTo>
                <a:lnTo>
                  <a:pt x="1262" y="864"/>
                </a:lnTo>
                <a:lnTo>
                  <a:pt x="1293" y="888"/>
                </a:lnTo>
                <a:lnTo>
                  <a:pt x="1329" y="872"/>
                </a:lnTo>
                <a:lnTo>
                  <a:pt x="1352" y="900"/>
                </a:lnTo>
                <a:lnTo>
                  <a:pt x="1343" y="973"/>
                </a:lnTo>
                <a:lnTo>
                  <a:pt x="1291" y="986"/>
                </a:lnTo>
                <a:lnTo>
                  <a:pt x="1262" y="1026"/>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2" name="Freeform 73"/>
          <p:cNvSpPr>
            <a:spLocks/>
          </p:cNvSpPr>
          <p:nvPr/>
        </p:nvSpPr>
        <p:spPr bwMode="gray">
          <a:xfrm>
            <a:off x="3823321" y="5184343"/>
            <a:ext cx="869978" cy="630506"/>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3" name="Freeform 74"/>
          <p:cNvSpPr>
            <a:spLocks/>
          </p:cNvSpPr>
          <p:nvPr/>
        </p:nvSpPr>
        <p:spPr bwMode="gray">
          <a:xfrm>
            <a:off x="3823321" y="5184343"/>
            <a:ext cx="869978" cy="630506"/>
          </a:xfrm>
          <a:custGeom>
            <a:avLst/>
            <a:gdLst>
              <a:gd name="T0" fmla="*/ 209 w 1191"/>
              <a:gd name="T1" fmla="*/ 213 h 864"/>
              <a:gd name="T2" fmla="*/ 202 w 1191"/>
              <a:gd name="T3" fmla="*/ 215 h 864"/>
              <a:gd name="T4" fmla="*/ 195 w 1191"/>
              <a:gd name="T5" fmla="*/ 214 h 864"/>
              <a:gd name="T6" fmla="*/ 186 w 1191"/>
              <a:gd name="T7" fmla="*/ 210 h 864"/>
              <a:gd name="T8" fmla="*/ 180 w 1191"/>
              <a:gd name="T9" fmla="*/ 210 h 864"/>
              <a:gd name="T10" fmla="*/ 174 w 1191"/>
              <a:gd name="T11" fmla="*/ 203 h 864"/>
              <a:gd name="T12" fmla="*/ 169 w 1191"/>
              <a:gd name="T13" fmla="*/ 200 h 864"/>
              <a:gd name="T14" fmla="*/ 163 w 1191"/>
              <a:gd name="T15" fmla="*/ 210 h 864"/>
              <a:gd name="T16" fmla="*/ 155 w 1191"/>
              <a:gd name="T17" fmla="*/ 214 h 864"/>
              <a:gd name="T18" fmla="*/ 146 w 1191"/>
              <a:gd name="T19" fmla="*/ 216 h 864"/>
              <a:gd name="T20" fmla="*/ 140 w 1191"/>
              <a:gd name="T21" fmla="*/ 211 h 864"/>
              <a:gd name="T22" fmla="*/ 133 w 1191"/>
              <a:gd name="T23" fmla="*/ 213 h 864"/>
              <a:gd name="T24" fmla="*/ 123 w 1191"/>
              <a:gd name="T25" fmla="*/ 213 h 864"/>
              <a:gd name="T26" fmla="*/ 112 w 1191"/>
              <a:gd name="T27" fmla="*/ 206 h 864"/>
              <a:gd name="T28" fmla="*/ 101 w 1191"/>
              <a:gd name="T29" fmla="*/ 198 h 864"/>
              <a:gd name="T30" fmla="*/ 93 w 1191"/>
              <a:gd name="T31" fmla="*/ 189 h 864"/>
              <a:gd name="T32" fmla="*/ 88 w 1191"/>
              <a:gd name="T33" fmla="*/ 176 h 864"/>
              <a:gd name="T34" fmla="*/ 91 w 1191"/>
              <a:gd name="T35" fmla="*/ 171 h 864"/>
              <a:gd name="T36" fmla="*/ 94 w 1191"/>
              <a:gd name="T37" fmla="*/ 170 h 864"/>
              <a:gd name="T38" fmla="*/ 96 w 1191"/>
              <a:gd name="T39" fmla="*/ 167 h 864"/>
              <a:gd name="T40" fmla="*/ 87 w 1191"/>
              <a:gd name="T41" fmla="*/ 160 h 864"/>
              <a:gd name="T42" fmla="*/ 79 w 1191"/>
              <a:gd name="T43" fmla="*/ 161 h 864"/>
              <a:gd name="T44" fmla="*/ 74 w 1191"/>
              <a:gd name="T45" fmla="*/ 163 h 864"/>
              <a:gd name="T46" fmla="*/ 66 w 1191"/>
              <a:gd name="T47" fmla="*/ 158 h 864"/>
              <a:gd name="T48" fmla="*/ 60 w 1191"/>
              <a:gd name="T49" fmla="*/ 161 h 864"/>
              <a:gd name="T50" fmla="*/ 52 w 1191"/>
              <a:gd name="T51" fmla="*/ 156 h 864"/>
              <a:gd name="T52" fmla="*/ 46 w 1191"/>
              <a:gd name="T53" fmla="*/ 152 h 864"/>
              <a:gd name="T54" fmla="*/ 66 w 1191"/>
              <a:gd name="T55" fmla="*/ 135 h 864"/>
              <a:gd name="T56" fmla="*/ 53 w 1191"/>
              <a:gd name="T57" fmla="*/ 114 h 864"/>
              <a:gd name="T58" fmla="*/ 29 w 1191"/>
              <a:gd name="T59" fmla="*/ 108 h 864"/>
              <a:gd name="T60" fmla="*/ 8 w 1191"/>
              <a:gd name="T61" fmla="*/ 101 h 864"/>
              <a:gd name="T62" fmla="*/ 26 w 1191"/>
              <a:gd name="T63" fmla="*/ 74 h 864"/>
              <a:gd name="T64" fmla="*/ 63 w 1191"/>
              <a:gd name="T65" fmla="*/ 84 h 864"/>
              <a:gd name="T66" fmla="*/ 77 w 1191"/>
              <a:gd name="T67" fmla="*/ 70 h 864"/>
              <a:gd name="T68" fmla="*/ 100 w 1191"/>
              <a:gd name="T69" fmla="*/ 52 h 864"/>
              <a:gd name="T70" fmla="*/ 124 w 1191"/>
              <a:gd name="T71" fmla="*/ 56 h 864"/>
              <a:gd name="T72" fmla="*/ 144 w 1191"/>
              <a:gd name="T73" fmla="*/ 48 h 864"/>
              <a:gd name="T74" fmla="*/ 165 w 1191"/>
              <a:gd name="T75" fmla="*/ 40 h 864"/>
              <a:gd name="T76" fmla="*/ 182 w 1191"/>
              <a:gd name="T77" fmla="*/ 27 h 864"/>
              <a:gd name="T78" fmla="*/ 200 w 1191"/>
              <a:gd name="T79" fmla="*/ 19 h 864"/>
              <a:gd name="T80" fmla="*/ 217 w 1191"/>
              <a:gd name="T81" fmla="*/ 9 h 864"/>
              <a:gd name="T82" fmla="*/ 244 w 1191"/>
              <a:gd name="T83" fmla="*/ 5 h 864"/>
              <a:gd name="T84" fmla="*/ 260 w 1191"/>
              <a:gd name="T85" fmla="*/ 18 h 864"/>
              <a:gd name="T86" fmla="*/ 252 w 1191"/>
              <a:gd name="T87" fmla="*/ 54 h 864"/>
              <a:gd name="T88" fmla="*/ 274 w 1191"/>
              <a:gd name="T89" fmla="*/ 71 h 864"/>
              <a:gd name="T90" fmla="*/ 298 w 1191"/>
              <a:gd name="T91" fmla="*/ 81 h 864"/>
              <a:gd name="T92" fmla="*/ 282 w 1191"/>
              <a:gd name="T93" fmla="*/ 108 h 864"/>
              <a:gd name="T94" fmla="*/ 260 w 1191"/>
              <a:gd name="T95" fmla="*/ 161 h 864"/>
              <a:gd name="T96" fmla="*/ 248 w 1191"/>
              <a:gd name="T97" fmla="*/ 182 h 864"/>
              <a:gd name="T98" fmla="*/ 225 w 1191"/>
              <a:gd name="T99" fmla="*/ 197 h 864"/>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91"/>
              <a:gd name="T151" fmla="*/ 0 h 864"/>
              <a:gd name="T152" fmla="*/ 1191 w 1191"/>
              <a:gd name="T153" fmla="*/ 864 h 864"/>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91" h="864">
                <a:moveTo>
                  <a:pt x="866" y="835"/>
                </a:moveTo>
                <a:lnTo>
                  <a:pt x="834" y="815"/>
                </a:lnTo>
                <a:lnTo>
                  <a:pt x="836" y="852"/>
                </a:lnTo>
                <a:lnTo>
                  <a:pt x="832" y="852"/>
                </a:lnTo>
                <a:lnTo>
                  <a:pt x="821" y="856"/>
                </a:lnTo>
                <a:lnTo>
                  <a:pt x="807" y="860"/>
                </a:lnTo>
                <a:lnTo>
                  <a:pt x="793" y="864"/>
                </a:lnTo>
                <a:lnTo>
                  <a:pt x="783" y="862"/>
                </a:lnTo>
                <a:lnTo>
                  <a:pt x="777" y="856"/>
                </a:lnTo>
                <a:lnTo>
                  <a:pt x="767" y="849"/>
                </a:lnTo>
                <a:lnTo>
                  <a:pt x="758" y="841"/>
                </a:lnTo>
                <a:lnTo>
                  <a:pt x="744" y="837"/>
                </a:lnTo>
                <a:lnTo>
                  <a:pt x="734" y="837"/>
                </a:lnTo>
                <a:lnTo>
                  <a:pt x="726" y="837"/>
                </a:lnTo>
                <a:lnTo>
                  <a:pt x="718" y="837"/>
                </a:lnTo>
                <a:lnTo>
                  <a:pt x="708" y="831"/>
                </a:lnTo>
                <a:lnTo>
                  <a:pt x="701" y="821"/>
                </a:lnTo>
                <a:lnTo>
                  <a:pt x="693" y="811"/>
                </a:lnTo>
                <a:lnTo>
                  <a:pt x="687" y="801"/>
                </a:lnTo>
                <a:lnTo>
                  <a:pt x="681" y="797"/>
                </a:lnTo>
                <a:lnTo>
                  <a:pt x="673" y="799"/>
                </a:lnTo>
                <a:lnTo>
                  <a:pt x="665" y="811"/>
                </a:lnTo>
                <a:lnTo>
                  <a:pt x="657" y="825"/>
                </a:lnTo>
                <a:lnTo>
                  <a:pt x="651" y="839"/>
                </a:lnTo>
                <a:lnTo>
                  <a:pt x="641" y="847"/>
                </a:lnTo>
                <a:lnTo>
                  <a:pt x="632" y="850"/>
                </a:lnTo>
                <a:lnTo>
                  <a:pt x="620" y="856"/>
                </a:lnTo>
                <a:lnTo>
                  <a:pt x="606" y="860"/>
                </a:lnTo>
                <a:lnTo>
                  <a:pt x="592" y="862"/>
                </a:lnTo>
                <a:lnTo>
                  <a:pt x="582" y="862"/>
                </a:lnTo>
                <a:lnTo>
                  <a:pt x="575" y="854"/>
                </a:lnTo>
                <a:lnTo>
                  <a:pt x="569" y="849"/>
                </a:lnTo>
                <a:lnTo>
                  <a:pt x="559" y="843"/>
                </a:lnTo>
                <a:lnTo>
                  <a:pt x="549" y="843"/>
                </a:lnTo>
                <a:lnTo>
                  <a:pt x="539" y="845"/>
                </a:lnTo>
                <a:lnTo>
                  <a:pt x="529" y="850"/>
                </a:lnTo>
                <a:lnTo>
                  <a:pt x="519" y="854"/>
                </a:lnTo>
                <a:lnTo>
                  <a:pt x="508" y="854"/>
                </a:lnTo>
                <a:lnTo>
                  <a:pt x="492" y="849"/>
                </a:lnTo>
                <a:lnTo>
                  <a:pt x="474" y="837"/>
                </a:lnTo>
                <a:lnTo>
                  <a:pt x="458" y="829"/>
                </a:lnTo>
                <a:lnTo>
                  <a:pt x="445" y="821"/>
                </a:lnTo>
                <a:lnTo>
                  <a:pt x="431" y="811"/>
                </a:lnTo>
                <a:lnTo>
                  <a:pt x="417" y="799"/>
                </a:lnTo>
                <a:lnTo>
                  <a:pt x="403" y="791"/>
                </a:lnTo>
                <a:lnTo>
                  <a:pt x="389" y="784"/>
                </a:lnTo>
                <a:lnTo>
                  <a:pt x="382" y="776"/>
                </a:lnTo>
                <a:lnTo>
                  <a:pt x="370" y="754"/>
                </a:lnTo>
                <a:lnTo>
                  <a:pt x="358" y="732"/>
                </a:lnTo>
                <a:lnTo>
                  <a:pt x="352" y="717"/>
                </a:lnTo>
                <a:lnTo>
                  <a:pt x="350" y="703"/>
                </a:lnTo>
                <a:lnTo>
                  <a:pt x="354" y="691"/>
                </a:lnTo>
                <a:lnTo>
                  <a:pt x="358" y="685"/>
                </a:lnTo>
                <a:lnTo>
                  <a:pt x="364" y="683"/>
                </a:lnTo>
                <a:lnTo>
                  <a:pt x="368" y="681"/>
                </a:lnTo>
                <a:lnTo>
                  <a:pt x="372" y="679"/>
                </a:lnTo>
                <a:lnTo>
                  <a:pt x="376" y="677"/>
                </a:lnTo>
                <a:lnTo>
                  <a:pt x="380" y="673"/>
                </a:lnTo>
                <a:lnTo>
                  <a:pt x="382" y="671"/>
                </a:lnTo>
                <a:lnTo>
                  <a:pt x="382" y="665"/>
                </a:lnTo>
                <a:lnTo>
                  <a:pt x="376" y="654"/>
                </a:lnTo>
                <a:lnTo>
                  <a:pt x="364" y="646"/>
                </a:lnTo>
                <a:lnTo>
                  <a:pt x="348" y="638"/>
                </a:lnTo>
                <a:lnTo>
                  <a:pt x="332" y="636"/>
                </a:lnTo>
                <a:lnTo>
                  <a:pt x="323" y="638"/>
                </a:lnTo>
                <a:lnTo>
                  <a:pt x="315" y="644"/>
                </a:lnTo>
                <a:lnTo>
                  <a:pt x="307" y="650"/>
                </a:lnTo>
                <a:lnTo>
                  <a:pt x="301" y="652"/>
                </a:lnTo>
                <a:lnTo>
                  <a:pt x="295" y="650"/>
                </a:lnTo>
                <a:lnTo>
                  <a:pt x="283" y="636"/>
                </a:lnTo>
                <a:lnTo>
                  <a:pt x="273" y="630"/>
                </a:lnTo>
                <a:lnTo>
                  <a:pt x="262" y="630"/>
                </a:lnTo>
                <a:lnTo>
                  <a:pt x="254" y="636"/>
                </a:lnTo>
                <a:lnTo>
                  <a:pt x="246" y="642"/>
                </a:lnTo>
                <a:lnTo>
                  <a:pt x="238" y="644"/>
                </a:lnTo>
                <a:lnTo>
                  <a:pt x="230" y="640"/>
                </a:lnTo>
                <a:lnTo>
                  <a:pt x="220" y="632"/>
                </a:lnTo>
                <a:lnTo>
                  <a:pt x="208" y="624"/>
                </a:lnTo>
                <a:lnTo>
                  <a:pt x="195" y="614"/>
                </a:lnTo>
                <a:lnTo>
                  <a:pt x="185" y="608"/>
                </a:lnTo>
                <a:lnTo>
                  <a:pt x="181" y="606"/>
                </a:lnTo>
                <a:lnTo>
                  <a:pt x="181" y="593"/>
                </a:lnTo>
                <a:lnTo>
                  <a:pt x="210" y="553"/>
                </a:lnTo>
                <a:lnTo>
                  <a:pt x="262" y="540"/>
                </a:lnTo>
                <a:lnTo>
                  <a:pt x="271" y="467"/>
                </a:lnTo>
                <a:lnTo>
                  <a:pt x="248" y="439"/>
                </a:lnTo>
                <a:lnTo>
                  <a:pt x="212" y="455"/>
                </a:lnTo>
                <a:lnTo>
                  <a:pt x="179" y="435"/>
                </a:lnTo>
                <a:lnTo>
                  <a:pt x="147" y="451"/>
                </a:lnTo>
                <a:lnTo>
                  <a:pt x="116" y="431"/>
                </a:lnTo>
                <a:lnTo>
                  <a:pt x="106" y="390"/>
                </a:lnTo>
                <a:lnTo>
                  <a:pt x="57" y="386"/>
                </a:lnTo>
                <a:lnTo>
                  <a:pt x="31" y="404"/>
                </a:lnTo>
                <a:lnTo>
                  <a:pt x="0" y="349"/>
                </a:lnTo>
                <a:lnTo>
                  <a:pt x="51" y="347"/>
                </a:lnTo>
                <a:lnTo>
                  <a:pt x="104" y="295"/>
                </a:lnTo>
                <a:lnTo>
                  <a:pt x="139" y="292"/>
                </a:lnTo>
                <a:lnTo>
                  <a:pt x="195" y="327"/>
                </a:lnTo>
                <a:lnTo>
                  <a:pt x="250" y="335"/>
                </a:lnTo>
                <a:lnTo>
                  <a:pt x="275" y="309"/>
                </a:lnTo>
                <a:lnTo>
                  <a:pt x="279" y="288"/>
                </a:lnTo>
                <a:lnTo>
                  <a:pt x="307" y="278"/>
                </a:lnTo>
                <a:lnTo>
                  <a:pt x="338" y="248"/>
                </a:lnTo>
                <a:lnTo>
                  <a:pt x="386" y="238"/>
                </a:lnTo>
                <a:lnTo>
                  <a:pt x="397" y="207"/>
                </a:lnTo>
                <a:lnTo>
                  <a:pt x="437" y="181"/>
                </a:lnTo>
                <a:lnTo>
                  <a:pt x="458" y="223"/>
                </a:lnTo>
                <a:lnTo>
                  <a:pt x="496" y="225"/>
                </a:lnTo>
                <a:lnTo>
                  <a:pt x="521" y="248"/>
                </a:lnTo>
                <a:lnTo>
                  <a:pt x="567" y="227"/>
                </a:lnTo>
                <a:lnTo>
                  <a:pt x="575" y="189"/>
                </a:lnTo>
                <a:lnTo>
                  <a:pt x="604" y="173"/>
                </a:lnTo>
                <a:lnTo>
                  <a:pt x="641" y="193"/>
                </a:lnTo>
                <a:lnTo>
                  <a:pt x="659" y="160"/>
                </a:lnTo>
                <a:lnTo>
                  <a:pt x="695" y="160"/>
                </a:lnTo>
                <a:lnTo>
                  <a:pt x="693" y="120"/>
                </a:lnTo>
                <a:lnTo>
                  <a:pt x="728" y="108"/>
                </a:lnTo>
                <a:lnTo>
                  <a:pt x="740" y="122"/>
                </a:lnTo>
                <a:lnTo>
                  <a:pt x="765" y="71"/>
                </a:lnTo>
                <a:lnTo>
                  <a:pt x="797" y="73"/>
                </a:lnTo>
                <a:lnTo>
                  <a:pt x="825" y="77"/>
                </a:lnTo>
                <a:lnTo>
                  <a:pt x="840" y="30"/>
                </a:lnTo>
                <a:lnTo>
                  <a:pt x="868" y="36"/>
                </a:lnTo>
                <a:lnTo>
                  <a:pt x="891" y="63"/>
                </a:lnTo>
                <a:lnTo>
                  <a:pt x="933" y="6"/>
                </a:lnTo>
                <a:lnTo>
                  <a:pt x="974" y="18"/>
                </a:lnTo>
                <a:lnTo>
                  <a:pt x="1006" y="0"/>
                </a:lnTo>
                <a:lnTo>
                  <a:pt x="1039" y="10"/>
                </a:lnTo>
                <a:lnTo>
                  <a:pt x="1039" y="69"/>
                </a:lnTo>
                <a:lnTo>
                  <a:pt x="1065" y="89"/>
                </a:lnTo>
                <a:lnTo>
                  <a:pt x="1059" y="154"/>
                </a:lnTo>
                <a:lnTo>
                  <a:pt x="1006" y="215"/>
                </a:lnTo>
                <a:lnTo>
                  <a:pt x="1080" y="209"/>
                </a:lnTo>
                <a:lnTo>
                  <a:pt x="1096" y="234"/>
                </a:lnTo>
                <a:lnTo>
                  <a:pt x="1096" y="284"/>
                </a:lnTo>
                <a:lnTo>
                  <a:pt x="1134" y="258"/>
                </a:lnTo>
                <a:lnTo>
                  <a:pt x="1169" y="258"/>
                </a:lnTo>
                <a:lnTo>
                  <a:pt x="1191" y="321"/>
                </a:lnTo>
                <a:lnTo>
                  <a:pt x="1163" y="351"/>
                </a:lnTo>
                <a:lnTo>
                  <a:pt x="1167" y="408"/>
                </a:lnTo>
                <a:lnTo>
                  <a:pt x="1128" y="431"/>
                </a:lnTo>
                <a:lnTo>
                  <a:pt x="1104" y="504"/>
                </a:lnTo>
                <a:lnTo>
                  <a:pt x="1110" y="579"/>
                </a:lnTo>
                <a:lnTo>
                  <a:pt x="1039" y="642"/>
                </a:lnTo>
                <a:lnTo>
                  <a:pt x="1013" y="654"/>
                </a:lnTo>
                <a:lnTo>
                  <a:pt x="1013" y="713"/>
                </a:lnTo>
                <a:lnTo>
                  <a:pt x="990" y="728"/>
                </a:lnTo>
                <a:lnTo>
                  <a:pt x="943" y="738"/>
                </a:lnTo>
                <a:lnTo>
                  <a:pt x="937" y="776"/>
                </a:lnTo>
                <a:lnTo>
                  <a:pt x="899" y="788"/>
                </a:lnTo>
                <a:lnTo>
                  <a:pt x="866" y="83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14" name="Freeform 75"/>
          <p:cNvSpPr>
            <a:spLocks/>
          </p:cNvSpPr>
          <p:nvPr/>
        </p:nvSpPr>
        <p:spPr bwMode="gray">
          <a:xfrm>
            <a:off x="4350271" y="5978314"/>
            <a:ext cx="284641" cy="251035"/>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15" name="Freeform 76"/>
          <p:cNvSpPr>
            <a:spLocks/>
          </p:cNvSpPr>
          <p:nvPr/>
        </p:nvSpPr>
        <p:spPr bwMode="gray">
          <a:xfrm>
            <a:off x="4350271" y="5978314"/>
            <a:ext cx="284641" cy="251035"/>
          </a:xfrm>
          <a:custGeom>
            <a:avLst/>
            <a:gdLst>
              <a:gd name="T0" fmla="*/ 20 w 392"/>
              <a:gd name="T1" fmla="*/ 19 h 344"/>
              <a:gd name="T2" fmla="*/ 17 w 392"/>
              <a:gd name="T3" fmla="*/ 21 h 344"/>
              <a:gd name="T4" fmla="*/ 11 w 392"/>
              <a:gd name="T5" fmla="*/ 27 h 344"/>
              <a:gd name="T6" fmla="*/ 5 w 392"/>
              <a:gd name="T7" fmla="*/ 35 h 344"/>
              <a:gd name="T8" fmla="*/ 1 w 392"/>
              <a:gd name="T9" fmla="*/ 40 h 344"/>
              <a:gd name="T10" fmla="*/ 0 w 392"/>
              <a:gd name="T11" fmla="*/ 50 h 344"/>
              <a:gd name="T12" fmla="*/ 1 w 392"/>
              <a:gd name="T13" fmla="*/ 63 h 344"/>
              <a:gd name="T14" fmla="*/ 5 w 392"/>
              <a:gd name="T15" fmla="*/ 72 h 344"/>
              <a:gd name="T16" fmla="*/ 12 w 392"/>
              <a:gd name="T17" fmla="*/ 78 h 344"/>
              <a:gd name="T18" fmla="*/ 22 w 392"/>
              <a:gd name="T19" fmla="*/ 80 h 344"/>
              <a:gd name="T20" fmla="*/ 28 w 392"/>
              <a:gd name="T21" fmla="*/ 80 h 344"/>
              <a:gd name="T22" fmla="*/ 33 w 392"/>
              <a:gd name="T23" fmla="*/ 81 h 344"/>
              <a:gd name="T24" fmla="*/ 41 w 392"/>
              <a:gd name="T25" fmla="*/ 86 h 344"/>
              <a:gd name="T26" fmla="*/ 46 w 392"/>
              <a:gd name="T27" fmla="*/ 85 h 344"/>
              <a:gd name="T28" fmla="*/ 49 w 392"/>
              <a:gd name="T29" fmla="*/ 80 h 344"/>
              <a:gd name="T30" fmla="*/ 53 w 392"/>
              <a:gd name="T31" fmla="*/ 74 h 344"/>
              <a:gd name="T32" fmla="*/ 59 w 392"/>
              <a:gd name="T33" fmla="*/ 73 h 344"/>
              <a:gd name="T34" fmla="*/ 64 w 392"/>
              <a:gd name="T35" fmla="*/ 69 h 344"/>
              <a:gd name="T36" fmla="*/ 69 w 392"/>
              <a:gd name="T37" fmla="*/ 63 h 344"/>
              <a:gd name="T38" fmla="*/ 76 w 392"/>
              <a:gd name="T39" fmla="*/ 59 h 344"/>
              <a:gd name="T40" fmla="*/ 79 w 392"/>
              <a:gd name="T41" fmla="*/ 52 h 344"/>
              <a:gd name="T42" fmla="*/ 80 w 392"/>
              <a:gd name="T43" fmla="*/ 43 h 344"/>
              <a:gd name="T44" fmla="*/ 85 w 392"/>
              <a:gd name="T45" fmla="*/ 28 h 344"/>
              <a:gd name="T46" fmla="*/ 90 w 392"/>
              <a:gd name="T47" fmla="*/ 21 h 344"/>
              <a:gd name="T48" fmla="*/ 94 w 392"/>
              <a:gd name="T49" fmla="*/ 19 h 344"/>
              <a:gd name="T50" fmla="*/ 97 w 392"/>
              <a:gd name="T51" fmla="*/ 15 h 344"/>
              <a:gd name="T52" fmla="*/ 97 w 392"/>
              <a:gd name="T53" fmla="*/ 9 h 344"/>
              <a:gd name="T54" fmla="*/ 95 w 392"/>
              <a:gd name="T55" fmla="*/ 3 h 344"/>
              <a:gd name="T56" fmla="*/ 88 w 392"/>
              <a:gd name="T57" fmla="*/ 1 h 344"/>
              <a:gd name="T58" fmla="*/ 75 w 392"/>
              <a:gd name="T59" fmla="*/ 1 h 344"/>
              <a:gd name="T60" fmla="*/ 64 w 392"/>
              <a:gd name="T61" fmla="*/ 3 h 344"/>
              <a:gd name="T62" fmla="*/ 55 w 392"/>
              <a:gd name="T63" fmla="*/ 5 h 344"/>
              <a:gd name="T64" fmla="*/ 45 w 392"/>
              <a:gd name="T65" fmla="*/ 7 h 344"/>
              <a:gd name="T66" fmla="*/ 38 w 392"/>
              <a:gd name="T67" fmla="*/ 8 h 344"/>
              <a:gd name="T68" fmla="*/ 33 w 392"/>
              <a:gd name="T69" fmla="*/ 11 h 344"/>
              <a:gd name="T70" fmla="*/ 28 w 392"/>
              <a:gd name="T71" fmla="*/ 12 h 344"/>
              <a:gd name="T72" fmla="*/ 23 w 392"/>
              <a:gd name="T73" fmla="*/ 12 h 34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92"/>
              <a:gd name="T112" fmla="*/ 0 h 344"/>
              <a:gd name="T113" fmla="*/ 392 w 392"/>
              <a:gd name="T114" fmla="*/ 344 h 34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92" h="344">
                <a:moveTo>
                  <a:pt x="87" y="51"/>
                </a:moveTo>
                <a:lnTo>
                  <a:pt x="83" y="74"/>
                </a:lnTo>
                <a:lnTo>
                  <a:pt x="79" y="76"/>
                </a:lnTo>
                <a:lnTo>
                  <a:pt x="71" y="84"/>
                </a:lnTo>
                <a:lnTo>
                  <a:pt x="59" y="96"/>
                </a:lnTo>
                <a:lnTo>
                  <a:pt x="45" y="108"/>
                </a:lnTo>
                <a:lnTo>
                  <a:pt x="32" y="124"/>
                </a:lnTo>
                <a:lnTo>
                  <a:pt x="20" y="137"/>
                </a:lnTo>
                <a:lnTo>
                  <a:pt x="10" y="149"/>
                </a:lnTo>
                <a:lnTo>
                  <a:pt x="4" y="159"/>
                </a:lnTo>
                <a:lnTo>
                  <a:pt x="0" y="175"/>
                </a:lnTo>
                <a:lnTo>
                  <a:pt x="0" y="200"/>
                </a:lnTo>
                <a:lnTo>
                  <a:pt x="2" y="228"/>
                </a:lnTo>
                <a:lnTo>
                  <a:pt x="6" y="254"/>
                </a:lnTo>
                <a:lnTo>
                  <a:pt x="12" y="271"/>
                </a:lnTo>
                <a:lnTo>
                  <a:pt x="22" y="287"/>
                </a:lnTo>
                <a:lnTo>
                  <a:pt x="36" y="299"/>
                </a:lnTo>
                <a:lnTo>
                  <a:pt x="51" y="309"/>
                </a:lnTo>
                <a:lnTo>
                  <a:pt x="73" y="317"/>
                </a:lnTo>
                <a:lnTo>
                  <a:pt x="91" y="318"/>
                </a:lnTo>
                <a:lnTo>
                  <a:pt x="103" y="318"/>
                </a:lnTo>
                <a:lnTo>
                  <a:pt x="112" y="318"/>
                </a:lnTo>
                <a:lnTo>
                  <a:pt x="122" y="318"/>
                </a:lnTo>
                <a:lnTo>
                  <a:pt x="134" y="324"/>
                </a:lnTo>
                <a:lnTo>
                  <a:pt x="152" y="334"/>
                </a:lnTo>
                <a:lnTo>
                  <a:pt x="164" y="342"/>
                </a:lnTo>
                <a:lnTo>
                  <a:pt x="175" y="344"/>
                </a:lnTo>
                <a:lnTo>
                  <a:pt x="185" y="338"/>
                </a:lnTo>
                <a:lnTo>
                  <a:pt x="193" y="328"/>
                </a:lnTo>
                <a:lnTo>
                  <a:pt x="199" y="317"/>
                </a:lnTo>
                <a:lnTo>
                  <a:pt x="205" y="305"/>
                </a:lnTo>
                <a:lnTo>
                  <a:pt x="213" y="295"/>
                </a:lnTo>
                <a:lnTo>
                  <a:pt x="225" y="293"/>
                </a:lnTo>
                <a:lnTo>
                  <a:pt x="240" y="289"/>
                </a:lnTo>
                <a:lnTo>
                  <a:pt x="252" y="283"/>
                </a:lnTo>
                <a:lnTo>
                  <a:pt x="260" y="275"/>
                </a:lnTo>
                <a:lnTo>
                  <a:pt x="268" y="263"/>
                </a:lnTo>
                <a:lnTo>
                  <a:pt x="280" y="252"/>
                </a:lnTo>
                <a:lnTo>
                  <a:pt x="292" y="246"/>
                </a:lnTo>
                <a:lnTo>
                  <a:pt x="305" y="238"/>
                </a:lnTo>
                <a:lnTo>
                  <a:pt x="315" y="224"/>
                </a:lnTo>
                <a:lnTo>
                  <a:pt x="319" y="208"/>
                </a:lnTo>
                <a:lnTo>
                  <a:pt x="321" y="189"/>
                </a:lnTo>
                <a:lnTo>
                  <a:pt x="323" y="169"/>
                </a:lnTo>
                <a:lnTo>
                  <a:pt x="331" y="139"/>
                </a:lnTo>
                <a:lnTo>
                  <a:pt x="343" y="112"/>
                </a:lnTo>
                <a:lnTo>
                  <a:pt x="355" y="92"/>
                </a:lnTo>
                <a:lnTo>
                  <a:pt x="362" y="84"/>
                </a:lnTo>
                <a:lnTo>
                  <a:pt x="372" y="80"/>
                </a:lnTo>
                <a:lnTo>
                  <a:pt x="380" y="76"/>
                </a:lnTo>
                <a:lnTo>
                  <a:pt x="388" y="70"/>
                </a:lnTo>
                <a:lnTo>
                  <a:pt x="392" y="61"/>
                </a:lnTo>
                <a:lnTo>
                  <a:pt x="392" y="51"/>
                </a:lnTo>
                <a:lnTo>
                  <a:pt x="390" y="35"/>
                </a:lnTo>
                <a:lnTo>
                  <a:pt x="390" y="23"/>
                </a:lnTo>
                <a:lnTo>
                  <a:pt x="384" y="13"/>
                </a:lnTo>
                <a:lnTo>
                  <a:pt x="374" y="8"/>
                </a:lnTo>
                <a:lnTo>
                  <a:pt x="356" y="2"/>
                </a:lnTo>
                <a:lnTo>
                  <a:pt x="327" y="0"/>
                </a:lnTo>
                <a:lnTo>
                  <a:pt x="301" y="4"/>
                </a:lnTo>
                <a:lnTo>
                  <a:pt x="280" y="9"/>
                </a:lnTo>
                <a:lnTo>
                  <a:pt x="260" y="13"/>
                </a:lnTo>
                <a:lnTo>
                  <a:pt x="240" y="15"/>
                </a:lnTo>
                <a:lnTo>
                  <a:pt x="221" y="21"/>
                </a:lnTo>
                <a:lnTo>
                  <a:pt x="201" y="27"/>
                </a:lnTo>
                <a:lnTo>
                  <a:pt x="181" y="27"/>
                </a:lnTo>
                <a:lnTo>
                  <a:pt x="166" y="27"/>
                </a:lnTo>
                <a:lnTo>
                  <a:pt x="154" y="31"/>
                </a:lnTo>
                <a:lnTo>
                  <a:pt x="142" y="39"/>
                </a:lnTo>
                <a:lnTo>
                  <a:pt x="134" y="45"/>
                </a:lnTo>
                <a:lnTo>
                  <a:pt x="126" y="49"/>
                </a:lnTo>
                <a:lnTo>
                  <a:pt x="114" y="49"/>
                </a:lnTo>
                <a:lnTo>
                  <a:pt x="103" y="49"/>
                </a:lnTo>
                <a:lnTo>
                  <a:pt x="93" y="49"/>
                </a:lnTo>
                <a:lnTo>
                  <a:pt x="87" y="51"/>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25" name="Freeform 77"/>
          <p:cNvSpPr>
            <a:spLocks/>
          </p:cNvSpPr>
          <p:nvPr/>
        </p:nvSpPr>
        <p:spPr bwMode="gray">
          <a:xfrm>
            <a:off x="4455369" y="5257318"/>
            <a:ext cx="823268"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6" name="Freeform 78"/>
          <p:cNvSpPr>
            <a:spLocks/>
          </p:cNvSpPr>
          <p:nvPr/>
        </p:nvSpPr>
        <p:spPr bwMode="gray">
          <a:xfrm>
            <a:off x="4455369" y="5257318"/>
            <a:ext cx="823268"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7" name="Freeform 79"/>
          <p:cNvSpPr>
            <a:spLocks/>
          </p:cNvSpPr>
          <p:nvPr/>
        </p:nvSpPr>
        <p:spPr bwMode="gray">
          <a:xfrm>
            <a:off x="5109313" y="4834062"/>
            <a:ext cx="456885" cy="602776"/>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28" name="Freeform 80"/>
          <p:cNvSpPr>
            <a:spLocks/>
          </p:cNvSpPr>
          <p:nvPr/>
        </p:nvSpPr>
        <p:spPr bwMode="gray">
          <a:xfrm>
            <a:off x="5109313" y="4834062"/>
            <a:ext cx="456885" cy="602776"/>
          </a:xfrm>
          <a:custGeom>
            <a:avLst/>
            <a:gdLst>
              <a:gd name="T0" fmla="*/ 156 w 626"/>
              <a:gd name="T1" fmla="*/ 31 h 825"/>
              <a:gd name="T2" fmla="*/ 154 w 626"/>
              <a:gd name="T3" fmla="*/ 37 h 825"/>
              <a:gd name="T4" fmla="*/ 152 w 626"/>
              <a:gd name="T5" fmla="*/ 44 h 825"/>
              <a:gd name="T6" fmla="*/ 146 w 626"/>
              <a:gd name="T7" fmla="*/ 52 h 825"/>
              <a:gd name="T8" fmla="*/ 138 w 626"/>
              <a:gd name="T9" fmla="*/ 57 h 825"/>
              <a:gd name="T10" fmla="*/ 131 w 626"/>
              <a:gd name="T11" fmla="*/ 61 h 825"/>
              <a:gd name="T12" fmla="*/ 130 w 626"/>
              <a:gd name="T13" fmla="*/ 62 h 825"/>
              <a:gd name="T14" fmla="*/ 132 w 626"/>
              <a:gd name="T15" fmla="*/ 68 h 825"/>
              <a:gd name="T16" fmla="*/ 135 w 626"/>
              <a:gd name="T17" fmla="*/ 75 h 825"/>
              <a:gd name="T18" fmla="*/ 136 w 626"/>
              <a:gd name="T19" fmla="*/ 81 h 825"/>
              <a:gd name="T20" fmla="*/ 136 w 626"/>
              <a:gd name="T21" fmla="*/ 89 h 825"/>
              <a:gd name="T22" fmla="*/ 137 w 626"/>
              <a:gd name="T23" fmla="*/ 95 h 825"/>
              <a:gd name="T24" fmla="*/ 138 w 626"/>
              <a:gd name="T25" fmla="*/ 104 h 825"/>
              <a:gd name="T26" fmla="*/ 131 w 626"/>
              <a:gd name="T27" fmla="*/ 112 h 825"/>
              <a:gd name="T28" fmla="*/ 122 w 626"/>
              <a:gd name="T29" fmla="*/ 120 h 825"/>
              <a:gd name="T30" fmla="*/ 117 w 626"/>
              <a:gd name="T31" fmla="*/ 131 h 825"/>
              <a:gd name="T32" fmla="*/ 115 w 626"/>
              <a:gd name="T33" fmla="*/ 142 h 825"/>
              <a:gd name="T34" fmla="*/ 110 w 626"/>
              <a:gd name="T35" fmla="*/ 151 h 825"/>
              <a:gd name="T36" fmla="*/ 103 w 626"/>
              <a:gd name="T37" fmla="*/ 156 h 825"/>
              <a:gd name="T38" fmla="*/ 94 w 626"/>
              <a:gd name="T39" fmla="*/ 158 h 825"/>
              <a:gd name="T40" fmla="*/ 86 w 626"/>
              <a:gd name="T41" fmla="*/ 161 h 825"/>
              <a:gd name="T42" fmla="*/ 85 w 626"/>
              <a:gd name="T43" fmla="*/ 165 h 825"/>
              <a:gd name="T44" fmla="*/ 89 w 626"/>
              <a:gd name="T45" fmla="*/ 171 h 825"/>
              <a:gd name="T46" fmla="*/ 90 w 626"/>
              <a:gd name="T47" fmla="*/ 176 h 825"/>
              <a:gd name="T48" fmla="*/ 86 w 626"/>
              <a:gd name="T49" fmla="*/ 182 h 825"/>
              <a:gd name="T50" fmla="*/ 80 w 626"/>
              <a:gd name="T51" fmla="*/ 189 h 825"/>
              <a:gd name="T52" fmla="*/ 76 w 626"/>
              <a:gd name="T53" fmla="*/ 193 h 825"/>
              <a:gd name="T54" fmla="*/ 69 w 626"/>
              <a:gd name="T55" fmla="*/ 199 h 825"/>
              <a:gd name="T56" fmla="*/ 61 w 626"/>
              <a:gd name="T57" fmla="*/ 204 h 825"/>
              <a:gd name="T58" fmla="*/ 58 w 626"/>
              <a:gd name="T59" fmla="*/ 207 h 825"/>
              <a:gd name="T60" fmla="*/ 48 w 626"/>
              <a:gd name="T61" fmla="*/ 185 h 825"/>
              <a:gd name="T62" fmla="*/ 22 w 626"/>
              <a:gd name="T63" fmla="*/ 161 h 825"/>
              <a:gd name="T64" fmla="*/ 0 w 626"/>
              <a:gd name="T65" fmla="*/ 146 h 825"/>
              <a:gd name="T66" fmla="*/ 15 w 626"/>
              <a:gd name="T67" fmla="*/ 107 h 825"/>
              <a:gd name="T68" fmla="*/ 20 w 626"/>
              <a:gd name="T69" fmla="*/ 88 h 825"/>
              <a:gd name="T70" fmla="*/ 18 w 626"/>
              <a:gd name="T71" fmla="*/ 67 h 825"/>
              <a:gd name="T72" fmla="*/ 34 w 626"/>
              <a:gd name="T73" fmla="*/ 43 h 825"/>
              <a:gd name="T74" fmla="*/ 42 w 626"/>
              <a:gd name="T75" fmla="*/ 24 h 825"/>
              <a:gd name="T76" fmla="*/ 63 w 626"/>
              <a:gd name="T77" fmla="*/ 17 h 825"/>
              <a:gd name="T78" fmla="*/ 75 w 626"/>
              <a:gd name="T79" fmla="*/ 1 h 825"/>
              <a:gd name="T80" fmla="*/ 92 w 626"/>
              <a:gd name="T81" fmla="*/ 14 h 825"/>
              <a:gd name="T82" fmla="*/ 114 w 626"/>
              <a:gd name="T83" fmla="*/ 32 h 825"/>
              <a:gd name="T84" fmla="*/ 135 w 626"/>
              <a:gd name="T85" fmla="*/ 32 h 825"/>
              <a:gd name="T86" fmla="*/ 151 w 626"/>
              <a:gd name="T87" fmla="*/ 25 h 82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626"/>
              <a:gd name="T133" fmla="*/ 0 h 825"/>
              <a:gd name="T134" fmla="*/ 626 w 626"/>
              <a:gd name="T135" fmla="*/ 825 h 82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626" h="825">
                <a:moveTo>
                  <a:pt x="626" y="122"/>
                </a:moveTo>
                <a:lnTo>
                  <a:pt x="624" y="124"/>
                </a:lnTo>
                <a:lnTo>
                  <a:pt x="621" y="134"/>
                </a:lnTo>
                <a:lnTo>
                  <a:pt x="615" y="146"/>
                </a:lnTo>
                <a:lnTo>
                  <a:pt x="613" y="159"/>
                </a:lnTo>
                <a:lnTo>
                  <a:pt x="607" y="173"/>
                </a:lnTo>
                <a:lnTo>
                  <a:pt x="597" y="189"/>
                </a:lnTo>
                <a:lnTo>
                  <a:pt x="581" y="205"/>
                </a:lnTo>
                <a:lnTo>
                  <a:pt x="565" y="216"/>
                </a:lnTo>
                <a:lnTo>
                  <a:pt x="550" y="228"/>
                </a:lnTo>
                <a:lnTo>
                  <a:pt x="534" y="236"/>
                </a:lnTo>
                <a:lnTo>
                  <a:pt x="524" y="242"/>
                </a:lnTo>
                <a:lnTo>
                  <a:pt x="520" y="244"/>
                </a:lnTo>
                <a:lnTo>
                  <a:pt x="520" y="248"/>
                </a:lnTo>
                <a:lnTo>
                  <a:pt x="524" y="258"/>
                </a:lnTo>
                <a:lnTo>
                  <a:pt x="528" y="272"/>
                </a:lnTo>
                <a:lnTo>
                  <a:pt x="532" y="285"/>
                </a:lnTo>
                <a:lnTo>
                  <a:pt x="538" y="299"/>
                </a:lnTo>
                <a:lnTo>
                  <a:pt x="542" y="309"/>
                </a:lnTo>
                <a:lnTo>
                  <a:pt x="544" y="321"/>
                </a:lnTo>
                <a:lnTo>
                  <a:pt x="546" y="339"/>
                </a:lnTo>
                <a:lnTo>
                  <a:pt x="544" y="354"/>
                </a:lnTo>
                <a:lnTo>
                  <a:pt x="544" y="368"/>
                </a:lnTo>
                <a:lnTo>
                  <a:pt x="548" y="380"/>
                </a:lnTo>
                <a:lnTo>
                  <a:pt x="550" y="396"/>
                </a:lnTo>
                <a:lnTo>
                  <a:pt x="550" y="413"/>
                </a:lnTo>
                <a:lnTo>
                  <a:pt x="540" y="429"/>
                </a:lnTo>
                <a:lnTo>
                  <a:pt x="522" y="447"/>
                </a:lnTo>
                <a:lnTo>
                  <a:pt x="504" y="462"/>
                </a:lnTo>
                <a:lnTo>
                  <a:pt x="489" y="480"/>
                </a:lnTo>
                <a:lnTo>
                  <a:pt x="479" y="494"/>
                </a:lnTo>
                <a:lnTo>
                  <a:pt x="469" y="522"/>
                </a:lnTo>
                <a:lnTo>
                  <a:pt x="463" y="549"/>
                </a:lnTo>
                <a:lnTo>
                  <a:pt x="459" y="565"/>
                </a:lnTo>
                <a:lnTo>
                  <a:pt x="451" y="585"/>
                </a:lnTo>
                <a:lnTo>
                  <a:pt x="441" y="602"/>
                </a:lnTo>
                <a:lnTo>
                  <a:pt x="428" y="618"/>
                </a:lnTo>
                <a:lnTo>
                  <a:pt x="414" y="624"/>
                </a:lnTo>
                <a:lnTo>
                  <a:pt x="396" y="630"/>
                </a:lnTo>
                <a:lnTo>
                  <a:pt x="376" y="632"/>
                </a:lnTo>
                <a:lnTo>
                  <a:pt x="359" y="636"/>
                </a:lnTo>
                <a:lnTo>
                  <a:pt x="345" y="642"/>
                </a:lnTo>
                <a:lnTo>
                  <a:pt x="337" y="648"/>
                </a:lnTo>
                <a:lnTo>
                  <a:pt x="339" y="659"/>
                </a:lnTo>
                <a:lnTo>
                  <a:pt x="347" y="669"/>
                </a:lnTo>
                <a:lnTo>
                  <a:pt x="357" y="681"/>
                </a:lnTo>
                <a:lnTo>
                  <a:pt x="363" y="691"/>
                </a:lnTo>
                <a:lnTo>
                  <a:pt x="361" y="701"/>
                </a:lnTo>
                <a:lnTo>
                  <a:pt x="353" y="710"/>
                </a:lnTo>
                <a:lnTo>
                  <a:pt x="343" y="726"/>
                </a:lnTo>
                <a:lnTo>
                  <a:pt x="331" y="742"/>
                </a:lnTo>
                <a:lnTo>
                  <a:pt x="319" y="756"/>
                </a:lnTo>
                <a:lnTo>
                  <a:pt x="312" y="766"/>
                </a:lnTo>
                <a:lnTo>
                  <a:pt x="302" y="771"/>
                </a:lnTo>
                <a:lnTo>
                  <a:pt x="290" y="781"/>
                </a:lnTo>
                <a:lnTo>
                  <a:pt x="274" y="793"/>
                </a:lnTo>
                <a:lnTo>
                  <a:pt x="258" y="805"/>
                </a:lnTo>
                <a:lnTo>
                  <a:pt x="245" y="815"/>
                </a:lnTo>
                <a:lnTo>
                  <a:pt x="235" y="821"/>
                </a:lnTo>
                <a:lnTo>
                  <a:pt x="231" y="825"/>
                </a:lnTo>
                <a:lnTo>
                  <a:pt x="215" y="795"/>
                </a:lnTo>
                <a:lnTo>
                  <a:pt x="191" y="740"/>
                </a:lnTo>
                <a:lnTo>
                  <a:pt x="158" y="675"/>
                </a:lnTo>
                <a:lnTo>
                  <a:pt x="89" y="642"/>
                </a:lnTo>
                <a:lnTo>
                  <a:pt x="2" y="640"/>
                </a:lnTo>
                <a:lnTo>
                  <a:pt x="0" y="581"/>
                </a:lnTo>
                <a:lnTo>
                  <a:pt x="28" y="476"/>
                </a:lnTo>
                <a:lnTo>
                  <a:pt x="60" y="425"/>
                </a:lnTo>
                <a:lnTo>
                  <a:pt x="58" y="376"/>
                </a:lnTo>
                <a:lnTo>
                  <a:pt x="77" y="352"/>
                </a:lnTo>
                <a:lnTo>
                  <a:pt x="63" y="317"/>
                </a:lnTo>
                <a:lnTo>
                  <a:pt x="69" y="266"/>
                </a:lnTo>
                <a:lnTo>
                  <a:pt x="126" y="244"/>
                </a:lnTo>
                <a:lnTo>
                  <a:pt x="136" y="171"/>
                </a:lnTo>
                <a:lnTo>
                  <a:pt x="140" y="116"/>
                </a:lnTo>
                <a:lnTo>
                  <a:pt x="170" y="94"/>
                </a:lnTo>
                <a:lnTo>
                  <a:pt x="203" y="94"/>
                </a:lnTo>
                <a:lnTo>
                  <a:pt x="254" y="65"/>
                </a:lnTo>
                <a:lnTo>
                  <a:pt x="298" y="45"/>
                </a:lnTo>
                <a:lnTo>
                  <a:pt x="298" y="4"/>
                </a:lnTo>
                <a:lnTo>
                  <a:pt x="363" y="0"/>
                </a:lnTo>
                <a:lnTo>
                  <a:pt x="367" y="53"/>
                </a:lnTo>
                <a:lnTo>
                  <a:pt x="406" y="110"/>
                </a:lnTo>
                <a:lnTo>
                  <a:pt x="455" y="126"/>
                </a:lnTo>
                <a:lnTo>
                  <a:pt x="495" y="83"/>
                </a:lnTo>
                <a:lnTo>
                  <a:pt x="538" y="126"/>
                </a:lnTo>
                <a:lnTo>
                  <a:pt x="571" y="122"/>
                </a:lnTo>
                <a:lnTo>
                  <a:pt x="603" y="98"/>
                </a:lnTo>
                <a:lnTo>
                  <a:pt x="626" y="122"/>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29" name="Freeform 81"/>
          <p:cNvSpPr>
            <a:spLocks/>
          </p:cNvSpPr>
          <p:nvPr/>
        </p:nvSpPr>
        <p:spPr bwMode="gray">
          <a:xfrm>
            <a:off x="5269879" y="4461888"/>
            <a:ext cx="413094"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0" name="Freeform 82"/>
          <p:cNvSpPr>
            <a:spLocks/>
          </p:cNvSpPr>
          <p:nvPr/>
        </p:nvSpPr>
        <p:spPr bwMode="gray">
          <a:xfrm>
            <a:off x="5269879" y="4461888"/>
            <a:ext cx="413094"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1" name="Freeform 83"/>
          <p:cNvSpPr>
            <a:spLocks/>
          </p:cNvSpPr>
          <p:nvPr/>
        </p:nvSpPr>
        <p:spPr bwMode="gray">
          <a:xfrm>
            <a:off x="5088877" y="3996305"/>
            <a:ext cx="559063" cy="496232"/>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2" name="Freeform 84"/>
          <p:cNvSpPr>
            <a:spLocks/>
          </p:cNvSpPr>
          <p:nvPr/>
        </p:nvSpPr>
        <p:spPr bwMode="gray">
          <a:xfrm>
            <a:off x="5088877" y="3996305"/>
            <a:ext cx="559063" cy="496232"/>
          </a:xfrm>
          <a:custGeom>
            <a:avLst/>
            <a:gdLst>
              <a:gd name="T0" fmla="*/ 67 w 766"/>
              <a:gd name="T1" fmla="*/ 11 h 681"/>
              <a:gd name="T2" fmla="*/ 71 w 766"/>
              <a:gd name="T3" fmla="*/ 13 h 681"/>
              <a:gd name="T4" fmla="*/ 79 w 766"/>
              <a:gd name="T5" fmla="*/ 17 h 681"/>
              <a:gd name="T6" fmla="*/ 85 w 766"/>
              <a:gd name="T7" fmla="*/ 22 h 681"/>
              <a:gd name="T8" fmla="*/ 96 w 766"/>
              <a:gd name="T9" fmla="*/ 25 h 681"/>
              <a:gd name="T10" fmla="*/ 105 w 766"/>
              <a:gd name="T11" fmla="*/ 28 h 681"/>
              <a:gd name="T12" fmla="*/ 110 w 766"/>
              <a:gd name="T13" fmla="*/ 34 h 681"/>
              <a:gd name="T14" fmla="*/ 114 w 766"/>
              <a:gd name="T15" fmla="*/ 41 h 681"/>
              <a:gd name="T16" fmla="*/ 120 w 766"/>
              <a:gd name="T17" fmla="*/ 51 h 681"/>
              <a:gd name="T18" fmla="*/ 126 w 766"/>
              <a:gd name="T19" fmla="*/ 59 h 681"/>
              <a:gd name="T20" fmla="*/ 133 w 766"/>
              <a:gd name="T21" fmla="*/ 69 h 681"/>
              <a:gd name="T22" fmla="*/ 138 w 766"/>
              <a:gd name="T23" fmla="*/ 79 h 681"/>
              <a:gd name="T24" fmla="*/ 138 w 766"/>
              <a:gd name="T25" fmla="*/ 85 h 681"/>
              <a:gd name="T26" fmla="*/ 141 w 766"/>
              <a:gd name="T27" fmla="*/ 92 h 681"/>
              <a:gd name="T28" fmla="*/ 152 w 766"/>
              <a:gd name="T29" fmla="*/ 96 h 681"/>
              <a:gd name="T30" fmla="*/ 162 w 766"/>
              <a:gd name="T31" fmla="*/ 99 h 681"/>
              <a:gd name="T32" fmla="*/ 168 w 766"/>
              <a:gd name="T33" fmla="*/ 106 h 681"/>
              <a:gd name="T34" fmla="*/ 174 w 766"/>
              <a:gd name="T35" fmla="*/ 112 h 681"/>
              <a:gd name="T36" fmla="*/ 179 w 766"/>
              <a:gd name="T37" fmla="*/ 116 h 681"/>
              <a:gd name="T38" fmla="*/ 183 w 766"/>
              <a:gd name="T39" fmla="*/ 121 h 681"/>
              <a:gd name="T40" fmla="*/ 181 w 766"/>
              <a:gd name="T41" fmla="*/ 124 h 681"/>
              <a:gd name="T42" fmla="*/ 173 w 766"/>
              <a:gd name="T43" fmla="*/ 125 h 681"/>
              <a:gd name="T44" fmla="*/ 161 w 766"/>
              <a:gd name="T45" fmla="*/ 124 h 681"/>
              <a:gd name="T46" fmla="*/ 153 w 766"/>
              <a:gd name="T47" fmla="*/ 124 h 681"/>
              <a:gd name="T48" fmla="*/ 153 w 766"/>
              <a:gd name="T49" fmla="*/ 124 h 681"/>
              <a:gd name="T50" fmla="*/ 158 w 766"/>
              <a:gd name="T51" fmla="*/ 126 h 681"/>
              <a:gd name="T52" fmla="*/ 165 w 766"/>
              <a:gd name="T53" fmla="*/ 130 h 681"/>
              <a:gd name="T54" fmla="*/ 168 w 766"/>
              <a:gd name="T55" fmla="*/ 134 h 681"/>
              <a:gd name="T56" fmla="*/ 177 w 766"/>
              <a:gd name="T57" fmla="*/ 139 h 681"/>
              <a:gd name="T58" fmla="*/ 184 w 766"/>
              <a:gd name="T59" fmla="*/ 144 h 681"/>
              <a:gd name="T60" fmla="*/ 189 w 766"/>
              <a:gd name="T61" fmla="*/ 150 h 681"/>
              <a:gd name="T62" fmla="*/ 192 w 766"/>
              <a:gd name="T63" fmla="*/ 155 h 681"/>
              <a:gd name="T64" fmla="*/ 190 w 766"/>
              <a:gd name="T65" fmla="*/ 157 h 681"/>
              <a:gd name="T66" fmla="*/ 183 w 766"/>
              <a:gd name="T67" fmla="*/ 161 h 681"/>
              <a:gd name="T68" fmla="*/ 177 w 766"/>
              <a:gd name="T69" fmla="*/ 164 h 681"/>
              <a:gd name="T70" fmla="*/ 175 w 766"/>
              <a:gd name="T71" fmla="*/ 166 h 681"/>
              <a:gd name="T72" fmla="*/ 173 w 766"/>
              <a:gd name="T73" fmla="*/ 168 h 681"/>
              <a:gd name="T74" fmla="*/ 171 w 766"/>
              <a:gd name="T75" fmla="*/ 169 h 681"/>
              <a:gd name="T76" fmla="*/ 170 w 766"/>
              <a:gd name="T77" fmla="*/ 170 h 681"/>
              <a:gd name="T78" fmla="*/ 158 w 766"/>
              <a:gd name="T79" fmla="*/ 160 h 681"/>
              <a:gd name="T80" fmla="*/ 125 w 766"/>
              <a:gd name="T81" fmla="*/ 167 h 681"/>
              <a:gd name="T82" fmla="*/ 108 w 766"/>
              <a:gd name="T83" fmla="*/ 161 h 681"/>
              <a:gd name="T84" fmla="*/ 89 w 766"/>
              <a:gd name="T85" fmla="*/ 158 h 681"/>
              <a:gd name="T86" fmla="*/ 75 w 766"/>
              <a:gd name="T87" fmla="*/ 148 h 681"/>
              <a:gd name="T88" fmla="*/ 57 w 766"/>
              <a:gd name="T89" fmla="*/ 128 h 681"/>
              <a:gd name="T90" fmla="*/ 49 w 766"/>
              <a:gd name="T91" fmla="*/ 101 h 681"/>
              <a:gd name="T92" fmla="*/ 36 w 766"/>
              <a:gd name="T93" fmla="*/ 67 h 681"/>
              <a:gd name="T94" fmla="*/ 21 w 766"/>
              <a:gd name="T95" fmla="*/ 64 h 681"/>
              <a:gd name="T96" fmla="*/ 0 w 766"/>
              <a:gd name="T97" fmla="*/ 55 h 681"/>
              <a:gd name="T98" fmla="*/ 18 w 766"/>
              <a:gd name="T99" fmla="*/ 31 h 681"/>
              <a:gd name="T100" fmla="*/ 30 w 766"/>
              <a:gd name="T101" fmla="*/ 25 h 681"/>
              <a:gd name="T102" fmla="*/ 51 w 766"/>
              <a:gd name="T103" fmla="*/ 19 h 681"/>
              <a:gd name="T104" fmla="*/ 66 w 766"/>
              <a:gd name="T105" fmla="*/ 0 h 68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766"/>
              <a:gd name="T160" fmla="*/ 0 h 681"/>
              <a:gd name="T161" fmla="*/ 766 w 766"/>
              <a:gd name="T162" fmla="*/ 681 h 681"/>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766" h="681">
                <a:moveTo>
                  <a:pt x="262" y="0"/>
                </a:moveTo>
                <a:lnTo>
                  <a:pt x="266" y="45"/>
                </a:lnTo>
                <a:lnTo>
                  <a:pt x="270" y="49"/>
                </a:lnTo>
                <a:lnTo>
                  <a:pt x="281" y="55"/>
                </a:lnTo>
                <a:lnTo>
                  <a:pt x="297" y="63"/>
                </a:lnTo>
                <a:lnTo>
                  <a:pt x="313" y="70"/>
                </a:lnTo>
                <a:lnTo>
                  <a:pt x="325" y="78"/>
                </a:lnTo>
                <a:lnTo>
                  <a:pt x="340" y="88"/>
                </a:lnTo>
                <a:lnTo>
                  <a:pt x="362" y="94"/>
                </a:lnTo>
                <a:lnTo>
                  <a:pt x="384" y="100"/>
                </a:lnTo>
                <a:lnTo>
                  <a:pt x="402" y="104"/>
                </a:lnTo>
                <a:lnTo>
                  <a:pt x="419" y="114"/>
                </a:lnTo>
                <a:lnTo>
                  <a:pt x="433" y="124"/>
                </a:lnTo>
                <a:lnTo>
                  <a:pt x="441" y="137"/>
                </a:lnTo>
                <a:lnTo>
                  <a:pt x="447" y="149"/>
                </a:lnTo>
                <a:lnTo>
                  <a:pt x="457" y="165"/>
                </a:lnTo>
                <a:lnTo>
                  <a:pt x="470" y="185"/>
                </a:lnTo>
                <a:lnTo>
                  <a:pt x="482" y="204"/>
                </a:lnTo>
                <a:lnTo>
                  <a:pt x="496" y="222"/>
                </a:lnTo>
                <a:lnTo>
                  <a:pt x="506" y="236"/>
                </a:lnTo>
                <a:lnTo>
                  <a:pt x="518" y="253"/>
                </a:lnTo>
                <a:lnTo>
                  <a:pt x="531" y="277"/>
                </a:lnTo>
                <a:lnTo>
                  <a:pt x="543" y="299"/>
                </a:lnTo>
                <a:lnTo>
                  <a:pt x="549" y="316"/>
                </a:lnTo>
                <a:lnTo>
                  <a:pt x="551" y="330"/>
                </a:lnTo>
                <a:lnTo>
                  <a:pt x="551" y="342"/>
                </a:lnTo>
                <a:lnTo>
                  <a:pt x="553" y="354"/>
                </a:lnTo>
                <a:lnTo>
                  <a:pt x="563" y="368"/>
                </a:lnTo>
                <a:lnTo>
                  <a:pt x="583" y="379"/>
                </a:lnTo>
                <a:lnTo>
                  <a:pt x="606" y="385"/>
                </a:lnTo>
                <a:lnTo>
                  <a:pt x="628" y="391"/>
                </a:lnTo>
                <a:lnTo>
                  <a:pt x="646" y="399"/>
                </a:lnTo>
                <a:lnTo>
                  <a:pt x="659" y="411"/>
                </a:lnTo>
                <a:lnTo>
                  <a:pt x="671" y="427"/>
                </a:lnTo>
                <a:lnTo>
                  <a:pt x="681" y="440"/>
                </a:lnTo>
                <a:lnTo>
                  <a:pt x="693" y="448"/>
                </a:lnTo>
                <a:lnTo>
                  <a:pt x="705" y="454"/>
                </a:lnTo>
                <a:lnTo>
                  <a:pt x="716" y="464"/>
                </a:lnTo>
                <a:lnTo>
                  <a:pt x="726" y="474"/>
                </a:lnTo>
                <a:lnTo>
                  <a:pt x="732" y="486"/>
                </a:lnTo>
                <a:lnTo>
                  <a:pt x="732" y="496"/>
                </a:lnTo>
                <a:lnTo>
                  <a:pt x="724" y="499"/>
                </a:lnTo>
                <a:lnTo>
                  <a:pt x="711" y="501"/>
                </a:lnTo>
                <a:lnTo>
                  <a:pt x="689" y="503"/>
                </a:lnTo>
                <a:lnTo>
                  <a:pt x="667" y="501"/>
                </a:lnTo>
                <a:lnTo>
                  <a:pt x="644" y="499"/>
                </a:lnTo>
                <a:lnTo>
                  <a:pt x="624" y="498"/>
                </a:lnTo>
                <a:lnTo>
                  <a:pt x="610" y="496"/>
                </a:lnTo>
                <a:lnTo>
                  <a:pt x="606" y="496"/>
                </a:lnTo>
                <a:lnTo>
                  <a:pt x="610" y="498"/>
                </a:lnTo>
                <a:lnTo>
                  <a:pt x="620" y="501"/>
                </a:lnTo>
                <a:lnTo>
                  <a:pt x="632" y="507"/>
                </a:lnTo>
                <a:lnTo>
                  <a:pt x="646" y="515"/>
                </a:lnTo>
                <a:lnTo>
                  <a:pt x="657" y="523"/>
                </a:lnTo>
                <a:lnTo>
                  <a:pt x="663" y="531"/>
                </a:lnTo>
                <a:lnTo>
                  <a:pt x="671" y="539"/>
                </a:lnTo>
                <a:lnTo>
                  <a:pt x="687" y="549"/>
                </a:lnTo>
                <a:lnTo>
                  <a:pt x="707" y="559"/>
                </a:lnTo>
                <a:lnTo>
                  <a:pt x="724" y="568"/>
                </a:lnTo>
                <a:lnTo>
                  <a:pt x="736" y="578"/>
                </a:lnTo>
                <a:lnTo>
                  <a:pt x="746" y="590"/>
                </a:lnTo>
                <a:lnTo>
                  <a:pt x="754" y="602"/>
                </a:lnTo>
                <a:lnTo>
                  <a:pt x="762" y="612"/>
                </a:lnTo>
                <a:lnTo>
                  <a:pt x="766" y="622"/>
                </a:lnTo>
                <a:lnTo>
                  <a:pt x="766" y="627"/>
                </a:lnTo>
                <a:lnTo>
                  <a:pt x="758" y="631"/>
                </a:lnTo>
                <a:lnTo>
                  <a:pt x="746" y="639"/>
                </a:lnTo>
                <a:lnTo>
                  <a:pt x="730" y="647"/>
                </a:lnTo>
                <a:lnTo>
                  <a:pt x="716" y="653"/>
                </a:lnTo>
                <a:lnTo>
                  <a:pt x="705" y="659"/>
                </a:lnTo>
                <a:lnTo>
                  <a:pt x="699" y="663"/>
                </a:lnTo>
                <a:lnTo>
                  <a:pt x="697" y="665"/>
                </a:lnTo>
                <a:lnTo>
                  <a:pt x="693" y="669"/>
                </a:lnTo>
                <a:lnTo>
                  <a:pt x="689" y="673"/>
                </a:lnTo>
                <a:lnTo>
                  <a:pt x="685" y="675"/>
                </a:lnTo>
                <a:lnTo>
                  <a:pt x="681" y="677"/>
                </a:lnTo>
                <a:lnTo>
                  <a:pt x="679" y="679"/>
                </a:lnTo>
                <a:lnTo>
                  <a:pt x="679" y="681"/>
                </a:lnTo>
                <a:lnTo>
                  <a:pt x="665" y="663"/>
                </a:lnTo>
                <a:lnTo>
                  <a:pt x="632" y="641"/>
                </a:lnTo>
                <a:lnTo>
                  <a:pt x="592" y="657"/>
                </a:lnTo>
                <a:lnTo>
                  <a:pt x="500" y="671"/>
                </a:lnTo>
                <a:lnTo>
                  <a:pt x="472" y="637"/>
                </a:lnTo>
                <a:lnTo>
                  <a:pt x="431" y="645"/>
                </a:lnTo>
                <a:lnTo>
                  <a:pt x="398" y="651"/>
                </a:lnTo>
                <a:lnTo>
                  <a:pt x="356" y="633"/>
                </a:lnTo>
                <a:lnTo>
                  <a:pt x="303" y="651"/>
                </a:lnTo>
                <a:lnTo>
                  <a:pt x="297" y="592"/>
                </a:lnTo>
                <a:lnTo>
                  <a:pt x="242" y="566"/>
                </a:lnTo>
                <a:lnTo>
                  <a:pt x="230" y="513"/>
                </a:lnTo>
                <a:lnTo>
                  <a:pt x="258" y="470"/>
                </a:lnTo>
                <a:lnTo>
                  <a:pt x="197" y="407"/>
                </a:lnTo>
                <a:lnTo>
                  <a:pt x="140" y="336"/>
                </a:lnTo>
                <a:lnTo>
                  <a:pt x="144" y="269"/>
                </a:lnTo>
                <a:lnTo>
                  <a:pt x="112" y="250"/>
                </a:lnTo>
                <a:lnTo>
                  <a:pt x="83" y="257"/>
                </a:lnTo>
                <a:lnTo>
                  <a:pt x="69" y="222"/>
                </a:lnTo>
                <a:lnTo>
                  <a:pt x="0" y="220"/>
                </a:lnTo>
                <a:lnTo>
                  <a:pt x="14" y="131"/>
                </a:lnTo>
                <a:lnTo>
                  <a:pt x="69" y="124"/>
                </a:lnTo>
                <a:lnTo>
                  <a:pt x="81" y="98"/>
                </a:lnTo>
                <a:lnTo>
                  <a:pt x="122" y="100"/>
                </a:lnTo>
                <a:lnTo>
                  <a:pt x="175" y="76"/>
                </a:lnTo>
                <a:lnTo>
                  <a:pt x="203" y="76"/>
                </a:lnTo>
                <a:lnTo>
                  <a:pt x="215" y="15"/>
                </a:lnTo>
                <a:lnTo>
                  <a:pt x="262" y="0"/>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3" name="Freeform 91"/>
          <p:cNvSpPr>
            <a:spLocks/>
          </p:cNvSpPr>
          <p:nvPr/>
        </p:nvSpPr>
        <p:spPr bwMode="gray">
          <a:xfrm>
            <a:off x="4839269" y="3634348"/>
            <a:ext cx="719630" cy="48309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4" name="Freeform 92"/>
          <p:cNvSpPr>
            <a:spLocks/>
          </p:cNvSpPr>
          <p:nvPr/>
        </p:nvSpPr>
        <p:spPr bwMode="gray">
          <a:xfrm>
            <a:off x="4839269" y="3634348"/>
            <a:ext cx="719630" cy="483096"/>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5" name="Freeform 93"/>
          <p:cNvSpPr>
            <a:spLocks/>
          </p:cNvSpPr>
          <p:nvPr/>
        </p:nvSpPr>
        <p:spPr bwMode="gray">
          <a:xfrm>
            <a:off x="4650969" y="3095790"/>
            <a:ext cx="583878" cy="846513"/>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6" name="Freeform 94"/>
          <p:cNvSpPr>
            <a:spLocks/>
          </p:cNvSpPr>
          <p:nvPr/>
        </p:nvSpPr>
        <p:spPr bwMode="gray">
          <a:xfrm>
            <a:off x="4650969" y="3095790"/>
            <a:ext cx="583878" cy="846513"/>
          </a:xfrm>
          <a:custGeom>
            <a:avLst/>
            <a:gdLst>
              <a:gd name="T0" fmla="*/ 199 w 799"/>
              <a:gd name="T1" fmla="*/ 103 h 1161"/>
              <a:gd name="T2" fmla="*/ 194 w 799"/>
              <a:gd name="T3" fmla="*/ 108 h 1161"/>
              <a:gd name="T4" fmla="*/ 187 w 799"/>
              <a:gd name="T5" fmla="*/ 114 h 1161"/>
              <a:gd name="T6" fmla="*/ 185 w 799"/>
              <a:gd name="T7" fmla="*/ 121 h 1161"/>
              <a:gd name="T8" fmla="*/ 185 w 799"/>
              <a:gd name="T9" fmla="*/ 129 h 1161"/>
              <a:gd name="T10" fmla="*/ 182 w 799"/>
              <a:gd name="T11" fmla="*/ 137 h 1161"/>
              <a:gd name="T12" fmla="*/ 171 w 799"/>
              <a:gd name="T13" fmla="*/ 142 h 1161"/>
              <a:gd name="T14" fmla="*/ 162 w 799"/>
              <a:gd name="T15" fmla="*/ 146 h 1161"/>
              <a:gd name="T16" fmla="*/ 156 w 799"/>
              <a:gd name="T17" fmla="*/ 146 h 1161"/>
              <a:gd name="T18" fmla="*/ 149 w 799"/>
              <a:gd name="T19" fmla="*/ 145 h 1161"/>
              <a:gd name="T20" fmla="*/ 145 w 799"/>
              <a:gd name="T21" fmla="*/ 144 h 1161"/>
              <a:gd name="T22" fmla="*/ 140 w 799"/>
              <a:gd name="T23" fmla="*/ 169 h 1161"/>
              <a:gd name="T24" fmla="*/ 145 w 799"/>
              <a:gd name="T25" fmla="*/ 184 h 1161"/>
              <a:gd name="T26" fmla="*/ 115 w 799"/>
              <a:gd name="T27" fmla="*/ 206 h 1161"/>
              <a:gd name="T28" fmla="*/ 92 w 799"/>
              <a:gd name="T29" fmla="*/ 229 h 1161"/>
              <a:gd name="T30" fmla="*/ 73 w 799"/>
              <a:gd name="T31" fmla="*/ 262 h 1161"/>
              <a:gd name="T32" fmla="*/ 79 w 799"/>
              <a:gd name="T33" fmla="*/ 283 h 1161"/>
              <a:gd name="T34" fmla="*/ 61 w 799"/>
              <a:gd name="T35" fmla="*/ 290 h 1161"/>
              <a:gd name="T36" fmla="*/ 20 w 799"/>
              <a:gd name="T37" fmla="*/ 284 h 1161"/>
              <a:gd name="T38" fmla="*/ 12 w 799"/>
              <a:gd name="T39" fmla="*/ 265 h 1161"/>
              <a:gd name="T40" fmla="*/ 17 w 799"/>
              <a:gd name="T41" fmla="*/ 247 h 1161"/>
              <a:gd name="T42" fmla="*/ 21 w 799"/>
              <a:gd name="T43" fmla="*/ 214 h 1161"/>
              <a:gd name="T44" fmla="*/ 3 w 799"/>
              <a:gd name="T45" fmla="*/ 187 h 1161"/>
              <a:gd name="T46" fmla="*/ 12 w 799"/>
              <a:gd name="T47" fmla="*/ 169 h 1161"/>
              <a:gd name="T48" fmla="*/ 29 w 799"/>
              <a:gd name="T49" fmla="*/ 148 h 1161"/>
              <a:gd name="T50" fmla="*/ 13 w 799"/>
              <a:gd name="T51" fmla="*/ 132 h 1161"/>
              <a:gd name="T52" fmla="*/ 24 w 799"/>
              <a:gd name="T53" fmla="*/ 116 h 1161"/>
              <a:gd name="T54" fmla="*/ 0 w 799"/>
              <a:gd name="T55" fmla="*/ 84 h 1161"/>
              <a:gd name="T56" fmla="*/ 1 w 799"/>
              <a:gd name="T57" fmla="*/ 68 h 1161"/>
              <a:gd name="T58" fmla="*/ 11 w 799"/>
              <a:gd name="T59" fmla="*/ 45 h 1161"/>
              <a:gd name="T60" fmla="*/ 29 w 799"/>
              <a:gd name="T61" fmla="*/ 36 h 1161"/>
              <a:gd name="T62" fmla="*/ 45 w 799"/>
              <a:gd name="T63" fmla="*/ 55 h 1161"/>
              <a:gd name="T64" fmla="*/ 68 w 799"/>
              <a:gd name="T65" fmla="*/ 41 h 1161"/>
              <a:gd name="T66" fmla="*/ 81 w 799"/>
              <a:gd name="T67" fmla="*/ 35 h 1161"/>
              <a:gd name="T68" fmla="*/ 88 w 799"/>
              <a:gd name="T69" fmla="*/ 14 h 1161"/>
              <a:gd name="T70" fmla="*/ 105 w 799"/>
              <a:gd name="T71" fmla="*/ 8 h 1161"/>
              <a:gd name="T72" fmla="*/ 116 w 799"/>
              <a:gd name="T73" fmla="*/ 4 h 1161"/>
              <a:gd name="T74" fmla="*/ 124 w 799"/>
              <a:gd name="T75" fmla="*/ 16 h 1161"/>
              <a:gd name="T76" fmla="*/ 128 w 799"/>
              <a:gd name="T77" fmla="*/ 21 h 1161"/>
              <a:gd name="T78" fmla="*/ 131 w 799"/>
              <a:gd name="T79" fmla="*/ 26 h 1161"/>
              <a:gd name="T80" fmla="*/ 132 w 799"/>
              <a:gd name="T81" fmla="*/ 28 h 1161"/>
              <a:gd name="T82" fmla="*/ 133 w 799"/>
              <a:gd name="T83" fmla="*/ 34 h 1161"/>
              <a:gd name="T84" fmla="*/ 135 w 799"/>
              <a:gd name="T85" fmla="*/ 40 h 1161"/>
              <a:gd name="T86" fmla="*/ 147 w 799"/>
              <a:gd name="T87" fmla="*/ 52 h 1161"/>
              <a:gd name="T88" fmla="*/ 166 w 799"/>
              <a:gd name="T89" fmla="*/ 58 h 1161"/>
              <a:gd name="T90" fmla="*/ 174 w 799"/>
              <a:gd name="T91" fmla="*/ 77 h 1161"/>
              <a:gd name="T92" fmla="*/ 194 w 799"/>
              <a:gd name="T93" fmla="*/ 97 h 1161"/>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799"/>
              <a:gd name="T142" fmla="*/ 0 h 1161"/>
              <a:gd name="T143" fmla="*/ 799 w 799"/>
              <a:gd name="T144" fmla="*/ 1161 h 1161"/>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799" h="1161">
                <a:moveTo>
                  <a:pt x="799" y="413"/>
                </a:moveTo>
                <a:lnTo>
                  <a:pt x="795" y="415"/>
                </a:lnTo>
                <a:lnTo>
                  <a:pt x="785" y="423"/>
                </a:lnTo>
                <a:lnTo>
                  <a:pt x="773" y="433"/>
                </a:lnTo>
                <a:lnTo>
                  <a:pt x="759" y="444"/>
                </a:lnTo>
                <a:lnTo>
                  <a:pt x="748" y="458"/>
                </a:lnTo>
                <a:lnTo>
                  <a:pt x="740" y="468"/>
                </a:lnTo>
                <a:lnTo>
                  <a:pt x="738" y="484"/>
                </a:lnTo>
                <a:lnTo>
                  <a:pt x="738" y="499"/>
                </a:lnTo>
                <a:lnTo>
                  <a:pt x="738" y="517"/>
                </a:lnTo>
                <a:lnTo>
                  <a:pt x="734" y="535"/>
                </a:lnTo>
                <a:lnTo>
                  <a:pt x="726" y="549"/>
                </a:lnTo>
                <a:lnTo>
                  <a:pt x="706" y="560"/>
                </a:lnTo>
                <a:lnTo>
                  <a:pt x="683" y="570"/>
                </a:lnTo>
                <a:lnTo>
                  <a:pt x="661" y="578"/>
                </a:lnTo>
                <a:lnTo>
                  <a:pt x="645" y="584"/>
                </a:lnTo>
                <a:lnTo>
                  <a:pt x="635" y="588"/>
                </a:lnTo>
                <a:lnTo>
                  <a:pt x="622" y="586"/>
                </a:lnTo>
                <a:lnTo>
                  <a:pt x="608" y="584"/>
                </a:lnTo>
                <a:lnTo>
                  <a:pt x="594" y="580"/>
                </a:lnTo>
                <a:lnTo>
                  <a:pt x="584" y="576"/>
                </a:lnTo>
                <a:lnTo>
                  <a:pt x="580" y="576"/>
                </a:lnTo>
                <a:lnTo>
                  <a:pt x="561" y="618"/>
                </a:lnTo>
                <a:lnTo>
                  <a:pt x="557" y="679"/>
                </a:lnTo>
                <a:lnTo>
                  <a:pt x="568" y="718"/>
                </a:lnTo>
                <a:lnTo>
                  <a:pt x="580" y="738"/>
                </a:lnTo>
                <a:lnTo>
                  <a:pt x="523" y="822"/>
                </a:lnTo>
                <a:lnTo>
                  <a:pt x="458" y="826"/>
                </a:lnTo>
                <a:lnTo>
                  <a:pt x="425" y="881"/>
                </a:lnTo>
                <a:lnTo>
                  <a:pt x="368" y="919"/>
                </a:lnTo>
                <a:lnTo>
                  <a:pt x="344" y="1003"/>
                </a:lnTo>
                <a:lnTo>
                  <a:pt x="289" y="1051"/>
                </a:lnTo>
                <a:lnTo>
                  <a:pt x="285" y="1088"/>
                </a:lnTo>
                <a:lnTo>
                  <a:pt x="316" y="1133"/>
                </a:lnTo>
                <a:lnTo>
                  <a:pt x="318" y="1147"/>
                </a:lnTo>
                <a:lnTo>
                  <a:pt x="244" y="1161"/>
                </a:lnTo>
                <a:lnTo>
                  <a:pt x="139" y="1145"/>
                </a:lnTo>
                <a:lnTo>
                  <a:pt x="80" y="1137"/>
                </a:lnTo>
                <a:lnTo>
                  <a:pt x="41" y="1100"/>
                </a:lnTo>
                <a:lnTo>
                  <a:pt x="45" y="1060"/>
                </a:lnTo>
                <a:lnTo>
                  <a:pt x="72" y="1025"/>
                </a:lnTo>
                <a:lnTo>
                  <a:pt x="66" y="990"/>
                </a:lnTo>
                <a:lnTo>
                  <a:pt x="96" y="929"/>
                </a:lnTo>
                <a:lnTo>
                  <a:pt x="82" y="858"/>
                </a:lnTo>
                <a:lnTo>
                  <a:pt x="7" y="820"/>
                </a:lnTo>
                <a:lnTo>
                  <a:pt x="9" y="749"/>
                </a:lnTo>
                <a:lnTo>
                  <a:pt x="41" y="718"/>
                </a:lnTo>
                <a:lnTo>
                  <a:pt x="47" y="677"/>
                </a:lnTo>
                <a:lnTo>
                  <a:pt x="88" y="665"/>
                </a:lnTo>
                <a:lnTo>
                  <a:pt x="114" y="594"/>
                </a:lnTo>
                <a:lnTo>
                  <a:pt x="88" y="547"/>
                </a:lnTo>
                <a:lnTo>
                  <a:pt x="49" y="529"/>
                </a:lnTo>
                <a:lnTo>
                  <a:pt x="53" y="486"/>
                </a:lnTo>
                <a:lnTo>
                  <a:pt x="96" y="466"/>
                </a:lnTo>
                <a:lnTo>
                  <a:pt x="63" y="419"/>
                </a:lnTo>
                <a:lnTo>
                  <a:pt x="0" y="338"/>
                </a:lnTo>
                <a:lnTo>
                  <a:pt x="15" y="314"/>
                </a:lnTo>
                <a:lnTo>
                  <a:pt x="3" y="273"/>
                </a:lnTo>
                <a:lnTo>
                  <a:pt x="35" y="234"/>
                </a:lnTo>
                <a:lnTo>
                  <a:pt x="41" y="181"/>
                </a:lnTo>
                <a:lnTo>
                  <a:pt x="66" y="143"/>
                </a:lnTo>
                <a:lnTo>
                  <a:pt x="114" y="147"/>
                </a:lnTo>
                <a:lnTo>
                  <a:pt x="131" y="224"/>
                </a:lnTo>
                <a:lnTo>
                  <a:pt x="179" y="220"/>
                </a:lnTo>
                <a:lnTo>
                  <a:pt x="230" y="165"/>
                </a:lnTo>
                <a:lnTo>
                  <a:pt x="269" y="167"/>
                </a:lnTo>
                <a:lnTo>
                  <a:pt x="297" y="131"/>
                </a:lnTo>
                <a:lnTo>
                  <a:pt x="324" y="141"/>
                </a:lnTo>
                <a:lnTo>
                  <a:pt x="362" y="127"/>
                </a:lnTo>
                <a:lnTo>
                  <a:pt x="352" y="59"/>
                </a:lnTo>
                <a:lnTo>
                  <a:pt x="387" y="33"/>
                </a:lnTo>
                <a:lnTo>
                  <a:pt x="419" y="33"/>
                </a:lnTo>
                <a:lnTo>
                  <a:pt x="439" y="0"/>
                </a:lnTo>
                <a:lnTo>
                  <a:pt x="464" y="17"/>
                </a:lnTo>
                <a:lnTo>
                  <a:pt x="492" y="64"/>
                </a:lnTo>
                <a:lnTo>
                  <a:pt x="496" y="66"/>
                </a:lnTo>
                <a:lnTo>
                  <a:pt x="502" y="74"/>
                </a:lnTo>
                <a:lnTo>
                  <a:pt x="509" y="84"/>
                </a:lnTo>
                <a:lnTo>
                  <a:pt x="517" y="94"/>
                </a:lnTo>
                <a:lnTo>
                  <a:pt x="523" y="104"/>
                </a:lnTo>
                <a:lnTo>
                  <a:pt x="525" y="108"/>
                </a:lnTo>
                <a:lnTo>
                  <a:pt x="525" y="114"/>
                </a:lnTo>
                <a:lnTo>
                  <a:pt x="527" y="124"/>
                </a:lnTo>
                <a:lnTo>
                  <a:pt x="531" y="137"/>
                </a:lnTo>
                <a:lnTo>
                  <a:pt x="535" y="151"/>
                </a:lnTo>
                <a:lnTo>
                  <a:pt x="539" y="161"/>
                </a:lnTo>
                <a:lnTo>
                  <a:pt x="539" y="165"/>
                </a:lnTo>
                <a:lnTo>
                  <a:pt x="586" y="208"/>
                </a:lnTo>
                <a:lnTo>
                  <a:pt x="653" y="206"/>
                </a:lnTo>
                <a:lnTo>
                  <a:pt x="661" y="232"/>
                </a:lnTo>
                <a:lnTo>
                  <a:pt x="641" y="291"/>
                </a:lnTo>
                <a:lnTo>
                  <a:pt x="696" y="309"/>
                </a:lnTo>
                <a:lnTo>
                  <a:pt x="744" y="342"/>
                </a:lnTo>
                <a:lnTo>
                  <a:pt x="775" y="389"/>
                </a:lnTo>
                <a:lnTo>
                  <a:pt x="799" y="41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7" name="Freeform 95"/>
          <p:cNvSpPr>
            <a:spLocks/>
          </p:cNvSpPr>
          <p:nvPr/>
        </p:nvSpPr>
        <p:spPr bwMode="gray">
          <a:xfrm>
            <a:off x="4823213" y="3310338"/>
            <a:ext cx="176623" cy="204331"/>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38" name="Freeform 96"/>
          <p:cNvSpPr>
            <a:spLocks/>
          </p:cNvSpPr>
          <p:nvPr/>
        </p:nvSpPr>
        <p:spPr bwMode="gray">
          <a:xfrm>
            <a:off x="4823213" y="3310338"/>
            <a:ext cx="176623" cy="204331"/>
          </a:xfrm>
          <a:custGeom>
            <a:avLst/>
            <a:gdLst>
              <a:gd name="T0" fmla="*/ 44 w 242"/>
              <a:gd name="T1" fmla="*/ 62 h 279"/>
              <a:gd name="T2" fmla="*/ 35 w 242"/>
              <a:gd name="T3" fmla="*/ 63 h 279"/>
              <a:gd name="T4" fmla="*/ 29 w 242"/>
              <a:gd name="T5" fmla="*/ 70 h 279"/>
              <a:gd name="T6" fmla="*/ 11 w 242"/>
              <a:gd name="T7" fmla="*/ 69 h 279"/>
              <a:gd name="T8" fmla="*/ 1 w 242"/>
              <a:gd name="T9" fmla="*/ 63 h 279"/>
              <a:gd name="T10" fmla="*/ 0 w 242"/>
              <a:gd name="T11" fmla="*/ 45 h 279"/>
              <a:gd name="T12" fmla="*/ 6 w 242"/>
              <a:gd name="T13" fmla="*/ 40 h 279"/>
              <a:gd name="T14" fmla="*/ 11 w 242"/>
              <a:gd name="T15" fmla="*/ 30 h 279"/>
              <a:gd name="T16" fmla="*/ 5 w 242"/>
              <a:gd name="T17" fmla="*/ 27 h 279"/>
              <a:gd name="T18" fmla="*/ 7 w 242"/>
              <a:gd name="T19" fmla="*/ 22 h 279"/>
              <a:gd name="T20" fmla="*/ 14 w 242"/>
              <a:gd name="T21" fmla="*/ 20 h 279"/>
              <a:gd name="T22" fmla="*/ 21 w 242"/>
              <a:gd name="T23" fmla="*/ 10 h 279"/>
              <a:gd name="T24" fmla="*/ 27 w 242"/>
              <a:gd name="T25" fmla="*/ 3 h 279"/>
              <a:gd name="T26" fmla="*/ 33 w 242"/>
              <a:gd name="T27" fmla="*/ 0 h 279"/>
              <a:gd name="T28" fmla="*/ 44 w 242"/>
              <a:gd name="T29" fmla="*/ 13 h 279"/>
              <a:gd name="T30" fmla="*/ 54 w 242"/>
              <a:gd name="T31" fmla="*/ 13 h 279"/>
              <a:gd name="T32" fmla="*/ 58 w 242"/>
              <a:gd name="T33" fmla="*/ 25 h 279"/>
              <a:gd name="T34" fmla="*/ 61 w 242"/>
              <a:gd name="T35" fmla="*/ 35 h 279"/>
              <a:gd name="T36" fmla="*/ 54 w 242"/>
              <a:gd name="T37" fmla="*/ 41 h 279"/>
              <a:gd name="T38" fmla="*/ 54 w 242"/>
              <a:gd name="T39" fmla="*/ 54 h 279"/>
              <a:gd name="T40" fmla="*/ 44 w 242"/>
              <a:gd name="T41" fmla="*/ 62 h 2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42"/>
              <a:gd name="T64" fmla="*/ 0 h 279"/>
              <a:gd name="T65" fmla="*/ 242 w 242"/>
              <a:gd name="T66" fmla="*/ 279 h 2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42" h="279">
                <a:moveTo>
                  <a:pt x="173" y="248"/>
                </a:moveTo>
                <a:lnTo>
                  <a:pt x="140" y="250"/>
                </a:lnTo>
                <a:lnTo>
                  <a:pt x="116" y="279"/>
                </a:lnTo>
                <a:lnTo>
                  <a:pt x="41" y="273"/>
                </a:lnTo>
                <a:lnTo>
                  <a:pt x="2" y="250"/>
                </a:lnTo>
                <a:lnTo>
                  <a:pt x="0" y="179"/>
                </a:lnTo>
                <a:lnTo>
                  <a:pt x="21" y="159"/>
                </a:lnTo>
                <a:lnTo>
                  <a:pt x="41" y="118"/>
                </a:lnTo>
                <a:lnTo>
                  <a:pt x="17" y="106"/>
                </a:lnTo>
                <a:lnTo>
                  <a:pt x="25" y="86"/>
                </a:lnTo>
                <a:lnTo>
                  <a:pt x="53" y="80"/>
                </a:lnTo>
                <a:lnTo>
                  <a:pt x="82" y="39"/>
                </a:lnTo>
                <a:lnTo>
                  <a:pt x="106" y="12"/>
                </a:lnTo>
                <a:lnTo>
                  <a:pt x="132" y="0"/>
                </a:lnTo>
                <a:lnTo>
                  <a:pt x="175" y="49"/>
                </a:lnTo>
                <a:lnTo>
                  <a:pt x="216" y="49"/>
                </a:lnTo>
                <a:lnTo>
                  <a:pt x="230" y="100"/>
                </a:lnTo>
                <a:lnTo>
                  <a:pt x="242" y="139"/>
                </a:lnTo>
                <a:lnTo>
                  <a:pt x="216" y="163"/>
                </a:lnTo>
                <a:lnTo>
                  <a:pt x="214" y="214"/>
                </a:lnTo>
                <a:lnTo>
                  <a:pt x="173" y="24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39" name="Freeform 97"/>
          <p:cNvSpPr>
            <a:spLocks/>
          </p:cNvSpPr>
          <p:nvPr/>
        </p:nvSpPr>
        <p:spPr bwMode="gray">
          <a:xfrm>
            <a:off x="4950206" y="3434396"/>
            <a:ext cx="125534" cy="167843"/>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0" name="Freeform 98"/>
          <p:cNvSpPr>
            <a:spLocks/>
          </p:cNvSpPr>
          <p:nvPr/>
        </p:nvSpPr>
        <p:spPr bwMode="gray">
          <a:xfrm>
            <a:off x="4950206" y="3434396"/>
            <a:ext cx="125534" cy="167843"/>
          </a:xfrm>
          <a:custGeom>
            <a:avLst/>
            <a:gdLst>
              <a:gd name="T0" fmla="*/ 2 w 171"/>
              <a:gd name="T1" fmla="*/ 36 h 230"/>
              <a:gd name="T2" fmla="*/ 1 w 171"/>
              <a:gd name="T3" fmla="*/ 47 h 230"/>
              <a:gd name="T4" fmla="*/ 8 w 171"/>
              <a:gd name="T5" fmla="*/ 56 h 230"/>
              <a:gd name="T6" fmla="*/ 24 w 171"/>
              <a:gd name="T7" fmla="*/ 58 h 230"/>
              <a:gd name="T8" fmla="*/ 37 w 171"/>
              <a:gd name="T9" fmla="*/ 54 h 230"/>
              <a:gd name="T10" fmla="*/ 38 w 171"/>
              <a:gd name="T11" fmla="*/ 39 h 230"/>
              <a:gd name="T12" fmla="*/ 43 w 171"/>
              <a:gd name="T13" fmla="*/ 27 h 230"/>
              <a:gd name="T14" fmla="*/ 41 w 171"/>
              <a:gd name="T15" fmla="*/ 20 h 230"/>
              <a:gd name="T16" fmla="*/ 35 w 171"/>
              <a:gd name="T17" fmla="*/ 15 h 230"/>
              <a:gd name="T18" fmla="*/ 25 w 171"/>
              <a:gd name="T19" fmla="*/ 9 h 230"/>
              <a:gd name="T20" fmla="*/ 25 w 171"/>
              <a:gd name="T21" fmla="*/ 1 h 230"/>
              <a:gd name="T22" fmla="*/ 12 w 171"/>
              <a:gd name="T23" fmla="*/ 0 h 230"/>
              <a:gd name="T24" fmla="*/ 11 w 171"/>
              <a:gd name="T25" fmla="*/ 12 h 230"/>
              <a:gd name="T26" fmla="*/ 0 w 171"/>
              <a:gd name="T27" fmla="*/ 20 h 230"/>
              <a:gd name="T28" fmla="*/ 2 w 171"/>
              <a:gd name="T29" fmla="*/ 36 h 23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230"/>
              <a:gd name="T47" fmla="*/ 171 w 171"/>
              <a:gd name="T48" fmla="*/ 230 h 23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230">
                <a:moveTo>
                  <a:pt x="8" y="144"/>
                </a:moveTo>
                <a:lnTo>
                  <a:pt x="4" y="185"/>
                </a:lnTo>
                <a:lnTo>
                  <a:pt x="31" y="224"/>
                </a:lnTo>
                <a:lnTo>
                  <a:pt x="96" y="230"/>
                </a:lnTo>
                <a:lnTo>
                  <a:pt x="148" y="215"/>
                </a:lnTo>
                <a:lnTo>
                  <a:pt x="152" y="154"/>
                </a:lnTo>
                <a:lnTo>
                  <a:pt x="171" y="108"/>
                </a:lnTo>
                <a:lnTo>
                  <a:pt x="163" y="79"/>
                </a:lnTo>
                <a:lnTo>
                  <a:pt x="138" y="59"/>
                </a:lnTo>
                <a:lnTo>
                  <a:pt x="98" y="35"/>
                </a:lnTo>
                <a:lnTo>
                  <a:pt x="98" y="4"/>
                </a:lnTo>
                <a:lnTo>
                  <a:pt x="45" y="0"/>
                </a:lnTo>
                <a:lnTo>
                  <a:pt x="41" y="45"/>
                </a:lnTo>
                <a:lnTo>
                  <a:pt x="0" y="79"/>
                </a:lnTo>
                <a:lnTo>
                  <a:pt x="8" y="144"/>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1" name="Freeform 99"/>
          <p:cNvSpPr>
            <a:spLocks/>
          </p:cNvSpPr>
          <p:nvPr/>
        </p:nvSpPr>
        <p:spPr bwMode="gray">
          <a:xfrm>
            <a:off x="5119531" y="2892919"/>
            <a:ext cx="627669" cy="62612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2" name="Freeform 100"/>
          <p:cNvSpPr>
            <a:spLocks/>
          </p:cNvSpPr>
          <p:nvPr/>
        </p:nvSpPr>
        <p:spPr bwMode="gray">
          <a:xfrm>
            <a:off x="5119531" y="2892919"/>
            <a:ext cx="627669" cy="626128"/>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solidFill>
            <a:srgbClr val="E8E8E6"/>
          </a:solidFill>
          <a:ln w="635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3" name="Freeform 101"/>
          <p:cNvSpPr>
            <a:spLocks/>
          </p:cNvSpPr>
          <p:nvPr/>
        </p:nvSpPr>
        <p:spPr bwMode="gray">
          <a:xfrm>
            <a:off x="5258202" y="2541178"/>
            <a:ext cx="919608" cy="629047"/>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4" name="Freeform 102"/>
          <p:cNvSpPr>
            <a:spLocks/>
          </p:cNvSpPr>
          <p:nvPr/>
        </p:nvSpPr>
        <p:spPr bwMode="gray">
          <a:xfrm>
            <a:off x="5258202" y="2541178"/>
            <a:ext cx="919608" cy="629047"/>
          </a:xfrm>
          <a:custGeom>
            <a:avLst/>
            <a:gdLst>
              <a:gd name="T0" fmla="*/ 315 w 1260"/>
              <a:gd name="T1" fmla="*/ 87 h 862"/>
              <a:gd name="T2" fmla="*/ 309 w 1260"/>
              <a:gd name="T3" fmla="*/ 91 h 862"/>
              <a:gd name="T4" fmla="*/ 299 w 1260"/>
              <a:gd name="T5" fmla="*/ 98 h 862"/>
              <a:gd name="T6" fmla="*/ 293 w 1260"/>
              <a:gd name="T7" fmla="*/ 101 h 862"/>
              <a:gd name="T8" fmla="*/ 287 w 1260"/>
              <a:gd name="T9" fmla="*/ 98 h 862"/>
              <a:gd name="T10" fmla="*/ 279 w 1260"/>
              <a:gd name="T11" fmla="*/ 94 h 862"/>
              <a:gd name="T12" fmla="*/ 277 w 1260"/>
              <a:gd name="T13" fmla="*/ 106 h 862"/>
              <a:gd name="T14" fmla="*/ 274 w 1260"/>
              <a:gd name="T15" fmla="*/ 119 h 862"/>
              <a:gd name="T16" fmla="*/ 265 w 1260"/>
              <a:gd name="T17" fmla="*/ 127 h 862"/>
              <a:gd name="T18" fmla="*/ 263 w 1260"/>
              <a:gd name="T19" fmla="*/ 136 h 862"/>
              <a:gd name="T20" fmla="*/ 254 w 1260"/>
              <a:gd name="T21" fmla="*/ 143 h 862"/>
              <a:gd name="T22" fmla="*/ 241 w 1260"/>
              <a:gd name="T23" fmla="*/ 147 h 862"/>
              <a:gd name="T24" fmla="*/ 233 w 1260"/>
              <a:gd name="T25" fmla="*/ 149 h 862"/>
              <a:gd name="T26" fmla="*/ 236 w 1260"/>
              <a:gd name="T27" fmla="*/ 157 h 862"/>
              <a:gd name="T28" fmla="*/ 244 w 1260"/>
              <a:gd name="T29" fmla="*/ 167 h 862"/>
              <a:gd name="T30" fmla="*/ 241 w 1260"/>
              <a:gd name="T31" fmla="*/ 175 h 862"/>
              <a:gd name="T32" fmla="*/ 226 w 1260"/>
              <a:gd name="T33" fmla="*/ 177 h 862"/>
              <a:gd name="T34" fmla="*/ 216 w 1260"/>
              <a:gd name="T35" fmla="*/ 177 h 862"/>
              <a:gd name="T36" fmla="*/ 207 w 1260"/>
              <a:gd name="T37" fmla="*/ 177 h 862"/>
              <a:gd name="T38" fmla="*/ 202 w 1260"/>
              <a:gd name="T39" fmla="*/ 172 h 862"/>
              <a:gd name="T40" fmla="*/ 196 w 1260"/>
              <a:gd name="T41" fmla="*/ 170 h 862"/>
              <a:gd name="T42" fmla="*/ 191 w 1260"/>
              <a:gd name="T43" fmla="*/ 183 h 862"/>
              <a:gd name="T44" fmla="*/ 185 w 1260"/>
              <a:gd name="T45" fmla="*/ 199 h 862"/>
              <a:gd name="T46" fmla="*/ 178 w 1260"/>
              <a:gd name="T47" fmla="*/ 213 h 862"/>
              <a:gd name="T48" fmla="*/ 169 w 1260"/>
              <a:gd name="T49" fmla="*/ 216 h 862"/>
              <a:gd name="T50" fmla="*/ 147 w 1260"/>
              <a:gd name="T51" fmla="*/ 181 h 862"/>
              <a:gd name="T52" fmla="*/ 122 w 1260"/>
              <a:gd name="T53" fmla="*/ 132 h 862"/>
              <a:gd name="T54" fmla="*/ 66 w 1260"/>
              <a:gd name="T55" fmla="*/ 99 h 862"/>
              <a:gd name="T56" fmla="*/ 28 w 1260"/>
              <a:gd name="T57" fmla="*/ 96 h 862"/>
              <a:gd name="T58" fmla="*/ 21 w 1260"/>
              <a:gd name="T59" fmla="*/ 55 h 862"/>
              <a:gd name="T60" fmla="*/ 6 w 1260"/>
              <a:gd name="T61" fmla="*/ 26 h 862"/>
              <a:gd name="T62" fmla="*/ 33 w 1260"/>
              <a:gd name="T63" fmla="*/ 29 h 862"/>
              <a:gd name="T64" fmla="*/ 64 w 1260"/>
              <a:gd name="T65" fmla="*/ 0 h 862"/>
              <a:gd name="T66" fmla="*/ 101 w 1260"/>
              <a:gd name="T67" fmla="*/ 27 h 862"/>
              <a:gd name="T68" fmla="*/ 133 w 1260"/>
              <a:gd name="T69" fmla="*/ 34 h 862"/>
              <a:gd name="T70" fmla="*/ 172 w 1260"/>
              <a:gd name="T71" fmla="*/ 48 h 862"/>
              <a:gd name="T72" fmla="*/ 206 w 1260"/>
              <a:gd name="T73" fmla="*/ 62 h 862"/>
              <a:gd name="T74" fmla="*/ 214 w 1260"/>
              <a:gd name="T75" fmla="*/ 42 h 862"/>
              <a:gd name="T76" fmla="*/ 217 w 1260"/>
              <a:gd name="T77" fmla="*/ 53 h 862"/>
              <a:gd name="T78" fmla="*/ 219 w 1260"/>
              <a:gd name="T79" fmla="*/ 58 h 862"/>
              <a:gd name="T80" fmla="*/ 227 w 1260"/>
              <a:gd name="T81" fmla="*/ 65 h 862"/>
              <a:gd name="T82" fmla="*/ 243 w 1260"/>
              <a:gd name="T83" fmla="*/ 80 h 862"/>
              <a:gd name="T84" fmla="*/ 265 w 1260"/>
              <a:gd name="T85" fmla="*/ 51 h 862"/>
              <a:gd name="T86" fmla="*/ 312 w 1260"/>
              <a:gd name="T87" fmla="*/ 62 h 8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0"/>
              <a:gd name="T133" fmla="*/ 0 h 862"/>
              <a:gd name="T134" fmla="*/ 1260 w 1260"/>
              <a:gd name="T135" fmla="*/ 862 h 8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0" h="862">
                <a:moveTo>
                  <a:pt x="1246" y="248"/>
                </a:moveTo>
                <a:lnTo>
                  <a:pt x="1260" y="267"/>
                </a:lnTo>
                <a:lnTo>
                  <a:pt x="1258" y="348"/>
                </a:lnTo>
                <a:lnTo>
                  <a:pt x="1254" y="350"/>
                </a:lnTo>
                <a:lnTo>
                  <a:pt x="1246" y="356"/>
                </a:lnTo>
                <a:lnTo>
                  <a:pt x="1233" y="364"/>
                </a:lnTo>
                <a:lnTo>
                  <a:pt x="1219" y="374"/>
                </a:lnTo>
                <a:lnTo>
                  <a:pt x="1205" y="382"/>
                </a:lnTo>
                <a:lnTo>
                  <a:pt x="1195" y="390"/>
                </a:lnTo>
                <a:lnTo>
                  <a:pt x="1187" y="395"/>
                </a:lnTo>
                <a:lnTo>
                  <a:pt x="1179" y="399"/>
                </a:lnTo>
                <a:lnTo>
                  <a:pt x="1170" y="401"/>
                </a:lnTo>
                <a:lnTo>
                  <a:pt x="1160" y="401"/>
                </a:lnTo>
                <a:lnTo>
                  <a:pt x="1154" y="395"/>
                </a:lnTo>
                <a:lnTo>
                  <a:pt x="1146" y="390"/>
                </a:lnTo>
                <a:lnTo>
                  <a:pt x="1136" y="380"/>
                </a:lnTo>
                <a:lnTo>
                  <a:pt x="1124" y="376"/>
                </a:lnTo>
                <a:lnTo>
                  <a:pt x="1114" y="376"/>
                </a:lnTo>
                <a:lnTo>
                  <a:pt x="1110" y="384"/>
                </a:lnTo>
                <a:lnTo>
                  <a:pt x="1107" y="401"/>
                </a:lnTo>
                <a:lnTo>
                  <a:pt x="1105" y="423"/>
                </a:lnTo>
                <a:lnTo>
                  <a:pt x="1103" y="443"/>
                </a:lnTo>
                <a:lnTo>
                  <a:pt x="1101" y="460"/>
                </a:lnTo>
                <a:lnTo>
                  <a:pt x="1095" y="476"/>
                </a:lnTo>
                <a:lnTo>
                  <a:pt x="1085" y="490"/>
                </a:lnTo>
                <a:lnTo>
                  <a:pt x="1069" y="500"/>
                </a:lnTo>
                <a:lnTo>
                  <a:pt x="1059" y="508"/>
                </a:lnTo>
                <a:lnTo>
                  <a:pt x="1055" y="519"/>
                </a:lnTo>
                <a:lnTo>
                  <a:pt x="1053" y="531"/>
                </a:lnTo>
                <a:lnTo>
                  <a:pt x="1051" y="541"/>
                </a:lnTo>
                <a:lnTo>
                  <a:pt x="1045" y="551"/>
                </a:lnTo>
                <a:lnTo>
                  <a:pt x="1032" y="559"/>
                </a:lnTo>
                <a:lnTo>
                  <a:pt x="1016" y="569"/>
                </a:lnTo>
                <a:lnTo>
                  <a:pt x="996" y="576"/>
                </a:lnTo>
                <a:lnTo>
                  <a:pt x="979" y="584"/>
                </a:lnTo>
                <a:lnTo>
                  <a:pt x="965" y="588"/>
                </a:lnTo>
                <a:lnTo>
                  <a:pt x="951" y="590"/>
                </a:lnTo>
                <a:lnTo>
                  <a:pt x="941" y="592"/>
                </a:lnTo>
                <a:lnTo>
                  <a:pt x="933" y="596"/>
                </a:lnTo>
                <a:lnTo>
                  <a:pt x="929" y="604"/>
                </a:lnTo>
                <a:lnTo>
                  <a:pt x="933" y="614"/>
                </a:lnTo>
                <a:lnTo>
                  <a:pt x="943" y="628"/>
                </a:lnTo>
                <a:lnTo>
                  <a:pt x="955" y="641"/>
                </a:lnTo>
                <a:lnTo>
                  <a:pt x="967" y="651"/>
                </a:lnTo>
                <a:lnTo>
                  <a:pt x="977" y="665"/>
                </a:lnTo>
                <a:lnTo>
                  <a:pt x="981" y="677"/>
                </a:lnTo>
                <a:lnTo>
                  <a:pt x="975" y="691"/>
                </a:lnTo>
                <a:lnTo>
                  <a:pt x="963" y="699"/>
                </a:lnTo>
                <a:lnTo>
                  <a:pt x="943" y="702"/>
                </a:lnTo>
                <a:lnTo>
                  <a:pt x="923" y="704"/>
                </a:lnTo>
                <a:lnTo>
                  <a:pt x="906" y="706"/>
                </a:lnTo>
                <a:lnTo>
                  <a:pt x="892" y="708"/>
                </a:lnTo>
                <a:lnTo>
                  <a:pt x="880" y="708"/>
                </a:lnTo>
                <a:lnTo>
                  <a:pt x="864" y="708"/>
                </a:lnTo>
                <a:lnTo>
                  <a:pt x="847" y="706"/>
                </a:lnTo>
                <a:lnTo>
                  <a:pt x="833" y="706"/>
                </a:lnTo>
                <a:lnTo>
                  <a:pt x="827" y="706"/>
                </a:lnTo>
                <a:lnTo>
                  <a:pt x="825" y="702"/>
                </a:lnTo>
                <a:lnTo>
                  <a:pt x="819" y="697"/>
                </a:lnTo>
                <a:lnTo>
                  <a:pt x="809" y="687"/>
                </a:lnTo>
                <a:lnTo>
                  <a:pt x="799" y="679"/>
                </a:lnTo>
                <a:lnTo>
                  <a:pt x="792" y="675"/>
                </a:lnTo>
                <a:lnTo>
                  <a:pt x="786" y="679"/>
                </a:lnTo>
                <a:lnTo>
                  <a:pt x="780" y="691"/>
                </a:lnTo>
                <a:lnTo>
                  <a:pt x="774" y="708"/>
                </a:lnTo>
                <a:lnTo>
                  <a:pt x="766" y="732"/>
                </a:lnTo>
                <a:lnTo>
                  <a:pt x="756" y="756"/>
                </a:lnTo>
                <a:lnTo>
                  <a:pt x="748" y="777"/>
                </a:lnTo>
                <a:lnTo>
                  <a:pt x="742" y="795"/>
                </a:lnTo>
                <a:lnTo>
                  <a:pt x="733" y="821"/>
                </a:lnTo>
                <a:lnTo>
                  <a:pt x="723" y="838"/>
                </a:lnTo>
                <a:lnTo>
                  <a:pt x="711" y="850"/>
                </a:lnTo>
                <a:lnTo>
                  <a:pt x="699" y="854"/>
                </a:lnTo>
                <a:lnTo>
                  <a:pt x="687" y="858"/>
                </a:lnTo>
                <a:lnTo>
                  <a:pt x="677" y="862"/>
                </a:lnTo>
                <a:lnTo>
                  <a:pt x="671" y="862"/>
                </a:lnTo>
                <a:lnTo>
                  <a:pt x="671" y="799"/>
                </a:lnTo>
                <a:lnTo>
                  <a:pt x="585" y="722"/>
                </a:lnTo>
                <a:lnTo>
                  <a:pt x="595" y="669"/>
                </a:lnTo>
                <a:lnTo>
                  <a:pt x="536" y="602"/>
                </a:lnTo>
                <a:lnTo>
                  <a:pt x="490" y="527"/>
                </a:lnTo>
                <a:lnTo>
                  <a:pt x="335" y="482"/>
                </a:lnTo>
                <a:lnTo>
                  <a:pt x="297" y="460"/>
                </a:lnTo>
                <a:lnTo>
                  <a:pt x="262" y="393"/>
                </a:lnTo>
                <a:lnTo>
                  <a:pt x="223" y="327"/>
                </a:lnTo>
                <a:lnTo>
                  <a:pt x="144" y="388"/>
                </a:lnTo>
                <a:lnTo>
                  <a:pt x="114" y="382"/>
                </a:lnTo>
                <a:lnTo>
                  <a:pt x="112" y="352"/>
                </a:lnTo>
                <a:lnTo>
                  <a:pt x="77" y="303"/>
                </a:lnTo>
                <a:lnTo>
                  <a:pt x="83" y="220"/>
                </a:lnTo>
                <a:lnTo>
                  <a:pt x="42" y="165"/>
                </a:lnTo>
                <a:lnTo>
                  <a:pt x="0" y="157"/>
                </a:lnTo>
                <a:lnTo>
                  <a:pt x="24" y="102"/>
                </a:lnTo>
                <a:lnTo>
                  <a:pt x="67" y="116"/>
                </a:lnTo>
                <a:lnTo>
                  <a:pt x="83" y="96"/>
                </a:lnTo>
                <a:lnTo>
                  <a:pt x="132" y="118"/>
                </a:lnTo>
                <a:lnTo>
                  <a:pt x="124" y="53"/>
                </a:lnTo>
                <a:lnTo>
                  <a:pt x="160" y="23"/>
                </a:lnTo>
                <a:lnTo>
                  <a:pt x="256" y="0"/>
                </a:lnTo>
                <a:lnTo>
                  <a:pt x="280" y="63"/>
                </a:lnTo>
                <a:lnTo>
                  <a:pt x="343" y="132"/>
                </a:lnTo>
                <a:lnTo>
                  <a:pt x="406" y="110"/>
                </a:lnTo>
                <a:lnTo>
                  <a:pt x="453" y="114"/>
                </a:lnTo>
                <a:lnTo>
                  <a:pt x="488" y="81"/>
                </a:lnTo>
                <a:lnTo>
                  <a:pt x="530" y="134"/>
                </a:lnTo>
                <a:lnTo>
                  <a:pt x="650" y="110"/>
                </a:lnTo>
                <a:lnTo>
                  <a:pt x="673" y="142"/>
                </a:lnTo>
                <a:lnTo>
                  <a:pt x="689" y="191"/>
                </a:lnTo>
                <a:lnTo>
                  <a:pt x="742" y="177"/>
                </a:lnTo>
                <a:lnTo>
                  <a:pt x="790" y="250"/>
                </a:lnTo>
                <a:lnTo>
                  <a:pt x="823" y="248"/>
                </a:lnTo>
                <a:lnTo>
                  <a:pt x="813" y="167"/>
                </a:lnTo>
                <a:lnTo>
                  <a:pt x="853" y="161"/>
                </a:lnTo>
                <a:lnTo>
                  <a:pt x="855" y="167"/>
                </a:lnTo>
                <a:lnTo>
                  <a:pt x="858" y="179"/>
                </a:lnTo>
                <a:lnTo>
                  <a:pt x="864" y="195"/>
                </a:lnTo>
                <a:lnTo>
                  <a:pt x="868" y="212"/>
                </a:lnTo>
                <a:lnTo>
                  <a:pt x="872" y="224"/>
                </a:lnTo>
                <a:lnTo>
                  <a:pt x="874" y="232"/>
                </a:lnTo>
                <a:lnTo>
                  <a:pt x="878" y="234"/>
                </a:lnTo>
                <a:lnTo>
                  <a:pt x="886" y="242"/>
                </a:lnTo>
                <a:lnTo>
                  <a:pt x="896" y="250"/>
                </a:lnTo>
                <a:lnTo>
                  <a:pt x="908" y="258"/>
                </a:lnTo>
                <a:lnTo>
                  <a:pt x="916" y="262"/>
                </a:lnTo>
                <a:lnTo>
                  <a:pt x="920" y="266"/>
                </a:lnTo>
                <a:lnTo>
                  <a:pt x="971" y="319"/>
                </a:lnTo>
                <a:lnTo>
                  <a:pt x="994" y="293"/>
                </a:lnTo>
                <a:lnTo>
                  <a:pt x="1010" y="238"/>
                </a:lnTo>
                <a:lnTo>
                  <a:pt x="1059" y="201"/>
                </a:lnTo>
                <a:lnTo>
                  <a:pt x="1126" y="226"/>
                </a:lnTo>
                <a:lnTo>
                  <a:pt x="1203" y="252"/>
                </a:lnTo>
                <a:lnTo>
                  <a:pt x="1246" y="24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5" name="Freeform 103"/>
          <p:cNvSpPr>
            <a:spLocks/>
          </p:cNvSpPr>
          <p:nvPr/>
        </p:nvSpPr>
        <p:spPr bwMode="gray">
          <a:xfrm>
            <a:off x="5055304" y="1637744"/>
            <a:ext cx="1256798" cy="1135495"/>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6" name="Freeform 104"/>
          <p:cNvSpPr>
            <a:spLocks/>
          </p:cNvSpPr>
          <p:nvPr/>
        </p:nvSpPr>
        <p:spPr bwMode="gray">
          <a:xfrm>
            <a:off x="5055304" y="1637744"/>
            <a:ext cx="1256798" cy="1135495"/>
          </a:xfrm>
          <a:custGeom>
            <a:avLst/>
            <a:gdLst>
              <a:gd name="T0" fmla="*/ 419 w 1722"/>
              <a:gd name="T1" fmla="*/ 147 h 1557"/>
              <a:gd name="T2" fmla="*/ 423 w 1722"/>
              <a:gd name="T3" fmla="*/ 159 h 1557"/>
              <a:gd name="T4" fmla="*/ 428 w 1722"/>
              <a:gd name="T5" fmla="*/ 173 h 1557"/>
              <a:gd name="T6" fmla="*/ 419 w 1722"/>
              <a:gd name="T7" fmla="*/ 185 h 1557"/>
              <a:gd name="T8" fmla="*/ 421 w 1722"/>
              <a:gd name="T9" fmla="*/ 196 h 1557"/>
              <a:gd name="T10" fmla="*/ 431 w 1722"/>
              <a:gd name="T11" fmla="*/ 209 h 1557"/>
              <a:gd name="T12" fmla="*/ 429 w 1722"/>
              <a:gd name="T13" fmla="*/ 233 h 1557"/>
              <a:gd name="T14" fmla="*/ 425 w 1722"/>
              <a:gd name="T15" fmla="*/ 256 h 1557"/>
              <a:gd name="T16" fmla="*/ 417 w 1722"/>
              <a:gd name="T17" fmla="*/ 278 h 1557"/>
              <a:gd name="T18" fmla="*/ 418 w 1722"/>
              <a:gd name="T19" fmla="*/ 290 h 1557"/>
              <a:gd name="T20" fmla="*/ 404 w 1722"/>
              <a:gd name="T21" fmla="*/ 293 h 1557"/>
              <a:gd name="T22" fmla="*/ 383 w 1722"/>
              <a:gd name="T23" fmla="*/ 292 h 1557"/>
              <a:gd name="T24" fmla="*/ 374 w 1722"/>
              <a:gd name="T25" fmla="*/ 295 h 1557"/>
              <a:gd name="T26" fmla="*/ 367 w 1722"/>
              <a:gd name="T27" fmla="*/ 309 h 1557"/>
              <a:gd name="T28" fmla="*/ 358 w 1722"/>
              <a:gd name="T29" fmla="*/ 318 h 1557"/>
              <a:gd name="T30" fmla="*/ 368 w 1722"/>
              <a:gd name="T31" fmla="*/ 333 h 1557"/>
              <a:gd name="T32" fmla="*/ 375 w 1722"/>
              <a:gd name="T33" fmla="*/ 350 h 1557"/>
              <a:gd name="T34" fmla="*/ 380 w 1722"/>
              <a:gd name="T35" fmla="*/ 367 h 1557"/>
              <a:gd name="T36" fmla="*/ 334 w 1722"/>
              <a:gd name="T37" fmla="*/ 359 h 1557"/>
              <a:gd name="T38" fmla="*/ 299 w 1722"/>
              <a:gd name="T39" fmla="*/ 376 h 1557"/>
              <a:gd name="T40" fmla="*/ 275 w 1722"/>
              <a:gd name="T41" fmla="*/ 371 h 1557"/>
              <a:gd name="T42" fmla="*/ 237 w 1722"/>
              <a:gd name="T43" fmla="*/ 345 h 1557"/>
              <a:gd name="T44" fmla="*/ 183 w 1722"/>
              <a:gd name="T45" fmla="*/ 338 h 1557"/>
              <a:gd name="T46" fmla="*/ 134 w 1722"/>
              <a:gd name="T47" fmla="*/ 309 h 1557"/>
              <a:gd name="T48" fmla="*/ 93 w 1722"/>
              <a:gd name="T49" fmla="*/ 288 h 1557"/>
              <a:gd name="T50" fmla="*/ 118 w 1722"/>
              <a:gd name="T51" fmla="*/ 211 h 1557"/>
              <a:gd name="T52" fmla="*/ 133 w 1722"/>
              <a:gd name="T53" fmla="*/ 147 h 1557"/>
              <a:gd name="T54" fmla="*/ 106 w 1722"/>
              <a:gd name="T55" fmla="*/ 89 h 1557"/>
              <a:gd name="T56" fmla="*/ 45 w 1722"/>
              <a:gd name="T57" fmla="*/ 63 h 1557"/>
              <a:gd name="T58" fmla="*/ 12 w 1722"/>
              <a:gd name="T59" fmla="*/ 35 h 1557"/>
              <a:gd name="T60" fmla="*/ 9 w 1722"/>
              <a:gd name="T61" fmla="*/ 18 h 1557"/>
              <a:gd name="T62" fmla="*/ 25 w 1722"/>
              <a:gd name="T63" fmla="*/ 11 h 1557"/>
              <a:gd name="T64" fmla="*/ 45 w 1722"/>
              <a:gd name="T65" fmla="*/ 4 h 1557"/>
              <a:gd name="T66" fmla="*/ 61 w 1722"/>
              <a:gd name="T67" fmla="*/ 1 h 1557"/>
              <a:gd name="T68" fmla="*/ 82 w 1722"/>
              <a:gd name="T69" fmla="*/ 11 h 1557"/>
              <a:gd name="T70" fmla="*/ 94 w 1722"/>
              <a:gd name="T71" fmla="*/ 8 h 1557"/>
              <a:gd name="T72" fmla="*/ 104 w 1722"/>
              <a:gd name="T73" fmla="*/ 6 h 1557"/>
              <a:gd name="T74" fmla="*/ 127 w 1722"/>
              <a:gd name="T75" fmla="*/ 24 h 1557"/>
              <a:gd name="T76" fmla="*/ 146 w 1722"/>
              <a:gd name="T77" fmla="*/ 46 h 1557"/>
              <a:gd name="T78" fmla="*/ 160 w 1722"/>
              <a:gd name="T79" fmla="*/ 69 h 1557"/>
              <a:gd name="T80" fmla="*/ 175 w 1722"/>
              <a:gd name="T81" fmla="*/ 92 h 1557"/>
              <a:gd name="T82" fmla="*/ 184 w 1722"/>
              <a:gd name="T83" fmla="*/ 101 h 1557"/>
              <a:gd name="T84" fmla="*/ 194 w 1722"/>
              <a:gd name="T85" fmla="*/ 123 h 1557"/>
              <a:gd name="T86" fmla="*/ 206 w 1722"/>
              <a:gd name="T87" fmla="*/ 138 h 1557"/>
              <a:gd name="T88" fmla="*/ 225 w 1722"/>
              <a:gd name="T89" fmla="*/ 141 h 1557"/>
              <a:gd name="T90" fmla="*/ 245 w 1722"/>
              <a:gd name="T91" fmla="*/ 137 h 1557"/>
              <a:gd name="T92" fmla="*/ 267 w 1722"/>
              <a:gd name="T93" fmla="*/ 143 h 1557"/>
              <a:gd name="T94" fmla="*/ 281 w 1722"/>
              <a:gd name="T95" fmla="*/ 152 h 1557"/>
              <a:gd name="T96" fmla="*/ 293 w 1722"/>
              <a:gd name="T97" fmla="*/ 154 h 1557"/>
              <a:gd name="T98" fmla="*/ 298 w 1722"/>
              <a:gd name="T99" fmla="*/ 154 h 1557"/>
              <a:gd name="T100" fmla="*/ 300 w 1722"/>
              <a:gd name="T101" fmla="*/ 160 h 1557"/>
              <a:gd name="T102" fmla="*/ 308 w 1722"/>
              <a:gd name="T103" fmla="*/ 175 h 1557"/>
              <a:gd name="T104" fmla="*/ 317 w 1722"/>
              <a:gd name="T105" fmla="*/ 191 h 1557"/>
              <a:gd name="T106" fmla="*/ 329 w 1722"/>
              <a:gd name="T107" fmla="*/ 197 h 1557"/>
              <a:gd name="T108" fmla="*/ 350 w 1722"/>
              <a:gd name="T109" fmla="*/ 191 h 1557"/>
              <a:gd name="T110" fmla="*/ 368 w 1722"/>
              <a:gd name="T111" fmla="*/ 175 h 1557"/>
              <a:gd name="T112" fmla="*/ 382 w 1722"/>
              <a:gd name="T113" fmla="*/ 160 h 1557"/>
              <a:gd name="T114" fmla="*/ 396 w 1722"/>
              <a:gd name="T115" fmla="*/ 148 h 1557"/>
              <a:gd name="T116" fmla="*/ 414 w 1722"/>
              <a:gd name="T117" fmla="*/ 140 h 155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722"/>
              <a:gd name="T178" fmla="*/ 0 h 1557"/>
              <a:gd name="T179" fmla="*/ 1722 w 1722"/>
              <a:gd name="T180" fmla="*/ 1557 h 155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722" h="1557">
                <a:moveTo>
                  <a:pt x="1673" y="557"/>
                </a:moveTo>
                <a:lnTo>
                  <a:pt x="1673" y="561"/>
                </a:lnTo>
                <a:lnTo>
                  <a:pt x="1673" y="575"/>
                </a:lnTo>
                <a:lnTo>
                  <a:pt x="1675" y="590"/>
                </a:lnTo>
                <a:lnTo>
                  <a:pt x="1675" y="606"/>
                </a:lnTo>
                <a:lnTo>
                  <a:pt x="1675" y="618"/>
                </a:lnTo>
                <a:lnTo>
                  <a:pt x="1681" y="628"/>
                </a:lnTo>
                <a:lnTo>
                  <a:pt x="1691" y="639"/>
                </a:lnTo>
                <a:lnTo>
                  <a:pt x="1702" y="649"/>
                </a:lnTo>
                <a:lnTo>
                  <a:pt x="1712" y="661"/>
                </a:lnTo>
                <a:lnTo>
                  <a:pt x="1714" y="673"/>
                </a:lnTo>
                <a:lnTo>
                  <a:pt x="1710" y="693"/>
                </a:lnTo>
                <a:lnTo>
                  <a:pt x="1698" y="712"/>
                </a:lnTo>
                <a:lnTo>
                  <a:pt x="1687" y="728"/>
                </a:lnTo>
                <a:lnTo>
                  <a:pt x="1681" y="736"/>
                </a:lnTo>
                <a:lnTo>
                  <a:pt x="1673" y="742"/>
                </a:lnTo>
                <a:lnTo>
                  <a:pt x="1669" y="752"/>
                </a:lnTo>
                <a:lnTo>
                  <a:pt x="1667" y="762"/>
                </a:lnTo>
                <a:lnTo>
                  <a:pt x="1673" y="773"/>
                </a:lnTo>
                <a:lnTo>
                  <a:pt x="1683" y="787"/>
                </a:lnTo>
                <a:lnTo>
                  <a:pt x="1697" y="799"/>
                </a:lnTo>
                <a:lnTo>
                  <a:pt x="1708" y="811"/>
                </a:lnTo>
                <a:lnTo>
                  <a:pt x="1718" y="823"/>
                </a:lnTo>
                <a:lnTo>
                  <a:pt x="1722" y="836"/>
                </a:lnTo>
                <a:lnTo>
                  <a:pt x="1720" y="852"/>
                </a:lnTo>
                <a:lnTo>
                  <a:pt x="1720" y="876"/>
                </a:lnTo>
                <a:lnTo>
                  <a:pt x="1718" y="905"/>
                </a:lnTo>
                <a:lnTo>
                  <a:pt x="1716" y="935"/>
                </a:lnTo>
                <a:lnTo>
                  <a:pt x="1714" y="964"/>
                </a:lnTo>
                <a:lnTo>
                  <a:pt x="1712" y="988"/>
                </a:lnTo>
                <a:lnTo>
                  <a:pt x="1708" y="1002"/>
                </a:lnTo>
                <a:lnTo>
                  <a:pt x="1697" y="1025"/>
                </a:lnTo>
                <a:lnTo>
                  <a:pt x="1687" y="1051"/>
                </a:lnTo>
                <a:lnTo>
                  <a:pt x="1675" y="1074"/>
                </a:lnTo>
                <a:lnTo>
                  <a:pt x="1667" y="1096"/>
                </a:lnTo>
                <a:lnTo>
                  <a:pt x="1667" y="1114"/>
                </a:lnTo>
                <a:lnTo>
                  <a:pt x="1667" y="1130"/>
                </a:lnTo>
                <a:lnTo>
                  <a:pt x="1669" y="1139"/>
                </a:lnTo>
                <a:lnTo>
                  <a:pt x="1671" y="1151"/>
                </a:lnTo>
                <a:lnTo>
                  <a:pt x="1671" y="1163"/>
                </a:lnTo>
                <a:lnTo>
                  <a:pt x="1667" y="1171"/>
                </a:lnTo>
                <a:lnTo>
                  <a:pt x="1655" y="1175"/>
                </a:lnTo>
                <a:lnTo>
                  <a:pt x="1639" y="1175"/>
                </a:lnTo>
                <a:lnTo>
                  <a:pt x="1614" y="1175"/>
                </a:lnTo>
                <a:lnTo>
                  <a:pt x="1586" y="1175"/>
                </a:lnTo>
                <a:lnTo>
                  <a:pt x="1561" y="1173"/>
                </a:lnTo>
                <a:lnTo>
                  <a:pt x="1539" y="1171"/>
                </a:lnTo>
                <a:lnTo>
                  <a:pt x="1529" y="1169"/>
                </a:lnTo>
                <a:lnTo>
                  <a:pt x="1521" y="1169"/>
                </a:lnTo>
                <a:lnTo>
                  <a:pt x="1511" y="1171"/>
                </a:lnTo>
                <a:lnTo>
                  <a:pt x="1502" y="1177"/>
                </a:lnTo>
                <a:lnTo>
                  <a:pt x="1496" y="1183"/>
                </a:lnTo>
                <a:lnTo>
                  <a:pt x="1492" y="1193"/>
                </a:lnTo>
                <a:lnTo>
                  <a:pt x="1486" y="1206"/>
                </a:lnTo>
                <a:lnTo>
                  <a:pt x="1478" y="1222"/>
                </a:lnTo>
                <a:lnTo>
                  <a:pt x="1468" y="1238"/>
                </a:lnTo>
                <a:lnTo>
                  <a:pt x="1458" y="1246"/>
                </a:lnTo>
                <a:lnTo>
                  <a:pt x="1445" y="1254"/>
                </a:lnTo>
                <a:lnTo>
                  <a:pt x="1435" y="1261"/>
                </a:lnTo>
                <a:lnTo>
                  <a:pt x="1429" y="1273"/>
                </a:lnTo>
                <a:lnTo>
                  <a:pt x="1433" y="1285"/>
                </a:lnTo>
                <a:lnTo>
                  <a:pt x="1443" y="1297"/>
                </a:lnTo>
                <a:lnTo>
                  <a:pt x="1456" y="1313"/>
                </a:lnTo>
                <a:lnTo>
                  <a:pt x="1470" y="1332"/>
                </a:lnTo>
                <a:lnTo>
                  <a:pt x="1480" y="1350"/>
                </a:lnTo>
                <a:lnTo>
                  <a:pt x="1486" y="1364"/>
                </a:lnTo>
                <a:lnTo>
                  <a:pt x="1492" y="1381"/>
                </a:lnTo>
                <a:lnTo>
                  <a:pt x="1498" y="1401"/>
                </a:lnTo>
                <a:lnTo>
                  <a:pt x="1504" y="1423"/>
                </a:lnTo>
                <a:lnTo>
                  <a:pt x="1510" y="1441"/>
                </a:lnTo>
                <a:lnTo>
                  <a:pt x="1513" y="1454"/>
                </a:lnTo>
                <a:lnTo>
                  <a:pt x="1517" y="1470"/>
                </a:lnTo>
                <a:lnTo>
                  <a:pt x="1521" y="1482"/>
                </a:lnTo>
                <a:lnTo>
                  <a:pt x="1523" y="1486"/>
                </a:lnTo>
                <a:lnTo>
                  <a:pt x="1480" y="1490"/>
                </a:lnTo>
                <a:lnTo>
                  <a:pt x="1336" y="1439"/>
                </a:lnTo>
                <a:lnTo>
                  <a:pt x="1287" y="1476"/>
                </a:lnTo>
                <a:lnTo>
                  <a:pt x="1271" y="1531"/>
                </a:lnTo>
                <a:lnTo>
                  <a:pt x="1248" y="1557"/>
                </a:lnTo>
                <a:lnTo>
                  <a:pt x="1195" y="1504"/>
                </a:lnTo>
                <a:lnTo>
                  <a:pt x="1151" y="1472"/>
                </a:lnTo>
                <a:lnTo>
                  <a:pt x="1130" y="1399"/>
                </a:lnTo>
                <a:lnTo>
                  <a:pt x="1090" y="1405"/>
                </a:lnTo>
                <a:lnTo>
                  <a:pt x="1100" y="1486"/>
                </a:lnTo>
                <a:lnTo>
                  <a:pt x="1067" y="1488"/>
                </a:lnTo>
                <a:lnTo>
                  <a:pt x="1019" y="1415"/>
                </a:lnTo>
                <a:lnTo>
                  <a:pt x="966" y="1429"/>
                </a:lnTo>
                <a:lnTo>
                  <a:pt x="950" y="1380"/>
                </a:lnTo>
                <a:lnTo>
                  <a:pt x="927" y="1348"/>
                </a:lnTo>
                <a:lnTo>
                  <a:pt x="807" y="1372"/>
                </a:lnTo>
                <a:lnTo>
                  <a:pt x="765" y="1322"/>
                </a:lnTo>
                <a:lnTo>
                  <a:pt x="730" y="1352"/>
                </a:lnTo>
                <a:lnTo>
                  <a:pt x="683" y="1348"/>
                </a:lnTo>
                <a:lnTo>
                  <a:pt x="620" y="1370"/>
                </a:lnTo>
                <a:lnTo>
                  <a:pt x="557" y="1301"/>
                </a:lnTo>
                <a:lnTo>
                  <a:pt x="533" y="1238"/>
                </a:lnTo>
                <a:lnTo>
                  <a:pt x="437" y="1261"/>
                </a:lnTo>
                <a:lnTo>
                  <a:pt x="401" y="1291"/>
                </a:lnTo>
                <a:lnTo>
                  <a:pt x="413" y="1208"/>
                </a:lnTo>
                <a:lnTo>
                  <a:pt x="372" y="1153"/>
                </a:lnTo>
                <a:lnTo>
                  <a:pt x="317" y="1094"/>
                </a:lnTo>
                <a:lnTo>
                  <a:pt x="332" y="1047"/>
                </a:lnTo>
                <a:lnTo>
                  <a:pt x="415" y="956"/>
                </a:lnTo>
                <a:lnTo>
                  <a:pt x="472" y="844"/>
                </a:lnTo>
                <a:lnTo>
                  <a:pt x="521" y="791"/>
                </a:lnTo>
                <a:lnTo>
                  <a:pt x="529" y="722"/>
                </a:lnTo>
                <a:lnTo>
                  <a:pt x="563" y="708"/>
                </a:lnTo>
                <a:lnTo>
                  <a:pt x="531" y="590"/>
                </a:lnTo>
                <a:lnTo>
                  <a:pt x="561" y="480"/>
                </a:lnTo>
                <a:lnTo>
                  <a:pt x="580" y="376"/>
                </a:lnTo>
                <a:lnTo>
                  <a:pt x="468" y="297"/>
                </a:lnTo>
                <a:lnTo>
                  <a:pt x="421" y="358"/>
                </a:lnTo>
                <a:lnTo>
                  <a:pt x="313" y="393"/>
                </a:lnTo>
                <a:lnTo>
                  <a:pt x="210" y="393"/>
                </a:lnTo>
                <a:lnTo>
                  <a:pt x="183" y="321"/>
                </a:lnTo>
                <a:lnTo>
                  <a:pt x="179" y="254"/>
                </a:lnTo>
                <a:lnTo>
                  <a:pt x="112" y="226"/>
                </a:lnTo>
                <a:lnTo>
                  <a:pt x="88" y="273"/>
                </a:lnTo>
                <a:lnTo>
                  <a:pt x="0" y="222"/>
                </a:lnTo>
                <a:lnTo>
                  <a:pt x="45" y="140"/>
                </a:lnTo>
                <a:lnTo>
                  <a:pt x="6" y="90"/>
                </a:lnTo>
                <a:lnTo>
                  <a:pt x="10" y="88"/>
                </a:lnTo>
                <a:lnTo>
                  <a:pt x="19" y="83"/>
                </a:lnTo>
                <a:lnTo>
                  <a:pt x="33" y="75"/>
                </a:lnTo>
                <a:lnTo>
                  <a:pt x="51" y="65"/>
                </a:lnTo>
                <a:lnTo>
                  <a:pt x="69" y="57"/>
                </a:lnTo>
                <a:lnTo>
                  <a:pt x="84" y="49"/>
                </a:lnTo>
                <a:lnTo>
                  <a:pt x="98" y="45"/>
                </a:lnTo>
                <a:lnTo>
                  <a:pt x="112" y="41"/>
                </a:lnTo>
                <a:lnTo>
                  <a:pt x="134" y="35"/>
                </a:lnTo>
                <a:lnTo>
                  <a:pt x="155" y="25"/>
                </a:lnTo>
                <a:lnTo>
                  <a:pt x="179" y="18"/>
                </a:lnTo>
                <a:lnTo>
                  <a:pt x="197" y="8"/>
                </a:lnTo>
                <a:lnTo>
                  <a:pt x="208" y="4"/>
                </a:lnTo>
                <a:lnTo>
                  <a:pt x="224" y="0"/>
                </a:lnTo>
                <a:lnTo>
                  <a:pt x="244" y="4"/>
                </a:lnTo>
                <a:lnTo>
                  <a:pt x="267" y="14"/>
                </a:lnTo>
                <a:lnTo>
                  <a:pt x="293" y="25"/>
                </a:lnTo>
                <a:lnTo>
                  <a:pt x="313" y="39"/>
                </a:lnTo>
                <a:lnTo>
                  <a:pt x="328" y="47"/>
                </a:lnTo>
                <a:lnTo>
                  <a:pt x="344" y="51"/>
                </a:lnTo>
                <a:lnTo>
                  <a:pt x="358" y="49"/>
                </a:lnTo>
                <a:lnTo>
                  <a:pt x="366" y="43"/>
                </a:lnTo>
                <a:lnTo>
                  <a:pt x="374" y="35"/>
                </a:lnTo>
                <a:lnTo>
                  <a:pt x="380" y="27"/>
                </a:lnTo>
                <a:lnTo>
                  <a:pt x="387" y="21"/>
                </a:lnTo>
                <a:lnTo>
                  <a:pt x="397" y="21"/>
                </a:lnTo>
                <a:lnTo>
                  <a:pt x="413" y="25"/>
                </a:lnTo>
                <a:lnTo>
                  <a:pt x="447" y="39"/>
                </a:lnTo>
                <a:lnTo>
                  <a:pt x="472" y="53"/>
                </a:lnTo>
                <a:lnTo>
                  <a:pt x="492" y="73"/>
                </a:lnTo>
                <a:lnTo>
                  <a:pt x="510" y="96"/>
                </a:lnTo>
                <a:lnTo>
                  <a:pt x="531" y="118"/>
                </a:lnTo>
                <a:lnTo>
                  <a:pt x="551" y="142"/>
                </a:lnTo>
                <a:lnTo>
                  <a:pt x="567" y="163"/>
                </a:lnTo>
                <a:lnTo>
                  <a:pt x="582" y="187"/>
                </a:lnTo>
                <a:lnTo>
                  <a:pt x="598" y="212"/>
                </a:lnTo>
                <a:lnTo>
                  <a:pt x="610" y="232"/>
                </a:lnTo>
                <a:lnTo>
                  <a:pt x="622" y="256"/>
                </a:lnTo>
                <a:lnTo>
                  <a:pt x="637" y="279"/>
                </a:lnTo>
                <a:lnTo>
                  <a:pt x="655" y="303"/>
                </a:lnTo>
                <a:lnTo>
                  <a:pt x="673" y="325"/>
                </a:lnTo>
                <a:lnTo>
                  <a:pt x="689" y="348"/>
                </a:lnTo>
                <a:lnTo>
                  <a:pt x="698" y="368"/>
                </a:lnTo>
                <a:lnTo>
                  <a:pt x="704" y="378"/>
                </a:lnTo>
                <a:lnTo>
                  <a:pt x="714" y="386"/>
                </a:lnTo>
                <a:lnTo>
                  <a:pt x="726" y="393"/>
                </a:lnTo>
                <a:lnTo>
                  <a:pt x="736" y="405"/>
                </a:lnTo>
                <a:lnTo>
                  <a:pt x="742" y="417"/>
                </a:lnTo>
                <a:lnTo>
                  <a:pt x="750" y="445"/>
                </a:lnTo>
                <a:lnTo>
                  <a:pt x="761" y="470"/>
                </a:lnTo>
                <a:lnTo>
                  <a:pt x="773" y="492"/>
                </a:lnTo>
                <a:lnTo>
                  <a:pt x="783" y="508"/>
                </a:lnTo>
                <a:lnTo>
                  <a:pt x="795" y="527"/>
                </a:lnTo>
                <a:lnTo>
                  <a:pt x="809" y="543"/>
                </a:lnTo>
                <a:lnTo>
                  <a:pt x="824" y="555"/>
                </a:lnTo>
                <a:lnTo>
                  <a:pt x="840" y="561"/>
                </a:lnTo>
                <a:lnTo>
                  <a:pt x="862" y="567"/>
                </a:lnTo>
                <a:lnTo>
                  <a:pt x="882" y="569"/>
                </a:lnTo>
                <a:lnTo>
                  <a:pt x="901" y="565"/>
                </a:lnTo>
                <a:lnTo>
                  <a:pt x="919" y="559"/>
                </a:lnTo>
                <a:lnTo>
                  <a:pt x="941" y="553"/>
                </a:lnTo>
                <a:lnTo>
                  <a:pt x="960" y="549"/>
                </a:lnTo>
                <a:lnTo>
                  <a:pt x="982" y="551"/>
                </a:lnTo>
                <a:lnTo>
                  <a:pt x="1004" y="559"/>
                </a:lnTo>
                <a:lnTo>
                  <a:pt x="1029" y="563"/>
                </a:lnTo>
                <a:lnTo>
                  <a:pt x="1051" y="569"/>
                </a:lnTo>
                <a:lnTo>
                  <a:pt x="1065" y="575"/>
                </a:lnTo>
                <a:lnTo>
                  <a:pt x="1073" y="580"/>
                </a:lnTo>
                <a:lnTo>
                  <a:pt x="1086" y="588"/>
                </a:lnTo>
                <a:lnTo>
                  <a:pt x="1104" y="598"/>
                </a:lnTo>
                <a:lnTo>
                  <a:pt x="1122" y="608"/>
                </a:lnTo>
                <a:lnTo>
                  <a:pt x="1139" y="616"/>
                </a:lnTo>
                <a:lnTo>
                  <a:pt x="1155" y="620"/>
                </a:lnTo>
                <a:lnTo>
                  <a:pt x="1167" y="620"/>
                </a:lnTo>
                <a:lnTo>
                  <a:pt x="1171" y="618"/>
                </a:lnTo>
                <a:lnTo>
                  <a:pt x="1177" y="614"/>
                </a:lnTo>
                <a:lnTo>
                  <a:pt x="1181" y="614"/>
                </a:lnTo>
                <a:lnTo>
                  <a:pt x="1185" y="614"/>
                </a:lnTo>
                <a:lnTo>
                  <a:pt x="1189" y="616"/>
                </a:lnTo>
                <a:lnTo>
                  <a:pt x="1191" y="618"/>
                </a:lnTo>
                <a:lnTo>
                  <a:pt x="1193" y="624"/>
                </a:lnTo>
                <a:lnTo>
                  <a:pt x="1195" y="632"/>
                </a:lnTo>
                <a:lnTo>
                  <a:pt x="1197" y="641"/>
                </a:lnTo>
                <a:lnTo>
                  <a:pt x="1202" y="659"/>
                </a:lnTo>
                <a:lnTo>
                  <a:pt x="1212" y="675"/>
                </a:lnTo>
                <a:lnTo>
                  <a:pt x="1224" y="687"/>
                </a:lnTo>
                <a:lnTo>
                  <a:pt x="1232" y="701"/>
                </a:lnTo>
                <a:lnTo>
                  <a:pt x="1238" y="714"/>
                </a:lnTo>
                <a:lnTo>
                  <a:pt x="1244" y="734"/>
                </a:lnTo>
                <a:lnTo>
                  <a:pt x="1254" y="754"/>
                </a:lnTo>
                <a:lnTo>
                  <a:pt x="1265" y="767"/>
                </a:lnTo>
                <a:lnTo>
                  <a:pt x="1277" y="775"/>
                </a:lnTo>
                <a:lnTo>
                  <a:pt x="1289" y="779"/>
                </a:lnTo>
                <a:lnTo>
                  <a:pt x="1299" y="785"/>
                </a:lnTo>
                <a:lnTo>
                  <a:pt x="1313" y="789"/>
                </a:lnTo>
                <a:lnTo>
                  <a:pt x="1328" y="785"/>
                </a:lnTo>
                <a:lnTo>
                  <a:pt x="1348" y="777"/>
                </a:lnTo>
                <a:lnTo>
                  <a:pt x="1374" y="773"/>
                </a:lnTo>
                <a:lnTo>
                  <a:pt x="1399" y="767"/>
                </a:lnTo>
                <a:lnTo>
                  <a:pt x="1423" y="760"/>
                </a:lnTo>
                <a:lnTo>
                  <a:pt x="1447" y="742"/>
                </a:lnTo>
                <a:lnTo>
                  <a:pt x="1462" y="722"/>
                </a:lnTo>
                <a:lnTo>
                  <a:pt x="1472" y="701"/>
                </a:lnTo>
                <a:lnTo>
                  <a:pt x="1480" y="689"/>
                </a:lnTo>
                <a:lnTo>
                  <a:pt x="1494" y="675"/>
                </a:lnTo>
                <a:lnTo>
                  <a:pt x="1510" y="659"/>
                </a:lnTo>
                <a:lnTo>
                  <a:pt x="1527" y="643"/>
                </a:lnTo>
                <a:lnTo>
                  <a:pt x="1543" y="628"/>
                </a:lnTo>
                <a:lnTo>
                  <a:pt x="1557" y="616"/>
                </a:lnTo>
                <a:lnTo>
                  <a:pt x="1572" y="604"/>
                </a:lnTo>
                <a:lnTo>
                  <a:pt x="1584" y="594"/>
                </a:lnTo>
                <a:lnTo>
                  <a:pt x="1598" y="586"/>
                </a:lnTo>
                <a:lnTo>
                  <a:pt x="1614" y="577"/>
                </a:lnTo>
                <a:lnTo>
                  <a:pt x="1634" y="567"/>
                </a:lnTo>
                <a:lnTo>
                  <a:pt x="1653" y="561"/>
                </a:lnTo>
                <a:lnTo>
                  <a:pt x="1667" y="557"/>
                </a:lnTo>
                <a:lnTo>
                  <a:pt x="1673" y="557"/>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7" name="Freeform 105"/>
          <p:cNvSpPr>
            <a:spLocks/>
          </p:cNvSpPr>
          <p:nvPr/>
        </p:nvSpPr>
        <p:spPr bwMode="gray">
          <a:xfrm>
            <a:off x="3106611" y="1703422"/>
            <a:ext cx="2395360" cy="2149852"/>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48" name="Freeform 106"/>
          <p:cNvSpPr>
            <a:spLocks/>
          </p:cNvSpPr>
          <p:nvPr/>
        </p:nvSpPr>
        <p:spPr bwMode="gray">
          <a:xfrm>
            <a:off x="3106611" y="1703422"/>
            <a:ext cx="2395360" cy="2149852"/>
          </a:xfrm>
          <a:custGeom>
            <a:avLst/>
            <a:gdLst>
              <a:gd name="T0" fmla="*/ 651 w 3282"/>
              <a:gd name="T1" fmla="*/ 10 h 2947"/>
              <a:gd name="T2" fmla="*/ 669 w 3282"/>
              <a:gd name="T3" fmla="*/ 0 h 2947"/>
              <a:gd name="T4" fmla="*/ 720 w 3282"/>
              <a:gd name="T5" fmla="*/ 75 h 2947"/>
              <a:gd name="T6" fmla="*/ 808 w 3282"/>
              <a:gd name="T7" fmla="*/ 154 h 2947"/>
              <a:gd name="T8" fmla="*/ 761 w 3282"/>
              <a:gd name="T9" fmla="*/ 265 h 2947"/>
              <a:gd name="T10" fmla="*/ 737 w 3282"/>
              <a:gd name="T11" fmla="*/ 326 h 2947"/>
              <a:gd name="T12" fmla="*/ 793 w 3282"/>
              <a:gd name="T13" fmla="*/ 368 h 2947"/>
              <a:gd name="T14" fmla="*/ 785 w 3282"/>
              <a:gd name="T15" fmla="*/ 441 h 2947"/>
              <a:gd name="T16" fmla="*/ 710 w 3282"/>
              <a:gd name="T17" fmla="*/ 486 h 2947"/>
              <a:gd name="T18" fmla="*/ 693 w 3282"/>
              <a:gd name="T19" fmla="*/ 529 h 2947"/>
              <a:gd name="T20" fmla="*/ 634 w 3282"/>
              <a:gd name="T21" fmla="*/ 485 h 2947"/>
              <a:gd name="T22" fmla="*/ 587 w 3282"/>
              <a:gd name="T23" fmla="*/ 518 h 2947"/>
              <a:gd name="T24" fmla="*/ 530 w 3282"/>
              <a:gd name="T25" fmla="*/ 545 h 2947"/>
              <a:gd name="T26" fmla="*/ 470 w 3282"/>
              <a:gd name="T27" fmla="*/ 631 h 2947"/>
              <a:gd name="T28" fmla="*/ 376 w 3282"/>
              <a:gd name="T29" fmla="*/ 713 h 2947"/>
              <a:gd name="T30" fmla="*/ 309 w 3282"/>
              <a:gd name="T31" fmla="*/ 676 h 2947"/>
              <a:gd name="T32" fmla="*/ 235 w 3282"/>
              <a:gd name="T33" fmla="*/ 736 h 2947"/>
              <a:gd name="T34" fmla="*/ 189 w 3282"/>
              <a:gd name="T35" fmla="*/ 655 h 2947"/>
              <a:gd name="T36" fmla="*/ 88 w 3282"/>
              <a:gd name="T37" fmla="*/ 617 h 2947"/>
              <a:gd name="T38" fmla="*/ 9 w 3282"/>
              <a:gd name="T39" fmla="*/ 583 h 2947"/>
              <a:gd name="T40" fmla="*/ 20 w 3282"/>
              <a:gd name="T41" fmla="*/ 515 h 2947"/>
              <a:gd name="T42" fmla="*/ 70 w 3282"/>
              <a:gd name="T43" fmla="*/ 522 h 2947"/>
              <a:gd name="T44" fmla="*/ 103 w 3282"/>
              <a:gd name="T45" fmla="*/ 518 h 2947"/>
              <a:gd name="T46" fmla="*/ 144 w 3282"/>
              <a:gd name="T47" fmla="*/ 526 h 2947"/>
              <a:gd name="T48" fmla="*/ 178 w 3282"/>
              <a:gd name="T49" fmla="*/ 545 h 2947"/>
              <a:gd name="T50" fmla="*/ 223 w 3282"/>
              <a:gd name="T51" fmla="*/ 550 h 2947"/>
              <a:gd name="T52" fmla="*/ 246 w 3282"/>
              <a:gd name="T53" fmla="*/ 558 h 2947"/>
              <a:gd name="T54" fmla="*/ 291 w 3282"/>
              <a:gd name="T55" fmla="*/ 532 h 2947"/>
              <a:gd name="T56" fmla="*/ 341 w 3282"/>
              <a:gd name="T57" fmla="*/ 519 h 2947"/>
              <a:gd name="T58" fmla="*/ 375 w 3282"/>
              <a:gd name="T59" fmla="*/ 517 h 2947"/>
              <a:gd name="T60" fmla="*/ 398 w 3282"/>
              <a:gd name="T61" fmla="*/ 506 h 2947"/>
              <a:gd name="T62" fmla="*/ 420 w 3282"/>
              <a:gd name="T63" fmla="*/ 485 h 2947"/>
              <a:gd name="T64" fmla="*/ 443 w 3282"/>
              <a:gd name="T65" fmla="*/ 466 h 2947"/>
              <a:gd name="T66" fmla="*/ 459 w 3282"/>
              <a:gd name="T67" fmla="*/ 452 h 2947"/>
              <a:gd name="T68" fmla="*/ 443 w 3282"/>
              <a:gd name="T69" fmla="*/ 419 h 2947"/>
              <a:gd name="T70" fmla="*/ 466 w 3282"/>
              <a:gd name="T71" fmla="*/ 396 h 2947"/>
              <a:gd name="T72" fmla="*/ 505 w 3282"/>
              <a:gd name="T73" fmla="*/ 403 h 2947"/>
              <a:gd name="T74" fmla="*/ 530 w 3282"/>
              <a:gd name="T75" fmla="*/ 375 h 2947"/>
              <a:gd name="T76" fmla="*/ 561 w 3282"/>
              <a:gd name="T77" fmla="*/ 369 h 2947"/>
              <a:gd name="T78" fmla="*/ 579 w 3282"/>
              <a:gd name="T79" fmla="*/ 341 h 2947"/>
              <a:gd name="T80" fmla="*/ 607 w 3282"/>
              <a:gd name="T81" fmla="*/ 315 h 2947"/>
              <a:gd name="T82" fmla="*/ 634 w 3282"/>
              <a:gd name="T83" fmla="*/ 298 h 2947"/>
              <a:gd name="T84" fmla="*/ 672 w 3282"/>
              <a:gd name="T85" fmla="*/ 300 h 2947"/>
              <a:gd name="T86" fmla="*/ 671 w 3282"/>
              <a:gd name="T87" fmla="*/ 277 h 2947"/>
              <a:gd name="T88" fmla="*/ 631 w 3282"/>
              <a:gd name="T89" fmla="*/ 249 h 2947"/>
              <a:gd name="T90" fmla="*/ 607 w 3282"/>
              <a:gd name="T91" fmla="*/ 260 h 2947"/>
              <a:gd name="T92" fmla="*/ 576 w 3282"/>
              <a:gd name="T93" fmla="*/ 258 h 2947"/>
              <a:gd name="T94" fmla="*/ 553 w 3282"/>
              <a:gd name="T95" fmla="*/ 268 h 2947"/>
              <a:gd name="T96" fmla="*/ 549 w 3282"/>
              <a:gd name="T97" fmla="*/ 245 h 2947"/>
              <a:gd name="T98" fmla="*/ 560 w 3282"/>
              <a:gd name="T99" fmla="*/ 195 h 2947"/>
              <a:gd name="T100" fmla="*/ 583 w 3282"/>
              <a:gd name="T101" fmla="*/ 179 h 2947"/>
              <a:gd name="T102" fmla="*/ 611 w 3282"/>
              <a:gd name="T103" fmla="*/ 168 h 2947"/>
              <a:gd name="T104" fmla="*/ 635 w 3282"/>
              <a:gd name="T105" fmla="*/ 152 h 2947"/>
              <a:gd name="T106" fmla="*/ 636 w 3282"/>
              <a:gd name="T107" fmla="*/ 124 h 2947"/>
              <a:gd name="T108" fmla="*/ 647 w 3282"/>
              <a:gd name="T109" fmla="*/ 84 h 2947"/>
              <a:gd name="T110" fmla="*/ 659 w 3282"/>
              <a:gd name="T111" fmla="*/ 61 h 2947"/>
              <a:gd name="T112" fmla="*/ 652 w 3282"/>
              <a:gd name="T113" fmla="*/ 37 h 2947"/>
              <a:gd name="T114" fmla="*/ 637 w 3282"/>
              <a:gd name="T115" fmla="*/ 31 h 294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282"/>
              <a:gd name="T175" fmla="*/ 0 h 2947"/>
              <a:gd name="T176" fmla="*/ 3282 w 3282"/>
              <a:gd name="T177" fmla="*/ 2947 h 294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282" h="2947">
                <a:moveTo>
                  <a:pt x="2552" y="115"/>
                </a:moveTo>
                <a:lnTo>
                  <a:pt x="2554" y="111"/>
                </a:lnTo>
                <a:lnTo>
                  <a:pt x="2559" y="101"/>
                </a:lnTo>
                <a:lnTo>
                  <a:pt x="2569" y="87"/>
                </a:lnTo>
                <a:lnTo>
                  <a:pt x="2579" y="73"/>
                </a:lnTo>
                <a:lnTo>
                  <a:pt x="2589" y="55"/>
                </a:lnTo>
                <a:lnTo>
                  <a:pt x="2601" y="42"/>
                </a:lnTo>
                <a:lnTo>
                  <a:pt x="2609" y="28"/>
                </a:lnTo>
                <a:lnTo>
                  <a:pt x="2617" y="20"/>
                </a:lnTo>
                <a:lnTo>
                  <a:pt x="2628" y="12"/>
                </a:lnTo>
                <a:lnTo>
                  <a:pt x="2642" y="6"/>
                </a:lnTo>
                <a:lnTo>
                  <a:pt x="2658" y="2"/>
                </a:lnTo>
                <a:lnTo>
                  <a:pt x="2670" y="0"/>
                </a:lnTo>
                <a:lnTo>
                  <a:pt x="2676" y="0"/>
                </a:lnTo>
                <a:lnTo>
                  <a:pt x="2715" y="50"/>
                </a:lnTo>
                <a:lnTo>
                  <a:pt x="2670" y="132"/>
                </a:lnTo>
                <a:lnTo>
                  <a:pt x="2758" y="183"/>
                </a:lnTo>
                <a:lnTo>
                  <a:pt x="2782" y="142"/>
                </a:lnTo>
                <a:lnTo>
                  <a:pt x="2849" y="164"/>
                </a:lnTo>
                <a:lnTo>
                  <a:pt x="2853" y="231"/>
                </a:lnTo>
                <a:lnTo>
                  <a:pt x="2880" y="303"/>
                </a:lnTo>
                <a:lnTo>
                  <a:pt x="2983" y="303"/>
                </a:lnTo>
                <a:lnTo>
                  <a:pt x="3091" y="268"/>
                </a:lnTo>
                <a:lnTo>
                  <a:pt x="3138" y="207"/>
                </a:lnTo>
                <a:lnTo>
                  <a:pt x="3250" y="286"/>
                </a:lnTo>
                <a:lnTo>
                  <a:pt x="3231" y="386"/>
                </a:lnTo>
                <a:lnTo>
                  <a:pt x="3201" y="500"/>
                </a:lnTo>
                <a:lnTo>
                  <a:pt x="3231" y="616"/>
                </a:lnTo>
                <a:lnTo>
                  <a:pt x="3199" y="632"/>
                </a:lnTo>
                <a:lnTo>
                  <a:pt x="3191" y="701"/>
                </a:lnTo>
                <a:lnTo>
                  <a:pt x="3140" y="756"/>
                </a:lnTo>
                <a:lnTo>
                  <a:pt x="3085" y="866"/>
                </a:lnTo>
                <a:lnTo>
                  <a:pt x="3002" y="957"/>
                </a:lnTo>
                <a:lnTo>
                  <a:pt x="2987" y="1004"/>
                </a:lnTo>
                <a:lnTo>
                  <a:pt x="3042" y="1063"/>
                </a:lnTo>
                <a:lnTo>
                  <a:pt x="3083" y="1120"/>
                </a:lnTo>
                <a:lnTo>
                  <a:pt x="3071" y="1201"/>
                </a:lnTo>
                <a:lnTo>
                  <a:pt x="3079" y="1266"/>
                </a:lnTo>
                <a:lnTo>
                  <a:pt x="3030" y="1244"/>
                </a:lnTo>
                <a:lnTo>
                  <a:pt x="3014" y="1264"/>
                </a:lnTo>
                <a:lnTo>
                  <a:pt x="2971" y="1250"/>
                </a:lnTo>
                <a:lnTo>
                  <a:pt x="2947" y="1305"/>
                </a:lnTo>
                <a:lnTo>
                  <a:pt x="2989" y="1313"/>
                </a:lnTo>
                <a:lnTo>
                  <a:pt x="3030" y="1368"/>
                </a:lnTo>
                <a:lnTo>
                  <a:pt x="3024" y="1451"/>
                </a:lnTo>
                <a:lnTo>
                  <a:pt x="3059" y="1500"/>
                </a:lnTo>
                <a:lnTo>
                  <a:pt x="3061" y="1530"/>
                </a:lnTo>
                <a:lnTo>
                  <a:pt x="3091" y="1536"/>
                </a:lnTo>
                <a:lnTo>
                  <a:pt x="3170" y="1475"/>
                </a:lnTo>
                <a:lnTo>
                  <a:pt x="3209" y="1541"/>
                </a:lnTo>
                <a:lnTo>
                  <a:pt x="3244" y="1608"/>
                </a:lnTo>
                <a:lnTo>
                  <a:pt x="3282" y="1630"/>
                </a:lnTo>
                <a:lnTo>
                  <a:pt x="3282" y="1677"/>
                </a:lnTo>
                <a:lnTo>
                  <a:pt x="3239" y="1728"/>
                </a:lnTo>
                <a:lnTo>
                  <a:pt x="3189" y="1776"/>
                </a:lnTo>
                <a:lnTo>
                  <a:pt x="3138" y="1766"/>
                </a:lnTo>
                <a:lnTo>
                  <a:pt x="3134" y="1803"/>
                </a:lnTo>
                <a:lnTo>
                  <a:pt x="3101" y="1819"/>
                </a:lnTo>
                <a:lnTo>
                  <a:pt x="3032" y="1839"/>
                </a:lnTo>
                <a:lnTo>
                  <a:pt x="2981" y="1898"/>
                </a:lnTo>
                <a:lnTo>
                  <a:pt x="2928" y="1941"/>
                </a:lnTo>
                <a:lnTo>
                  <a:pt x="2884" y="2012"/>
                </a:lnTo>
                <a:lnTo>
                  <a:pt x="2839" y="1947"/>
                </a:lnTo>
                <a:lnTo>
                  <a:pt x="2798" y="1917"/>
                </a:lnTo>
                <a:lnTo>
                  <a:pt x="2768" y="1945"/>
                </a:lnTo>
                <a:lnTo>
                  <a:pt x="2788" y="1967"/>
                </a:lnTo>
                <a:lnTo>
                  <a:pt x="2788" y="2032"/>
                </a:lnTo>
                <a:lnTo>
                  <a:pt x="2811" y="2087"/>
                </a:lnTo>
                <a:lnTo>
                  <a:pt x="2778" y="2140"/>
                </a:lnTo>
                <a:lnTo>
                  <a:pt x="2770" y="2118"/>
                </a:lnTo>
                <a:lnTo>
                  <a:pt x="2703" y="2116"/>
                </a:lnTo>
                <a:lnTo>
                  <a:pt x="2656" y="2073"/>
                </a:lnTo>
                <a:lnTo>
                  <a:pt x="2640" y="2012"/>
                </a:lnTo>
                <a:lnTo>
                  <a:pt x="2607" y="1971"/>
                </a:lnTo>
                <a:lnTo>
                  <a:pt x="2581" y="1925"/>
                </a:lnTo>
                <a:lnTo>
                  <a:pt x="2556" y="1911"/>
                </a:lnTo>
                <a:lnTo>
                  <a:pt x="2536" y="1941"/>
                </a:lnTo>
                <a:lnTo>
                  <a:pt x="2506" y="1943"/>
                </a:lnTo>
                <a:lnTo>
                  <a:pt x="2469" y="1967"/>
                </a:lnTo>
                <a:lnTo>
                  <a:pt x="2479" y="2035"/>
                </a:lnTo>
                <a:lnTo>
                  <a:pt x="2441" y="2049"/>
                </a:lnTo>
                <a:lnTo>
                  <a:pt x="2414" y="2039"/>
                </a:lnTo>
                <a:lnTo>
                  <a:pt x="2386" y="2075"/>
                </a:lnTo>
                <a:lnTo>
                  <a:pt x="2347" y="2073"/>
                </a:lnTo>
                <a:lnTo>
                  <a:pt x="2296" y="2128"/>
                </a:lnTo>
                <a:lnTo>
                  <a:pt x="2248" y="2132"/>
                </a:lnTo>
                <a:lnTo>
                  <a:pt x="2231" y="2055"/>
                </a:lnTo>
                <a:lnTo>
                  <a:pt x="2183" y="2051"/>
                </a:lnTo>
                <a:lnTo>
                  <a:pt x="2158" y="2093"/>
                </a:lnTo>
                <a:lnTo>
                  <a:pt x="2152" y="2142"/>
                </a:lnTo>
                <a:lnTo>
                  <a:pt x="2120" y="2181"/>
                </a:lnTo>
                <a:lnTo>
                  <a:pt x="2132" y="2222"/>
                </a:lnTo>
                <a:lnTo>
                  <a:pt x="2117" y="2246"/>
                </a:lnTo>
                <a:lnTo>
                  <a:pt x="2185" y="2333"/>
                </a:lnTo>
                <a:lnTo>
                  <a:pt x="2075" y="2376"/>
                </a:lnTo>
                <a:lnTo>
                  <a:pt x="2014" y="2376"/>
                </a:lnTo>
                <a:lnTo>
                  <a:pt x="1928" y="2407"/>
                </a:lnTo>
                <a:lnTo>
                  <a:pt x="1880" y="2526"/>
                </a:lnTo>
                <a:lnTo>
                  <a:pt x="1802" y="2555"/>
                </a:lnTo>
                <a:lnTo>
                  <a:pt x="1766" y="2539"/>
                </a:lnTo>
                <a:lnTo>
                  <a:pt x="1731" y="2598"/>
                </a:lnTo>
                <a:lnTo>
                  <a:pt x="1674" y="2579"/>
                </a:lnTo>
                <a:lnTo>
                  <a:pt x="1621" y="2638"/>
                </a:lnTo>
                <a:lnTo>
                  <a:pt x="1601" y="2718"/>
                </a:lnTo>
                <a:lnTo>
                  <a:pt x="1502" y="2852"/>
                </a:lnTo>
                <a:lnTo>
                  <a:pt x="1459" y="2888"/>
                </a:lnTo>
                <a:lnTo>
                  <a:pt x="1430" y="2860"/>
                </a:lnTo>
                <a:lnTo>
                  <a:pt x="1339" y="2876"/>
                </a:lnTo>
                <a:lnTo>
                  <a:pt x="1298" y="2823"/>
                </a:lnTo>
                <a:lnTo>
                  <a:pt x="1239" y="2821"/>
                </a:lnTo>
                <a:lnTo>
                  <a:pt x="1195" y="2781"/>
                </a:lnTo>
                <a:lnTo>
                  <a:pt x="1233" y="2707"/>
                </a:lnTo>
                <a:lnTo>
                  <a:pt x="1248" y="2659"/>
                </a:lnTo>
                <a:lnTo>
                  <a:pt x="1215" y="2612"/>
                </a:lnTo>
                <a:lnTo>
                  <a:pt x="1150" y="2630"/>
                </a:lnTo>
                <a:lnTo>
                  <a:pt x="1115" y="2709"/>
                </a:lnTo>
                <a:lnTo>
                  <a:pt x="1101" y="2846"/>
                </a:lnTo>
                <a:lnTo>
                  <a:pt x="1052" y="2901"/>
                </a:lnTo>
                <a:lnTo>
                  <a:pt x="939" y="2947"/>
                </a:lnTo>
                <a:lnTo>
                  <a:pt x="869" y="2941"/>
                </a:lnTo>
                <a:lnTo>
                  <a:pt x="810" y="2886"/>
                </a:lnTo>
                <a:lnTo>
                  <a:pt x="817" y="2795"/>
                </a:lnTo>
                <a:lnTo>
                  <a:pt x="874" y="2764"/>
                </a:lnTo>
                <a:lnTo>
                  <a:pt x="874" y="2657"/>
                </a:lnTo>
                <a:lnTo>
                  <a:pt x="829" y="2618"/>
                </a:lnTo>
                <a:lnTo>
                  <a:pt x="754" y="2620"/>
                </a:lnTo>
                <a:lnTo>
                  <a:pt x="658" y="2714"/>
                </a:lnTo>
                <a:lnTo>
                  <a:pt x="524" y="2714"/>
                </a:lnTo>
                <a:lnTo>
                  <a:pt x="441" y="2671"/>
                </a:lnTo>
                <a:lnTo>
                  <a:pt x="445" y="2610"/>
                </a:lnTo>
                <a:lnTo>
                  <a:pt x="378" y="2606"/>
                </a:lnTo>
                <a:lnTo>
                  <a:pt x="302" y="2539"/>
                </a:lnTo>
                <a:lnTo>
                  <a:pt x="351" y="2470"/>
                </a:lnTo>
                <a:lnTo>
                  <a:pt x="396" y="2457"/>
                </a:lnTo>
                <a:lnTo>
                  <a:pt x="376" y="2390"/>
                </a:lnTo>
                <a:lnTo>
                  <a:pt x="296" y="2362"/>
                </a:lnTo>
                <a:lnTo>
                  <a:pt x="203" y="2374"/>
                </a:lnTo>
                <a:lnTo>
                  <a:pt x="156" y="2429"/>
                </a:lnTo>
                <a:lnTo>
                  <a:pt x="111" y="2423"/>
                </a:lnTo>
                <a:lnTo>
                  <a:pt x="34" y="2333"/>
                </a:lnTo>
                <a:lnTo>
                  <a:pt x="0" y="2236"/>
                </a:lnTo>
                <a:lnTo>
                  <a:pt x="18" y="2179"/>
                </a:lnTo>
                <a:lnTo>
                  <a:pt x="10" y="2055"/>
                </a:lnTo>
                <a:lnTo>
                  <a:pt x="14" y="2057"/>
                </a:lnTo>
                <a:lnTo>
                  <a:pt x="30" y="2057"/>
                </a:lnTo>
                <a:lnTo>
                  <a:pt x="52" y="2059"/>
                </a:lnTo>
                <a:lnTo>
                  <a:pt x="79" y="2063"/>
                </a:lnTo>
                <a:lnTo>
                  <a:pt x="109" y="2065"/>
                </a:lnTo>
                <a:lnTo>
                  <a:pt x="138" y="2069"/>
                </a:lnTo>
                <a:lnTo>
                  <a:pt x="166" y="2073"/>
                </a:lnTo>
                <a:lnTo>
                  <a:pt x="189" y="2077"/>
                </a:lnTo>
                <a:lnTo>
                  <a:pt x="207" y="2081"/>
                </a:lnTo>
                <a:lnTo>
                  <a:pt x="243" y="2089"/>
                </a:lnTo>
                <a:lnTo>
                  <a:pt x="278" y="2089"/>
                </a:lnTo>
                <a:lnTo>
                  <a:pt x="308" y="2081"/>
                </a:lnTo>
                <a:lnTo>
                  <a:pt x="323" y="2075"/>
                </a:lnTo>
                <a:lnTo>
                  <a:pt x="337" y="2069"/>
                </a:lnTo>
                <a:lnTo>
                  <a:pt x="351" y="2067"/>
                </a:lnTo>
                <a:lnTo>
                  <a:pt x="367" y="2065"/>
                </a:lnTo>
                <a:lnTo>
                  <a:pt x="386" y="2069"/>
                </a:lnTo>
                <a:lnTo>
                  <a:pt x="412" y="2075"/>
                </a:lnTo>
                <a:lnTo>
                  <a:pt x="441" y="2079"/>
                </a:lnTo>
                <a:lnTo>
                  <a:pt x="473" y="2083"/>
                </a:lnTo>
                <a:lnTo>
                  <a:pt x="498" y="2087"/>
                </a:lnTo>
                <a:lnTo>
                  <a:pt x="518" y="2087"/>
                </a:lnTo>
                <a:lnTo>
                  <a:pt x="542" y="2089"/>
                </a:lnTo>
                <a:lnTo>
                  <a:pt x="560" y="2095"/>
                </a:lnTo>
                <a:lnTo>
                  <a:pt x="575" y="2104"/>
                </a:lnTo>
                <a:lnTo>
                  <a:pt x="589" y="2118"/>
                </a:lnTo>
                <a:lnTo>
                  <a:pt x="607" y="2134"/>
                </a:lnTo>
                <a:lnTo>
                  <a:pt x="626" y="2148"/>
                </a:lnTo>
                <a:lnTo>
                  <a:pt x="646" y="2156"/>
                </a:lnTo>
                <a:lnTo>
                  <a:pt x="666" y="2163"/>
                </a:lnTo>
                <a:lnTo>
                  <a:pt x="685" y="2173"/>
                </a:lnTo>
                <a:lnTo>
                  <a:pt x="709" y="2183"/>
                </a:lnTo>
                <a:lnTo>
                  <a:pt x="739" y="2193"/>
                </a:lnTo>
                <a:lnTo>
                  <a:pt x="762" y="2197"/>
                </a:lnTo>
                <a:lnTo>
                  <a:pt x="792" y="2199"/>
                </a:lnTo>
                <a:lnTo>
                  <a:pt x="821" y="2201"/>
                </a:lnTo>
                <a:lnTo>
                  <a:pt x="851" y="2201"/>
                </a:lnTo>
                <a:lnTo>
                  <a:pt x="874" y="2201"/>
                </a:lnTo>
                <a:lnTo>
                  <a:pt x="892" y="2203"/>
                </a:lnTo>
                <a:lnTo>
                  <a:pt x="904" y="2207"/>
                </a:lnTo>
                <a:lnTo>
                  <a:pt x="914" y="2215"/>
                </a:lnTo>
                <a:lnTo>
                  <a:pt x="924" y="2224"/>
                </a:lnTo>
                <a:lnTo>
                  <a:pt x="935" y="2232"/>
                </a:lnTo>
                <a:lnTo>
                  <a:pt x="947" y="2236"/>
                </a:lnTo>
                <a:lnTo>
                  <a:pt x="965" y="2238"/>
                </a:lnTo>
                <a:lnTo>
                  <a:pt x="985" y="2234"/>
                </a:lnTo>
                <a:lnTo>
                  <a:pt x="1002" y="2224"/>
                </a:lnTo>
                <a:lnTo>
                  <a:pt x="1024" y="2207"/>
                </a:lnTo>
                <a:lnTo>
                  <a:pt x="1048" y="2187"/>
                </a:lnTo>
                <a:lnTo>
                  <a:pt x="1073" y="2171"/>
                </a:lnTo>
                <a:lnTo>
                  <a:pt x="1103" y="2157"/>
                </a:lnTo>
                <a:lnTo>
                  <a:pt x="1134" y="2144"/>
                </a:lnTo>
                <a:lnTo>
                  <a:pt x="1164" y="2130"/>
                </a:lnTo>
                <a:lnTo>
                  <a:pt x="1199" y="2114"/>
                </a:lnTo>
                <a:lnTo>
                  <a:pt x="1241" y="2098"/>
                </a:lnTo>
                <a:lnTo>
                  <a:pt x="1282" y="2087"/>
                </a:lnTo>
                <a:lnTo>
                  <a:pt x="1325" y="2079"/>
                </a:lnTo>
                <a:lnTo>
                  <a:pt x="1345" y="2077"/>
                </a:lnTo>
                <a:lnTo>
                  <a:pt x="1357" y="2077"/>
                </a:lnTo>
                <a:lnTo>
                  <a:pt x="1363" y="2079"/>
                </a:lnTo>
                <a:lnTo>
                  <a:pt x="1367" y="2079"/>
                </a:lnTo>
                <a:lnTo>
                  <a:pt x="1371" y="2081"/>
                </a:lnTo>
                <a:lnTo>
                  <a:pt x="1378" y="2081"/>
                </a:lnTo>
                <a:lnTo>
                  <a:pt x="1392" y="2081"/>
                </a:lnTo>
                <a:lnTo>
                  <a:pt x="1418" y="2079"/>
                </a:lnTo>
                <a:lnTo>
                  <a:pt x="1463" y="2075"/>
                </a:lnTo>
                <a:lnTo>
                  <a:pt x="1498" y="2071"/>
                </a:lnTo>
                <a:lnTo>
                  <a:pt x="1526" y="2065"/>
                </a:lnTo>
                <a:lnTo>
                  <a:pt x="1548" y="2059"/>
                </a:lnTo>
                <a:lnTo>
                  <a:pt x="1561" y="2053"/>
                </a:lnTo>
                <a:lnTo>
                  <a:pt x="1571" y="2045"/>
                </a:lnTo>
                <a:lnTo>
                  <a:pt x="1577" y="2035"/>
                </a:lnTo>
                <a:lnTo>
                  <a:pt x="1581" y="2030"/>
                </a:lnTo>
                <a:lnTo>
                  <a:pt x="1589" y="2024"/>
                </a:lnTo>
                <a:lnTo>
                  <a:pt x="1603" y="2018"/>
                </a:lnTo>
                <a:lnTo>
                  <a:pt x="1622" y="2014"/>
                </a:lnTo>
                <a:lnTo>
                  <a:pt x="1640" y="2006"/>
                </a:lnTo>
                <a:lnTo>
                  <a:pt x="1656" y="1994"/>
                </a:lnTo>
                <a:lnTo>
                  <a:pt x="1668" y="1974"/>
                </a:lnTo>
                <a:lnTo>
                  <a:pt x="1674" y="1957"/>
                </a:lnTo>
                <a:lnTo>
                  <a:pt x="1680" y="1941"/>
                </a:lnTo>
                <a:lnTo>
                  <a:pt x="1685" y="1927"/>
                </a:lnTo>
                <a:lnTo>
                  <a:pt x="1697" y="1913"/>
                </a:lnTo>
                <a:lnTo>
                  <a:pt x="1715" y="1900"/>
                </a:lnTo>
                <a:lnTo>
                  <a:pt x="1737" y="1888"/>
                </a:lnTo>
                <a:lnTo>
                  <a:pt x="1752" y="1878"/>
                </a:lnTo>
                <a:lnTo>
                  <a:pt x="1764" y="1872"/>
                </a:lnTo>
                <a:lnTo>
                  <a:pt x="1772" y="1866"/>
                </a:lnTo>
                <a:lnTo>
                  <a:pt x="1780" y="1860"/>
                </a:lnTo>
                <a:lnTo>
                  <a:pt x="1790" y="1854"/>
                </a:lnTo>
                <a:lnTo>
                  <a:pt x="1804" y="1848"/>
                </a:lnTo>
                <a:lnTo>
                  <a:pt x="1817" y="1841"/>
                </a:lnTo>
                <a:lnTo>
                  <a:pt x="1831" y="1831"/>
                </a:lnTo>
                <a:lnTo>
                  <a:pt x="1837" y="1821"/>
                </a:lnTo>
                <a:lnTo>
                  <a:pt x="1837" y="1811"/>
                </a:lnTo>
                <a:lnTo>
                  <a:pt x="1825" y="1795"/>
                </a:lnTo>
                <a:lnTo>
                  <a:pt x="1809" y="1780"/>
                </a:lnTo>
                <a:lnTo>
                  <a:pt x="1794" y="1762"/>
                </a:lnTo>
                <a:lnTo>
                  <a:pt x="1780" y="1744"/>
                </a:lnTo>
                <a:lnTo>
                  <a:pt x="1772" y="1726"/>
                </a:lnTo>
                <a:lnTo>
                  <a:pt x="1772" y="1707"/>
                </a:lnTo>
                <a:lnTo>
                  <a:pt x="1772" y="1679"/>
                </a:lnTo>
                <a:lnTo>
                  <a:pt x="1776" y="1652"/>
                </a:lnTo>
                <a:lnTo>
                  <a:pt x="1782" y="1628"/>
                </a:lnTo>
                <a:lnTo>
                  <a:pt x="1790" y="1608"/>
                </a:lnTo>
                <a:lnTo>
                  <a:pt x="1806" y="1593"/>
                </a:lnTo>
                <a:lnTo>
                  <a:pt x="1823" y="1585"/>
                </a:lnTo>
                <a:lnTo>
                  <a:pt x="1843" y="1581"/>
                </a:lnTo>
                <a:lnTo>
                  <a:pt x="1863" y="1585"/>
                </a:lnTo>
                <a:lnTo>
                  <a:pt x="1884" y="1597"/>
                </a:lnTo>
                <a:lnTo>
                  <a:pt x="1910" y="1606"/>
                </a:lnTo>
                <a:lnTo>
                  <a:pt x="1937" y="1614"/>
                </a:lnTo>
                <a:lnTo>
                  <a:pt x="1963" y="1616"/>
                </a:lnTo>
                <a:lnTo>
                  <a:pt x="1985" y="1614"/>
                </a:lnTo>
                <a:lnTo>
                  <a:pt x="2002" y="1614"/>
                </a:lnTo>
                <a:lnTo>
                  <a:pt x="2020" y="1612"/>
                </a:lnTo>
                <a:lnTo>
                  <a:pt x="2034" y="1608"/>
                </a:lnTo>
                <a:lnTo>
                  <a:pt x="2046" y="1597"/>
                </a:lnTo>
                <a:lnTo>
                  <a:pt x="2058" y="1581"/>
                </a:lnTo>
                <a:lnTo>
                  <a:pt x="2071" y="1561"/>
                </a:lnTo>
                <a:lnTo>
                  <a:pt x="2085" y="1538"/>
                </a:lnTo>
                <a:lnTo>
                  <a:pt x="2101" y="1518"/>
                </a:lnTo>
                <a:lnTo>
                  <a:pt x="2117" y="1502"/>
                </a:lnTo>
                <a:lnTo>
                  <a:pt x="2130" y="1494"/>
                </a:lnTo>
                <a:lnTo>
                  <a:pt x="2146" y="1490"/>
                </a:lnTo>
                <a:lnTo>
                  <a:pt x="2166" y="1488"/>
                </a:lnTo>
                <a:lnTo>
                  <a:pt x="2189" y="1486"/>
                </a:lnTo>
                <a:lnTo>
                  <a:pt x="2213" y="1484"/>
                </a:lnTo>
                <a:lnTo>
                  <a:pt x="2231" y="1482"/>
                </a:lnTo>
                <a:lnTo>
                  <a:pt x="2243" y="1477"/>
                </a:lnTo>
                <a:lnTo>
                  <a:pt x="2254" y="1469"/>
                </a:lnTo>
                <a:lnTo>
                  <a:pt x="2268" y="1455"/>
                </a:lnTo>
                <a:lnTo>
                  <a:pt x="2284" y="1437"/>
                </a:lnTo>
                <a:lnTo>
                  <a:pt x="2298" y="1421"/>
                </a:lnTo>
                <a:lnTo>
                  <a:pt x="2308" y="1408"/>
                </a:lnTo>
                <a:lnTo>
                  <a:pt x="2311" y="1388"/>
                </a:lnTo>
                <a:lnTo>
                  <a:pt x="2315" y="1364"/>
                </a:lnTo>
                <a:lnTo>
                  <a:pt x="2321" y="1343"/>
                </a:lnTo>
                <a:lnTo>
                  <a:pt x="2331" y="1323"/>
                </a:lnTo>
                <a:lnTo>
                  <a:pt x="2351" y="1303"/>
                </a:lnTo>
                <a:lnTo>
                  <a:pt x="2374" y="1286"/>
                </a:lnTo>
                <a:lnTo>
                  <a:pt x="2402" y="1276"/>
                </a:lnTo>
                <a:lnTo>
                  <a:pt x="2416" y="1270"/>
                </a:lnTo>
                <a:lnTo>
                  <a:pt x="2426" y="1262"/>
                </a:lnTo>
                <a:lnTo>
                  <a:pt x="2433" y="1250"/>
                </a:lnTo>
                <a:lnTo>
                  <a:pt x="2443" y="1240"/>
                </a:lnTo>
                <a:lnTo>
                  <a:pt x="2455" y="1232"/>
                </a:lnTo>
                <a:lnTo>
                  <a:pt x="2469" y="1227"/>
                </a:lnTo>
                <a:lnTo>
                  <a:pt x="2487" y="1217"/>
                </a:lnTo>
                <a:lnTo>
                  <a:pt x="2510" y="1205"/>
                </a:lnTo>
                <a:lnTo>
                  <a:pt x="2534" y="1195"/>
                </a:lnTo>
                <a:lnTo>
                  <a:pt x="2559" y="1189"/>
                </a:lnTo>
                <a:lnTo>
                  <a:pt x="2583" y="1187"/>
                </a:lnTo>
                <a:lnTo>
                  <a:pt x="2607" y="1189"/>
                </a:lnTo>
                <a:lnTo>
                  <a:pt x="2628" y="1195"/>
                </a:lnTo>
                <a:lnTo>
                  <a:pt x="2652" y="1199"/>
                </a:lnTo>
                <a:lnTo>
                  <a:pt x="2670" y="1203"/>
                </a:lnTo>
                <a:lnTo>
                  <a:pt x="2685" y="1203"/>
                </a:lnTo>
                <a:lnTo>
                  <a:pt x="2697" y="1197"/>
                </a:lnTo>
                <a:lnTo>
                  <a:pt x="2707" y="1183"/>
                </a:lnTo>
                <a:lnTo>
                  <a:pt x="2713" y="1171"/>
                </a:lnTo>
                <a:lnTo>
                  <a:pt x="2713" y="1158"/>
                </a:lnTo>
                <a:lnTo>
                  <a:pt x="2707" y="1140"/>
                </a:lnTo>
                <a:lnTo>
                  <a:pt x="2695" y="1126"/>
                </a:lnTo>
                <a:lnTo>
                  <a:pt x="2682" y="1108"/>
                </a:lnTo>
                <a:lnTo>
                  <a:pt x="2662" y="1089"/>
                </a:lnTo>
                <a:lnTo>
                  <a:pt x="2644" y="1071"/>
                </a:lnTo>
                <a:lnTo>
                  <a:pt x="2626" y="1055"/>
                </a:lnTo>
                <a:lnTo>
                  <a:pt x="2611" y="1042"/>
                </a:lnTo>
                <a:lnTo>
                  <a:pt x="2575" y="1016"/>
                </a:lnTo>
                <a:lnTo>
                  <a:pt x="2538" y="1004"/>
                </a:lnTo>
                <a:lnTo>
                  <a:pt x="2524" y="998"/>
                </a:lnTo>
                <a:lnTo>
                  <a:pt x="2510" y="990"/>
                </a:lnTo>
                <a:lnTo>
                  <a:pt x="2498" y="986"/>
                </a:lnTo>
                <a:lnTo>
                  <a:pt x="2485" y="984"/>
                </a:lnTo>
                <a:lnTo>
                  <a:pt x="2469" y="990"/>
                </a:lnTo>
                <a:lnTo>
                  <a:pt x="2453" y="1006"/>
                </a:lnTo>
                <a:lnTo>
                  <a:pt x="2439" y="1024"/>
                </a:lnTo>
                <a:lnTo>
                  <a:pt x="2426" y="1040"/>
                </a:lnTo>
                <a:lnTo>
                  <a:pt x="2408" y="1051"/>
                </a:lnTo>
                <a:lnTo>
                  <a:pt x="2394" y="1053"/>
                </a:lnTo>
                <a:lnTo>
                  <a:pt x="2376" y="1049"/>
                </a:lnTo>
                <a:lnTo>
                  <a:pt x="2357" y="1044"/>
                </a:lnTo>
                <a:lnTo>
                  <a:pt x="2337" y="1036"/>
                </a:lnTo>
                <a:lnTo>
                  <a:pt x="2317" y="1032"/>
                </a:lnTo>
                <a:lnTo>
                  <a:pt x="2304" y="1034"/>
                </a:lnTo>
                <a:lnTo>
                  <a:pt x="2292" y="1042"/>
                </a:lnTo>
                <a:lnTo>
                  <a:pt x="2282" y="1053"/>
                </a:lnTo>
                <a:lnTo>
                  <a:pt x="2272" y="1067"/>
                </a:lnTo>
                <a:lnTo>
                  <a:pt x="2260" y="1079"/>
                </a:lnTo>
                <a:lnTo>
                  <a:pt x="2248" y="1087"/>
                </a:lnTo>
                <a:lnTo>
                  <a:pt x="2235" y="1087"/>
                </a:lnTo>
                <a:lnTo>
                  <a:pt x="2211" y="1075"/>
                </a:lnTo>
                <a:lnTo>
                  <a:pt x="2189" y="1061"/>
                </a:lnTo>
                <a:lnTo>
                  <a:pt x="2174" y="1044"/>
                </a:lnTo>
                <a:lnTo>
                  <a:pt x="2168" y="1024"/>
                </a:lnTo>
                <a:lnTo>
                  <a:pt x="2170" y="1010"/>
                </a:lnTo>
                <a:lnTo>
                  <a:pt x="2178" y="1002"/>
                </a:lnTo>
                <a:lnTo>
                  <a:pt x="2185" y="992"/>
                </a:lnTo>
                <a:lnTo>
                  <a:pt x="2193" y="982"/>
                </a:lnTo>
                <a:lnTo>
                  <a:pt x="2197" y="965"/>
                </a:lnTo>
                <a:lnTo>
                  <a:pt x="2199" y="935"/>
                </a:lnTo>
                <a:lnTo>
                  <a:pt x="2201" y="902"/>
                </a:lnTo>
                <a:lnTo>
                  <a:pt x="2207" y="868"/>
                </a:lnTo>
                <a:lnTo>
                  <a:pt x="2217" y="839"/>
                </a:lnTo>
                <a:lnTo>
                  <a:pt x="2229" y="811"/>
                </a:lnTo>
                <a:lnTo>
                  <a:pt x="2239" y="782"/>
                </a:lnTo>
                <a:lnTo>
                  <a:pt x="2248" y="754"/>
                </a:lnTo>
                <a:lnTo>
                  <a:pt x="2254" y="735"/>
                </a:lnTo>
                <a:lnTo>
                  <a:pt x="2262" y="721"/>
                </a:lnTo>
                <a:lnTo>
                  <a:pt x="2276" y="713"/>
                </a:lnTo>
                <a:lnTo>
                  <a:pt x="2296" y="711"/>
                </a:lnTo>
                <a:lnTo>
                  <a:pt x="2317" y="713"/>
                </a:lnTo>
                <a:lnTo>
                  <a:pt x="2331" y="719"/>
                </a:lnTo>
                <a:lnTo>
                  <a:pt x="2349" y="725"/>
                </a:lnTo>
                <a:lnTo>
                  <a:pt x="2365" y="733"/>
                </a:lnTo>
                <a:lnTo>
                  <a:pt x="2380" y="736"/>
                </a:lnTo>
                <a:lnTo>
                  <a:pt x="2394" y="736"/>
                </a:lnTo>
                <a:lnTo>
                  <a:pt x="2406" y="729"/>
                </a:lnTo>
                <a:lnTo>
                  <a:pt x="2424" y="703"/>
                </a:lnTo>
                <a:lnTo>
                  <a:pt x="2443" y="675"/>
                </a:lnTo>
                <a:lnTo>
                  <a:pt x="2463" y="650"/>
                </a:lnTo>
                <a:lnTo>
                  <a:pt x="2477" y="640"/>
                </a:lnTo>
                <a:lnTo>
                  <a:pt x="2493" y="636"/>
                </a:lnTo>
                <a:lnTo>
                  <a:pt x="2506" y="634"/>
                </a:lnTo>
                <a:lnTo>
                  <a:pt x="2522" y="630"/>
                </a:lnTo>
                <a:lnTo>
                  <a:pt x="2534" y="622"/>
                </a:lnTo>
                <a:lnTo>
                  <a:pt x="2540" y="611"/>
                </a:lnTo>
                <a:lnTo>
                  <a:pt x="2542" y="595"/>
                </a:lnTo>
                <a:lnTo>
                  <a:pt x="2538" y="577"/>
                </a:lnTo>
                <a:lnTo>
                  <a:pt x="2534" y="561"/>
                </a:lnTo>
                <a:lnTo>
                  <a:pt x="2530" y="548"/>
                </a:lnTo>
                <a:lnTo>
                  <a:pt x="2532" y="534"/>
                </a:lnTo>
                <a:lnTo>
                  <a:pt x="2536" y="518"/>
                </a:lnTo>
                <a:lnTo>
                  <a:pt x="2542" y="498"/>
                </a:lnTo>
                <a:lnTo>
                  <a:pt x="2550" y="477"/>
                </a:lnTo>
                <a:lnTo>
                  <a:pt x="2556" y="459"/>
                </a:lnTo>
                <a:lnTo>
                  <a:pt x="2561" y="443"/>
                </a:lnTo>
                <a:lnTo>
                  <a:pt x="2567" y="416"/>
                </a:lnTo>
                <a:lnTo>
                  <a:pt x="2571" y="386"/>
                </a:lnTo>
                <a:lnTo>
                  <a:pt x="2579" y="355"/>
                </a:lnTo>
                <a:lnTo>
                  <a:pt x="2585" y="337"/>
                </a:lnTo>
                <a:lnTo>
                  <a:pt x="2589" y="327"/>
                </a:lnTo>
                <a:lnTo>
                  <a:pt x="2595" y="317"/>
                </a:lnTo>
                <a:lnTo>
                  <a:pt x="2603" y="305"/>
                </a:lnTo>
                <a:lnTo>
                  <a:pt x="2615" y="294"/>
                </a:lnTo>
                <a:lnTo>
                  <a:pt x="2626" y="276"/>
                </a:lnTo>
                <a:lnTo>
                  <a:pt x="2632" y="260"/>
                </a:lnTo>
                <a:lnTo>
                  <a:pt x="2634" y="246"/>
                </a:lnTo>
                <a:lnTo>
                  <a:pt x="2634" y="231"/>
                </a:lnTo>
                <a:lnTo>
                  <a:pt x="2632" y="209"/>
                </a:lnTo>
                <a:lnTo>
                  <a:pt x="2632" y="185"/>
                </a:lnTo>
                <a:lnTo>
                  <a:pt x="2628" y="164"/>
                </a:lnTo>
                <a:lnTo>
                  <a:pt x="2622" y="150"/>
                </a:lnTo>
                <a:lnTo>
                  <a:pt x="2615" y="146"/>
                </a:lnTo>
                <a:lnTo>
                  <a:pt x="2605" y="148"/>
                </a:lnTo>
                <a:lnTo>
                  <a:pt x="2593" y="152"/>
                </a:lnTo>
                <a:lnTo>
                  <a:pt x="2581" y="156"/>
                </a:lnTo>
                <a:lnTo>
                  <a:pt x="2567" y="158"/>
                </a:lnTo>
                <a:lnTo>
                  <a:pt x="2556" y="156"/>
                </a:lnTo>
                <a:lnTo>
                  <a:pt x="2548" y="148"/>
                </a:lnTo>
                <a:lnTo>
                  <a:pt x="2546" y="136"/>
                </a:lnTo>
                <a:lnTo>
                  <a:pt x="2548" y="124"/>
                </a:lnTo>
                <a:lnTo>
                  <a:pt x="2550" y="116"/>
                </a:lnTo>
                <a:lnTo>
                  <a:pt x="2552" y="11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49" name="Freeform 107"/>
          <p:cNvSpPr>
            <a:spLocks/>
          </p:cNvSpPr>
          <p:nvPr/>
        </p:nvSpPr>
        <p:spPr bwMode="gray">
          <a:xfrm>
            <a:off x="2744606" y="3184820"/>
            <a:ext cx="1469913" cy="12697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0" name="Freeform 108"/>
          <p:cNvSpPr>
            <a:spLocks/>
          </p:cNvSpPr>
          <p:nvPr/>
        </p:nvSpPr>
        <p:spPr bwMode="gray">
          <a:xfrm>
            <a:off x="2744606" y="3184820"/>
            <a:ext cx="1469913" cy="1269770"/>
          </a:xfrm>
          <a:custGeom>
            <a:avLst/>
            <a:gdLst>
              <a:gd name="T0" fmla="*/ 92 w 2014"/>
              <a:gd name="T1" fmla="*/ 13 h 1739"/>
              <a:gd name="T2" fmla="*/ 66 w 2014"/>
              <a:gd name="T3" fmla="*/ 38 h 1739"/>
              <a:gd name="T4" fmla="*/ 0 w 2014"/>
              <a:gd name="T5" fmla="*/ 77 h 1739"/>
              <a:gd name="T6" fmla="*/ 45 w 2014"/>
              <a:gd name="T7" fmla="*/ 154 h 1739"/>
              <a:gd name="T8" fmla="*/ 90 w 2014"/>
              <a:gd name="T9" fmla="*/ 171 h 1739"/>
              <a:gd name="T10" fmla="*/ 140 w 2014"/>
              <a:gd name="T11" fmla="*/ 160 h 1739"/>
              <a:gd name="T12" fmla="*/ 188 w 2014"/>
              <a:gd name="T13" fmla="*/ 177 h 1739"/>
              <a:gd name="T14" fmla="*/ 215 w 2014"/>
              <a:gd name="T15" fmla="*/ 193 h 1739"/>
              <a:gd name="T16" fmla="*/ 258 w 2014"/>
              <a:gd name="T17" fmla="*/ 220 h 1739"/>
              <a:gd name="T18" fmla="*/ 284 w 2014"/>
              <a:gd name="T19" fmla="*/ 237 h 1739"/>
              <a:gd name="T20" fmla="*/ 301 w 2014"/>
              <a:gd name="T21" fmla="*/ 275 h 1739"/>
              <a:gd name="T22" fmla="*/ 283 w 2014"/>
              <a:gd name="T23" fmla="*/ 318 h 1739"/>
              <a:gd name="T24" fmla="*/ 270 w 2014"/>
              <a:gd name="T25" fmla="*/ 341 h 1739"/>
              <a:gd name="T26" fmla="*/ 249 w 2014"/>
              <a:gd name="T27" fmla="*/ 367 h 1739"/>
              <a:gd name="T28" fmla="*/ 239 w 2014"/>
              <a:gd name="T29" fmla="*/ 374 h 1739"/>
              <a:gd name="T30" fmla="*/ 281 w 2014"/>
              <a:gd name="T31" fmla="*/ 390 h 1739"/>
              <a:gd name="T32" fmla="*/ 314 w 2014"/>
              <a:gd name="T33" fmla="*/ 373 h 1739"/>
              <a:gd name="T34" fmla="*/ 353 w 2014"/>
              <a:gd name="T35" fmla="*/ 403 h 1739"/>
              <a:gd name="T36" fmla="*/ 385 w 2014"/>
              <a:gd name="T37" fmla="*/ 435 h 1739"/>
              <a:gd name="T38" fmla="*/ 413 w 2014"/>
              <a:gd name="T39" fmla="*/ 401 h 1739"/>
              <a:gd name="T40" fmla="*/ 430 w 2014"/>
              <a:gd name="T41" fmla="*/ 377 h 1739"/>
              <a:gd name="T42" fmla="*/ 425 w 2014"/>
              <a:gd name="T43" fmla="*/ 349 h 1739"/>
              <a:gd name="T44" fmla="*/ 431 w 2014"/>
              <a:gd name="T45" fmla="*/ 341 h 1739"/>
              <a:gd name="T46" fmla="*/ 432 w 2014"/>
              <a:gd name="T47" fmla="*/ 335 h 1739"/>
              <a:gd name="T48" fmla="*/ 432 w 2014"/>
              <a:gd name="T49" fmla="*/ 327 h 1739"/>
              <a:gd name="T50" fmla="*/ 472 w 2014"/>
              <a:gd name="T51" fmla="*/ 329 h 1739"/>
              <a:gd name="T52" fmla="*/ 500 w 2014"/>
              <a:gd name="T53" fmla="*/ 302 h 1739"/>
              <a:gd name="T54" fmla="*/ 501 w 2014"/>
              <a:gd name="T55" fmla="*/ 267 h 1739"/>
              <a:gd name="T56" fmla="*/ 453 w 2014"/>
              <a:gd name="T57" fmla="*/ 241 h 1739"/>
              <a:gd name="T58" fmla="*/ 429 w 2014"/>
              <a:gd name="T59" fmla="*/ 256 h 1739"/>
              <a:gd name="T60" fmla="*/ 444 w 2014"/>
              <a:gd name="T61" fmla="*/ 290 h 1739"/>
              <a:gd name="T62" fmla="*/ 429 w 2014"/>
              <a:gd name="T63" fmla="*/ 315 h 1739"/>
              <a:gd name="T64" fmla="*/ 398 w 2014"/>
              <a:gd name="T65" fmla="*/ 302 h 1739"/>
              <a:gd name="T66" fmla="*/ 391 w 2014"/>
              <a:gd name="T67" fmla="*/ 276 h 1739"/>
              <a:gd name="T68" fmla="*/ 369 w 2014"/>
              <a:gd name="T69" fmla="*/ 243 h 1739"/>
              <a:gd name="T70" fmla="*/ 342 w 2014"/>
              <a:gd name="T71" fmla="*/ 228 h 1739"/>
              <a:gd name="T72" fmla="*/ 343 w 2014"/>
              <a:gd name="T73" fmla="*/ 183 h 1739"/>
              <a:gd name="T74" fmla="*/ 313 w 2014"/>
              <a:gd name="T75" fmla="*/ 148 h 1739"/>
              <a:gd name="T76" fmla="*/ 235 w 2014"/>
              <a:gd name="T77" fmla="*/ 161 h 1739"/>
              <a:gd name="T78" fmla="*/ 200 w 2014"/>
              <a:gd name="T79" fmla="*/ 128 h 1739"/>
              <a:gd name="T80" fmla="*/ 218 w 2014"/>
              <a:gd name="T81" fmla="*/ 91 h 1739"/>
              <a:gd name="T82" fmla="*/ 163 w 2014"/>
              <a:gd name="T83" fmla="*/ 100 h 1739"/>
              <a:gd name="T84" fmla="*/ 124 w 2014"/>
              <a:gd name="T85" fmla="*/ 52 h 1739"/>
              <a:gd name="T86" fmla="*/ 116 w 2014"/>
              <a:gd name="T87" fmla="*/ 3 h 17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014"/>
              <a:gd name="T133" fmla="*/ 0 h 1739"/>
              <a:gd name="T134" fmla="*/ 2014 w 2014"/>
              <a:gd name="T135" fmla="*/ 1739 h 1739"/>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014" h="1739">
                <a:moveTo>
                  <a:pt x="463" y="9"/>
                </a:moveTo>
                <a:lnTo>
                  <a:pt x="398" y="0"/>
                </a:lnTo>
                <a:lnTo>
                  <a:pt x="365" y="51"/>
                </a:lnTo>
                <a:lnTo>
                  <a:pt x="374" y="92"/>
                </a:lnTo>
                <a:lnTo>
                  <a:pt x="347" y="122"/>
                </a:lnTo>
                <a:lnTo>
                  <a:pt x="264" y="149"/>
                </a:lnTo>
                <a:lnTo>
                  <a:pt x="160" y="181"/>
                </a:lnTo>
                <a:lnTo>
                  <a:pt x="81" y="259"/>
                </a:lnTo>
                <a:lnTo>
                  <a:pt x="0" y="307"/>
                </a:lnTo>
                <a:lnTo>
                  <a:pt x="32" y="570"/>
                </a:lnTo>
                <a:lnTo>
                  <a:pt x="115" y="578"/>
                </a:lnTo>
                <a:lnTo>
                  <a:pt x="180" y="614"/>
                </a:lnTo>
                <a:lnTo>
                  <a:pt x="237" y="625"/>
                </a:lnTo>
                <a:lnTo>
                  <a:pt x="298" y="684"/>
                </a:lnTo>
                <a:lnTo>
                  <a:pt x="357" y="681"/>
                </a:lnTo>
                <a:lnTo>
                  <a:pt x="432" y="637"/>
                </a:lnTo>
                <a:lnTo>
                  <a:pt x="504" y="641"/>
                </a:lnTo>
                <a:lnTo>
                  <a:pt x="559" y="637"/>
                </a:lnTo>
                <a:lnTo>
                  <a:pt x="601" y="612"/>
                </a:lnTo>
                <a:lnTo>
                  <a:pt x="674" y="651"/>
                </a:lnTo>
                <a:lnTo>
                  <a:pt x="752" y="708"/>
                </a:lnTo>
                <a:lnTo>
                  <a:pt x="813" y="669"/>
                </a:lnTo>
                <a:lnTo>
                  <a:pt x="829" y="708"/>
                </a:lnTo>
                <a:lnTo>
                  <a:pt x="859" y="771"/>
                </a:lnTo>
                <a:lnTo>
                  <a:pt x="945" y="807"/>
                </a:lnTo>
                <a:lnTo>
                  <a:pt x="998" y="877"/>
                </a:lnTo>
                <a:lnTo>
                  <a:pt x="1032" y="879"/>
                </a:lnTo>
                <a:lnTo>
                  <a:pt x="1059" y="854"/>
                </a:lnTo>
                <a:lnTo>
                  <a:pt x="1101" y="895"/>
                </a:lnTo>
                <a:lnTo>
                  <a:pt x="1136" y="946"/>
                </a:lnTo>
                <a:lnTo>
                  <a:pt x="1150" y="1015"/>
                </a:lnTo>
                <a:lnTo>
                  <a:pt x="1181" y="1051"/>
                </a:lnTo>
                <a:lnTo>
                  <a:pt x="1203" y="1100"/>
                </a:lnTo>
                <a:lnTo>
                  <a:pt x="1229" y="1129"/>
                </a:lnTo>
                <a:lnTo>
                  <a:pt x="1197" y="1234"/>
                </a:lnTo>
                <a:lnTo>
                  <a:pt x="1132" y="1271"/>
                </a:lnTo>
                <a:lnTo>
                  <a:pt x="1144" y="1326"/>
                </a:lnTo>
                <a:lnTo>
                  <a:pt x="1105" y="1358"/>
                </a:lnTo>
                <a:lnTo>
                  <a:pt x="1077" y="1362"/>
                </a:lnTo>
                <a:lnTo>
                  <a:pt x="1085" y="1448"/>
                </a:lnTo>
                <a:lnTo>
                  <a:pt x="1050" y="1478"/>
                </a:lnTo>
                <a:lnTo>
                  <a:pt x="996" y="1468"/>
                </a:lnTo>
                <a:lnTo>
                  <a:pt x="971" y="1425"/>
                </a:lnTo>
                <a:lnTo>
                  <a:pt x="943" y="1444"/>
                </a:lnTo>
                <a:lnTo>
                  <a:pt x="953" y="1495"/>
                </a:lnTo>
                <a:lnTo>
                  <a:pt x="1018" y="1503"/>
                </a:lnTo>
                <a:lnTo>
                  <a:pt x="1073" y="1547"/>
                </a:lnTo>
                <a:lnTo>
                  <a:pt x="1124" y="1558"/>
                </a:lnTo>
                <a:lnTo>
                  <a:pt x="1126" y="1507"/>
                </a:lnTo>
                <a:lnTo>
                  <a:pt x="1223" y="1472"/>
                </a:lnTo>
                <a:lnTo>
                  <a:pt x="1256" y="1489"/>
                </a:lnTo>
                <a:lnTo>
                  <a:pt x="1282" y="1560"/>
                </a:lnTo>
                <a:lnTo>
                  <a:pt x="1363" y="1633"/>
                </a:lnTo>
                <a:lnTo>
                  <a:pt x="1410" y="1610"/>
                </a:lnTo>
                <a:lnTo>
                  <a:pt x="1437" y="1688"/>
                </a:lnTo>
                <a:lnTo>
                  <a:pt x="1493" y="1732"/>
                </a:lnTo>
                <a:lnTo>
                  <a:pt x="1540" y="1739"/>
                </a:lnTo>
                <a:lnTo>
                  <a:pt x="1587" y="1688"/>
                </a:lnTo>
                <a:lnTo>
                  <a:pt x="1654" y="1651"/>
                </a:lnTo>
                <a:lnTo>
                  <a:pt x="1650" y="1602"/>
                </a:lnTo>
                <a:lnTo>
                  <a:pt x="1634" y="1580"/>
                </a:lnTo>
                <a:lnTo>
                  <a:pt x="1731" y="1566"/>
                </a:lnTo>
                <a:lnTo>
                  <a:pt x="1719" y="1507"/>
                </a:lnTo>
                <a:lnTo>
                  <a:pt x="1744" y="1430"/>
                </a:lnTo>
                <a:lnTo>
                  <a:pt x="1697" y="1399"/>
                </a:lnTo>
                <a:lnTo>
                  <a:pt x="1699" y="1395"/>
                </a:lnTo>
                <a:lnTo>
                  <a:pt x="1707" y="1385"/>
                </a:lnTo>
                <a:lnTo>
                  <a:pt x="1715" y="1373"/>
                </a:lnTo>
                <a:lnTo>
                  <a:pt x="1723" y="1363"/>
                </a:lnTo>
                <a:lnTo>
                  <a:pt x="1727" y="1360"/>
                </a:lnTo>
                <a:lnTo>
                  <a:pt x="1727" y="1354"/>
                </a:lnTo>
                <a:lnTo>
                  <a:pt x="1725" y="1340"/>
                </a:lnTo>
                <a:lnTo>
                  <a:pt x="1725" y="1324"/>
                </a:lnTo>
                <a:lnTo>
                  <a:pt x="1725" y="1312"/>
                </a:lnTo>
                <a:lnTo>
                  <a:pt x="1725" y="1306"/>
                </a:lnTo>
                <a:lnTo>
                  <a:pt x="1788" y="1302"/>
                </a:lnTo>
                <a:lnTo>
                  <a:pt x="1835" y="1328"/>
                </a:lnTo>
                <a:lnTo>
                  <a:pt x="1888" y="1316"/>
                </a:lnTo>
                <a:lnTo>
                  <a:pt x="1888" y="1267"/>
                </a:lnTo>
                <a:lnTo>
                  <a:pt x="1996" y="1259"/>
                </a:lnTo>
                <a:lnTo>
                  <a:pt x="2000" y="1206"/>
                </a:lnTo>
                <a:lnTo>
                  <a:pt x="1989" y="1155"/>
                </a:lnTo>
                <a:lnTo>
                  <a:pt x="2014" y="1112"/>
                </a:lnTo>
                <a:lnTo>
                  <a:pt x="2002" y="1068"/>
                </a:lnTo>
                <a:lnTo>
                  <a:pt x="1882" y="1015"/>
                </a:lnTo>
                <a:lnTo>
                  <a:pt x="1811" y="993"/>
                </a:lnTo>
                <a:lnTo>
                  <a:pt x="1809" y="962"/>
                </a:lnTo>
                <a:lnTo>
                  <a:pt x="1758" y="960"/>
                </a:lnTo>
                <a:lnTo>
                  <a:pt x="1727" y="944"/>
                </a:lnTo>
                <a:lnTo>
                  <a:pt x="1713" y="1023"/>
                </a:lnTo>
                <a:lnTo>
                  <a:pt x="1701" y="1102"/>
                </a:lnTo>
                <a:lnTo>
                  <a:pt x="1754" y="1121"/>
                </a:lnTo>
                <a:lnTo>
                  <a:pt x="1774" y="1157"/>
                </a:lnTo>
                <a:lnTo>
                  <a:pt x="1756" y="1198"/>
                </a:lnTo>
                <a:lnTo>
                  <a:pt x="1717" y="1214"/>
                </a:lnTo>
                <a:lnTo>
                  <a:pt x="1713" y="1259"/>
                </a:lnTo>
                <a:lnTo>
                  <a:pt x="1678" y="1271"/>
                </a:lnTo>
                <a:lnTo>
                  <a:pt x="1613" y="1241"/>
                </a:lnTo>
                <a:lnTo>
                  <a:pt x="1589" y="1206"/>
                </a:lnTo>
                <a:lnTo>
                  <a:pt x="1546" y="1190"/>
                </a:lnTo>
                <a:lnTo>
                  <a:pt x="1546" y="1145"/>
                </a:lnTo>
                <a:lnTo>
                  <a:pt x="1563" y="1104"/>
                </a:lnTo>
                <a:lnTo>
                  <a:pt x="1524" y="1047"/>
                </a:lnTo>
                <a:lnTo>
                  <a:pt x="1528" y="1011"/>
                </a:lnTo>
                <a:lnTo>
                  <a:pt x="1475" y="970"/>
                </a:lnTo>
                <a:lnTo>
                  <a:pt x="1447" y="932"/>
                </a:lnTo>
                <a:lnTo>
                  <a:pt x="1437" y="915"/>
                </a:lnTo>
                <a:lnTo>
                  <a:pt x="1365" y="911"/>
                </a:lnTo>
                <a:lnTo>
                  <a:pt x="1306" y="856"/>
                </a:lnTo>
                <a:lnTo>
                  <a:pt x="1313" y="767"/>
                </a:lnTo>
                <a:lnTo>
                  <a:pt x="1370" y="732"/>
                </a:lnTo>
                <a:lnTo>
                  <a:pt x="1370" y="627"/>
                </a:lnTo>
                <a:lnTo>
                  <a:pt x="1325" y="588"/>
                </a:lnTo>
                <a:lnTo>
                  <a:pt x="1250" y="592"/>
                </a:lnTo>
                <a:lnTo>
                  <a:pt x="1154" y="684"/>
                </a:lnTo>
                <a:lnTo>
                  <a:pt x="1020" y="684"/>
                </a:lnTo>
                <a:lnTo>
                  <a:pt x="937" y="641"/>
                </a:lnTo>
                <a:lnTo>
                  <a:pt x="941" y="580"/>
                </a:lnTo>
                <a:lnTo>
                  <a:pt x="874" y="576"/>
                </a:lnTo>
                <a:lnTo>
                  <a:pt x="798" y="509"/>
                </a:lnTo>
                <a:lnTo>
                  <a:pt x="847" y="440"/>
                </a:lnTo>
                <a:lnTo>
                  <a:pt x="892" y="425"/>
                </a:lnTo>
                <a:lnTo>
                  <a:pt x="872" y="362"/>
                </a:lnTo>
                <a:lnTo>
                  <a:pt x="792" y="334"/>
                </a:lnTo>
                <a:lnTo>
                  <a:pt x="699" y="344"/>
                </a:lnTo>
                <a:lnTo>
                  <a:pt x="652" y="399"/>
                </a:lnTo>
                <a:lnTo>
                  <a:pt x="607" y="393"/>
                </a:lnTo>
                <a:lnTo>
                  <a:pt x="530" y="303"/>
                </a:lnTo>
                <a:lnTo>
                  <a:pt x="496" y="208"/>
                </a:lnTo>
                <a:lnTo>
                  <a:pt x="514" y="149"/>
                </a:lnTo>
                <a:lnTo>
                  <a:pt x="506" y="25"/>
                </a:lnTo>
                <a:lnTo>
                  <a:pt x="463" y="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1" name="Freeform 109"/>
          <p:cNvSpPr>
            <a:spLocks/>
          </p:cNvSpPr>
          <p:nvPr/>
        </p:nvSpPr>
        <p:spPr bwMode="gray">
          <a:xfrm>
            <a:off x="2274584" y="3590563"/>
            <a:ext cx="1366275" cy="972031"/>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2" name="Freeform 110"/>
          <p:cNvSpPr>
            <a:spLocks/>
          </p:cNvSpPr>
          <p:nvPr/>
        </p:nvSpPr>
        <p:spPr bwMode="gray">
          <a:xfrm>
            <a:off x="2274584" y="3590563"/>
            <a:ext cx="1366275" cy="972031"/>
          </a:xfrm>
          <a:custGeom>
            <a:avLst/>
            <a:gdLst>
              <a:gd name="T0" fmla="*/ 445 w 1872"/>
              <a:gd name="T1" fmla="*/ 276 h 1330"/>
              <a:gd name="T2" fmla="*/ 426 w 1872"/>
              <a:gd name="T3" fmla="*/ 279 h 1330"/>
              <a:gd name="T4" fmla="*/ 397 w 1872"/>
              <a:gd name="T5" fmla="*/ 279 h 1330"/>
              <a:gd name="T6" fmla="*/ 381 w 1872"/>
              <a:gd name="T7" fmla="*/ 296 h 1330"/>
              <a:gd name="T8" fmla="*/ 343 w 1872"/>
              <a:gd name="T9" fmla="*/ 274 h 1330"/>
              <a:gd name="T10" fmla="*/ 308 w 1872"/>
              <a:gd name="T11" fmla="*/ 269 h 1330"/>
              <a:gd name="T12" fmla="*/ 275 w 1872"/>
              <a:gd name="T13" fmla="*/ 273 h 1330"/>
              <a:gd name="T14" fmla="*/ 262 w 1872"/>
              <a:gd name="T15" fmla="*/ 288 h 1330"/>
              <a:gd name="T16" fmla="*/ 260 w 1872"/>
              <a:gd name="T17" fmla="*/ 309 h 1330"/>
              <a:gd name="T18" fmla="*/ 225 w 1872"/>
              <a:gd name="T19" fmla="*/ 329 h 1330"/>
              <a:gd name="T20" fmla="*/ 204 w 1872"/>
              <a:gd name="T21" fmla="*/ 313 h 1330"/>
              <a:gd name="T22" fmla="*/ 155 w 1872"/>
              <a:gd name="T23" fmla="*/ 287 h 1330"/>
              <a:gd name="T24" fmla="*/ 113 w 1872"/>
              <a:gd name="T25" fmla="*/ 280 h 1330"/>
              <a:gd name="T26" fmla="*/ 85 w 1872"/>
              <a:gd name="T27" fmla="*/ 274 h 1330"/>
              <a:gd name="T28" fmla="*/ 64 w 1872"/>
              <a:gd name="T29" fmla="*/ 264 h 1330"/>
              <a:gd name="T30" fmla="*/ 28 w 1872"/>
              <a:gd name="T31" fmla="*/ 256 h 1330"/>
              <a:gd name="T32" fmla="*/ 2 w 1872"/>
              <a:gd name="T33" fmla="*/ 206 h 1330"/>
              <a:gd name="T34" fmla="*/ 12 w 1872"/>
              <a:gd name="T35" fmla="*/ 185 h 1330"/>
              <a:gd name="T36" fmla="*/ 20 w 1872"/>
              <a:gd name="T37" fmla="*/ 149 h 1330"/>
              <a:gd name="T38" fmla="*/ 11 w 1872"/>
              <a:gd name="T39" fmla="*/ 133 h 1330"/>
              <a:gd name="T40" fmla="*/ 20 w 1872"/>
              <a:gd name="T41" fmla="*/ 117 h 1330"/>
              <a:gd name="T42" fmla="*/ 61 w 1872"/>
              <a:gd name="T43" fmla="*/ 117 h 1330"/>
              <a:gd name="T44" fmla="*/ 53 w 1872"/>
              <a:gd name="T45" fmla="*/ 96 h 1330"/>
              <a:gd name="T46" fmla="*/ 74 w 1872"/>
              <a:gd name="T47" fmla="*/ 75 h 1330"/>
              <a:gd name="T48" fmla="*/ 45 w 1872"/>
              <a:gd name="T49" fmla="*/ 32 h 1330"/>
              <a:gd name="T50" fmla="*/ 99 w 1872"/>
              <a:gd name="T51" fmla="*/ 18 h 1330"/>
              <a:gd name="T52" fmla="*/ 134 w 1872"/>
              <a:gd name="T53" fmla="*/ 10 h 1330"/>
              <a:gd name="T54" fmla="*/ 169 w 1872"/>
              <a:gd name="T55" fmla="*/ 4 h 1330"/>
              <a:gd name="T56" fmla="*/ 206 w 1872"/>
              <a:gd name="T57" fmla="*/ 15 h 1330"/>
              <a:gd name="T58" fmla="*/ 235 w 1872"/>
              <a:gd name="T59" fmla="*/ 32 h 1330"/>
              <a:gd name="T60" fmla="*/ 269 w 1872"/>
              <a:gd name="T61" fmla="*/ 20 h 1330"/>
              <a:gd name="T62" fmla="*/ 301 w 1872"/>
              <a:gd name="T63" fmla="*/ 20 h 1330"/>
              <a:gd name="T64" fmla="*/ 330 w 1872"/>
              <a:gd name="T65" fmla="*/ 24 h 1330"/>
              <a:gd name="T66" fmla="*/ 364 w 1872"/>
              <a:gd name="T67" fmla="*/ 28 h 1330"/>
              <a:gd name="T68" fmla="*/ 376 w 1872"/>
              <a:gd name="T69" fmla="*/ 54 h 1330"/>
              <a:gd name="T70" fmla="*/ 411 w 1872"/>
              <a:gd name="T71" fmla="*/ 80 h 1330"/>
              <a:gd name="T72" fmla="*/ 426 w 1872"/>
              <a:gd name="T73" fmla="*/ 75 h 1330"/>
              <a:gd name="T74" fmla="*/ 445 w 1872"/>
              <a:gd name="T75" fmla="*/ 98 h 1330"/>
              <a:gd name="T76" fmla="*/ 456 w 1872"/>
              <a:gd name="T77" fmla="*/ 124 h 1330"/>
              <a:gd name="T78" fmla="*/ 468 w 1872"/>
              <a:gd name="T79" fmla="*/ 143 h 1330"/>
              <a:gd name="T80" fmla="*/ 444 w 1872"/>
              <a:gd name="T81" fmla="*/ 179 h 1330"/>
              <a:gd name="T82" fmla="*/ 437 w 1872"/>
              <a:gd name="T83" fmla="*/ 201 h 1330"/>
              <a:gd name="T84" fmla="*/ 432 w 1872"/>
              <a:gd name="T85" fmla="*/ 223 h 1330"/>
              <a:gd name="T86" fmla="*/ 410 w 1872"/>
              <a:gd name="T87" fmla="*/ 228 h 1330"/>
              <a:gd name="T88" fmla="*/ 397 w 1872"/>
              <a:gd name="T89" fmla="*/ 222 h 1330"/>
              <a:gd name="T90" fmla="*/ 416 w 1872"/>
              <a:gd name="T91" fmla="*/ 237 h 1330"/>
              <a:gd name="T92" fmla="*/ 442 w 1872"/>
              <a:gd name="T93" fmla="*/ 251 h 133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1872"/>
              <a:gd name="T142" fmla="*/ 0 h 1330"/>
              <a:gd name="T143" fmla="*/ 1872 w 1872"/>
              <a:gd name="T144" fmla="*/ 1330 h 133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1872" h="1330">
                <a:moveTo>
                  <a:pt x="1801" y="1035"/>
                </a:moveTo>
                <a:lnTo>
                  <a:pt x="1779" y="1102"/>
                </a:lnTo>
                <a:lnTo>
                  <a:pt x="1736" y="1082"/>
                </a:lnTo>
                <a:lnTo>
                  <a:pt x="1702" y="1115"/>
                </a:lnTo>
                <a:lnTo>
                  <a:pt x="1655" y="1072"/>
                </a:lnTo>
                <a:lnTo>
                  <a:pt x="1586" y="1114"/>
                </a:lnTo>
                <a:lnTo>
                  <a:pt x="1588" y="1184"/>
                </a:lnTo>
                <a:lnTo>
                  <a:pt x="1521" y="1180"/>
                </a:lnTo>
                <a:lnTo>
                  <a:pt x="1421" y="1068"/>
                </a:lnTo>
                <a:lnTo>
                  <a:pt x="1372" y="1094"/>
                </a:lnTo>
                <a:lnTo>
                  <a:pt x="1279" y="1049"/>
                </a:lnTo>
                <a:lnTo>
                  <a:pt x="1232" y="1072"/>
                </a:lnTo>
                <a:lnTo>
                  <a:pt x="1138" y="1062"/>
                </a:lnTo>
                <a:lnTo>
                  <a:pt x="1100" y="1090"/>
                </a:lnTo>
                <a:lnTo>
                  <a:pt x="1092" y="1155"/>
                </a:lnTo>
                <a:lnTo>
                  <a:pt x="1045" y="1149"/>
                </a:lnTo>
                <a:lnTo>
                  <a:pt x="1055" y="1184"/>
                </a:lnTo>
                <a:lnTo>
                  <a:pt x="1039" y="1234"/>
                </a:lnTo>
                <a:lnTo>
                  <a:pt x="968" y="1330"/>
                </a:lnTo>
                <a:lnTo>
                  <a:pt x="897" y="1314"/>
                </a:lnTo>
                <a:lnTo>
                  <a:pt x="821" y="1304"/>
                </a:lnTo>
                <a:lnTo>
                  <a:pt x="813" y="1251"/>
                </a:lnTo>
                <a:lnTo>
                  <a:pt x="728" y="1190"/>
                </a:lnTo>
                <a:lnTo>
                  <a:pt x="618" y="1147"/>
                </a:lnTo>
                <a:lnTo>
                  <a:pt x="521" y="1149"/>
                </a:lnTo>
                <a:lnTo>
                  <a:pt x="452" y="1117"/>
                </a:lnTo>
                <a:lnTo>
                  <a:pt x="389" y="1121"/>
                </a:lnTo>
                <a:lnTo>
                  <a:pt x="338" y="1092"/>
                </a:lnTo>
                <a:lnTo>
                  <a:pt x="281" y="1056"/>
                </a:lnTo>
                <a:lnTo>
                  <a:pt x="256" y="1054"/>
                </a:lnTo>
                <a:lnTo>
                  <a:pt x="185" y="1021"/>
                </a:lnTo>
                <a:lnTo>
                  <a:pt x="112" y="1023"/>
                </a:lnTo>
                <a:lnTo>
                  <a:pt x="61" y="911"/>
                </a:lnTo>
                <a:lnTo>
                  <a:pt x="6" y="822"/>
                </a:lnTo>
                <a:lnTo>
                  <a:pt x="0" y="740"/>
                </a:lnTo>
                <a:lnTo>
                  <a:pt x="45" y="738"/>
                </a:lnTo>
                <a:lnTo>
                  <a:pt x="43" y="686"/>
                </a:lnTo>
                <a:lnTo>
                  <a:pt x="77" y="594"/>
                </a:lnTo>
                <a:lnTo>
                  <a:pt x="78" y="549"/>
                </a:lnTo>
                <a:lnTo>
                  <a:pt x="43" y="529"/>
                </a:lnTo>
                <a:lnTo>
                  <a:pt x="80" y="501"/>
                </a:lnTo>
                <a:lnTo>
                  <a:pt x="77" y="466"/>
                </a:lnTo>
                <a:lnTo>
                  <a:pt x="139" y="501"/>
                </a:lnTo>
                <a:lnTo>
                  <a:pt x="244" y="466"/>
                </a:lnTo>
                <a:lnTo>
                  <a:pt x="206" y="433"/>
                </a:lnTo>
                <a:lnTo>
                  <a:pt x="212" y="383"/>
                </a:lnTo>
                <a:lnTo>
                  <a:pt x="265" y="364"/>
                </a:lnTo>
                <a:lnTo>
                  <a:pt x="293" y="299"/>
                </a:lnTo>
                <a:lnTo>
                  <a:pt x="175" y="206"/>
                </a:lnTo>
                <a:lnTo>
                  <a:pt x="179" y="126"/>
                </a:lnTo>
                <a:lnTo>
                  <a:pt x="252" y="84"/>
                </a:lnTo>
                <a:lnTo>
                  <a:pt x="393" y="70"/>
                </a:lnTo>
                <a:lnTo>
                  <a:pt x="502" y="41"/>
                </a:lnTo>
                <a:lnTo>
                  <a:pt x="533" y="37"/>
                </a:lnTo>
                <a:lnTo>
                  <a:pt x="596" y="0"/>
                </a:lnTo>
                <a:lnTo>
                  <a:pt x="675" y="13"/>
                </a:lnTo>
                <a:lnTo>
                  <a:pt x="758" y="21"/>
                </a:lnTo>
                <a:lnTo>
                  <a:pt x="823" y="57"/>
                </a:lnTo>
                <a:lnTo>
                  <a:pt x="880" y="68"/>
                </a:lnTo>
                <a:lnTo>
                  <a:pt x="941" y="127"/>
                </a:lnTo>
                <a:lnTo>
                  <a:pt x="996" y="124"/>
                </a:lnTo>
                <a:lnTo>
                  <a:pt x="1075" y="80"/>
                </a:lnTo>
                <a:lnTo>
                  <a:pt x="1147" y="84"/>
                </a:lnTo>
                <a:lnTo>
                  <a:pt x="1202" y="80"/>
                </a:lnTo>
                <a:lnTo>
                  <a:pt x="1244" y="57"/>
                </a:lnTo>
                <a:lnTo>
                  <a:pt x="1319" y="96"/>
                </a:lnTo>
                <a:lnTo>
                  <a:pt x="1395" y="151"/>
                </a:lnTo>
                <a:lnTo>
                  <a:pt x="1456" y="112"/>
                </a:lnTo>
                <a:lnTo>
                  <a:pt x="1480" y="171"/>
                </a:lnTo>
                <a:lnTo>
                  <a:pt x="1502" y="214"/>
                </a:lnTo>
                <a:lnTo>
                  <a:pt x="1588" y="250"/>
                </a:lnTo>
                <a:lnTo>
                  <a:pt x="1641" y="320"/>
                </a:lnTo>
                <a:lnTo>
                  <a:pt x="1675" y="322"/>
                </a:lnTo>
                <a:lnTo>
                  <a:pt x="1702" y="299"/>
                </a:lnTo>
                <a:lnTo>
                  <a:pt x="1740" y="334"/>
                </a:lnTo>
                <a:lnTo>
                  <a:pt x="1779" y="389"/>
                </a:lnTo>
                <a:lnTo>
                  <a:pt x="1793" y="458"/>
                </a:lnTo>
                <a:lnTo>
                  <a:pt x="1824" y="494"/>
                </a:lnTo>
                <a:lnTo>
                  <a:pt x="1846" y="543"/>
                </a:lnTo>
                <a:lnTo>
                  <a:pt x="1872" y="572"/>
                </a:lnTo>
                <a:lnTo>
                  <a:pt x="1840" y="677"/>
                </a:lnTo>
                <a:lnTo>
                  <a:pt x="1775" y="714"/>
                </a:lnTo>
                <a:lnTo>
                  <a:pt x="1787" y="769"/>
                </a:lnTo>
                <a:lnTo>
                  <a:pt x="1748" y="801"/>
                </a:lnTo>
                <a:lnTo>
                  <a:pt x="1720" y="805"/>
                </a:lnTo>
                <a:lnTo>
                  <a:pt x="1726" y="889"/>
                </a:lnTo>
                <a:lnTo>
                  <a:pt x="1693" y="921"/>
                </a:lnTo>
                <a:lnTo>
                  <a:pt x="1639" y="911"/>
                </a:lnTo>
                <a:lnTo>
                  <a:pt x="1614" y="868"/>
                </a:lnTo>
                <a:lnTo>
                  <a:pt x="1586" y="887"/>
                </a:lnTo>
                <a:lnTo>
                  <a:pt x="1596" y="938"/>
                </a:lnTo>
                <a:lnTo>
                  <a:pt x="1661" y="946"/>
                </a:lnTo>
                <a:lnTo>
                  <a:pt x="1716" y="990"/>
                </a:lnTo>
                <a:lnTo>
                  <a:pt x="1767" y="1001"/>
                </a:lnTo>
                <a:lnTo>
                  <a:pt x="1801" y="1035"/>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3" name="Freeform 111"/>
          <p:cNvSpPr>
            <a:spLocks/>
          </p:cNvSpPr>
          <p:nvPr/>
        </p:nvSpPr>
        <p:spPr bwMode="gray">
          <a:xfrm>
            <a:off x="3073038" y="4259016"/>
            <a:ext cx="1329783" cy="1011437"/>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4" name="Freeform 112"/>
          <p:cNvSpPr>
            <a:spLocks/>
          </p:cNvSpPr>
          <p:nvPr/>
        </p:nvSpPr>
        <p:spPr bwMode="gray">
          <a:xfrm>
            <a:off x="3073038" y="4259016"/>
            <a:ext cx="1329783" cy="1011437"/>
          </a:xfrm>
          <a:custGeom>
            <a:avLst/>
            <a:gdLst>
              <a:gd name="T0" fmla="*/ 300 w 1823"/>
              <a:gd name="T1" fmla="*/ 274 h 1385"/>
              <a:gd name="T2" fmla="*/ 284 w 1823"/>
              <a:gd name="T3" fmla="*/ 262 h 1385"/>
              <a:gd name="T4" fmla="*/ 269 w 1823"/>
              <a:gd name="T5" fmla="*/ 266 h 1385"/>
              <a:gd name="T6" fmla="*/ 248 w 1823"/>
              <a:gd name="T7" fmla="*/ 249 h 1385"/>
              <a:gd name="T8" fmla="*/ 236 w 1823"/>
              <a:gd name="T9" fmla="*/ 235 h 1385"/>
              <a:gd name="T10" fmla="*/ 232 w 1823"/>
              <a:gd name="T11" fmla="*/ 246 h 1385"/>
              <a:gd name="T12" fmla="*/ 222 w 1823"/>
              <a:gd name="T13" fmla="*/ 252 h 1385"/>
              <a:gd name="T14" fmla="*/ 218 w 1823"/>
              <a:gd name="T15" fmla="*/ 270 h 1385"/>
              <a:gd name="T16" fmla="*/ 195 w 1823"/>
              <a:gd name="T17" fmla="*/ 293 h 1385"/>
              <a:gd name="T18" fmla="*/ 201 w 1823"/>
              <a:gd name="T19" fmla="*/ 318 h 1385"/>
              <a:gd name="T20" fmla="*/ 188 w 1823"/>
              <a:gd name="T21" fmla="*/ 338 h 1385"/>
              <a:gd name="T22" fmla="*/ 167 w 1823"/>
              <a:gd name="T23" fmla="*/ 345 h 1385"/>
              <a:gd name="T24" fmla="*/ 148 w 1823"/>
              <a:gd name="T25" fmla="*/ 338 h 1385"/>
              <a:gd name="T26" fmla="*/ 132 w 1823"/>
              <a:gd name="T27" fmla="*/ 302 h 1385"/>
              <a:gd name="T28" fmla="*/ 111 w 1823"/>
              <a:gd name="T29" fmla="*/ 270 h 1385"/>
              <a:gd name="T30" fmla="*/ 90 w 1823"/>
              <a:gd name="T31" fmla="*/ 257 h 1385"/>
              <a:gd name="T32" fmla="*/ 87 w 1823"/>
              <a:gd name="T33" fmla="*/ 239 h 1385"/>
              <a:gd name="T34" fmla="*/ 65 w 1823"/>
              <a:gd name="T35" fmla="*/ 253 h 1385"/>
              <a:gd name="T36" fmla="*/ 53 w 1823"/>
              <a:gd name="T37" fmla="*/ 209 h 1385"/>
              <a:gd name="T38" fmla="*/ 51 w 1823"/>
              <a:gd name="T39" fmla="*/ 156 h 1385"/>
              <a:gd name="T40" fmla="*/ 40 w 1823"/>
              <a:gd name="T41" fmla="*/ 128 h 1385"/>
              <a:gd name="T42" fmla="*/ 49 w 1823"/>
              <a:gd name="T43" fmla="*/ 117 h 1385"/>
              <a:gd name="T44" fmla="*/ 26 w 1823"/>
              <a:gd name="T45" fmla="*/ 77 h 1385"/>
              <a:gd name="T46" fmla="*/ 2 w 1823"/>
              <a:gd name="T47" fmla="*/ 45 h 1385"/>
              <a:gd name="T48" fmla="*/ 35 w 1823"/>
              <a:gd name="T49" fmla="*/ 40 h 1385"/>
              <a:gd name="T50" fmla="*/ 70 w 1823"/>
              <a:gd name="T51" fmla="*/ 45 h 1385"/>
              <a:gd name="T52" fmla="*/ 107 w 1823"/>
              <a:gd name="T53" fmla="*/ 67 h 1385"/>
              <a:gd name="T54" fmla="*/ 124 w 1823"/>
              <a:gd name="T55" fmla="*/ 50 h 1385"/>
              <a:gd name="T56" fmla="*/ 152 w 1823"/>
              <a:gd name="T57" fmla="*/ 50 h 1385"/>
              <a:gd name="T58" fmla="*/ 171 w 1823"/>
              <a:gd name="T59" fmla="*/ 47 h 1385"/>
              <a:gd name="T60" fmla="*/ 168 w 1823"/>
              <a:gd name="T61" fmla="*/ 22 h 1385"/>
              <a:gd name="T62" fmla="*/ 193 w 1823"/>
              <a:gd name="T63" fmla="*/ 0 h 1385"/>
              <a:gd name="T64" fmla="*/ 208 w 1823"/>
              <a:gd name="T65" fmla="*/ 22 h 1385"/>
              <a:gd name="T66" fmla="*/ 240 w 1823"/>
              <a:gd name="T67" fmla="*/ 35 h 1385"/>
              <a:gd name="T68" fmla="*/ 261 w 1823"/>
              <a:gd name="T69" fmla="*/ 65 h 1385"/>
              <a:gd name="T70" fmla="*/ 284 w 1823"/>
              <a:gd name="T71" fmla="*/ 54 h 1385"/>
              <a:gd name="T72" fmla="*/ 310 w 1823"/>
              <a:gd name="T73" fmla="*/ 64 h 1385"/>
              <a:gd name="T74" fmla="*/ 358 w 1823"/>
              <a:gd name="T75" fmla="*/ 68 h 1385"/>
              <a:gd name="T76" fmla="*/ 390 w 1823"/>
              <a:gd name="T77" fmla="*/ 73 h 1385"/>
              <a:gd name="T78" fmla="*/ 419 w 1823"/>
              <a:gd name="T79" fmla="*/ 84 h 1385"/>
              <a:gd name="T80" fmla="*/ 448 w 1823"/>
              <a:gd name="T81" fmla="*/ 89 h 1385"/>
              <a:gd name="T82" fmla="*/ 455 w 1823"/>
              <a:gd name="T83" fmla="*/ 130 h 1385"/>
              <a:gd name="T84" fmla="*/ 431 w 1823"/>
              <a:gd name="T85" fmla="*/ 144 h 1385"/>
              <a:gd name="T86" fmla="*/ 396 w 1823"/>
              <a:gd name="T87" fmla="*/ 155 h 1385"/>
              <a:gd name="T88" fmla="*/ 417 w 1823"/>
              <a:gd name="T89" fmla="*/ 193 h 1385"/>
              <a:gd name="T90" fmla="*/ 433 w 1823"/>
              <a:gd name="T91" fmla="*/ 227 h 1385"/>
              <a:gd name="T92" fmla="*/ 417 w 1823"/>
              <a:gd name="T93" fmla="*/ 246 h 1385"/>
              <a:gd name="T94" fmla="*/ 397 w 1823"/>
              <a:gd name="T95" fmla="*/ 227 h 1385"/>
              <a:gd name="T96" fmla="*/ 379 w 1823"/>
              <a:gd name="T97" fmla="*/ 214 h 1385"/>
              <a:gd name="T98" fmla="*/ 361 w 1823"/>
              <a:gd name="T99" fmla="*/ 210 h 1385"/>
              <a:gd name="T100" fmla="*/ 355 w 1823"/>
              <a:gd name="T101" fmla="*/ 224 h 1385"/>
              <a:gd name="T102" fmla="*/ 344 w 1823"/>
              <a:gd name="T103" fmla="*/ 240 h 1385"/>
              <a:gd name="T104" fmla="*/ 312 w 1823"/>
              <a:gd name="T105" fmla="*/ 227 h 1385"/>
              <a:gd name="T106" fmla="*/ 300 w 1823"/>
              <a:gd name="T107" fmla="*/ 247 h 1385"/>
              <a:gd name="T108" fmla="*/ 320 w 1823"/>
              <a:gd name="T109" fmla="*/ 253 h 138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23"/>
              <a:gd name="T166" fmla="*/ 0 h 1385"/>
              <a:gd name="T167" fmla="*/ 1823 w 1823"/>
              <a:gd name="T168" fmla="*/ 1385 h 138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23" h="1385">
                <a:moveTo>
                  <a:pt x="1301" y="1068"/>
                </a:moveTo>
                <a:lnTo>
                  <a:pt x="1203" y="1096"/>
                </a:lnTo>
                <a:lnTo>
                  <a:pt x="1142" y="1088"/>
                </a:lnTo>
                <a:lnTo>
                  <a:pt x="1138" y="1047"/>
                </a:lnTo>
                <a:lnTo>
                  <a:pt x="1105" y="1025"/>
                </a:lnTo>
                <a:lnTo>
                  <a:pt x="1077" y="1061"/>
                </a:lnTo>
                <a:lnTo>
                  <a:pt x="1014" y="1066"/>
                </a:lnTo>
                <a:lnTo>
                  <a:pt x="992" y="996"/>
                </a:lnTo>
                <a:lnTo>
                  <a:pt x="992" y="942"/>
                </a:lnTo>
                <a:lnTo>
                  <a:pt x="945" y="939"/>
                </a:lnTo>
                <a:lnTo>
                  <a:pt x="916" y="954"/>
                </a:lnTo>
                <a:lnTo>
                  <a:pt x="929" y="982"/>
                </a:lnTo>
                <a:lnTo>
                  <a:pt x="923" y="1005"/>
                </a:lnTo>
                <a:lnTo>
                  <a:pt x="890" y="1007"/>
                </a:lnTo>
                <a:lnTo>
                  <a:pt x="866" y="1033"/>
                </a:lnTo>
                <a:lnTo>
                  <a:pt x="874" y="1078"/>
                </a:lnTo>
                <a:lnTo>
                  <a:pt x="817" y="1149"/>
                </a:lnTo>
                <a:lnTo>
                  <a:pt x="780" y="1169"/>
                </a:lnTo>
                <a:lnTo>
                  <a:pt x="780" y="1234"/>
                </a:lnTo>
                <a:lnTo>
                  <a:pt x="805" y="1271"/>
                </a:lnTo>
                <a:lnTo>
                  <a:pt x="801" y="1326"/>
                </a:lnTo>
                <a:lnTo>
                  <a:pt x="752" y="1352"/>
                </a:lnTo>
                <a:lnTo>
                  <a:pt x="742" y="1330"/>
                </a:lnTo>
                <a:lnTo>
                  <a:pt x="670" y="1377"/>
                </a:lnTo>
                <a:lnTo>
                  <a:pt x="632" y="1385"/>
                </a:lnTo>
                <a:lnTo>
                  <a:pt x="595" y="1352"/>
                </a:lnTo>
                <a:lnTo>
                  <a:pt x="563" y="1273"/>
                </a:lnTo>
                <a:lnTo>
                  <a:pt x="528" y="1206"/>
                </a:lnTo>
                <a:lnTo>
                  <a:pt x="500" y="1163"/>
                </a:lnTo>
                <a:lnTo>
                  <a:pt x="445" y="1078"/>
                </a:lnTo>
                <a:lnTo>
                  <a:pt x="396" y="1076"/>
                </a:lnTo>
                <a:lnTo>
                  <a:pt x="362" y="1025"/>
                </a:lnTo>
                <a:lnTo>
                  <a:pt x="378" y="988"/>
                </a:lnTo>
                <a:lnTo>
                  <a:pt x="349" y="954"/>
                </a:lnTo>
                <a:lnTo>
                  <a:pt x="303" y="1004"/>
                </a:lnTo>
                <a:lnTo>
                  <a:pt x="260" y="1011"/>
                </a:lnTo>
                <a:lnTo>
                  <a:pt x="227" y="950"/>
                </a:lnTo>
                <a:lnTo>
                  <a:pt x="215" y="834"/>
                </a:lnTo>
                <a:lnTo>
                  <a:pt x="211" y="712"/>
                </a:lnTo>
                <a:lnTo>
                  <a:pt x="205" y="624"/>
                </a:lnTo>
                <a:lnTo>
                  <a:pt x="199" y="582"/>
                </a:lnTo>
                <a:lnTo>
                  <a:pt x="160" y="509"/>
                </a:lnTo>
                <a:lnTo>
                  <a:pt x="193" y="496"/>
                </a:lnTo>
                <a:lnTo>
                  <a:pt x="199" y="468"/>
                </a:lnTo>
                <a:lnTo>
                  <a:pt x="136" y="401"/>
                </a:lnTo>
                <a:lnTo>
                  <a:pt x="105" y="305"/>
                </a:lnTo>
                <a:lnTo>
                  <a:pt x="0" y="240"/>
                </a:lnTo>
                <a:lnTo>
                  <a:pt x="8" y="177"/>
                </a:lnTo>
                <a:lnTo>
                  <a:pt x="49" y="147"/>
                </a:lnTo>
                <a:lnTo>
                  <a:pt x="140" y="157"/>
                </a:lnTo>
                <a:lnTo>
                  <a:pt x="189" y="134"/>
                </a:lnTo>
                <a:lnTo>
                  <a:pt x="280" y="179"/>
                </a:lnTo>
                <a:lnTo>
                  <a:pt x="329" y="153"/>
                </a:lnTo>
                <a:lnTo>
                  <a:pt x="429" y="265"/>
                </a:lnTo>
                <a:lnTo>
                  <a:pt x="496" y="267"/>
                </a:lnTo>
                <a:lnTo>
                  <a:pt x="496" y="200"/>
                </a:lnTo>
                <a:lnTo>
                  <a:pt x="563" y="157"/>
                </a:lnTo>
                <a:lnTo>
                  <a:pt x="610" y="200"/>
                </a:lnTo>
                <a:lnTo>
                  <a:pt x="644" y="167"/>
                </a:lnTo>
                <a:lnTo>
                  <a:pt x="687" y="187"/>
                </a:lnTo>
                <a:lnTo>
                  <a:pt x="709" y="120"/>
                </a:lnTo>
                <a:lnTo>
                  <a:pt x="673" y="86"/>
                </a:lnTo>
                <a:lnTo>
                  <a:pt x="677" y="35"/>
                </a:lnTo>
                <a:lnTo>
                  <a:pt x="774" y="0"/>
                </a:lnTo>
                <a:lnTo>
                  <a:pt x="807" y="17"/>
                </a:lnTo>
                <a:lnTo>
                  <a:pt x="833" y="88"/>
                </a:lnTo>
                <a:lnTo>
                  <a:pt x="914" y="161"/>
                </a:lnTo>
                <a:lnTo>
                  <a:pt x="961" y="138"/>
                </a:lnTo>
                <a:lnTo>
                  <a:pt x="988" y="216"/>
                </a:lnTo>
                <a:lnTo>
                  <a:pt x="1044" y="260"/>
                </a:lnTo>
                <a:lnTo>
                  <a:pt x="1091" y="267"/>
                </a:lnTo>
                <a:lnTo>
                  <a:pt x="1138" y="216"/>
                </a:lnTo>
                <a:lnTo>
                  <a:pt x="1183" y="195"/>
                </a:lnTo>
                <a:lnTo>
                  <a:pt x="1242" y="254"/>
                </a:lnTo>
                <a:lnTo>
                  <a:pt x="1335" y="228"/>
                </a:lnTo>
                <a:lnTo>
                  <a:pt x="1433" y="269"/>
                </a:lnTo>
                <a:lnTo>
                  <a:pt x="1496" y="317"/>
                </a:lnTo>
                <a:lnTo>
                  <a:pt x="1561" y="291"/>
                </a:lnTo>
                <a:lnTo>
                  <a:pt x="1632" y="336"/>
                </a:lnTo>
                <a:lnTo>
                  <a:pt x="1679" y="336"/>
                </a:lnTo>
                <a:lnTo>
                  <a:pt x="1681" y="368"/>
                </a:lnTo>
                <a:lnTo>
                  <a:pt x="1795" y="356"/>
                </a:lnTo>
                <a:lnTo>
                  <a:pt x="1823" y="433"/>
                </a:lnTo>
                <a:lnTo>
                  <a:pt x="1821" y="519"/>
                </a:lnTo>
                <a:lnTo>
                  <a:pt x="1770" y="527"/>
                </a:lnTo>
                <a:lnTo>
                  <a:pt x="1727" y="576"/>
                </a:lnTo>
                <a:lnTo>
                  <a:pt x="1620" y="584"/>
                </a:lnTo>
                <a:lnTo>
                  <a:pt x="1587" y="618"/>
                </a:lnTo>
                <a:lnTo>
                  <a:pt x="1610" y="693"/>
                </a:lnTo>
                <a:lnTo>
                  <a:pt x="1669" y="771"/>
                </a:lnTo>
                <a:lnTo>
                  <a:pt x="1721" y="815"/>
                </a:lnTo>
                <a:lnTo>
                  <a:pt x="1732" y="905"/>
                </a:lnTo>
                <a:lnTo>
                  <a:pt x="1731" y="956"/>
                </a:lnTo>
                <a:lnTo>
                  <a:pt x="1669" y="984"/>
                </a:lnTo>
                <a:lnTo>
                  <a:pt x="1616" y="913"/>
                </a:lnTo>
                <a:lnTo>
                  <a:pt x="1591" y="905"/>
                </a:lnTo>
                <a:lnTo>
                  <a:pt x="1575" y="838"/>
                </a:lnTo>
                <a:lnTo>
                  <a:pt x="1516" y="856"/>
                </a:lnTo>
                <a:lnTo>
                  <a:pt x="1463" y="818"/>
                </a:lnTo>
                <a:lnTo>
                  <a:pt x="1445" y="838"/>
                </a:lnTo>
                <a:lnTo>
                  <a:pt x="1457" y="880"/>
                </a:lnTo>
                <a:lnTo>
                  <a:pt x="1421" y="895"/>
                </a:lnTo>
                <a:lnTo>
                  <a:pt x="1362" y="909"/>
                </a:lnTo>
                <a:lnTo>
                  <a:pt x="1378" y="958"/>
                </a:lnTo>
                <a:lnTo>
                  <a:pt x="1313" y="950"/>
                </a:lnTo>
                <a:lnTo>
                  <a:pt x="1248" y="907"/>
                </a:lnTo>
                <a:lnTo>
                  <a:pt x="1197" y="944"/>
                </a:lnTo>
                <a:lnTo>
                  <a:pt x="1201" y="986"/>
                </a:lnTo>
                <a:lnTo>
                  <a:pt x="1252" y="1009"/>
                </a:lnTo>
                <a:lnTo>
                  <a:pt x="1280" y="1009"/>
                </a:lnTo>
                <a:lnTo>
                  <a:pt x="1301" y="1068"/>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5" name="Freeform 113"/>
          <p:cNvSpPr>
            <a:spLocks/>
          </p:cNvSpPr>
          <p:nvPr/>
        </p:nvSpPr>
        <p:spPr bwMode="gray">
          <a:xfrm>
            <a:off x="3721143" y="4857414"/>
            <a:ext cx="661242" cy="580883"/>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6" name="Freeform 114"/>
          <p:cNvSpPr>
            <a:spLocks/>
          </p:cNvSpPr>
          <p:nvPr/>
        </p:nvSpPr>
        <p:spPr bwMode="gray">
          <a:xfrm>
            <a:off x="3721143" y="4857414"/>
            <a:ext cx="661242" cy="580883"/>
          </a:xfrm>
          <a:custGeom>
            <a:avLst/>
            <a:gdLst>
              <a:gd name="T0" fmla="*/ 221 w 907"/>
              <a:gd name="T1" fmla="*/ 85 h 796"/>
              <a:gd name="T2" fmla="*/ 221 w 907"/>
              <a:gd name="T3" fmla="*/ 106 h 796"/>
              <a:gd name="T4" fmla="*/ 226 w 907"/>
              <a:gd name="T5" fmla="*/ 130 h 796"/>
              <a:gd name="T6" fmla="*/ 217 w 907"/>
              <a:gd name="T7" fmla="*/ 139 h 796"/>
              <a:gd name="T8" fmla="*/ 209 w 907"/>
              <a:gd name="T9" fmla="*/ 152 h 796"/>
              <a:gd name="T10" fmla="*/ 195 w 907"/>
              <a:gd name="T11" fmla="*/ 160 h 796"/>
              <a:gd name="T12" fmla="*/ 179 w 907"/>
              <a:gd name="T13" fmla="*/ 159 h 796"/>
              <a:gd name="T14" fmla="*/ 165 w 907"/>
              <a:gd name="T15" fmla="*/ 174 h 796"/>
              <a:gd name="T16" fmla="*/ 150 w 907"/>
              <a:gd name="T17" fmla="*/ 168 h 796"/>
              <a:gd name="T18" fmla="*/ 134 w 907"/>
              <a:gd name="T19" fmla="*/ 164 h 796"/>
              <a:gd name="T20" fmla="*/ 120 w 907"/>
              <a:gd name="T21" fmla="*/ 174 h 796"/>
              <a:gd name="T22" fmla="*/ 105 w 907"/>
              <a:gd name="T23" fmla="*/ 184 h 796"/>
              <a:gd name="T24" fmla="*/ 98 w 907"/>
              <a:gd name="T25" fmla="*/ 196 h 796"/>
              <a:gd name="T26" fmla="*/ 70 w 907"/>
              <a:gd name="T27" fmla="*/ 185 h 796"/>
              <a:gd name="T28" fmla="*/ 48 w 907"/>
              <a:gd name="T29" fmla="*/ 199 h 796"/>
              <a:gd name="T30" fmla="*/ 44 w 907"/>
              <a:gd name="T31" fmla="*/ 187 h 796"/>
              <a:gd name="T32" fmla="*/ 34 w 907"/>
              <a:gd name="T33" fmla="*/ 168 h 796"/>
              <a:gd name="T34" fmla="*/ 41 w 907"/>
              <a:gd name="T35" fmla="*/ 126 h 796"/>
              <a:gd name="T36" fmla="*/ 27 w 907"/>
              <a:gd name="T37" fmla="*/ 116 h 796"/>
              <a:gd name="T38" fmla="*/ 6 w 907"/>
              <a:gd name="T39" fmla="*/ 118 h 796"/>
              <a:gd name="T40" fmla="*/ 0 w 907"/>
              <a:gd name="T41" fmla="*/ 98 h 796"/>
              <a:gd name="T42" fmla="*/ 21 w 907"/>
              <a:gd name="T43" fmla="*/ 88 h 796"/>
              <a:gd name="T44" fmla="*/ 30 w 907"/>
              <a:gd name="T45" fmla="*/ 86 h 796"/>
              <a:gd name="T46" fmla="*/ 59 w 907"/>
              <a:gd name="T47" fmla="*/ 83 h 796"/>
              <a:gd name="T48" fmla="*/ 78 w 907"/>
              <a:gd name="T49" fmla="*/ 69 h 796"/>
              <a:gd name="T50" fmla="*/ 98 w 907"/>
              <a:gd name="T51" fmla="*/ 48 h 796"/>
              <a:gd name="T52" fmla="*/ 78 w 907"/>
              <a:gd name="T53" fmla="*/ 42 h 796"/>
              <a:gd name="T54" fmla="*/ 90 w 907"/>
              <a:gd name="T55" fmla="*/ 22 h 796"/>
              <a:gd name="T56" fmla="*/ 122 w 907"/>
              <a:gd name="T57" fmla="*/ 35 h 796"/>
              <a:gd name="T58" fmla="*/ 132 w 907"/>
              <a:gd name="T59" fmla="*/ 19 h 796"/>
              <a:gd name="T60" fmla="*/ 139 w 907"/>
              <a:gd name="T61" fmla="*/ 5 h 796"/>
              <a:gd name="T62" fmla="*/ 157 w 907"/>
              <a:gd name="T63" fmla="*/ 9 h 796"/>
              <a:gd name="T64" fmla="*/ 175 w 907"/>
              <a:gd name="T65" fmla="*/ 22 h 796"/>
              <a:gd name="T66" fmla="*/ 195 w 907"/>
              <a:gd name="T67" fmla="*/ 41 h 796"/>
              <a:gd name="T68" fmla="*/ 216 w 907"/>
              <a:gd name="T69" fmla="*/ 52 h 796"/>
              <a:gd name="T70" fmla="*/ 208 w 907"/>
              <a:gd name="T71" fmla="*/ 78 h 7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907"/>
              <a:gd name="T109" fmla="*/ 0 h 796"/>
              <a:gd name="T110" fmla="*/ 907 w 907"/>
              <a:gd name="T111" fmla="*/ 796 h 79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907" h="796">
                <a:moveTo>
                  <a:pt x="817" y="333"/>
                </a:moveTo>
                <a:lnTo>
                  <a:pt x="884" y="339"/>
                </a:lnTo>
                <a:lnTo>
                  <a:pt x="905" y="372"/>
                </a:lnTo>
                <a:lnTo>
                  <a:pt x="884" y="424"/>
                </a:lnTo>
                <a:lnTo>
                  <a:pt x="880" y="475"/>
                </a:lnTo>
                <a:lnTo>
                  <a:pt x="907" y="520"/>
                </a:lnTo>
                <a:lnTo>
                  <a:pt x="882" y="569"/>
                </a:lnTo>
                <a:lnTo>
                  <a:pt x="870" y="555"/>
                </a:lnTo>
                <a:lnTo>
                  <a:pt x="837" y="567"/>
                </a:lnTo>
                <a:lnTo>
                  <a:pt x="837" y="607"/>
                </a:lnTo>
                <a:lnTo>
                  <a:pt x="801" y="607"/>
                </a:lnTo>
                <a:lnTo>
                  <a:pt x="783" y="640"/>
                </a:lnTo>
                <a:lnTo>
                  <a:pt x="746" y="620"/>
                </a:lnTo>
                <a:lnTo>
                  <a:pt x="717" y="636"/>
                </a:lnTo>
                <a:lnTo>
                  <a:pt x="709" y="670"/>
                </a:lnTo>
                <a:lnTo>
                  <a:pt x="663" y="695"/>
                </a:lnTo>
                <a:lnTo>
                  <a:pt x="640" y="674"/>
                </a:lnTo>
                <a:lnTo>
                  <a:pt x="600" y="670"/>
                </a:lnTo>
                <a:lnTo>
                  <a:pt x="579" y="630"/>
                </a:lnTo>
                <a:lnTo>
                  <a:pt x="539" y="654"/>
                </a:lnTo>
                <a:lnTo>
                  <a:pt x="530" y="683"/>
                </a:lnTo>
                <a:lnTo>
                  <a:pt x="480" y="695"/>
                </a:lnTo>
                <a:lnTo>
                  <a:pt x="449" y="725"/>
                </a:lnTo>
                <a:lnTo>
                  <a:pt x="421" y="735"/>
                </a:lnTo>
                <a:lnTo>
                  <a:pt x="417" y="756"/>
                </a:lnTo>
                <a:lnTo>
                  <a:pt x="392" y="782"/>
                </a:lnTo>
                <a:lnTo>
                  <a:pt x="337" y="774"/>
                </a:lnTo>
                <a:lnTo>
                  <a:pt x="283" y="740"/>
                </a:lnTo>
                <a:lnTo>
                  <a:pt x="246" y="742"/>
                </a:lnTo>
                <a:lnTo>
                  <a:pt x="193" y="794"/>
                </a:lnTo>
                <a:lnTo>
                  <a:pt x="142" y="796"/>
                </a:lnTo>
                <a:lnTo>
                  <a:pt x="179" y="746"/>
                </a:lnTo>
                <a:lnTo>
                  <a:pt x="177" y="691"/>
                </a:lnTo>
                <a:lnTo>
                  <a:pt x="136" y="672"/>
                </a:lnTo>
                <a:lnTo>
                  <a:pt x="114" y="628"/>
                </a:lnTo>
                <a:lnTo>
                  <a:pt x="165" y="504"/>
                </a:lnTo>
                <a:lnTo>
                  <a:pt x="130" y="459"/>
                </a:lnTo>
                <a:lnTo>
                  <a:pt x="108" y="465"/>
                </a:lnTo>
                <a:lnTo>
                  <a:pt x="67" y="485"/>
                </a:lnTo>
                <a:lnTo>
                  <a:pt x="26" y="473"/>
                </a:lnTo>
                <a:lnTo>
                  <a:pt x="22" y="418"/>
                </a:lnTo>
                <a:lnTo>
                  <a:pt x="0" y="390"/>
                </a:lnTo>
                <a:lnTo>
                  <a:pt x="55" y="329"/>
                </a:lnTo>
                <a:lnTo>
                  <a:pt x="85" y="351"/>
                </a:lnTo>
                <a:lnTo>
                  <a:pt x="108" y="325"/>
                </a:lnTo>
                <a:lnTo>
                  <a:pt x="122" y="341"/>
                </a:lnTo>
                <a:lnTo>
                  <a:pt x="191" y="341"/>
                </a:lnTo>
                <a:lnTo>
                  <a:pt x="238" y="331"/>
                </a:lnTo>
                <a:lnTo>
                  <a:pt x="254" y="266"/>
                </a:lnTo>
                <a:lnTo>
                  <a:pt x="315" y="276"/>
                </a:lnTo>
                <a:lnTo>
                  <a:pt x="413" y="248"/>
                </a:lnTo>
                <a:lnTo>
                  <a:pt x="392" y="189"/>
                </a:lnTo>
                <a:lnTo>
                  <a:pt x="364" y="189"/>
                </a:lnTo>
                <a:lnTo>
                  <a:pt x="313" y="166"/>
                </a:lnTo>
                <a:lnTo>
                  <a:pt x="309" y="124"/>
                </a:lnTo>
                <a:lnTo>
                  <a:pt x="360" y="87"/>
                </a:lnTo>
                <a:lnTo>
                  <a:pt x="421" y="128"/>
                </a:lnTo>
                <a:lnTo>
                  <a:pt x="490" y="138"/>
                </a:lnTo>
                <a:lnTo>
                  <a:pt x="476" y="89"/>
                </a:lnTo>
                <a:lnTo>
                  <a:pt x="531" y="75"/>
                </a:lnTo>
                <a:lnTo>
                  <a:pt x="569" y="60"/>
                </a:lnTo>
                <a:lnTo>
                  <a:pt x="557" y="18"/>
                </a:lnTo>
                <a:lnTo>
                  <a:pt x="577" y="0"/>
                </a:lnTo>
                <a:lnTo>
                  <a:pt x="628" y="36"/>
                </a:lnTo>
                <a:lnTo>
                  <a:pt x="687" y="18"/>
                </a:lnTo>
                <a:lnTo>
                  <a:pt x="703" y="85"/>
                </a:lnTo>
                <a:lnTo>
                  <a:pt x="728" y="93"/>
                </a:lnTo>
                <a:lnTo>
                  <a:pt x="781" y="164"/>
                </a:lnTo>
                <a:lnTo>
                  <a:pt x="843" y="136"/>
                </a:lnTo>
                <a:lnTo>
                  <a:pt x="864" y="209"/>
                </a:lnTo>
                <a:lnTo>
                  <a:pt x="884" y="280"/>
                </a:lnTo>
                <a:lnTo>
                  <a:pt x="833" y="309"/>
                </a:lnTo>
                <a:lnTo>
                  <a:pt x="817" y="33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7" name="Freeform 115"/>
          <p:cNvSpPr>
            <a:spLocks/>
          </p:cNvSpPr>
          <p:nvPr/>
        </p:nvSpPr>
        <p:spPr bwMode="gray">
          <a:xfrm>
            <a:off x="4318158" y="4718761"/>
            <a:ext cx="586798" cy="668454"/>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58" name="Freeform 116"/>
          <p:cNvSpPr>
            <a:spLocks/>
          </p:cNvSpPr>
          <p:nvPr/>
        </p:nvSpPr>
        <p:spPr bwMode="gray">
          <a:xfrm>
            <a:off x="4318158" y="4718761"/>
            <a:ext cx="586798" cy="668454"/>
          </a:xfrm>
          <a:custGeom>
            <a:avLst/>
            <a:gdLst>
              <a:gd name="T0" fmla="*/ 186 w 805"/>
              <a:gd name="T1" fmla="*/ 44 h 917"/>
              <a:gd name="T2" fmla="*/ 191 w 805"/>
              <a:gd name="T3" fmla="*/ 62 h 917"/>
              <a:gd name="T4" fmla="*/ 185 w 805"/>
              <a:gd name="T5" fmla="*/ 74 h 917"/>
              <a:gd name="T6" fmla="*/ 176 w 805"/>
              <a:gd name="T7" fmla="*/ 80 h 917"/>
              <a:gd name="T8" fmla="*/ 171 w 805"/>
              <a:gd name="T9" fmla="*/ 98 h 917"/>
              <a:gd name="T10" fmla="*/ 184 w 805"/>
              <a:gd name="T11" fmla="*/ 111 h 917"/>
              <a:gd name="T12" fmla="*/ 186 w 805"/>
              <a:gd name="T13" fmla="*/ 132 h 917"/>
              <a:gd name="T14" fmla="*/ 196 w 805"/>
              <a:gd name="T15" fmla="*/ 139 h 917"/>
              <a:gd name="T16" fmla="*/ 201 w 805"/>
              <a:gd name="T17" fmla="*/ 156 h 917"/>
              <a:gd name="T18" fmla="*/ 194 w 805"/>
              <a:gd name="T19" fmla="*/ 172 h 917"/>
              <a:gd name="T20" fmla="*/ 195 w 805"/>
              <a:gd name="T21" fmla="*/ 186 h 917"/>
              <a:gd name="T22" fmla="*/ 181 w 805"/>
              <a:gd name="T23" fmla="*/ 194 h 917"/>
              <a:gd name="T24" fmla="*/ 168 w 805"/>
              <a:gd name="T25" fmla="*/ 186 h 917"/>
              <a:gd name="T26" fmla="*/ 143 w 805"/>
              <a:gd name="T27" fmla="*/ 204 h 917"/>
              <a:gd name="T28" fmla="*/ 129 w 805"/>
              <a:gd name="T29" fmla="*/ 206 h 917"/>
              <a:gd name="T30" fmla="*/ 129 w 805"/>
              <a:gd name="T31" fmla="*/ 220 h 917"/>
              <a:gd name="T32" fmla="*/ 123 w 805"/>
              <a:gd name="T33" fmla="*/ 223 h 917"/>
              <a:gd name="T34" fmla="*/ 114 w 805"/>
              <a:gd name="T35" fmla="*/ 223 h 917"/>
              <a:gd name="T36" fmla="*/ 104 w 805"/>
              <a:gd name="T37" fmla="*/ 229 h 917"/>
              <a:gd name="T38" fmla="*/ 104 w 805"/>
              <a:gd name="T39" fmla="*/ 218 h 917"/>
              <a:gd name="T40" fmla="*/ 100 w 805"/>
              <a:gd name="T41" fmla="*/ 212 h 917"/>
              <a:gd name="T42" fmla="*/ 83 w 805"/>
              <a:gd name="T43" fmla="*/ 212 h 917"/>
              <a:gd name="T44" fmla="*/ 96 w 805"/>
              <a:gd name="T45" fmla="*/ 196 h 917"/>
              <a:gd name="T46" fmla="*/ 97 w 805"/>
              <a:gd name="T47" fmla="*/ 181 h 917"/>
              <a:gd name="T48" fmla="*/ 90 w 805"/>
              <a:gd name="T49" fmla="*/ 176 h 917"/>
              <a:gd name="T50" fmla="*/ 90 w 805"/>
              <a:gd name="T51" fmla="*/ 161 h 917"/>
              <a:gd name="T52" fmla="*/ 82 w 805"/>
              <a:gd name="T53" fmla="*/ 159 h 917"/>
              <a:gd name="T54" fmla="*/ 74 w 805"/>
              <a:gd name="T55" fmla="*/ 163 h 917"/>
              <a:gd name="T56" fmla="*/ 64 w 805"/>
              <a:gd name="T57" fmla="*/ 160 h 917"/>
              <a:gd name="T58" fmla="*/ 53 w 805"/>
              <a:gd name="T59" fmla="*/ 175 h 917"/>
              <a:gd name="T60" fmla="*/ 47 w 805"/>
              <a:gd name="T61" fmla="*/ 168 h 917"/>
              <a:gd name="T62" fmla="*/ 40 w 805"/>
              <a:gd name="T63" fmla="*/ 166 h 917"/>
              <a:gd name="T64" fmla="*/ 37 w 805"/>
              <a:gd name="T65" fmla="*/ 178 h 917"/>
              <a:gd name="T66" fmla="*/ 22 w 805"/>
              <a:gd name="T67" fmla="*/ 177 h 917"/>
              <a:gd name="T68" fmla="*/ 15 w 805"/>
              <a:gd name="T69" fmla="*/ 166 h 917"/>
              <a:gd name="T70" fmla="*/ 16 w 805"/>
              <a:gd name="T71" fmla="*/ 153 h 917"/>
              <a:gd name="T72" fmla="*/ 21 w 805"/>
              <a:gd name="T73" fmla="*/ 140 h 917"/>
              <a:gd name="T74" fmla="*/ 16 w 805"/>
              <a:gd name="T75" fmla="*/ 132 h 917"/>
              <a:gd name="T76" fmla="*/ 0 w 805"/>
              <a:gd name="T77" fmla="*/ 130 h 917"/>
              <a:gd name="T78" fmla="*/ 3 w 805"/>
              <a:gd name="T79" fmla="*/ 124 h 917"/>
              <a:gd name="T80" fmla="*/ 15 w 805"/>
              <a:gd name="T81" fmla="*/ 117 h 917"/>
              <a:gd name="T82" fmla="*/ 6 w 805"/>
              <a:gd name="T83" fmla="*/ 81 h 917"/>
              <a:gd name="T84" fmla="*/ 6 w 805"/>
              <a:gd name="T85" fmla="*/ 68 h 917"/>
              <a:gd name="T86" fmla="*/ 3 w 805"/>
              <a:gd name="T87" fmla="*/ 46 h 917"/>
              <a:gd name="T88" fmla="*/ 10 w 805"/>
              <a:gd name="T89" fmla="*/ 30 h 917"/>
              <a:gd name="T90" fmla="*/ 25 w 805"/>
              <a:gd name="T91" fmla="*/ 17 h 917"/>
              <a:gd name="T92" fmla="*/ 49 w 805"/>
              <a:gd name="T93" fmla="*/ 21 h 917"/>
              <a:gd name="T94" fmla="*/ 53 w 805"/>
              <a:gd name="T95" fmla="*/ 14 h 917"/>
              <a:gd name="T96" fmla="*/ 45 w 805"/>
              <a:gd name="T97" fmla="*/ 4 h 917"/>
              <a:gd name="T98" fmla="*/ 63 w 805"/>
              <a:gd name="T99" fmla="*/ 0 h 917"/>
              <a:gd name="T100" fmla="*/ 85 w 805"/>
              <a:gd name="T101" fmla="*/ 6 h 917"/>
              <a:gd name="T102" fmla="*/ 102 w 805"/>
              <a:gd name="T103" fmla="*/ 7 h 917"/>
              <a:gd name="T104" fmla="*/ 117 w 805"/>
              <a:gd name="T105" fmla="*/ 17 h 917"/>
              <a:gd name="T106" fmla="*/ 132 w 805"/>
              <a:gd name="T107" fmla="*/ 8 h 917"/>
              <a:gd name="T108" fmla="*/ 140 w 805"/>
              <a:gd name="T109" fmla="*/ 10 h 917"/>
              <a:gd name="T110" fmla="*/ 141 w 805"/>
              <a:gd name="T111" fmla="*/ 18 h 917"/>
              <a:gd name="T112" fmla="*/ 159 w 805"/>
              <a:gd name="T113" fmla="*/ 6 h 917"/>
              <a:gd name="T114" fmla="*/ 167 w 805"/>
              <a:gd name="T115" fmla="*/ 14 h 917"/>
              <a:gd name="T116" fmla="*/ 166 w 805"/>
              <a:gd name="T117" fmla="*/ 28 h 917"/>
              <a:gd name="T118" fmla="*/ 178 w 805"/>
              <a:gd name="T119" fmla="*/ 31 h 917"/>
              <a:gd name="T120" fmla="*/ 186 w 805"/>
              <a:gd name="T121" fmla="*/ 44 h 91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805"/>
              <a:gd name="T184" fmla="*/ 0 h 917"/>
              <a:gd name="T185" fmla="*/ 805 w 805"/>
              <a:gd name="T186" fmla="*/ 917 h 917"/>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805" h="917">
                <a:moveTo>
                  <a:pt x="746" y="177"/>
                </a:moveTo>
                <a:lnTo>
                  <a:pt x="766" y="251"/>
                </a:lnTo>
                <a:lnTo>
                  <a:pt x="740" y="299"/>
                </a:lnTo>
                <a:lnTo>
                  <a:pt x="707" y="322"/>
                </a:lnTo>
                <a:lnTo>
                  <a:pt x="685" y="393"/>
                </a:lnTo>
                <a:lnTo>
                  <a:pt x="736" y="446"/>
                </a:lnTo>
                <a:lnTo>
                  <a:pt x="746" y="531"/>
                </a:lnTo>
                <a:lnTo>
                  <a:pt x="787" y="557"/>
                </a:lnTo>
                <a:lnTo>
                  <a:pt x="805" y="627"/>
                </a:lnTo>
                <a:lnTo>
                  <a:pt x="777" y="688"/>
                </a:lnTo>
                <a:lnTo>
                  <a:pt x="781" y="747"/>
                </a:lnTo>
                <a:lnTo>
                  <a:pt x="724" y="777"/>
                </a:lnTo>
                <a:lnTo>
                  <a:pt x="673" y="747"/>
                </a:lnTo>
                <a:lnTo>
                  <a:pt x="573" y="816"/>
                </a:lnTo>
                <a:lnTo>
                  <a:pt x="518" y="824"/>
                </a:lnTo>
                <a:lnTo>
                  <a:pt x="518" y="881"/>
                </a:lnTo>
                <a:lnTo>
                  <a:pt x="492" y="895"/>
                </a:lnTo>
                <a:lnTo>
                  <a:pt x="457" y="895"/>
                </a:lnTo>
                <a:lnTo>
                  <a:pt x="419" y="917"/>
                </a:lnTo>
                <a:lnTo>
                  <a:pt x="419" y="873"/>
                </a:lnTo>
                <a:lnTo>
                  <a:pt x="403" y="848"/>
                </a:lnTo>
                <a:lnTo>
                  <a:pt x="333" y="850"/>
                </a:lnTo>
                <a:lnTo>
                  <a:pt x="384" y="787"/>
                </a:lnTo>
                <a:lnTo>
                  <a:pt x="388" y="726"/>
                </a:lnTo>
                <a:lnTo>
                  <a:pt x="362" y="706"/>
                </a:lnTo>
                <a:lnTo>
                  <a:pt x="362" y="647"/>
                </a:lnTo>
                <a:lnTo>
                  <a:pt x="329" y="637"/>
                </a:lnTo>
                <a:lnTo>
                  <a:pt x="297" y="655"/>
                </a:lnTo>
                <a:lnTo>
                  <a:pt x="256" y="643"/>
                </a:lnTo>
                <a:lnTo>
                  <a:pt x="214" y="700"/>
                </a:lnTo>
                <a:lnTo>
                  <a:pt x="191" y="673"/>
                </a:lnTo>
                <a:lnTo>
                  <a:pt x="163" y="667"/>
                </a:lnTo>
                <a:lnTo>
                  <a:pt x="148" y="714"/>
                </a:lnTo>
                <a:lnTo>
                  <a:pt x="88" y="708"/>
                </a:lnTo>
                <a:lnTo>
                  <a:pt x="61" y="667"/>
                </a:lnTo>
                <a:lnTo>
                  <a:pt x="65" y="614"/>
                </a:lnTo>
                <a:lnTo>
                  <a:pt x="86" y="562"/>
                </a:lnTo>
                <a:lnTo>
                  <a:pt x="65" y="529"/>
                </a:lnTo>
                <a:lnTo>
                  <a:pt x="0" y="523"/>
                </a:lnTo>
                <a:lnTo>
                  <a:pt x="14" y="499"/>
                </a:lnTo>
                <a:lnTo>
                  <a:pt x="63" y="468"/>
                </a:lnTo>
                <a:lnTo>
                  <a:pt x="24" y="326"/>
                </a:lnTo>
                <a:lnTo>
                  <a:pt x="25" y="275"/>
                </a:lnTo>
                <a:lnTo>
                  <a:pt x="14" y="185"/>
                </a:lnTo>
                <a:lnTo>
                  <a:pt x="41" y="120"/>
                </a:lnTo>
                <a:lnTo>
                  <a:pt x="100" y="68"/>
                </a:lnTo>
                <a:lnTo>
                  <a:pt x="199" y="84"/>
                </a:lnTo>
                <a:lnTo>
                  <a:pt x="212" y="59"/>
                </a:lnTo>
                <a:lnTo>
                  <a:pt x="183" y="17"/>
                </a:lnTo>
                <a:lnTo>
                  <a:pt x="252" y="0"/>
                </a:lnTo>
                <a:lnTo>
                  <a:pt x="340" y="27"/>
                </a:lnTo>
                <a:lnTo>
                  <a:pt x="411" y="31"/>
                </a:lnTo>
                <a:lnTo>
                  <a:pt x="468" y="70"/>
                </a:lnTo>
                <a:lnTo>
                  <a:pt x="529" y="35"/>
                </a:lnTo>
                <a:lnTo>
                  <a:pt x="561" y="41"/>
                </a:lnTo>
                <a:lnTo>
                  <a:pt x="567" y="74"/>
                </a:lnTo>
                <a:lnTo>
                  <a:pt x="638" y="25"/>
                </a:lnTo>
                <a:lnTo>
                  <a:pt x="671" y="59"/>
                </a:lnTo>
                <a:lnTo>
                  <a:pt x="665" y="112"/>
                </a:lnTo>
                <a:lnTo>
                  <a:pt x="712" y="126"/>
                </a:lnTo>
                <a:lnTo>
                  <a:pt x="746" y="177"/>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59" name="Freeform 117"/>
          <p:cNvSpPr>
            <a:spLocks/>
          </p:cNvSpPr>
          <p:nvPr/>
        </p:nvSpPr>
        <p:spPr bwMode="gray">
          <a:xfrm>
            <a:off x="4817374" y="4651623"/>
            <a:ext cx="519652" cy="716617"/>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0" name="Freeform 118"/>
          <p:cNvSpPr>
            <a:spLocks/>
          </p:cNvSpPr>
          <p:nvPr/>
        </p:nvSpPr>
        <p:spPr bwMode="gray">
          <a:xfrm>
            <a:off x="4817374" y="4651623"/>
            <a:ext cx="519652" cy="716617"/>
          </a:xfrm>
          <a:custGeom>
            <a:avLst/>
            <a:gdLst>
              <a:gd name="T0" fmla="*/ 20 w 711"/>
              <a:gd name="T1" fmla="*/ 44 h 982"/>
              <a:gd name="T2" fmla="*/ 7 w 711"/>
              <a:gd name="T3" fmla="*/ 55 h 982"/>
              <a:gd name="T4" fmla="*/ 16 w 711"/>
              <a:gd name="T5" fmla="*/ 68 h 982"/>
              <a:gd name="T6" fmla="*/ 21 w 711"/>
              <a:gd name="T7" fmla="*/ 86 h 982"/>
              <a:gd name="T8" fmla="*/ 14 w 711"/>
              <a:gd name="T9" fmla="*/ 98 h 982"/>
              <a:gd name="T10" fmla="*/ 6 w 711"/>
              <a:gd name="T11" fmla="*/ 104 h 982"/>
              <a:gd name="T12" fmla="*/ 0 w 711"/>
              <a:gd name="T13" fmla="*/ 122 h 982"/>
              <a:gd name="T14" fmla="*/ 13 w 711"/>
              <a:gd name="T15" fmla="*/ 135 h 982"/>
              <a:gd name="T16" fmla="*/ 16 w 711"/>
              <a:gd name="T17" fmla="*/ 156 h 982"/>
              <a:gd name="T18" fmla="*/ 26 w 711"/>
              <a:gd name="T19" fmla="*/ 163 h 982"/>
              <a:gd name="T20" fmla="*/ 30 w 711"/>
              <a:gd name="T21" fmla="*/ 179 h 982"/>
              <a:gd name="T22" fmla="*/ 23 w 711"/>
              <a:gd name="T23" fmla="*/ 196 h 982"/>
              <a:gd name="T24" fmla="*/ 24 w 711"/>
              <a:gd name="T25" fmla="*/ 210 h 982"/>
              <a:gd name="T26" fmla="*/ 32 w 711"/>
              <a:gd name="T27" fmla="*/ 215 h 982"/>
              <a:gd name="T28" fmla="*/ 50 w 711"/>
              <a:gd name="T29" fmla="*/ 209 h 982"/>
              <a:gd name="T30" fmla="*/ 56 w 711"/>
              <a:gd name="T31" fmla="*/ 215 h 982"/>
              <a:gd name="T32" fmla="*/ 47 w 711"/>
              <a:gd name="T33" fmla="*/ 232 h 982"/>
              <a:gd name="T34" fmla="*/ 39 w 711"/>
              <a:gd name="T35" fmla="*/ 241 h 982"/>
              <a:gd name="T36" fmla="*/ 46 w 711"/>
              <a:gd name="T37" fmla="*/ 246 h 982"/>
              <a:gd name="T38" fmla="*/ 82 w 711"/>
              <a:gd name="T39" fmla="*/ 231 h 982"/>
              <a:gd name="T40" fmla="*/ 96 w 711"/>
              <a:gd name="T41" fmla="*/ 238 h 982"/>
              <a:gd name="T42" fmla="*/ 101 w 711"/>
              <a:gd name="T43" fmla="*/ 222 h 982"/>
              <a:gd name="T44" fmla="*/ 100 w 711"/>
              <a:gd name="T45" fmla="*/ 209 h 982"/>
              <a:gd name="T46" fmla="*/ 107 w 711"/>
              <a:gd name="T47" fmla="*/ 182 h 982"/>
              <a:gd name="T48" fmla="*/ 115 w 711"/>
              <a:gd name="T49" fmla="*/ 170 h 982"/>
              <a:gd name="T50" fmla="*/ 115 w 711"/>
              <a:gd name="T51" fmla="*/ 157 h 982"/>
              <a:gd name="T52" fmla="*/ 119 w 711"/>
              <a:gd name="T53" fmla="*/ 151 h 982"/>
              <a:gd name="T54" fmla="*/ 116 w 711"/>
              <a:gd name="T55" fmla="*/ 143 h 982"/>
              <a:gd name="T56" fmla="*/ 117 w 711"/>
              <a:gd name="T57" fmla="*/ 130 h 982"/>
              <a:gd name="T58" fmla="*/ 132 w 711"/>
              <a:gd name="T59" fmla="*/ 124 h 982"/>
              <a:gd name="T60" fmla="*/ 134 w 711"/>
              <a:gd name="T61" fmla="*/ 106 h 982"/>
              <a:gd name="T62" fmla="*/ 135 w 711"/>
              <a:gd name="T63" fmla="*/ 92 h 982"/>
              <a:gd name="T64" fmla="*/ 143 w 711"/>
              <a:gd name="T65" fmla="*/ 87 h 982"/>
              <a:gd name="T66" fmla="*/ 151 w 711"/>
              <a:gd name="T67" fmla="*/ 87 h 982"/>
              <a:gd name="T68" fmla="*/ 164 w 711"/>
              <a:gd name="T69" fmla="*/ 80 h 982"/>
              <a:gd name="T70" fmla="*/ 175 w 711"/>
              <a:gd name="T71" fmla="*/ 75 h 982"/>
              <a:gd name="T72" fmla="*/ 175 w 711"/>
              <a:gd name="T73" fmla="*/ 64 h 982"/>
              <a:gd name="T74" fmla="*/ 178 w 711"/>
              <a:gd name="T75" fmla="*/ 63 h 982"/>
              <a:gd name="T76" fmla="*/ 175 w 711"/>
              <a:gd name="T77" fmla="*/ 49 h 982"/>
              <a:gd name="T78" fmla="*/ 155 w 711"/>
              <a:gd name="T79" fmla="*/ 34 h 982"/>
              <a:gd name="T80" fmla="*/ 160 w 711"/>
              <a:gd name="T81" fmla="*/ 19 h 982"/>
              <a:gd name="T82" fmla="*/ 153 w 711"/>
              <a:gd name="T83" fmla="*/ 15 h 982"/>
              <a:gd name="T84" fmla="*/ 134 w 711"/>
              <a:gd name="T85" fmla="*/ 14 h 982"/>
              <a:gd name="T86" fmla="*/ 127 w 711"/>
              <a:gd name="T87" fmla="*/ 5 h 982"/>
              <a:gd name="T88" fmla="*/ 112 w 711"/>
              <a:gd name="T89" fmla="*/ 21 h 982"/>
              <a:gd name="T90" fmla="*/ 102 w 711"/>
              <a:gd name="T91" fmla="*/ 17 h 982"/>
              <a:gd name="T92" fmla="*/ 110 w 711"/>
              <a:gd name="T93" fmla="*/ 7 h 982"/>
              <a:gd name="T94" fmla="*/ 105 w 711"/>
              <a:gd name="T95" fmla="*/ 0 h 982"/>
              <a:gd name="T96" fmla="*/ 96 w 711"/>
              <a:gd name="T97" fmla="*/ 4 h 982"/>
              <a:gd name="T98" fmla="*/ 87 w 711"/>
              <a:gd name="T99" fmla="*/ 15 h 982"/>
              <a:gd name="T100" fmla="*/ 83 w 711"/>
              <a:gd name="T101" fmla="*/ 14 h 982"/>
              <a:gd name="T102" fmla="*/ 76 w 711"/>
              <a:gd name="T103" fmla="*/ 21 h 982"/>
              <a:gd name="T104" fmla="*/ 63 w 711"/>
              <a:gd name="T105" fmla="*/ 15 h 982"/>
              <a:gd name="T106" fmla="*/ 54 w 711"/>
              <a:gd name="T107" fmla="*/ 25 h 982"/>
              <a:gd name="T108" fmla="*/ 46 w 711"/>
              <a:gd name="T109" fmla="*/ 27 h 982"/>
              <a:gd name="T110" fmla="*/ 35 w 711"/>
              <a:gd name="T111" fmla="*/ 40 h 982"/>
              <a:gd name="T112" fmla="*/ 20 w 711"/>
              <a:gd name="T113" fmla="*/ 44 h 98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711"/>
              <a:gd name="T172" fmla="*/ 0 h 982"/>
              <a:gd name="T173" fmla="*/ 711 w 711"/>
              <a:gd name="T174" fmla="*/ 982 h 982"/>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711" h="982">
                <a:moveTo>
                  <a:pt x="77" y="173"/>
                </a:moveTo>
                <a:lnTo>
                  <a:pt x="27" y="219"/>
                </a:lnTo>
                <a:lnTo>
                  <a:pt x="61" y="270"/>
                </a:lnTo>
                <a:lnTo>
                  <a:pt x="81" y="344"/>
                </a:lnTo>
                <a:lnTo>
                  <a:pt x="55" y="392"/>
                </a:lnTo>
                <a:lnTo>
                  <a:pt x="22" y="415"/>
                </a:lnTo>
                <a:lnTo>
                  <a:pt x="0" y="486"/>
                </a:lnTo>
                <a:lnTo>
                  <a:pt x="51" y="539"/>
                </a:lnTo>
                <a:lnTo>
                  <a:pt x="61" y="624"/>
                </a:lnTo>
                <a:lnTo>
                  <a:pt x="102" y="650"/>
                </a:lnTo>
                <a:lnTo>
                  <a:pt x="120" y="716"/>
                </a:lnTo>
                <a:lnTo>
                  <a:pt x="92" y="783"/>
                </a:lnTo>
                <a:lnTo>
                  <a:pt x="96" y="840"/>
                </a:lnTo>
                <a:lnTo>
                  <a:pt x="128" y="860"/>
                </a:lnTo>
                <a:lnTo>
                  <a:pt x="197" y="833"/>
                </a:lnTo>
                <a:lnTo>
                  <a:pt x="224" y="858"/>
                </a:lnTo>
                <a:lnTo>
                  <a:pt x="185" y="927"/>
                </a:lnTo>
                <a:lnTo>
                  <a:pt x="155" y="961"/>
                </a:lnTo>
                <a:lnTo>
                  <a:pt x="183" y="982"/>
                </a:lnTo>
                <a:lnTo>
                  <a:pt x="327" y="923"/>
                </a:lnTo>
                <a:lnTo>
                  <a:pt x="382" y="949"/>
                </a:lnTo>
                <a:lnTo>
                  <a:pt x="403" y="888"/>
                </a:lnTo>
                <a:lnTo>
                  <a:pt x="398" y="833"/>
                </a:lnTo>
                <a:lnTo>
                  <a:pt x="425" y="726"/>
                </a:lnTo>
                <a:lnTo>
                  <a:pt x="459" y="677"/>
                </a:lnTo>
                <a:lnTo>
                  <a:pt x="457" y="628"/>
                </a:lnTo>
                <a:lnTo>
                  <a:pt x="476" y="604"/>
                </a:lnTo>
                <a:lnTo>
                  <a:pt x="462" y="569"/>
                </a:lnTo>
                <a:lnTo>
                  <a:pt x="468" y="518"/>
                </a:lnTo>
                <a:lnTo>
                  <a:pt x="525" y="496"/>
                </a:lnTo>
                <a:lnTo>
                  <a:pt x="535" y="423"/>
                </a:lnTo>
                <a:lnTo>
                  <a:pt x="539" y="368"/>
                </a:lnTo>
                <a:lnTo>
                  <a:pt x="569" y="346"/>
                </a:lnTo>
                <a:lnTo>
                  <a:pt x="602" y="346"/>
                </a:lnTo>
                <a:lnTo>
                  <a:pt x="653" y="317"/>
                </a:lnTo>
                <a:lnTo>
                  <a:pt x="697" y="297"/>
                </a:lnTo>
                <a:lnTo>
                  <a:pt x="697" y="256"/>
                </a:lnTo>
                <a:lnTo>
                  <a:pt x="711" y="254"/>
                </a:lnTo>
                <a:lnTo>
                  <a:pt x="697" y="193"/>
                </a:lnTo>
                <a:lnTo>
                  <a:pt x="620" y="134"/>
                </a:lnTo>
                <a:lnTo>
                  <a:pt x="638" y="73"/>
                </a:lnTo>
                <a:lnTo>
                  <a:pt x="612" y="57"/>
                </a:lnTo>
                <a:lnTo>
                  <a:pt x="535" y="55"/>
                </a:lnTo>
                <a:lnTo>
                  <a:pt x="506" y="20"/>
                </a:lnTo>
                <a:lnTo>
                  <a:pt x="447" y="81"/>
                </a:lnTo>
                <a:lnTo>
                  <a:pt x="407" y="67"/>
                </a:lnTo>
                <a:lnTo>
                  <a:pt x="439" y="28"/>
                </a:lnTo>
                <a:lnTo>
                  <a:pt x="417" y="0"/>
                </a:lnTo>
                <a:lnTo>
                  <a:pt x="384" y="14"/>
                </a:lnTo>
                <a:lnTo>
                  <a:pt x="348" y="59"/>
                </a:lnTo>
                <a:lnTo>
                  <a:pt x="331" y="55"/>
                </a:lnTo>
                <a:lnTo>
                  <a:pt x="301" y="81"/>
                </a:lnTo>
                <a:lnTo>
                  <a:pt x="250" y="61"/>
                </a:lnTo>
                <a:lnTo>
                  <a:pt x="214" y="98"/>
                </a:lnTo>
                <a:lnTo>
                  <a:pt x="183" y="108"/>
                </a:lnTo>
                <a:lnTo>
                  <a:pt x="140" y="159"/>
                </a:lnTo>
                <a:lnTo>
                  <a:pt x="77" y="173"/>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1" name="Freeform 119"/>
          <p:cNvSpPr>
            <a:spLocks/>
          </p:cNvSpPr>
          <p:nvPr/>
        </p:nvSpPr>
        <p:spPr bwMode="gray">
          <a:xfrm>
            <a:off x="4877221" y="4057604"/>
            <a:ext cx="526950" cy="65239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2" name="Freeform 120"/>
          <p:cNvSpPr>
            <a:spLocks/>
          </p:cNvSpPr>
          <p:nvPr/>
        </p:nvSpPr>
        <p:spPr bwMode="gray">
          <a:xfrm>
            <a:off x="4877221" y="4057604"/>
            <a:ext cx="526950" cy="652399"/>
          </a:xfrm>
          <a:custGeom>
            <a:avLst/>
            <a:gdLst>
              <a:gd name="T0" fmla="*/ 19 w 722"/>
              <a:gd name="T1" fmla="*/ 148 h 894"/>
              <a:gd name="T2" fmla="*/ 23 w 722"/>
              <a:gd name="T3" fmla="*/ 155 h 894"/>
              <a:gd name="T4" fmla="*/ 34 w 722"/>
              <a:gd name="T5" fmla="*/ 163 h 894"/>
              <a:gd name="T6" fmla="*/ 42 w 722"/>
              <a:gd name="T7" fmla="*/ 163 h 894"/>
              <a:gd name="T8" fmla="*/ 50 w 722"/>
              <a:gd name="T9" fmla="*/ 168 h 894"/>
              <a:gd name="T10" fmla="*/ 50 w 722"/>
              <a:gd name="T11" fmla="*/ 192 h 894"/>
              <a:gd name="T12" fmla="*/ 58 w 722"/>
              <a:gd name="T13" fmla="*/ 202 h 894"/>
              <a:gd name="T14" fmla="*/ 62 w 722"/>
              <a:gd name="T15" fmla="*/ 217 h 894"/>
              <a:gd name="T16" fmla="*/ 67 w 722"/>
              <a:gd name="T17" fmla="*/ 218 h 894"/>
              <a:gd name="T18" fmla="*/ 76 w 722"/>
              <a:gd name="T19" fmla="*/ 207 h 894"/>
              <a:gd name="T20" fmla="*/ 85 w 722"/>
              <a:gd name="T21" fmla="*/ 204 h 894"/>
              <a:gd name="T22" fmla="*/ 90 w 722"/>
              <a:gd name="T23" fmla="*/ 211 h 894"/>
              <a:gd name="T24" fmla="*/ 82 w 722"/>
              <a:gd name="T25" fmla="*/ 220 h 894"/>
              <a:gd name="T26" fmla="*/ 91 w 722"/>
              <a:gd name="T27" fmla="*/ 224 h 894"/>
              <a:gd name="T28" fmla="*/ 106 w 722"/>
              <a:gd name="T29" fmla="*/ 209 h 894"/>
              <a:gd name="T30" fmla="*/ 113 w 722"/>
              <a:gd name="T31" fmla="*/ 217 h 894"/>
              <a:gd name="T32" fmla="*/ 133 w 722"/>
              <a:gd name="T33" fmla="*/ 218 h 894"/>
              <a:gd name="T34" fmla="*/ 140 w 722"/>
              <a:gd name="T35" fmla="*/ 222 h 894"/>
              <a:gd name="T36" fmla="*/ 154 w 722"/>
              <a:gd name="T37" fmla="*/ 207 h 894"/>
              <a:gd name="T38" fmla="*/ 162 w 722"/>
              <a:gd name="T39" fmla="*/ 188 h 894"/>
              <a:gd name="T40" fmla="*/ 169 w 722"/>
              <a:gd name="T41" fmla="*/ 178 h 894"/>
              <a:gd name="T42" fmla="*/ 176 w 722"/>
              <a:gd name="T43" fmla="*/ 175 h 894"/>
              <a:gd name="T44" fmla="*/ 171 w 722"/>
              <a:gd name="T45" fmla="*/ 164 h 894"/>
              <a:gd name="T46" fmla="*/ 181 w 722"/>
              <a:gd name="T47" fmla="*/ 151 h 894"/>
              <a:gd name="T48" fmla="*/ 180 w 722"/>
              <a:gd name="T49" fmla="*/ 141 h 894"/>
              <a:gd name="T50" fmla="*/ 173 w 722"/>
              <a:gd name="T51" fmla="*/ 142 h 894"/>
              <a:gd name="T52" fmla="*/ 162 w 722"/>
              <a:gd name="T53" fmla="*/ 138 h 894"/>
              <a:gd name="T54" fmla="*/ 150 w 722"/>
              <a:gd name="T55" fmla="*/ 142 h 894"/>
              <a:gd name="T56" fmla="*/ 147 w 722"/>
              <a:gd name="T57" fmla="*/ 127 h 894"/>
              <a:gd name="T58" fmla="*/ 134 w 722"/>
              <a:gd name="T59" fmla="*/ 120 h 894"/>
              <a:gd name="T60" fmla="*/ 131 w 722"/>
              <a:gd name="T61" fmla="*/ 108 h 894"/>
              <a:gd name="T62" fmla="*/ 138 w 722"/>
              <a:gd name="T63" fmla="*/ 97 h 894"/>
              <a:gd name="T64" fmla="*/ 124 w 722"/>
              <a:gd name="T65" fmla="*/ 83 h 894"/>
              <a:gd name="T66" fmla="*/ 108 w 722"/>
              <a:gd name="T67" fmla="*/ 63 h 894"/>
              <a:gd name="T68" fmla="*/ 109 w 722"/>
              <a:gd name="T69" fmla="*/ 47 h 894"/>
              <a:gd name="T70" fmla="*/ 101 w 722"/>
              <a:gd name="T71" fmla="*/ 42 h 894"/>
              <a:gd name="T72" fmla="*/ 93 w 722"/>
              <a:gd name="T73" fmla="*/ 44 h 894"/>
              <a:gd name="T74" fmla="*/ 90 w 722"/>
              <a:gd name="T75" fmla="*/ 35 h 894"/>
              <a:gd name="T76" fmla="*/ 73 w 722"/>
              <a:gd name="T77" fmla="*/ 34 h 894"/>
              <a:gd name="T78" fmla="*/ 77 w 722"/>
              <a:gd name="T79" fmla="*/ 12 h 894"/>
              <a:gd name="T80" fmla="*/ 69 w 722"/>
              <a:gd name="T81" fmla="*/ 15 h 894"/>
              <a:gd name="T82" fmla="*/ 53 w 722"/>
              <a:gd name="T83" fmla="*/ 0 h 894"/>
              <a:gd name="T84" fmla="*/ 45 w 722"/>
              <a:gd name="T85" fmla="*/ 4 h 894"/>
              <a:gd name="T86" fmla="*/ 40 w 722"/>
              <a:gd name="T87" fmla="*/ 16 h 894"/>
              <a:gd name="T88" fmla="*/ 35 w 722"/>
              <a:gd name="T89" fmla="*/ 17 h 894"/>
              <a:gd name="T90" fmla="*/ 38 w 722"/>
              <a:gd name="T91" fmla="*/ 26 h 894"/>
              <a:gd name="T92" fmla="*/ 51 w 722"/>
              <a:gd name="T93" fmla="*/ 30 h 894"/>
              <a:gd name="T94" fmla="*/ 55 w 722"/>
              <a:gd name="T95" fmla="*/ 46 h 894"/>
              <a:gd name="T96" fmla="*/ 42 w 722"/>
              <a:gd name="T97" fmla="*/ 54 h 894"/>
              <a:gd name="T98" fmla="*/ 28 w 722"/>
              <a:gd name="T99" fmla="*/ 42 h 894"/>
              <a:gd name="T100" fmla="*/ 17 w 722"/>
              <a:gd name="T101" fmla="*/ 49 h 894"/>
              <a:gd name="T102" fmla="*/ 22 w 722"/>
              <a:gd name="T103" fmla="*/ 62 h 894"/>
              <a:gd name="T104" fmla="*/ 12 w 722"/>
              <a:gd name="T105" fmla="*/ 71 h 894"/>
              <a:gd name="T106" fmla="*/ 13 w 722"/>
              <a:gd name="T107" fmla="*/ 84 h 894"/>
              <a:gd name="T108" fmla="*/ 0 w 722"/>
              <a:gd name="T109" fmla="*/ 88 h 894"/>
              <a:gd name="T110" fmla="*/ 11 w 722"/>
              <a:gd name="T111" fmla="*/ 96 h 894"/>
              <a:gd name="T112" fmla="*/ 24 w 722"/>
              <a:gd name="T113" fmla="*/ 112 h 894"/>
              <a:gd name="T114" fmla="*/ 40 w 722"/>
              <a:gd name="T115" fmla="*/ 103 h 894"/>
              <a:gd name="T116" fmla="*/ 44 w 722"/>
              <a:gd name="T117" fmla="*/ 118 h 894"/>
              <a:gd name="T118" fmla="*/ 43 w 722"/>
              <a:gd name="T119" fmla="*/ 134 h 894"/>
              <a:gd name="T120" fmla="*/ 24 w 722"/>
              <a:gd name="T121" fmla="*/ 144 h 894"/>
              <a:gd name="T122" fmla="*/ 19 w 722"/>
              <a:gd name="T123" fmla="*/ 148 h 894"/>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894"/>
              <a:gd name="T188" fmla="*/ 722 w 722"/>
              <a:gd name="T189" fmla="*/ 894 h 894"/>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894">
                <a:moveTo>
                  <a:pt x="74" y="591"/>
                </a:moveTo>
                <a:lnTo>
                  <a:pt x="94" y="620"/>
                </a:lnTo>
                <a:lnTo>
                  <a:pt x="133" y="652"/>
                </a:lnTo>
                <a:lnTo>
                  <a:pt x="165" y="650"/>
                </a:lnTo>
                <a:lnTo>
                  <a:pt x="202" y="669"/>
                </a:lnTo>
                <a:lnTo>
                  <a:pt x="202" y="766"/>
                </a:lnTo>
                <a:lnTo>
                  <a:pt x="234" y="807"/>
                </a:lnTo>
                <a:lnTo>
                  <a:pt x="250" y="868"/>
                </a:lnTo>
                <a:lnTo>
                  <a:pt x="267" y="872"/>
                </a:lnTo>
                <a:lnTo>
                  <a:pt x="303" y="827"/>
                </a:lnTo>
                <a:lnTo>
                  <a:pt x="338" y="815"/>
                </a:lnTo>
                <a:lnTo>
                  <a:pt x="358" y="841"/>
                </a:lnTo>
                <a:lnTo>
                  <a:pt x="326" y="878"/>
                </a:lnTo>
                <a:lnTo>
                  <a:pt x="366" y="894"/>
                </a:lnTo>
                <a:lnTo>
                  <a:pt x="425" y="833"/>
                </a:lnTo>
                <a:lnTo>
                  <a:pt x="454" y="868"/>
                </a:lnTo>
                <a:lnTo>
                  <a:pt x="531" y="870"/>
                </a:lnTo>
                <a:lnTo>
                  <a:pt x="557" y="886"/>
                </a:lnTo>
                <a:lnTo>
                  <a:pt x="616" y="825"/>
                </a:lnTo>
                <a:lnTo>
                  <a:pt x="645" y="752"/>
                </a:lnTo>
                <a:lnTo>
                  <a:pt x="673" y="709"/>
                </a:lnTo>
                <a:lnTo>
                  <a:pt x="704" y="697"/>
                </a:lnTo>
                <a:lnTo>
                  <a:pt x="683" y="654"/>
                </a:lnTo>
                <a:lnTo>
                  <a:pt x="722" y="604"/>
                </a:lnTo>
                <a:lnTo>
                  <a:pt x="720" y="563"/>
                </a:lnTo>
                <a:lnTo>
                  <a:pt x="689" y="567"/>
                </a:lnTo>
                <a:lnTo>
                  <a:pt x="647" y="551"/>
                </a:lnTo>
                <a:lnTo>
                  <a:pt x="598" y="567"/>
                </a:lnTo>
                <a:lnTo>
                  <a:pt x="588" y="508"/>
                </a:lnTo>
                <a:lnTo>
                  <a:pt x="533" y="482"/>
                </a:lnTo>
                <a:lnTo>
                  <a:pt x="521" y="429"/>
                </a:lnTo>
                <a:lnTo>
                  <a:pt x="549" y="386"/>
                </a:lnTo>
                <a:lnTo>
                  <a:pt x="496" y="331"/>
                </a:lnTo>
                <a:lnTo>
                  <a:pt x="431" y="252"/>
                </a:lnTo>
                <a:lnTo>
                  <a:pt x="435" y="185"/>
                </a:lnTo>
                <a:lnTo>
                  <a:pt x="403" y="166"/>
                </a:lnTo>
                <a:lnTo>
                  <a:pt x="374" y="173"/>
                </a:lnTo>
                <a:lnTo>
                  <a:pt x="358" y="138"/>
                </a:lnTo>
                <a:lnTo>
                  <a:pt x="291" y="136"/>
                </a:lnTo>
                <a:lnTo>
                  <a:pt x="305" y="47"/>
                </a:lnTo>
                <a:lnTo>
                  <a:pt x="273" y="61"/>
                </a:lnTo>
                <a:lnTo>
                  <a:pt x="214" y="0"/>
                </a:lnTo>
                <a:lnTo>
                  <a:pt x="177" y="16"/>
                </a:lnTo>
                <a:lnTo>
                  <a:pt x="157" y="63"/>
                </a:lnTo>
                <a:lnTo>
                  <a:pt x="137" y="67"/>
                </a:lnTo>
                <a:lnTo>
                  <a:pt x="149" y="101"/>
                </a:lnTo>
                <a:lnTo>
                  <a:pt x="204" y="122"/>
                </a:lnTo>
                <a:lnTo>
                  <a:pt x="222" y="183"/>
                </a:lnTo>
                <a:lnTo>
                  <a:pt x="167" y="215"/>
                </a:lnTo>
                <a:lnTo>
                  <a:pt x="114" y="166"/>
                </a:lnTo>
                <a:lnTo>
                  <a:pt x="67" y="195"/>
                </a:lnTo>
                <a:lnTo>
                  <a:pt x="86" y="250"/>
                </a:lnTo>
                <a:lnTo>
                  <a:pt x="49" y="282"/>
                </a:lnTo>
                <a:lnTo>
                  <a:pt x="53" y="335"/>
                </a:lnTo>
                <a:lnTo>
                  <a:pt x="0" y="349"/>
                </a:lnTo>
                <a:lnTo>
                  <a:pt x="43" y="384"/>
                </a:lnTo>
                <a:lnTo>
                  <a:pt x="98" y="447"/>
                </a:lnTo>
                <a:lnTo>
                  <a:pt x="157" y="410"/>
                </a:lnTo>
                <a:lnTo>
                  <a:pt x="175" y="473"/>
                </a:lnTo>
                <a:lnTo>
                  <a:pt x="171" y="536"/>
                </a:lnTo>
                <a:lnTo>
                  <a:pt x="96" y="575"/>
                </a:lnTo>
                <a:lnTo>
                  <a:pt x="74" y="591"/>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3" name="Freeform 121"/>
          <p:cNvSpPr>
            <a:spLocks/>
          </p:cNvSpPr>
          <p:nvPr/>
        </p:nvSpPr>
        <p:spPr bwMode="gray">
          <a:xfrm>
            <a:off x="4230576" y="4333451"/>
            <a:ext cx="829107" cy="519584"/>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4" name="Freeform 122"/>
          <p:cNvSpPr>
            <a:spLocks/>
          </p:cNvSpPr>
          <p:nvPr/>
        </p:nvSpPr>
        <p:spPr bwMode="gray">
          <a:xfrm>
            <a:off x="4230576" y="4333451"/>
            <a:ext cx="829107" cy="519584"/>
          </a:xfrm>
          <a:custGeom>
            <a:avLst/>
            <a:gdLst>
              <a:gd name="T0" fmla="*/ 40 w 1136"/>
              <a:gd name="T1" fmla="*/ 51 h 713"/>
              <a:gd name="T2" fmla="*/ 52 w 1136"/>
              <a:gd name="T3" fmla="*/ 64 h 713"/>
              <a:gd name="T4" fmla="*/ 58 w 1136"/>
              <a:gd name="T5" fmla="*/ 104 h 713"/>
              <a:gd name="T6" fmla="*/ 35 w 1136"/>
              <a:gd name="T7" fmla="*/ 118 h 713"/>
              <a:gd name="T8" fmla="*/ 0 w 1136"/>
              <a:gd name="T9" fmla="*/ 129 h 713"/>
              <a:gd name="T10" fmla="*/ 20 w 1136"/>
              <a:gd name="T11" fmla="*/ 167 h 713"/>
              <a:gd name="T12" fmla="*/ 40 w 1136"/>
              <a:gd name="T13" fmla="*/ 162 h 713"/>
              <a:gd name="T14" fmla="*/ 80 w 1136"/>
              <a:gd name="T15" fmla="*/ 153 h 713"/>
              <a:gd name="T16" fmla="*/ 76 w 1136"/>
              <a:gd name="T17" fmla="*/ 136 h 713"/>
              <a:gd name="T18" fmla="*/ 115 w 1136"/>
              <a:gd name="T19" fmla="*/ 138 h 713"/>
              <a:gd name="T20" fmla="*/ 147 w 1136"/>
              <a:gd name="T21" fmla="*/ 149 h 713"/>
              <a:gd name="T22" fmla="*/ 170 w 1136"/>
              <a:gd name="T23" fmla="*/ 142 h 713"/>
              <a:gd name="T24" fmla="*/ 189 w 1136"/>
              <a:gd name="T25" fmla="*/ 138 h 713"/>
              <a:gd name="T26" fmla="*/ 196 w 1136"/>
              <a:gd name="T27" fmla="*/ 160 h 713"/>
              <a:gd name="T28" fmla="*/ 221 w 1136"/>
              <a:gd name="T29" fmla="*/ 152 h 713"/>
              <a:gd name="T30" fmla="*/ 247 w 1136"/>
              <a:gd name="T31" fmla="*/ 135 h 713"/>
              <a:gd name="T32" fmla="*/ 264 w 1136"/>
              <a:gd name="T33" fmla="*/ 124 h 713"/>
              <a:gd name="T34" fmla="*/ 284 w 1136"/>
              <a:gd name="T35" fmla="*/ 122 h 713"/>
              <a:gd name="T36" fmla="*/ 272 w 1136"/>
              <a:gd name="T37" fmla="*/ 97 h 713"/>
              <a:gd name="T38" fmla="*/ 263 w 1136"/>
              <a:gd name="T39" fmla="*/ 68 h 713"/>
              <a:gd name="T40" fmla="*/ 245 w 1136"/>
              <a:gd name="T41" fmla="*/ 60 h 713"/>
              <a:gd name="T42" fmla="*/ 225 w 1136"/>
              <a:gd name="T43" fmla="*/ 59 h 713"/>
              <a:gd name="T44" fmla="*/ 196 w 1136"/>
              <a:gd name="T45" fmla="*/ 50 h 713"/>
              <a:gd name="T46" fmla="*/ 186 w 1136"/>
              <a:gd name="T47" fmla="*/ 24 h 713"/>
              <a:gd name="T48" fmla="*/ 157 w 1136"/>
              <a:gd name="T49" fmla="*/ 26 h 713"/>
              <a:gd name="T50" fmla="*/ 107 w 1136"/>
              <a:gd name="T51" fmla="*/ 21 h 713"/>
              <a:gd name="T52" fmla="*/ 71 w 1136"/>
              <a:gd name="T53" fmla="*/ 6 h 713"/>
              <a:gd name="T54" fmla="*/ 50 w 1136"/>
              <a:gd name="T55" fmla="*/ 4 h 713"/>
              <a:gd name="T56" fmla="*/ 43 w 1136"/>
              <a:gd name="T57" fmla="*/ 2 h 713"/>
              <a:gd name="T58" fmla="*/ 35 w 1136"/>
              <a:gd name="T59" fmla="*/ 1 h 713"/>
              <a:gd name="T60" fmla="*/ 34 w 1136"/>
              <a:gd name="T61" fmla="*/ 2 h 713"/>
              <a:gd name="T62" fmla="*/ 31 w 1136"/>
              <a:gd name="T63" fmla="*/ 7 h 713"/>
              <a:gd name="T64" fmla="*/ 29 w 1136"/>
              <a:gd name="T65" fmla="*/ 9 h 713"/>
              <a:gd name="T66" fmla="*/ 54 w 1136"/>
              <a:gd name="T67" fmla="*/ 24 h 713"/>
              <a:gd name="T68" fmla="*/ 33 w 1136"/>
              <a:gd name="T69" fmla="*/ 42 h 71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136"/>
              <a:gd name="T106" fmla="*/ 0 h 713"/>
              <a:gd name="T107" fmla="*/ 1136 w 1136"/>
              <a:gd name="T108" fmla="*/ 713 h 71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136" h="713">
                <a:moveTo>
                  <a:pt x="130" y="169"/>
                </a:moveTo>
                <a:lnTo>
                  <a:pt x="159" y="205"/>
                </a:lnTo>
                <a:lnTo>
                  <a:pt x="157" y="258"/>
                </a:lnTo>
                <a:lnTo>
                  <a:pt x="208" y="256"/>
                </a:lnTo>
                <a:lnTo>
                  <a:pt x="236" y="331"/>
                </a:lnTo>
                <a:lnTo>
                  <a:pt x="234" y="417"/>
                </a:lnTo>
                <a:lnTo>
                  <a:pt x="183" y="425"/>
                </a:lnTo>
                <a:lnTo>
                  <a:pt x="140" y="474"/>
                </a:lnTo>
                <a:lnTo>
                  <a:pt x="33" y="482"/>
                </a:lnTo>
                <a:lnTo>
                  <a:pt x="0" y="516"/>
                </a:lnTo>
                <a:lnTo>
                  <a:pt x="23" y="591"/>
                </a:lnTo>
                <a:lnTo>
                  <a:pt x="82" y="671"/>
                </a:lnTo>
                <a:lnTo>
                  <a:pt x="134" y="713"/>
                </a:lnTo>
                <a:lnTo>
                  <a:pt x="161" y="648"/>
                </a:lnTo>
                <a:lnTo>
                  <a:pt x="220" y="596"/>
                </a:lnTo>
                <a:lnTo>
                  <a:pt x="319" y="612"/>
                </a:lnTo>
                <a:lnTo>
                  <a:pt x="332" y="585"/>
                </a:lnTo>
                <a:lnTo>
                  <a:pt x="303" y="545"/>
                </a:lnTo>
                <a:lnTo>
                  <a:pt x="372" y="528"/>
                </a:lnTo>
                <a:lnTo>
                  <a:pt x="460" y="555"/>
                </a:lnTo>
                <a:lnTo>
                  <a:pt x="531" y="559"/>
                </a:lnTo>
                <a:lnTo>
                  <a:pt x="588" y="598"/>
                </a:lnTo>
                <a:lnTo>
                  <a:pt x="649" y="563"/>
                </a:lnTo>
                <a:lnTo>
                  <a:pt x="681" y="569"/>
                </a:lnTo>
                <a:lnTo>
                  <a:pt x="687" y="600"/>
                </a:lnTo>
                <a:lnTo>
                  <a:pt x="758" y="553"/>
                </a:lnTo>
                <a:lnTo>
                  <a:pt x="791" y="587"/>
                </a:lnTo>
                <a:lnTo>
                  <a:pt x="785" y="640"/>
                </a:lnTo>
                <a:lnTo>
                  <a:pt x="832" y="654"/>
                </a:lnTo>
                <a:lnTo>
                  <a:pt x="884" y="608"/>
                </a:lnTo>
                <a:lnTo>
                  <a:pt x="947" y="594"/>
                </a:lnTo>
                <a:lnTo>
                  <a:pt x="988" y="543"/>
                </a:lnTo>
                <a:lnTo>
                  <a:pt x="1019" y="533"/>
                </a:lnTo>
                <a:lnTo>
                  <a:pt x="1055" y="496"/>
                </a:lnTo>
                <a:lnTo>
                  <a:pt x="1108" y="516"/>
                </a:lnTo>
                <a:lnTo>
                  <a:pt x="1136" y="490"/>
                </a:lnTo>
                <a:lnTo>
                  <a:pt x="1122" y="431"/>
                </a:lnTo>
                <a:lnTo>
                  <a:pt x="1088" y="388"/>
                </a:lnTo>
                <a:lnTo>
                  <a:pt x="1088" y="291"/>
                </a:lnTo>
                <a:lnTo>
                  <a:pt x="1051" y="272"/>
                </a:lnTo>
                <a:lnTo>
                  <a:pt x="1019" y="274"/>
                </a:lnTo>
                <a:lnTo>
                  <a:pt x="980" y="242"/>
                </a:lnTo>
                <a:lnTo>
                  <a:pt x="960" y="213"/>
                </a:lnTo>
                <a:lnTo>
                  <a:pt x="901" y="236"/>
                </a:lnTo>
                <a:lnTo>
                  <a:pt x="836" y="187"/>
                </a:lnTo>
                <a:lnTo>
                  <a:pt x="783" y="203"/>
                </a:lnTo>
                <a:lnTo>
                  <a:pt x="748" y="160"/>
                </a:lnTo>
                <a:lnTo>
                  <a:pt x="744" y="98"/>
                </a:lnTo>
                <a:lnTo>
                  <a:pt x="677" y="126"/>
                </a:lnTo>
                <a:lnTo>
                  <a:pt x="628" y="106"/>
                </a:lnTo>
                <a:lnTo>
                  <a:pt x="514" y="124"/>
                </a:lnTo>
                <a:lnTo>
                  <a:pt x="427" y="87"/>
                </a:lnTo>
                <a:lnTo>
                  <a:pt x="329" y="0"/>
                </a:lnTo>
                <a:lnTo>
                  <a:pt x="283" y="24"/>
                </a:lnTo>
                <a:lnTo>
                  <a:pt x="205" y="18"/>
                </a:lnTo>
                <a:lnTo>
                  <a:pt x="201" y="16"/>
                </a:lnTo>
                <a:lnTo>
                  <a:pt x="187" y="14"/>
                </a:lnTo>
                <a:lnTo>
                  <a:pt x="171" y="10"/>
                </a:lnTo>
                <a:lnTo>
                  <a:pt x="153" y="6"/>
                </a:lnTo>
                <a:lnTo>
                  <a:pt x="140" y="4"/>
                </a:lnTo>
                <a:lnTo>
                  <a:pt x="136" y="4"/>
                </a:lnTo>
                <a:lnTo>
                  <a:pt x="134" y="8"/>
                </a:lnTo>
                <a:lnTo>
                  <a:pt x="130" y="18"/>
                </a:lnTo>
                <a:lnTo>
                  <a:pt x="124" y="28"/>
                </a:lnTo>
                <a:lnTo>
                  <a:pt x="120" y="36"/>
                </a:lnTo>
                <a:lnTo>
                  <a:pt x="118" y="39"/>
                </a:lnTo>
                <a:lnTo>
                  <a:pt x="181" y="79"/>
                </a:lnTo>
                <a:lnTo>
                  <a:pt x="216" y="98"/>
                </a:lnTo>
                <a:lnTo>
                  <a:pt x="151" y="140"/>
                </a:lnTo>
                <a:lnTo>
                  <a:pt x="130" y="16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5" name="Freeform 123"/>
          <p:cNvSpPr>
            <a:spLocks/>
          </p:cNvSpPr>
          <p:nvPr/>
        </p:nvSpPr>
        <p:spPr bwMode="gray">
          <a:xfrm>
            <a:off x="4385304" y="3924789"/>
            <a:ext cx="653944" cy="580883"/>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6" name="Freeform 124"/>
          <p:cNvSpPr>
            <a:spLocks/>
          </p:cNvSpPr>
          <p:nvPr/>
        </p:nvSpPr>
        <p:spPr bwMode="gray">
          <a:xfrm>
            <a:off x="4385304" y="3924789"/>
            <a:ext cx="653944" cy="580883"/>
          </a:xfrm>
          <a:custGeom>
            <a:avLst/>
            <a:gdLst>
              <a:gd name="T0" fmla="*/ 0 w 896"/>
              <a:gd name="T1" fmla="*/ 84 h 797"/>
              <a:gd name="T2" fmla="*/ 7 w 896"/>
              <a:gd name="T3" fmla="*/ 100 h 797"/>
              <a:gd name="T4" fmla="*/ 17 w 896"/>
              <a:gd name="T5" fmla="*/ 115 h 797"/>
              <a:gd name="T6" fmla="*/ 30 w 896"/>
              <a:gd name="T7" fmla="*/ 127 h 797"/>
              <a:gd name="T8" fmla="*/ 29 w 896"/>
              <a:gd name="T9" fmla="*/ 140 h 797"/>
              <a:gd name="T10" fmla="*/ 53 w 896"/>
              <a:gd name="T11" fmla="*/ 162 h 797"/>
              <a:gd name="T12" fmla="*/ 76 w 896"/>
              <a:gd name="T13" fmla="*/ 171 h 797"/>
              <a:gd name="T14" fmla="*/ 104 w 896"/>
              <a:gd name="T15" fmla="*/ 166 h 797"/>
              <a:gd name="T16" fmla="*/ 116 w 896"/>
              <a:gd name="T17" fmla="*/ 171 h 797"/>
              <a:gd name="T18" fmla="*/ 133 w 896"/>
              <a:gd name="T19" fmla="*/ 164 h 797"/>
              <a:gd name="T20" fmla="*/ 134 w 896"/>
              <a:gd name="T21" fmla="*/ 180 h 797"/>
              <a:gd name="T22" fmla="*/ 143 w 896"/>
              <a:gd name="T23" fmla="*/ 191 h 797"/>
              <a:gd name="T24" fmla="*/ 156 w 896"/>
              <a:gd name="T25" fmla="*/ 187 h 797"/>
              <a:gd name="T26" fmla="*/ 173 w 896"/>
              <a:gd name="T27" fmla="*/ 199 h 797"/>
              <a:gd name="T28" fmla="*/ 188 w 896"/>
              <a:gd name="T29" fmla="*/ 194 h 797"/>
              <a:gd name="T30" fmla="*/ 193 w 896"/>
              <a:gd name="T31" fmla="*/ 189 h 797"/>
              <a:gd name="T32" fmla="*/ 212 w 896"/>
              <a:gd name="T33" fmla="*/ 179 h 797"/>
              <a:gd name="T34" fmla="*/ 213 w 896"/>
              <a:gd name="T35" fmla="*/ 163 h 797"/>
              <a:gd name="T36" fmla="*/ 208 w 896"/>
              <a:gd name="T37" fmla="*/ 148 h 797"/>
              <a:gd name="T38" fmla="*/ 194 w 896"/>
              <a:gd name="T39" fmla="*/ 157 h 797"/>
              <a:gd name="T40" fmla="*/ 180 w 896"/>
              <a:gd name="T41" fmla="*/ 141 h 797"/>
              <a:gd name="T42" fmla="*/ 170 w 896"/>
              <a:gd name="T43" fmla="*/ 133 h 797"/>
              <a:gd name="T44" fmla="*/ 182 w 896"/>
              <a:gd name="T45" fmla="*/ 129 h 797"/>
              <a:gd name="T46" fmla="*/ 181 w 896"/>
              <a:gd name="T47" fmla="*/ 116 h 797"/>
              <a:gd name="T48" fmla="*/ 190 w 896"/>
              <a:gd name="T49" fmla="*/ 108 h 797"/>
              <a:gd name="T50" fmla="*/ 186 w 896"/>
              <a:gd name="T51" fmla="*/ 94 h 797"/>
              <a:gd name="T52" fmla="*/ 197 w 896"/>
              <a:gd name="T53" fmla="*/ 87 h 797"/>
              <a:gd name="T54" fmla="*/ 211 w 896"/>
              <a:gd name="T55" fmla="*/ 99 h 797"/>
              <a:gd name="T56" fmla="*/ 224 w 896"/>
              <a:gd name="T57" fmla="*/ 91 h 797"/>
              <a:gd name="T58" fmla="*/ 219 w 896"/>
              <a:gd name="T59" fmla="*/ 75 h 797"/>
              <a:gd name="T60" fmla="*/ 206 w 896"/>
              <a:gd name="T61" fmla="*/ 71 h 797"/>
              <a:gd name="T62" fmla="*/ 203 w 896"/>
              <a:gd name="T63" fmla="*/ 62 h 797"/>
              <a:gd name="T64" fmla="*/ 182 w 896"/>
              <a:gd name="T65" fmla="*/ 66 h 797"/>
              <a:gd name="T66" fmla="*/ 169 w 896"/>
              <a:gd name="T67" fmla="*/ 53 h 797"/>
              <a:gd name="T68" fmla="*/ 157 w 896"/>
              <a:gd name="T69" fmla="*/ 53 h 797"/>
              <a:gd name="T70" fmla="*/ 156 w 896"/>
              <a:gd name="T71" fmla="*/ 41 h 797"/>
              <a:gd name="T72" fmla="*/ 173 w 896"/>
              <a:gd name="T73" fmla="*/ 20 h 797"/>
              <a:gd name="T74" fmla="*/ 171 w 896"/>
              <a:gd name="T75" fmla="*/ 3 h 797"/>
              <a:gd name="T76" fmla="*/ 153 w 896"/>
              <a:gd name="T77" fmla="*/ 6 h 797"/>
              <a:gd name="T78" fmla="*/ 112 w 896"/>
              <a:gd name="T79" fmla="*/ 0 h 797"/>
              <a:gd name="T80" fmla="*/ 110 w 896"/>
              <a:gd name="T81" fmla="*/ 32 h 797"/>
              <a:gd name="T82" fmla="*/ 89 w 896"/>
              <a:gd name="T83" fmla="*/ 49 h 797"/>
              <a:gd name="T84" fmla="*/ 72 w 896"/>
              <a:gd name="T85" fmla="*/ 52 h 797"/>
              <a:gd name="T86" fmla="*/ 42 w 896"/>
              <a:gd name="T87" fmla="*/ 71 h 797"/>
              <a:gd name="T88" fmla="*/ 25 w 896"/>
              <a:gd name="T89" fmla="*/ 79 h 797"/>
              <a:gd name="T90" fmla="*/ 0 w 896"/>
              <a:gd name="T91" fmla="*/ 84 h 79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896"/>
              <a:gd name="T139" fmla="*/ 0 h 797"/>
              <a:gd name="T140" fmla="*/ 896 w 896"/>
              <a:gd name="T141" fmla="*/ 797 h 797"/>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896" h="797">
                <a:moveTo>
                  <a:pt x="0" y="339"/>
                </a:moveTo>
                <a:lnTo>
                  <a:pt x="28" y="402"/>
                </a:lnTo>
                <a:lnTo>
                  <a:pt x="65" y="463"/>
                </a:lnTo>
                <a:lnTo>
                  <a:pt x="120" y="510"/>
                </a:lnTo>
                <a:lnTo>
                  <a:pt x="117" y="561"/>
                </a:lnTo>
                <a:lnTo>
                  <a:pt x="211" y="648"/>
                </a:lnTo>
                <a:lnTo>
                  <a:pt x="302" y="685"/>
                </a:lnTo>
                <a:lnTo>
                  <a:pt x="416" y="667"/>
                </a:lnTo>
                <a:lnTo>
                  <a:pt x="465" y="687"/>
                </a:lnTo>
                <a:lnTo>
                  <a:pt x="532" y="659"/>
                </a:lnTo>
                <a:lnTo>
                  <a:pt x="536" y="721"/>
                </a:lnTo>
                <a:lnTo>
                  <a:pt x="571" y="764"/>
                </a:lnTo>
                <a:lnTo>
                  <a:pt x="624" y="748"/>
                </a:lnTo>
                <a:lnTo>
                  <a:pt x="689" y="797"/>
                </a:lnTo>
                <a:lnTo>
                  <a:pt x="750" y="776"/>
                </a:lnTo>
                <a:lnTo>
                  <a:pt x="772" y="756"/>
                </a:lnTo>
                <a:lnTo>
                  <a:pt x="845" y="719"/>
                </a:lnTo>
                <a:lnTo>
                  <a:pt x="851" y="654"/>
                </a:lnTo>
                <a:lnTo>
                  <a:pt x="831" y="595"/>
                </a:lnTo>
                <a:lnTo>
                  <a:pt x="774" y="630"/>
                </a:lnTo>
                <a:lnTo>
                  <a:pt x="717" y="567"/>
                </a:lnTo>
                <a:lnTo>
                  <a:pt x="678" y="534"/>
                </a:lnTo>
                <a:lnTo>
                  <a:pt x="727" y="518"/>
                </a:lnTo>
                <a:lnTo>
                  <a:pt x="723" y="465"/>
                </a:lnTo>
                <a:lnTo>
                  <a:pt x="760" y="433"/>
                </a:lnTo>
                <a:lnTo>
                  <a:pt x="743" y="378"/>
                </a:lnTo>
                <a:lnTo>
                  <a:pt x="788" y="349"/>
                </a:lnTo>
                <a:lnTo>
                  <a:pt x="841" y="398"/>
                </a:lnTo>
                <a:lnTo>
                  <a:pt x="896" y="366"/>
                </a:lnTo>
                <a:lnTo>
                  <a:pt x="876" y="303"/>
                </a:lnTo>
                <a:lnTo>
                  <a:pt x="823" y="284"/>
                </a:lnTo>
                <a:lnTo>
                  <a:pt x="811" y="250"/>
                </a:lnTo>
                <a:lnTo>
                  <a:pt x="727" y="266"/>
                </a:lnTo>
                <a:lnTo>
                  <a:pt x="676" y="213"/>
                </a:lnTo>
                <a:lnTo>
                  <a:pt x="626" y="215"/>
                </a:lnTo>
                <a:lnTo>
                  <a:pt x="622" y="165"/>
                </a:lnTo>
                <a:lnTo>
                  <a:pt x="691" y="83"/>
                </a:lnTo>
                <a:lnTo>
                  <a:pt x="683" y="12"/>
                </a:lnTo>
                <a:lnTo>
                  <a:pt x="609" y="26"/>
                </a:lnTo>
                <a:lnTo>
                  <a:pt x="445" y="0"/>
                </a:lnTo>
                <a:lnTo>
                  <a:pt x="437" y="130"/>
                </a:lnTo>
                <a:lnTo>
                  <a:pt x="353" y="197"/>
                </a:lnTo>
                <a:lnTo>
                  <a:pt x="288" y="209"/>
                </a:lnTo>
                <a:lnTo>
                  <a:pt x="168" y="286"/>
                </a:lnTo>
                <a:lnTo>
                  <a:pt x="97" y="317"/>
                </a:lnTo>
                <a:lnTo>
                  <a:pt x="0" y="339"/>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7" name="Freeform 125"/>
          <p:cNvSpPr>
            <a:spLocks/>
          </p:cNvSpPr>
          <p:nvPr/>
        </p:nvSpPr>
        <p:spPr bwMode="gray">
          <a:xfrm>
            <a:off x="4367788" y="3405205"/>
            <a:ext cx="366384" cy="767700"/>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close/>
              </a:path>
            </a:pathLst>
          </a:custGeom>
          <a:solidFill>
            <a:srgbClr val="E8E8E6"/>
          </a:solidFill>
          <a:ln w="0">
            <a:solidFill>
              <a:schemeClr val="tx1">
                <a:lumMod val="85000"/>
                <a:lumOff val="15000"/>
              </a:schemeClr>
            </a:solidFill>
            <a:prstDash val="solid"/>
            <a:round/>
            <a:headEnd/>
            <a:tailEnd/>
          </a:ln>
          <a:effectLst>
            <a:outerShdw blurRad="203200" dist="38100" dir="10800000" algn="tr" rotWithShape="0">
              <a:prstClr val="black">
                <a:alpha val="36000"/>
              </a:prstClr>
            </a:outerShdw>
          </a:effectLst>
        </p:spPr>
        <p:txBody>
          <a:bodyPr/>
          <a:lstStyle/>
          <a:p>
            <a:endParaRPr lang="zh-CN" altLang="en-US" dirty="0">
              <a:cs typeface="+mn-ea"/>
              <a:sym typeface="+mn-lt"/>
            </a:endParaRPr>
          </a:p>
        </p:txBody>
      </p:sp>
      <p:sp>
        <p:nvSpPr>
          <p:cNvPr id="168" name="Freeform 126"/>
          <p:cNvSpPr>
            <a:spLocks/>
          </p:cNvSpPr>
          <p:nvPr/>
        </p:nvSpPr>
        <p:spPr bwMode="gray">
          <a:xfrm>
            <a:off x="4367788" y="3405205"/>
            <a:ext cx="366384" cy="767700"/>
          </a:xfrm>
          <a:custGeom>
            <a:avLst/>
            <a:gdLst>
              <a:gd name="T0" fmla="*/ 7 w 502"/>
              <a:gd name="T1" fmla="*/ 236 h 1051"/>
              <a:gd name="T2" fmla="*/ 6 w 502"/>
              <a:gd name="T3" fmla="*/ 263 h 1051"/>
              <a:gd name="T4" fmla="*/ 30 w 502"/>
              <a:gd name="T5" fmla="*/ 257 h 1051"/>
              <a:gd name="T6" fmla="*/ 48 w 502"/>
              <a:gd name="T7" fmla="*/ 250 h 1051"/>
              <a:gd name="T8" fmla="*/ 78 w 502"/>
              <a:gd name="T9" fmla="*/ 230 h 1051"/>
              <a:gd name="T10" fmla="*/ 94 w 502"/>
              <a:gd name="T11" fmla="*/ 228 h 1051"/>
              <a:gd name="T12" fmla="*/ 115 w 502"/>
              <a:gd name="T13" fmla="*/ 210 h 1051"/>
              <a:gd name="T14" fmla="*/ 117 w 502"/>
              <a:gd name="T15" fmla="*/ 178 h 1051"/>
              <a:gd name="T16" fmla="*/ 108 w 502"/>
              <a:gd name="T17" fmla="*/ 169 h 1051"/>
              <a:gd name="T18" fmla="*/ 109 w 502"/>
              <a:gd name="T19" fmla="*/ 159 h 1051"/>
              <a:gd name="T20" fmla="*/ 115 w 502"/>
              <a:gd name="T21" fmla="*/ 150 h 1051"/>
              <a:gd name="T22" fmla="*/ 114 w 502"/>
              <a:gd name="T23" fmla="*/ 142 h 1051"/>
              <a:gd name="T24" fmla="*/ 121 w 502"/>
              <a:gd name="T25" fmla="*/ 126 h 1051"/>
              <a:gd name="T26" fmla="*/ 118 w 502"/>
              <a:gd name="T27" fmla="*/ 109 h 1051"/>
              <a:gd name="T28" fmla="*/ 99 w 502"/>
              <a:gd name="T29" fmla="*/ 99 h 1051"/>
              <a:gd name="T30" fmla="*/ 100 w 502"/>
              <a:gd name="T31" fmla="*/ 81 h 1051"/>
              <a:gd name="T32" fmla="*/ 108 w 502"/>
              <a:gd name="T33" fmla="*/ 74 h 1051"/>
              <a:gd name="T34" fmla="*/ 109 w 502"/>
              <a:gd name="T35" fmla="*/ 64 h 1051"/>
              <a:gd name="T36" fmla="*/ 119 w 502"/>
              <a:gd name="T37" fmla="*/ 60 h 1051"/>
              <a:gd name="T38" fmla="*/ 126 w 502"/>
              <a:gd name="T39" fmla="*/ 43 h 1051"/>
              <a:gd name="T40" fmla="*/ 119 w 502"/>
              <a:gd name="T41" fmla="*/ 31 h 1051"/>
              <a:gd name="T42" fmla="*/ 110 w 502"/>
              <a:gd name="T43" fmla="*/ 26 h 1051"/>
              <a:gd name="T44" fmla="*/ 111 w 502"/>
              <a:gd name="T45" fmla="*/ 16 h 1051"/>
              <a:gd name="T46" fmla="*/ 121 w 502"/>
              <a:gd name="T47" fmla="*/ 11 h 1051"/>
              <a:gd name="T48" fmla="*/ 114 w 502"/>
              <a:gd name="T49" fmla="*/ 0 h 1051"/>
              <a:gd name="T50" fmla="*/ 87 w 502"/>
              <a:gd name="T51" fmla="*/ 11 h 1051"/>
              <a:gd name="T52" fmla="*/ 72 w 502"/>
              <a:gd name="T53" fmla="*/ 11 h 1051"/>
              <a:gd name="T54" fmla="*/ 50 w 502"/>
              <a:gd name="T55" fmla="*/ 19 h 1051"/>
              <a:gd name="T56" fmla="*/ 38 w 502"/>
              <a:gd name="T57" fmla="*/ 49 h 1051"/>
              <a:gd name="T58" fmla="*/ 19 w 502"/>
              <a:gd name="T59" fmla="*/ 56 h 1051"/>
              <a:gd name="T60" fmla="*/ 19 w 502"/>
              <a:gd name="T61" fmla="*/ 73 h 1051"/>
              <a:gd name="T62" fmla="*/ 12 w 502"/>
              <a:gd name="T63" fmla="*/ 104 h 1051"/>
              <a:gd name="T64" fmla="*/ 0 w 502"/>
              <a:gd name="T65" fmla="*/ 117 h 1051"/>
              <a:gd name="T66" fmla="*/ 13 w 502"/>
              <a:gd name="T67" fmla="*/ 139 h 1051"/>
              <a:gd name="T68" fmla="*/ 4 w 502"/>
              <a:gd name="T69" fmla="*/ 164 h 1051"/>
              <a:gd name="T70" fmla="*/ 9 w 502"/>
              <a:gd name="T71" fmla="*/ 198 h 1051"/>
              <a:gd name="T72" fmla="*/ 15 w 502"/>
              <a:gd name="T73" fmla="*/ 220 h 1051"/>
              <a:gd name="T74" fmla="*/ 7 w 502"/>
              <a:gd name="T75" fmla="*/ 236 h 105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02"/>
              <a:gd name="T115" fmla="*/ 0 h 1051"/>
              <a:gd name="T116" fmla="*/ 502 w 502"/>
              <a:gd name="T117" fmla="*/ 1051 h 105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02" h="1051">
                <a:moveTo>
                  <a:pt x="25" y="942"/>
                </a:moveTo>
                <a:lnTo>
                  <a:pt x="23" y="1051"/>
                </a:lnTo>
                <a:lnTo>
                  <a:pt x="120" y="1027"/>
                </a:lnTo>
                <a:lnTo>
                  <a:pt x="191" y="998"/>
                </a:lnTo>
                <a:lnTo>
                  <a:pt x="311" y="919"/>
                </a:lnTo>
                <a:lnTo>
                  <a:pt x="376" y="909"/>
                </a:lnTo>
                <a:lnTo>
                  <a:pt x="460" y="840"/>
                </a:lnTo>
                <a:lnTo>
                  <a:pt x="468" y="712"/>
                </a:lnTo>
                <a:lnTo>
                  <a:pt x="429" y="675"/>
                </a:lnTo>
                <a:lnTo>
                  <a:pt x="433" y="635"/>
                </a:lnTo>
                <a:lnTo>
                  <a:pt x="460" y="600"/>
                </a:lnTo>
                <a:lnTo>
                  <a:pt x="454" y="565"/>
                </a:lnTo>
                <a:lnTo>
                  <a:pt x="484" y="504"/>
                </a:lnTo>
                <a:lnTo>
                  <a:pt x="470" y="433"/>
                </a:lnTo>
                <a:lnTo>
                  <a:pt x="395" y="395"/>
                </a:lnTo>
                <a:lnTo>
                  <a:pt x="397" y="324"/>
                </a:lnTo>
                <a:lnTo>
                  <a:pt x="429" y="293"/>
                </a:lnTo>
                <a:lnTo>
                  <a:pt x="435" y="254"/>
                </a:lnTo>
                <a:lnTo>
                  <a:pt x="476" y="240"/>
                </a:lnTo>
                <a:lnTo>
                  <a:pt x="502" y="169"/>
                </a:lnTo>
                <a:lnTo>
                  <a:pt x="476" y="122"/>
                </a:lnTo>
                <a:lnTo>
                  <a:pt x="437" y="104"/>
                </a:lnTo>
                <a:lnTo>
                  <a:pt x="441" y="61"/>
                </a:lnTo>
                <a:lnTo>
                  <a:pt x="484" y="41"/>
                </a:lnTo>
                <a:lnTo>
                  <a:pt x="454" y="0"/>
                </a:lnTo>
                <a:lnTo>
                  <a:pt x="348" y="43"/>
                </a:lnTo>
                <a:lnTo>
                  <a:pt x="285" y="43"/>
                </a:lnTo>
                <a:lnTo>
                  <a:pt x="199" y="74"/>
                </a:lnTo>
                <a:lnTo>
                  <a:pt x="151" y="193"/>
                </a:lnTo>
                <a:lnTo>
                  <a:pt x="73" y="222"/>
                </a:lnTo>
                <a:lnTo>
                  <a:pt x="73" y="291"/>
                </a:lnTo>
                <a:lnTo>
                  <a:pt x="45" y="415"/>
                </a:lnTo>
                <a:lnTo>
                  <a:pt x="0" y="468"/>
                </a:lnTo>
                <a:lnTo>
                  <a:pt x="51" y="555"/>
                </a:lnTo>
                <a:lnTo>
                  <a:pt x="14" y="655"/>
                </a:lnTo>
                <a:lnTo>
                  <a:pt x="33" y="789"/>
                </a:lnTo>
                <a:lnTo>
                  <a:pt x="57" y="877"/>
                </a:lnTo>
                <a:lnTo>
                  <a:pt x="25" y="942"/>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69" name="Freeform 127"/>
          <p:cNvSpPr>
            <a:spLocks/>
          </p:cNvSpPr>
          <p:nvPr/>
        </p:nvSpPr>
        <p:spPr bwMode="gray">
          <a:xfrm>
            <a:off x="3795587" y="3556994"/>
            <a:ext cx="677299" cy="969112"/>
          </a:xfrm>
          <a:custGeom>
            <a:avLst/>
            <a:gdLst>
              <a:gd name="T0" fmla="*/ 2 w 929"/>
              <a:gd name="T1" fmla="*/ 106 h 1329"/>
              <a:gd name="T2" fmla="*/ 21 w 929"/>
              <a:gd name="T3" fmla="*/ 126 h 1329"/>
              <a:gd name="T4" fmla="*/ 31 w 929"/>
              <a:gd name="T5" fmla="*/ 148 h 1329"/>
              <a:gd name="T6" fmla="*/ 26 w 929"/>
              <a:gd name="T7" fmla="*/ 170 h 1329"/>
              <a:gd name="T8" fmla="*/ 43 w 929"/>
              <a:gd name="T9" fmla="*/ 183 h 1329"/>
              <a:gd name="T10" fmla="*/ 68 w 929"/>
              <a:gd name="T11" fmla="*/ 187 h 1329"/>
              <a:gd name="T12" fmla="*/ 79 w 929"/>
              <a:gd name="T13" fmla="*/ 172 h 1329"/>
              <a:gd name="T14" fmla="*/ 78 w 929"/>
              <a:gd name="T15" fmla="*/ 153 h 1329"/>
              <a:gd name="T16" fmla="*/ 72 w 929"/>
              <a:gd name="T17" fmla="*/ 108 h 1329"/>
              <a:gd name="T18" fmla="*/ 92 w 929"/>
              <a:gd name="T19" fmla="*/ 113 h 1329"/>
              <a:gd name="T20" fmla="*/ 109 w 929"/>
              <a:gd name="T21" fmla="*/ 126 h 1329"/>
              <a:gd name="T22" fmla="*/ 143 w 929"/>
              <a:gd name="T23" fmla="*/ 150 h 1329"/>
              <a:gd name="T24" fmla="*/ 140 w 929"/>
              <a:gd name="T25" fmla="*/ 174 h 1329"/>
              <a:gd name="T26" fmla="*/ 112 w 929"/>
              <a:gd name="T27" fmla="*/ 189 h 1329"/>
              <a:gd name="T28" fmla="*/ 99 w 929"/>
              <a:gd name="T29" fmla="*/ 204 h 1329"/>
              <a:gd name="T30" fmla="*/ 71 w 929"/>
              <a:gd name="T31" fmla="*/ 199 h 1329"/>
              <a:gd name="T32" fmla="*/ 65 w 929"/>
              <a:gd name="T33" fmla="*/ 222 h 1329"/>
              <a:gd name="T34" fmla="*/ 70 w 929"/>
              <a:gd name="T35" fmla="*/ 249 h 1329"/>
              <a:gd name="T36" fmla="*/ 48 w 929"/>
              <a:gd name="T37" fmla="*/ 267 h 1329"/>
              <a:gd name="T38" fmla="*/ 53 w 929"/>
              <a:gd name="T39" fmla="*/ 285 h 1329"/>
              <a:gd name="T40" fmla="*/ 63 w 929"/>
              <a:gd name="T41" fmla="*/ 304 h 1329"/>
              <a:gd name="T42" fmla="*/ 110 w 929"/>
              <a:gd name="T43" fmla="*/ 308 h 1329"/>
              <a:gd name="T44" fmla="*/ 142 w 929"/>
              <a:gd name="T45" fmla="*/ 313 h 1329"/>
              <a:gd name="T46" fmla="*/ 172 w 929"/>
              <a:gd name="T47" fmla="*/ 324 h 1329"/>
              <a:gd name="T48" fmla="*/ 188 w 929"/>
              <a:gd name="T49" fmla="*/ 330 h 1329"/>
              <a:gd name="T50" fmla="*/ 181 w 929"/>
              <a:gd name="T51" fmla="*/ 308 h 1329"/>
              <a:gd name="T52" fmla="*/ 202 w 929"/>
              <a:gd name="T53" fmla="*/ 290 h 1329"/>
              <a:gd name="T54" fmla="*/ 178 w 929"/>
              <a:gd name="T55" fmla="*/ 276 h 1329"/>
              <a:gd name="T56" fmla="*/ 200 w 929"/>
              <a:gd name="T57" fmla="*/ 270 h 1329"/>
              <a:gd name="T58" fmla="*/ 231 w 929"/>
              <a:gd name="T59" fmla="*/ 266 h 1329"/>
              <a:gd name="T60" fmla="*/ 218 w 929"/>
              <a:gd name="T61" fmla="*/ 241 h 1329"/>
              <a:gd name="T62" fmla="*/ 202 w 929"/>
              <a:gd name="T63" fmla="*/ 211 h 1329"/>
              <a:gd name="T64" fmla="*/ 210 w 929"/>
              <a:gd name="T65" fmla="*/ 167 h 1329"/>
              <a:gd name="T66" fmla="*/ 200 w 929"/>
              <a:gd name="T67" fmla="*/ 112 h 1329"/>
              <a:gd name="T68" fmla="*/ 196 w 929"/>
              <a:gd name="T69" fmla="*/ 65 h 1329"/>
              <a:gd name="T70" fmla="*/ 214 w 929"/>
              <a:gd name="T71" fmla="*/ 21 h 1329"/>
              <a:gd name="T72" fmla="*/ 206 w 929"/>
              <a:gd name="T73" fmla="*/ 0 h 1329"/>
              <a:gd name="T74" fmla="*/ 182 w 929"/>
              <a:gd name="T75" fmla="*/ 10 h 1329"/>
              <a:gd name="T76" fmla="*/ 164 w 929"/>
              <a:gd name="T77" fmla="*/ 44 h 1329"/>
              <a:gd name="T78" fmla="*/ 129 w 929"/>
              <a:gd name="T79" fmla="*/ 87 h 1329"/>
              <a:gd name="T80" fmla="*/ 99 w 929"/>
              <a:gd name="T81" fmla="*/ 84 h 1329"/>
              <a:gd name="T82" fmla="*/ 74 w 929"/>
              <a:gd name="T83" fmla="*/ 70 h 1329"/>
              <a:gd name="T84" fmla="*/ 72 w 929"/>
              <a:gd name="T85" fmla="*/ 42 h 1329"/>
              <a:gd name="T86" fmla="*/ 68 w 929"/>
              <a:gd name="T87" fmla="*/ 18 h 1329"/>
              <a:gd name="T88" fmla="*/ 43 w 929"/>
              <a:gd name="T89" fmla="*/ 42 h 1329"/>
              <a:gd name="T90" fmla="*/ 26 w 929"/>
              <a:gd name="T91" fmla="*/ 90 h 1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929"/>
              <a:gd name="T139" fmla="*/ 0 h 1329"/>
              <a:gd name="T140" fmla="*/ 929 w 929"/>
              <a:gd name="T141" fmla="*/ 1329 h 13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929" h="1329">
                <a:moveTo>
                  <a:pt x="0" y="406"/>
                </a:moveTo>
                <a:lnTo>
                  <a:pt x="8" y="425"/>
                </a:lnTo>
                <a:lnTo>
                  <a:pt x="36" y="461"/>
                </a:lnTo>
                <a:lnTo>
                  <a:pt x="87" y="504"/>
                </a:lnTo>
                <a:lnTo>
                  <a:pt x="85" y="538"/>
                </a:lnTo>
                <a:lnTo>
                  <a:pt x="124" y="595"/>
                </a:lnTo>
                <a:lnTo>
                  <a:pt x="107" y="636"/>
                </a:lnTo>
                <a:lnTo>
                  <a:pt x="107" y="681"/>
                </a:lnTo>
                <a:lnTo>
                  <a:pt x="150" y="697"/>
                </a:lnTo>
                <a:lnTo>
                  <a:pt x="174" y="732"/>
                </a:lnTo>
                <a:lnTo>
                  <a:pt x="239" y="762"/>
                </a:lnTo>
                <a:lnTo>
                  <a:pt x="272" y="748"/>
                </a:lnTo>
                <a:lnTo>
                  <a:pt x="278" y="705"/>
                </a:lnTo>
                <a:lnTo>
                  <a:pt x="317" y="689"/>
                </a:lnTo>
                <a:lnTo>
                  <a:pt x="335" y="648"/>
                </a:lnTo>
                <a:lnTo>
                  <a:pt x="315" y="612"/>
                </a:lnTo>
                <a:lnTo>
                  <a:pt x="264" y="593"/>
                </a:lnTo>
                <a:lnTo>
                  <a:pt x="288" y="435"/>
                </a:lnTo>
                <a:lnTo>
                  <a:pt x="319" y="451"/>
                </a:lnTo>
                <a:lnTo>
                  <a:pt x="370" y="453"/>
                </a:lnTo>
                <a:lnTo>
                  <a:pt x="372" y="484"/>
                </a:lnTo>
                <a:lnTo>
                  <a:pt x="439" y="504"/>
                </a:lnTo>
                <a:lnTo>
                  <a:pt x="563" y="559"/>
                </a:lnTo>
                <a:lnTo>
                  <a:pt x="575" y="603"/>
                </a:lnTo>
                <a:lnTo>
                  <a:pt x="550" y="646"/>
                </a:lnTo>
                <a:lnTo>
                  <a:pt x="561" y="697"/>
                </a:lnTo>
                <a:lnTo>
                  <a:pt x="557" y="750"/>
                </a:lnTo>
                <a:lnTo>
                  <a:pt x="449" y="758"/>
                </a:lnTo>
                <a:lnTo>
                  <a:pt x="449" y="807"/>
                </a:lnTo>
                <a:lnTo>
                  <a:pt x="396" y="819"/>
                </a:lnTo>
                <a:lnTo>
                  <a:pt x="349" y="793"/>
                </a:lnTo>
                <a:lnTo>
                  <a:pt x="286" y="797"/>
                </a:lnTo>
                <a:lnTo>
                  <a:pt x="288" y="851"/>
                </a:lnTo>
                <a:lnTo>
                  <a:pt x="260" y="890"/>
                </a:lnTo>
                <a:lnTo>
                  <a:pt x="305" y="921"/>
                </a:lnTo>
                <a:lnTo>
                  <a:pt x="282" y="998"/>
                </a:lnTo>
                <a:lnTo>
                  <a:pt x="292" y="1057"/>
                </a:lnTo>
                <a:lnTo>
                  <a:pt x="195" y="1071"/>
                </a:lnTo>
                <a:lnTo>
                  <a:pt x="211" y="1093"/>
                </a:lnTo>
                <a:lnTo>
                  <a:pt x="215" y="1142"/>
                </a:lnTo>
                <a:lnTo>
                  <a:pt x="191" y="1156"/>
                </a:lnTo>
                <a:lnTo>
                  <a:pt x="252" y="1217"/>
                </a:lnTo>
                <a:lnTo>
                  <a:pt x="345" y="1191"/>
                </a:lnTo>
                <a:lnTo>
                  <a:pt x="443" y="1232"/>
                </a:lnTo>
                <a:lnTo>
                  <a:pt x="506" y="1280"/>
                </a:lnTo>
                <a:lnTo>
                  <a:pt x="571" y="1254"/>
                </a:lnTo>
                <a:lnTo>
                  <a:pt x="642" y="1299"/>
                </a:lnTo>
                <a:lnTo>
                  <a:pt x="689" y="1299"/>
                </a:lnTo>
                <a:lnTo>
                  <a:pt x="691" y="1329"/>
                </a:lnTo>
                <a:lnTo>
                  <a:pt x="754" y="1323"/>
                </a:lnTo>
                <a:lnTo>
                  <a:pt x="756" y="1270"/>
                </a:lnTo>
                <a:lnTo>
                  <a:pt x="727" y="1234"/>
                </a:lnTo>
                <a:lnTo>
                  <a:pt x="748" y="1205"/>
                </a:lnTo>
                <a:lnTo>
                  <a:pt x="811" y="1163"/>
                </a:lnTo>
                <a:lnTo>
                  <a:pt x="776" y="1142"/>
                </a:lnTo>
                <a:lnTo>
                  <a:pt x="715" y="1104"/>
                </a:lnTo>
                <a:lnTo>
                  <a:pt x="733" y="1069"/>
                </a:lnTo>
                <a:lnTo>
                  <a:pt x="802" y="1083"/>
                </a:lnTo>
                <a:lnTo>
                  <a:pt x="880" y="1089"/>
                </a:lnTo>
                <a:lnTo>
                  <a:pt x="926" y="1065"/>
                </a:lnTo>
                <a:lnTo>
                  <a:pt x="929" y="1014"/>
                </a:lnTo>
                <a:lnTo>
                  <a:pt x="874" y="967"/>
                </a:lnTo>
                <a:lnTo>
                  <a:pt x="837" y="906"/>
                </a:lnTo>
                <a:lnTo>
                  <a:pt x="809" y="845"/>
                </a:lnTo>
                <a:lnTo>
                  <a:pt x="811" y="736"/>
                </a:lnTo>
                <a:lnTo>
                  <a:pt x="843" y="671"/>
                </a:lnTo>
                <a:lnTo>
                  <a:pt x="819" y="583"/>
                </a:lnTo>
                <a:lnTo>
                  <a:pt x="800" y="449"/>
                </a:lnTo>
                <a:lnTo>
                  <a:pt x="837" y="351"/>
                </a:lnTo>
                <a:lnTo>
                  <a:pt x="786" y="262"/>
                </a:lnTo>
                <a:lnTo>
                  <a:pt x="829" y="209"/>
                </a:lnTo>
                <a:lnTo>
                  <a:pt x="859" y="85"/>
                </a:lnTo>
                <a:lnTo>
                  <a:pt x="859" y="18"/>
                </a:lnTo>
                <a:lnTo>
                  <a:pt x="825" y="0"/>
                </a:lnTo>
                <a:lnTo>
                  <a:pt x="788" y="59"/>
                </a:lnTo>
                <a:lnTo>
                  <a:pt x="731" y="40"/>
                </a:lnTo>
                <a:lnTo>
                  <a:pt x="678" y="99"/>
                </a:lnTo>
                <a:lnTo>
                  <a:pt x="658" y="179"/>
                </a:lnTo>
                <a:lnTo>
                  <a:pt x="561" y="309"/>
                </a:lnTo>
                <a:lnTo>
                  <a:pt x="516" y="349"/>
                </a:lnTo>
                <a:lnTo>
                  <a:pt x="487" y="321"/>
                </a:lnTo>
                <a:lnTo>
                  <a:pt x="396" y="337"/>
                </a:lnTo>
                <a:lnTo>
                  <a:pt x="355" y="284"/>
                </a:lnTo>
                <a:lnTo>
                  <a:pt x="296" y="282"/>
                </a:lnTo>
                <a:lnTo>
                  <a:pt x="254" y="242"/>
                </a:lnTo>
                <a:lnTo>
                  <a:pt x="290" y="168"/>
                </a:lnTo>
                <a:lnTo>
                  <a:pt x="305" y="122"/>
                </a:lnTo>
                <a:lnTo>
                  <a:pt x="272" y="73"/>
                </a:lnTo>
                <a:lnTo>
                  <a:pt x="207" y="91"/>
                </a:lnTo>
                <a:lnTo>
                  <a:pt x="172" y="170"/>
                </a:lnTo>
                <a:lnTo>
                  <a:pt x="158" y="307"/>
                </a:lnTo>
                <a:lnTo>
                  <a:pt x="107" y="362"/>
                </a:lnTo>
                <a:lnTo>
                  <a:pt x="0" y="406"/>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70" name="Freeform 128"/>
          <p:cNvSpPr>
            <a:spLocks/>
          </p:cNvSpPr>
          <p:nvPr/>
        </p:nvSpPr>
        <p:spPr bwMode="gray">
          <a:xfrm>
            <a:off x="5621666" y="5139098"/>
            <a:ext cx="176623" cy="445149"/>
          </a:xfrm>
          <a:custGeom>
            <a:avLst/>
            <a:gdLst>
              <a:gd name="T0" fmla="*/ 43 w 242"/>
              <a:gd name="T1" fmla="*/ 1 h 610"/>
              <a:gd name="T2" fmla="*/ 39 w 242"/>
              <a:gd name="T3" fmla="*/ 6 h 610"/>
              <a:gd name="T4" fmla="*/ 33 w 242"/>
              <a:gd name="T5" fmla="*/ 11 h 610"/>
              <a:gd name="T6" fmla="*/ 28 w 242"/>
              <a:gd name="T7" fmla="*/ 16 h 610"/>
              <a:gd name="T8" fmla="*/ 22 w 242"/>
              <a:gd name="T9" fmla="*/ 24 h 610"/>
              <a:gd name="T10" fmla="*/ 19 w 242"/>
              <a:gd name="T11" fmla="*/ 30 h 610"/>
              <a:gd name="T12" fmla="*/ 16 w 242"/>
              <a:gd name="T13" fmla="*/ 37 h 610"/>
              <a:gd name="T14" fmla="*/ 11 w 242"/>
              <a:gd name="T15" fmla="*/ 47 h 610"/>
              <a:gd name="T16" fmla="*/ 5 w 242"/>
              <a:gd name="T17" fmla="*/ 58 h 610"/>
              <a:gd name="T18" fmla="*/ 1 w 242"/>
              <a:gd name="T19" fmla="*/ 67 h 610"/>
              <a:gd name="T20" fmla="*/ 1 w 242"/>
              <a:gd name="T21" fmla="*/ 77 h 610"/>
              <a:gd name="T22" fmla="*/ 4 w 242"/>
              <a:gd name="T23" fmla="*/ 88 h 610"/>
              <a:gd name="T24" fmla="*/ 5 w 242"/>
              <a:gd name="T25" fmla="*/ 99 h 610"/>
              <a:gd name="T26" fmla="*/ 3 w 242"/>
              <a:gd name="T27" fmla="*/ 108 h 610"/>
              <a:gd name="T28" fmla="*/ 6 w 242"/>
              <a:gd name="T29" fmla="*/ 114 h 610"/>
              <a:gd name="T30" fmla="*/ 15 w 242"/>
              <a:gd name="T31" fmla="*/ 119 h 610"/>
              <a:gd name="T32" fmla="*/ 22 w 242"/>
              <a:gd name="T33" fmla="*/ 129 h 610"/>
              <a:gd name="T34" fmla="*/ 28 w 242"/>
              <a:gd name="T35" fmla="*/ 135 h 610"/>
              <a:gd name="T36" fmla="*/ 33 w 242"/>
              <a:gd name="T37" fmla="*/ 139 h 610"/>
              <a:gd name="T38" fmla="*/ 35 w 242"/>
              <a:gd name="T39" fmla="*/ 146 h 610"/>
              <a:gd name="T40" fmla="*/ 37 w 242"/>
              <a:gd name="T41" fmla="*/ 152 h 610"/>
              <a:gd name="T42" fmla="*/ 41 w 242"/>
              <a:gd name="T43" fmla="*/ 152 h 610"/>
              <a:gd name="T44" fmla="*/ 42 w 242"/>
              <a:gd name="T45" fmla="*/ 146 h 610"/>
              <a:gd name="T46" fmla="*/ 42 w 242"/>
              <a:gd name="T47" fmla="*/ 135 h 610"/>
              <a:gd name="T48" fmla="*/ 45 w 242"/>
              <a:gd name="T49" fmla="*/ 123 h 610"/>
              <a:gd name="T50" fmla="*/ 51 w 242"/>
              <a:gd name="T51" fmla="*/ 114 h 610"/>
              <a:gd name="T52" fmla="*/ 55 w 242"/>
              <a:gd name="T53" fmla="*/ 103 h 610"/>
              <a:gd name="T54" fmla="*/ 57 w 242"/>
              <a:gd name="T55" fmla="*/ 86 h 610"/>
              <a:gd name="T56" fmla="*/ 58 w 242"/>
              <a:gd name="T57" fmla="*/ 66 h 610"/>
              <a:gd name="T58" fmla="*/ 58 w 242"/>
              <a:gd name="T59" fmla="*/ 51 h 610"/>
              <a:gd name="T60" fmla="*/ 60 w 242"/>
              <a:gd name="T61" fmla="*/ 39 h 610"/>
              <a:gd name="T62" fmla="*/ 60 w 242"/>
              <a:gd name="T63" fmla="*/ 28 h 610"/>
              <a:gd name="T64" fmla="*/ 56 w 242"/>
              <a:gd name="T65" fmla="*/ 19 h 610"/>
              <a:gd name="T66" fmla="*/ 52 w 242"/>
              <a:gd name="T67" fmla="*/ 10 h 610"/>
              <a:gd name="T68" fmla="*/ 47 w 242"/>
              <a:gd name="T69" fmla="*/ 2 h 610"/>
              <a:gd name="T70" fmla="*/ 44 w 242"/>
              <a:gd name="T71" fmla="*/ 0 h 61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42"/>
              <a:gd name="T109" fmla="*/ 0 h 610"/>
              <a:gd name="T110" fmla="*/ 242 w 242"/>
              <a:gd name="T111" fmla="*/ 610 h 61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42" h="610">
                <a:moveTo>
                  <a:pt x="173" y="0"/>
                </a:moveTo>
                <a:lnTo>
                  <a:pt x="172" y="4"/>
                </a:lnTo>
                <a:lnTo>
                  <a:pt x="164" y="12"/>
                </a:lnTo>
                <a:lnTo>
                  <a:pt x="154" y="24"/>
                </a:lnTo>
                <a:lnTo>
                  <a:pt x="144" y="36"/>
                </a:lnTo>
                <a:lnTo>
                  <a:pt x="132" y="44"/>
                </a:lnTo>
                <a:lnTo>
                  <a:pt x="122" y="49"/>
                </a:lnTo>
                <a:lnTo>
                  <a:pt x="111" y="63"/>
                </a:lnTo>
                <a:lnTo>
                  <a:pt x="97" y="79"/>
                </a:lnTo>
                <a:lnTo>
                  <a:pt x="87" y="97"/>
                </a:lnTo>
                <a:lnTo>
                  <a:pt x="77" y="112"/>
                </a:lnTo>
                <a:lnTo>
                  <a:pt x="73" y="122"/>
                </a:lnTo>
                <a:lnTo>
                  <a:pt x="71" y="132"/>
                </a:lnTo>
                <a:lnTo>
                  <a:pt x="63" y="148"/>
                </a:lnTo>
                <a:lnTo>
                  <a:pt x="53" y="168"/>
                </a:lnTo>
                <a:lnTo>
                  <a:pt x="44" y="189"/>
                </a:lnTo>
                <a:lnTo>
                  <a:pt x="32" y="213"/>
                </a:lnTo>
                <a:lnTo>
                  <a:pt x="20" y="234"/>
                </a:lnTo>
                <a:lnTo>
                  <a:pt x="10" y="254"/>
                </a:lnTo>
                <a:lnTo>
                  <a:pt x="4" y="268"/>
                </a:lnTo>
                <a:lnTo>
                  <a:pt x="0" y="288"/>
                </a:lnTo>
                <a:lnTo>
                  <a:pt x="2" y="309"/>
                </a:lnTo>
                <a:lnTo>
                  <a:pt x="8" y="331"/>
                </a:lnTo>
                <a:lnTo>
                  <a:pt x="14" y="354"/>
                </a:lnTo>
                <a:lnTo>
                  <a:pt x="18" y="376"/>
                </a:lnTo>
                <a:lnTo>
                  <a:pt x="18" y="396"/>
                </a:lnTo>
                <a:lnTo>
                  <a:pt x="14" y="414"/>
                </a:lnTo>
                <a:lnTo>
                  <a:pt x="12" y="431"/>
                </a:lnTo>
                <a:lnTo>
                  <a:pt x="14" y="445"/>
                </a:lnTo>
                <a:lnTo>
                  <a:pt x="24" y="455"/>
                </a:lnTo>
                <a:lnTo>
                  <a:pt x="42" y="467"/>
                </a:lnTo>
                <a:lnTo>
                  <a:pt x="57" y="477"/>
                </a:lnTo>
                <a:lnTo>
                  <a:pt x="71" y="492"/>
                </a:lnTo>
                <a:lnTo>
                  <a:pt x="85" y="514"/>
                </a:lnTo>
                <a:lnTo>
                  <a:pt x="99" y="530"/>
                </a:lnTo>
                <a:lnTo>
                  <a:pt x="111" y="540"/>
                </a:lnTo>
                <a:lnTo>
                  <a:pt x="122" y="547"/>
                </a:lnTo>
                <a:lnTo>
                  <a:pt x="130" y="555"/>
                </a:lnTo>
                <a:lnTo>
                  <a:pt x="136" y="569"/>
                </a:lnTo>
                <a:lnTo>
                  <a:pt x="140" y="583"/>
                </a:lnTo>
                <a:lnTo>
                  <a:pt x="144" y="597"/>
                </a:lnTo>
                <a:lnTo>
                  <a:pt x="148" y="606"/>
                </a:lnTo>
                <a:lnTo>
                  <a:pt x="154" y="610"/>
                </a:lnTo>
                <a:lnTo>
                  <a:pt x="162" y="606"/>
                </a:lnTo>
                <a:lnTo>
                  <a:pt x="168" y="597"/>
                </a:lnTo>
                <a:lnTo>
                  <a:pt x="168" y="581"/>
                </a:lnTo>
                <a:lnTo>
                  <a:pt x="168" y="559"/>
                </a:lnTo>
                <a:lnTo>
                  <a:pt x="168" y="538"/>
                </a:lnTo>
                <a:lnTo>
                  <a:pt x="172" y="516"/>
                </a:lnTo>
                <a:lnTo>
                  <a:pt x="179" y="494"/>
                </a:lnTo>
                <a:lnTo>
                  <a:pt x="189" y="475"/>
                </a:lnTo>
                <a:lnTo>
                  <a:pt x="201" y="457"/>
                </a:lnTo>
                <a:lnTo>
                  <a:pt x="211" y="435"/>
                </a:lnTo>
                <a:lnTo>
                  <a:pt x="217" y="412"/>
                </a:lnTo>
                <a:lnTo>
                  <a:pt x="221" y="380"/>
                </a:lnTo>
                <a:lnTo>
                  <a:pt x="225" y="343"/>
                </a:lnTo>
                <a:lnTo>
                  <a:pt x="227" y="303"/>
                </a:lnTo>
                <a:lnTo>
                  <a:pt x="229" y="264"/>
                </a:lnTo>
                <a:lnTo>
                  <a:pt x="227" y="231"/>
                </a:lnTo>
                <a:lnTo>
                  <a:pt x="229" y="203"/>
                </a:lnTo>
                <a:lnTo>
                  <a:pt x="233" y="179"/>
                </a:lnTo>
                <a:lnTo>
                  <a:pt x="240" y="156"/>
                </a:lnTo>
                <a:lnTo>
                  <a:pt x="242" y="134"/>
                </a:lnTo>
                <a:lnTo>
                  <a:pt x="238" y="112"/>
                </a:lnTo>
                <a:lnTo>
                  <a:pt x="229" y="89"/>
                </a:lnTo>
                <a:lnTo>
                  <a:pt x="223" y="73"/>
                </a:lnTo>
                <a:lnTo>
                  <a:pt x="215" y="59"/>
                </a:lnTo>
                <a:lnTo>
                  <a:pt x="207" y="42"/>
                </a:lnTo>
                <a:lnTo>
                  <a:pt x="195" y="22"/>
                </a:lnTo>
                <a:lnTo>
                  <a:pt x="185" y="10"/>
                </a:lnTo>
                <a:lnTo>
                  <a:pt x="177" y="2"/>
                </a:lnTo>
                <a:lnTo>
                  <a:pt x="173" y="0"/>
                </a:lnTo>
              </a:path>
            </a:pathLst>
          </a:custGeom>
          <a:gradFill flip="none" rotWithShape="1">
            <a:gsLst>
              <a:gs pos="0">
                <a:schemeClr val="bg1"/>
              </a:gs>
              <a:gs pos="100000">
                <a:schemeClr val="bg1">
                  <a:lumMod val="85000"/>
                </a:schemeClr>
              </a:gs>
            </a:gsLst>
            <a:lin ang="13500000" scaled="1"/>
            <a:tileRect/>
          </a:gradFill>
          <a:ln>
            <a:gradFill flip="none" rotWithShape="1">
              <a:gsLst>
                <a:gs pos="0">
                  <a:schemeClr val="bg1">
                    <a:lumMod val="95000"/>
                  </a:schemeClr>
                </a:gs>
                <a:gs pos="40000">
                  <a:schemeClr val="bg1"/>
                </a:gs>
              </a:gsLst>
              <a:lin ang="2700000" scaled="1"/>
              <a:tileRect/>
            </a:gradFill>
          </a:ln>
          <a:effectLst>
            <a:outerShdw blurRad="203200" dist="38100" dir="10800000" algn="tr" rotWithShape="0">
              <a:prstClr val="black">
                <a:alpha val="3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cs typeface="+mn-ea"/>
              <a:sym typeface="+mn-lt"/>
            </a:endParaRPr>
          </a:p>
        </p:txBody>
      </p:sp>
      <p:sp>
        <p:nvSpPr>
          <p:cNvPr id="171" name="Freeform 78"/>
          <p:cNvSpPr>
            <a:spLocks/>
          </p:cNvSpPr>
          <p:nvPr/>
        </p:nvSpPr>
        <p:spPr bwMode="gray">
          <a:xfrm>
            <a:off x="4455369" y="5257317"/>
            <a:ext cx="823269" cy="700563"/>
          </a:xfrm>
          <a:custGeom>
            <a:avLst/>
            <a:gdLst>
              <a:gd name="T0" fmla="*/ 279 w 1128"/>
              <a:gd name="T1" fmla="*/ 62 h 960"/>
              <a:gd name="T2" fmla="*/ 272 w 1128"/>
              <a:gd name="T3" fmla="*/ 67 h 960"/>
              <a:gd name="T4" fmla="*/ 266 w 1128"/>
              <a:gd name="T5" fmla="*/ 77 h 960"/>
              <a:gd name="T6" fmla="*/ 261 w 1128"/>
              <a:gd name="T7" fmla="*/ 87 h 960"/>
              <a:gd name="T8" fmla="*/ 254 w 1128"/>
              <a:gd name="T9" fmla="*/ 97 h 960"/>
              <a:gd name="T10" fmla="*/ 241 w 1128"/>
              <a:gd name="T11" fmla="*/ 103 h 960"/>
              <a:gd name="T12" fmla="*/ 230 w 1128"/>
              <a:gd name="T13" fmla="*/ 104 h 960"/>
              <a:gd name="T14" fmla="*/ 216 w 1128"/>
              <a:gd name="T15" fmla="*/ 103 h 960"/>
              <a:gd name="T16" fmla="*/ 203 w 1128"/>
              <a:gd name="T17" fmla="*/ 110 h 960"/>
              <a:gd name="T18" fmla="*/ 199 w 1128"/>
              <a:gd name="T19" fmla="*/ 115 h 960"/>
              <a:gd name="T20" fmla="*/ 198 w 1128"/>
              <a:gd name="T21" fmla="*/ 118 h 960"/>
              <a:gd name="T22" fmla="*/ 196 w 1128"/>
              <a:gd name="T23" fmla="*/ 119 h 960"/>
              <a:gd name="T24" fmla="*/ 190 w 1128"/>
              <a:gd name="T25" fmla="*/ 114 h 960"/>
              <a:gd name="T26" fmla="*/ 183 w 1128"/>
              <a:gd name="T27" fmla="*/ 118 h 960"/>
              <a:gd name="T28" fmla="*/ 177 w 1128"/>
              <a:gd name="T29" fmla="*/ 127 h 960"/>
              <a:gd name="T30" fmla="*/ 164 w 1128"/>
              <a:gd name="T31" fmla="*/ 127 h 960"/>
              <a:gd name="T32" fmla="*/ 155 w 1128"/>
              <a:gd name="T33" fmla="*/ 120 h 960"/>
              <a:gd name="T34" fmla="*/ 148 w 1128"/>
              <a:gd name="T35" fmla="*/ 111 h 960"/>
              <a:gd name="T36" fmla="*/ 143 w 1128"/>
              <a:gd name="T37" fmla="*/ 113 h 960"/>
              <a:gd name="T38" fmla="*/ 147 w 1128"/>
              <a:gd name="T39" fmla="*/ 122 h 960"/>
              <a:gd name="T40" fmla="*/ 154 w 1128"/>
              <a:gd name="T41" fmla="*/ 130 h 960"/>
              <a:gd name="T42" fmla="*/ 153 w 1128"/>
              <a:gd name="T43" fmla="*/ 140 h 960"/>
              <a:gd name="T44" fmla="*/ 140 w 1128"/>
              <a:gd name="T45" fmla="*/ 149 h 960"/>
              <a:gd name="T46" fmla="*/ 134 w 1128"/>
              <a:gd name="T47" fmla="*/ 149 h 960"/>
              <a:gd name="T48" fmla="*/ 132 w 1128"/>
              <a:gd name="T49" fmla="*/ 148 h 960"/>
              <a:gd name="T50" fmla="*/ 130 w 1128"/>
              <a:gd name="T51" fmla="*/ 148 h 960"/>
              <a:gd name="T52" fmla="*/ 126 w 1128"/>
              <a:gd name="T53" fmla="*/ 154 h 960"/>
              <a:gd name="T54" fmla="*/ 116 w 1128"/>
              <a:gd name="T55" fmla="*/ 163 h 960"/>
              <a:gd name="T56" fmla="*/ 110 w 1128"/>
              <a:gd name="T57" fmla="*/ 167 h 960"/>
              <a:gd name="T58" fmla="*/ 97 w 1128"/>
              <a:gd name="T59" fmla="*/ 168 h 960"/>
              <a:gd name="T60" fmla="*/ 87 w 1128"/>
              <a:gd name="T61" fmla="*/ 171 h 960"/>
              <a:gd name="T62" fmla="*/ 75 w 1128"/>
              <a:gd name="T63" fmla="*/ 179 h 960"/>
              <a:gd name="T64" fmla="*/ 56 w 1128"/>
              <a:gd name="T65" fmla="*/ 185 h 960"/>
              <a:gd name="T66" fmla="*/ 46 w 1128"/>
              <a:gd name="T67" fmla="*/ 186 h 960"/>
              <a:gd name="T68" fmla="*/ 38 w 1128"/>
              <a:gd name="T69" fmla="*/ 194 h 960"/>
              <a:gd name="T70" fmla="*/ 29 w 1128"/>
              <a:gd name="T71" fmla="*/ 199 h 960"/>
              <a:gd name="T72" fmla="*/ 23 w 1128"/>
              <a:gd name="T73" fmla="*/ 207 h 960"/>
              <a:gd name="T74" fmla="*/ 26 w 1128"/>
              <a:gd name="T75" fmla="*/ 214 h 960"/>
              <a:gd name="T76" fmla="*/ 35 w 1128"/>
              <a:gd name="T77" fmla="*/ 227 h 960"/>
              <a:gd name="T78" fmla="*/ 35 w 1128"/>
              <a:gd name="T79" fmla="*/ 235 h 960"/>
              <a:gd name="T80" fmla="*/ 24 w 1128"/>
              <a:gd name="T81" fmla="*/ 240 h 960"/>
              <a:gd name="T82" fmla="*/ 13 w 1128"/>
              <a:gd name="T83" fmla="*/ 235 h 960"/>
              <a:gd name="T84" fmla="*/ 4 w 1128"/>
              <a:gd name="T85" fmla="*/ 222 h 960"/>
              <a:gd name="T86" fmla="*/ 1 w 1128"/>
              <a:gd name="T87" fmla="*/ 210 h 960"/>
              <a:gd name="T88" fmla="*/ 1 w 1128"/>
              <a:gd name="T89" fmla="*/ 200 h 960"/>
              <a:gd name="T90" fmla="*/ 8 w 1128"/>
              <a:gd name="T91" fmla="*/ 189 h 960"/>
              <a:gd name="T92" fmla="*/ 0 w 1128"/>
              <a:gd name="T93" fmla="*/ 184 h 960"/>
              <a:gd name="T94" fmla="*/ 19 w 1128"/>
              <a:gd name="T95" fmla="*/ 160 h 960"/>
              <a:gd name="T96" fmla="*/ 37 w 1128"/>
              <a:gd name="T97" fmla="*/ 139 h 960"/>
              <a:gd name="T98" fmla="*/ 59 w 1128"/>
              <a:gd name="T99" fmla="*/ 101 h 960"/>
              <a:gd name="T100" fmla="*/ 74 w 1128"/>
              <a:gd name="T101" fmla="*/ 62 h 960"/>
              <a:gd name="T102" fmla="*/ 82 w 1128"/>
              <a:gd name="T103" fmla="*/ 36 h 960"/>
              <a:gd name="T104" fmla="*/ 121 w 1128"/>
              <a:gd name="T105" fmla="*/ 3 h 960"/>
              <a:gd name="T106" fmla="*/ 156 w 1128"/>
              <a:gd name="T107" fmla="*/ 8 h 960"/>
              <a:gd name="T108" fmla="*/ 170 w 1128"/>
              <a:gd name="T109" fmla="*/ 24 h 960"/>
              <a:gd name="T110" fmla="*/ 185 w 1128"/>
              <a:gd name="T111" fmla="*/ 32 h 960"/>
              <a:gd name="T112" fmla="*/ 224 w 1128"/>
              <a:gd name="T113" fmla="*/ 15 h 960"/>
              <a:gd name="T114" fmla="*/ 272 w 1128"/>
              <a:gd name="T115" fmla="*/ 41 h 96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28"/>
              <a:gd name="T175" fmla="*/ 0 h 960"/>
              <a:gd name="T176" fmla="*/ 1128 w 1128"/>
              <a:gd name="T177" fmla="*/ 960 h 96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28" h="960">
                <a:moveTo>
                  <a:pt x="1128" y="246"/>
                </a:moveTo>
                <a:lnTo>
                  <a:pt x="1124" y="248"/>
                </a:lnTo>
                <a:lnTo>
                  <a:pt x="1116" y="250"/>
                </a:lnTo>
                <a:lnTo>
                  <a:pt x="1104" y="254"/>
                </a:lnTo>
                <a:lnTo>
                  <a:pt x="1094" y="259"/>
                </a:lnTo>
                <a:lnTo>
                  <a:pt x="1088" y="265"/>
                </a:lnTo>
                <a:lnTo>
                  <a:pt x="1083" y="275"/>
                </a:lnTo>
                <a:lnTo>
                  <a:pt x="1075" y="289"/>
                </a:lnTo>
                <a:lnTo>
                  <a:pt x="1063" y="305"/>
                </a:lnTo>
                <a:lnTo>
                  <a:pt x="1055" y="318"/>
                </a:lnTo>
                <a:lnTo>
                  <a:pt x="1047" y="332"/>
                </a:lnTo>
                <a:lnTo>
                  <a:pt x="1043" y="348"/>
                </a:lnTo>
                <a:lnTo>
                  <a:pt x="1037" y="362"/>
                </a:lnTo>
                <a:lnTo>
                  <a:pt x="1029" y="376"/>
                </a:lnTo>
                <a:lnTo>
                  <a:pt x="1016" y="387"/>
                </a:lnTo>
                <a:lnTo>
                  <a:pt x="1002" y="395"/>
                </a:lnTo>
                <a:lnTo>
                  <a:pt x="984" y="403"/>
                </a:lnTo>
                <a:lnTo>
                  <a:pt x="966" y="411"/>
                </a:lnTo>
                <a:lnTo>
                  <a:pt x="949" y="417"/>
                </a:lnTo>
                <a:lnTo>
                  <a:pt x="937" y="419"/>
                </a:lnTo>
                <a:lnTo>
                  <a:pt x="921" y="415"/>
                </a:lnTo>
                <a:lnTo>
                  <a:pt x="903" y="411"/>
                </a:lnTo>
                <a:lnTo>
                  <a:pt x="884" y="409"/>
                </a:lnTo>
                <a:lnTo>
                  <a:pt x="864" y="411"/>
                </a:lnTo>
                <a:lnTo>
                  <a:pt x="846" y="419"/>
                </a:lnTo>
                <a:lnTo>
                  <a:pt x="829" y="431"/>
                </a:lnTo>
                <a:lnTo>
                  <a:pt x="813" y="440"/>
                </a:lnTo>
                <a:lnTo>
                  <a:pt x="801" y="450"/>
                </a:lnTo>
                <a:lnTo>
                  <a:pt x="799" y="454"/>
                </a:lnTo>
                <a:lnTo>
                  <a:pt x="797" y="458"/>
                </a:lnTo>
                <a:lnTo>
                  <a:pt x="795" y="464"/>
                </a:lnTo>
                <a:lnTo>
                  <a:pt x="793" y="468"/>
                </a:lnTo>
                <a:lnTo>
                  <a:pt x="791" y="472"/>
                </a:lnTo>
                <a:lnTo>
                  <a:pt x="789" y="474"/>
                </a:lnTo>
                <a:lnTo>
                  <a:pt x="787" y="474"/>
                </a:lnTo>
                <a:lnTo>
                  <a:pt x="783" y="474"/>
                </a:lnTo>
                <a:lnTo>
                  <a:pt x="777" y="470"/>
                </a:lnTo>
                <a:lnTo>
                  <a:pt x="770" y="462"/>
                </a:lnTo>
                <a:lnTo>
                  <a:pt x="760" y="456"/>
                </a:lnTo>
                <a:lnTo>
                  <a:pt x="752" y="456"/>
                </a:lnTo>
                <a:lnTo>
                  <a:pt x="742" y="462"/>
                </a:lnTo>
                <a:lnTo>
                  <a:pt x="734" y="472"/>
                </a:lnTo>
                <a:lnTo>
                  <a:pt x="726" y="484"/>
                </a:lnTo>
                <a:lnTo>
                  <a:pt x="718" y="496"/>
                </a:lnTo>
                <a:lnTo>
                  <a:pt x="708" y="507"/>
                </a:lnTo>
                <a:lnTo>
                  <a:pt x="695" y="513"/>
                </a:lnTo>
                <a:lnTo>
                  <a:pt x="679" y="513"/>
                </a:lnTo>
                <a:lnTo>
                  <a:pt x="657" y="509"/>
                </a:lnTo>
                <a:lnTo>
                  <a:pt x="644" y="503"/>
                </a:lnTo>
                <a:lnTo>
                  <a:pt x="634" y="494"/>
                </a:lnTo>
                <a:lnTo>
                  <a:pt x="622" y="482"/>
                </a:lnTo>
                <a:lnTo>
                  <a:pt x="612" y="468"/>
                </a:lnTo>
                <a:lnTo>
                  <a:pt x="602" y="454"/>
                </a:lnTo>
                <a:lnTo>
                  <a:pt x="592" y="442"/>
                </a:lnTo>
                <a:lnTo>
                  <a:pt x="583" y="437"/>
                </a:lnTo>
                <a:lnTo>
                  <a:pt x="575" y="440"/>
                </a:lnTo>
                <a:lnTo>
                  <a:pt x="571" y="452"/>
                </a:lnTo>
                <a:lnTo>
                  <a:pt x="575" y="464"/>
                </a:lnTo>
                <a:lnTo>
                  <a:pt x="581" y="478"/>
                </a:lnTo>
                <a:lnTo>
                  <a:pt x="588" y="490"/>
                </a:lnTo>
                <a:lnTo>
                  <a:pt x="596" y="498"/>
                </a:lnTo>
                <a:lnTo>
                  <a:pt x="608" y="509"/>
                </a:lnTo>
                <a:lnTo>
                  <a:pt x="618" y="519"/>
                </a:lnTo>
                <a:lnTo>
                  <a:pt x="624" y="531"/>
                </a:lnTo>
                <a:lnTo>
                  <a:pt x="624" y="541"/>
                </a:lnTo>
                <a:lnTo>
                  <a:pt x="612" y="557"/>
                </a:lnTo>
                <a:lnTo>
                  <a:pt x="596" y="574"/>
                </a:lnTo>
                <a:lnTo>
                  <a:pt x="577" y="588"/>
                </a:lnTo>
                <a:lnTo>
                  <a:pt x="557" y="596"/>
                </a:lnTo>
                <a:lnTo>
                  <a:pt x="545" y="600"/>
                </a:lnTo>
                <a:lnTo>
                  <a:pt x="535" y="598"/>
                </a:lnTo>
                <a:lnTo>
                  <a:pt x="533" y="596"/>
                </a:lnTo>
                <a:lnTo>
                  <a:pt x="531" y="594"/>
                </a:lnTo>
                <a:lnTo>
                  <a:pt x="527" y="592"/>
                </a:lnTo>
                <a:lnTo>
                  <a:pt x="525" y="590"/>
                </a:lnTo>
                <a:lnTo>
                  <a:pt x="523" y="590"/>
                </a:lnTo>
                <a:lnTo>
                  <a:pt x="521" y="590"/>
                </a:lnTo>
                <a:lnTo>
                  <a:pt x="520" y="592"/>
                </a:lnTo>
                <a:lnTo>
                  <a:pt x="518" y="598"/>
                </a:lnTo>
                <a:lnTo>
                  <a:pt x="514" y="608"/>
                </a:lnTo>
                <a:lnTo>
                  <a:pt x="504" y="614"/>
                </a:lnTo>
                <a:lnTo>
                  <a:pt x="492" y="624"/>
                </a:lnTo>
                <a:lnTo>
                  <a:pt x="478" y="637"/>
                </a:lnTo>
                <a:lnTo>
                  <a:pt x="466" y="651"/>
                </a:lnTo>
                <a:lnTo>
                  <a:pt x="459" y="661"/>
                </a:lnTo>
                <a:lnTo>
                  <a:pt x="451" y="667"/>
                </a:lnTo>
                <a:lnTo>
                  <a:pt x="441" y="667"/>
                </a:lnTo>
                <a:lnTo>
                  <a:pt x="427" y="665"/>
                </a:lnTo>
                <a:lnTo>
                  <a:pt x="411" y="667"/>
                </a:lnTo>
                <a:lnTo>
                  <a:pt x="390" y="669"/>
                </a:lnTo>
                <a:lnTo>
                  <a:pt x="374" y="669"/>
                </a:lnTo>
                <a:lnTo>
                  <a:pt x="360" y="675"/>
                </a:lnTo>
                <a:lnTo>
                  <a:pt x="348" y="683"/>
                </a:lnTo>
                <a:lnTo>
                  <a:pt x="336" y="694"/>
                </a:lnTo>
                <a:lnTo>
                  <a:pt x="323" y="704"/>
                </a:lnTo>
                <a:lnTo>
                  <a:pt x="299" y="714"/>
                </a:lnTo>
                <a:lnTo>
                  <a:pt x="271" y="726"/>
                </a:lnTo>
                <a:lnTo>
                  <a:pt x="246" y="734"/>
                </a:lnTo>
                <a:lnTo>
                  <a:pt x="226" y="740"/>
                </a:lnTo>
                <a:lnTo>
                  <a:pt x="212" y="740"/>
                </a:lnTo>
                <a:lnTo>
                  <a:pt x="199" y="740"/>
                </a:lnTo>
                <a:lnTo>
                  <a:pt x="185" y="742"/>
                </a:lnTo>
                <a:lnTo>
                  <a:pt x="173" y="748"/>
                </a:lnTo>
                <a:lnTo>
                  <a:pt x="163" y="759"/>
                </a:lnTo>
                <a:lnTo>
                  <a:pt x="153" y="773"/>
                </a:lnTo>
                <a:lnTo>
                  <a:pt x="142" y="781"/>
                </a:lnTo>
                <a:lnTo>
                  <a:pt x="128" y="787"/>
                </a:lnTo>
                <a:lnTo>
                  <a:pt x="116" y="793"/>
                </a:lnTo>
                <a:lnTo>
                  <a:pt x="108" y="803"/>
                </a:lnTo>
                <a:lnTo>
                  <a:pt x="100" y="816"/>
                </a:lnTo>
                <a:lnTo>
                  <a:pt x="92" y="826"/>
                </a:lnTo>
                <a:lnTo>
                  <a:pt x="86" y="834"/>
                </a:lnTo>
                <a:lnTo>
                  <a:pt x="90" y="844"/>
                </a:lnTo>
                <a:lnTo>
                  <a:pt x="104" y="856"/>
                </a:lnTo>
                <a:lnTo>
                  <a:pt x="118" y="872"/>
                </a:lnTo>
                <a:lnTo>
                  <a:pt x="130" y="891"/>
                </a:lnTo>
                <a:lnTo>
                  <a:pt x="138" y="905"/>
                </a:lnTo>
                <a:lnTo>
                  <a:pt x="144" y="919"/>
                </a:lnTo>
                <a:lnTo>
                  <a:pt x="146" y="931"/>
                </a:lnTo>
                <a:lnTo>
                  <a:pt x="140" y="940"/>
                </a:lnTo>
                <a:lnTo>
                  <a:pt x="128" y="946"/>
                </a:lnTo>
                <a:lnTo>
                  <a:pt x="114" y="954"/>
                </a:lnTo>
                <a:lnTo>
                  <a:pt x="96" y="960"/>
                </a:lnTo>
                <a:lnTo>
                  <a:pt x="79" y="960"/>
                </a:lnTo>
                <a:lnTo>
                  <a:pt x="67" y="956"/>
                </a:lnTo>
                <a:lnTo>
                  <a:pt x="51" y="938"/>
                </a:lnTo>
                <a:lnTo>
                  <a:pt x="37" y="919"/>
                </a:lnTo>
                <a:lnTo>
                  <a:pt x="25" y="901"/>
                </a:lnTo>
                <a:lnTo>
                  <a:pt x="18" y="887"/>
                </a:lnTo>
                <a:lnTo>
                  <a:pt x="10" y="872"/>
                </a:lnTo>
                <a:lnTo>
                  <a:pt x="4" y="854"/>
                </a:lnTo>
                <a:lnTo>
                  <a:pt x="2" y="840"/>
                </a:lnTo>
                <a:lnTo>
                  <a:pt x="2" y="826"/>
                </a:lnTo>
                <a:lnTo>
                  <a:pt x="2" y="812"/>
                </a:lnTo>
                <a:lnTo>
                  <a:pt x="4" y="797"/>
                </a:lnTo>
                <a:lnTo>
                  <a:pt x="12" y="783"/>
                </a:lnTo>
                <a:lnTo>
                  <a:pt x="25" y="765"/>
                </a:lnTo>
                <a:lnTo>
                  <a:pt x="31" y="753"/>
                </a:lnTo>
                <a:lnTo>
                  <a:pt x="33" y="749"/>
                </a:lnTo>
                <a:lnTo>
                  <a:pt x="4" y="746"/>
                </a:lnTo>
                <a:lnTo>
                  <a:pt x="0" y="734"/>
                </a:lnTo>
                <a:lnTo>
                  <a:pt x="33" y="687"/>
                </a:lnTo>
                <a:lnTo>
                  <a:pt x="71" y="675"/>
                </a:lnTo>
                <a:lnTo>
                  <a:pt x="77" y="637"/>
                </a:lnTo>
                <a:lnTo>
                  <a:pt x="128" y="627"/>
                </a:lnTo>
                <a:lnTo>
                  <a:pt x="147" y="612"/>
                </a:lnTo>
                <a:lnTo>
                  <a:pt x="147" y="553"/>
                </a:lnTo>
                <a:lnTo>
                  <a:pt x="175" y="539"/>
                </a:lnTo>
                <a:lnTo>
                  <a:pt x="244" y="478"/>
                </a:lnTo>
                <a:lnTo>
                  <a:pt x="238" y="403"/>
                </a:lnTo>
                <a:lnTo>
                  <a:pt x="264" y="332"/>
                </a:lnTo>
                <a:lnTo>
                  <a:pt x="301" y="307"/>
                </a:lnTo>
                <a:lnTo>
                  <a:pt x="297" y="250"/>
                </a:lnTo>
                <a:lnTo>
                  <a:pt x="325" y="220"/>
                </a:lnTo>
                <a:lnTo>
                  <a:pt x="303" y="157"/>
                </a:lnTo>
                <a:lnTo>
                  <a:pt x="329" y="143"/>
                </a:lnTo>
                <a:lnTo>
                  <a:pt x="329" y="86"/>
                </a:lnTo>
                <a:lnTo>
                  <a:pt x="384" y="78"/>
                </a:lnTo>
                <a:lnTo>
                  <a:pt x="484" y="9"/>
                </a:lnTo>
                <a:lnTo>
                  <a:pt x="535" y="39"/>
                </a:lnTo>
                <a:lnTo>
                  <a:pt x="592" y="9"/>
                </a:lnTo>
                <a:lnTo>
                  <a:pt x="624" y="29"/>
                </a:lnTo>
                <a:lnTo>
                  <a:pt x="693" y="0"/>
                </a:lnTo>
                <a:lnTo>
                  <a:pt x="720" y="27"/>
                </a:lnTo>
                <a:lnTo>
                  <a:pt x="681" y="94"/>
                </a:lnTo>
                <a:lnTo>
                  <a:pt x="651" y="130"/>
                </a:lnTo>
                <a:lnTo>
                  <a:pt x="679" y="151"/>
                </a:lnTo>
                <a:lnTo>
                  <a:pt x="740" y="128"/>
                </a:lnTo>
                <a:lnTo>
                  <a:pt x="823" y="92"/>
                </a:lnTo>
                <a:lnTo>
                  <a:pt x="878" y="120"/>
                </a:lnTo>
                <a:lnTo>
                  <a:pt x="895" y="59"/>
                </a:lnTo>
                <a:lnTo>
                  <a:pt x="984" y="61"/>
                </a:lnTo>
                <a:lnTo>
                  <a:pt x="1053" y="96"/>
                </a:lnTo>
                <a:lnTo>
                  <a:pt x="1086" y="161"/>
                </a:lnTo>
                <a:lnTo>
                  <a:pt x="1110" y="216"/>
                </a:lnTo>
                <a:lnTo>
                  <a:pt x="1128" y="246"/>
                </a:lnTo>
              </a:path>
            </a:pathLst>
          </a:custGeom>
          <a:blipFill>
            <a:blip r:embed="rId3" cstate="screen">
              <a:extLst>
                <a:ext uri="{28A0092B-C50C-407E-A947-70E740481C1C}">
                  <a14:useLocalDpi xmlns:a14="http://schemas.microsoft.com/office/drawing/2010/main"/>
                </a:ext>
              </a:extLst>
            </a:blip>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sp>
        <p:nvSpPr>
          <p:cNvPr id="172" name="Freeform 92"/>
          <p:cNvSpPr>
            <a:spLocks/>
          </p:cNvSpPr>
          <p:nvPr/>
        </p:nvSpPr>
        <p:spPr bwMode="gray">
          <a:xfrm>
            <a:off x="4839270" y="3634348"/>
            <a:ext cx="719631" cy="483097"/>
          </a:xfrm>
          <a:custGeom>
            <a:avLst/>
            <a:gdLst>
              <a:gd name="T0" fmla="*/ 81 w 987"/>
              <a:gd name="T1" fmla="*/ 0 h 663"/>
              <a:gd name="T2" fmla="*/ 88 w 987"/>
              <a:gd name="T3" fmla="*/ 3 h 663"/>
              <a:gd name="T4" fmla="*/ 96 w 987"/>
              <a:gd name="T5" fmla="*/ 5 h 663"/>
              <a:gd name="T6" fmla="*/ 103 w 987"/>
              <a:gd name="T7" fmla="*/ 2 h 663"/>
              <a:gd name="T8" fmla="*/ 111 w 987"/>
              <a:gd name="T9" fmla="*/ 0 h 663"/>
              <a:gd name="T10" fmla="*/ 119 w 987"/>
              <a:gd name="T11" fmla="*/ 5 h 663"/>
              <a:gd name="T12" fmla="*/ 125 w 987"/>
              <a:gd name="T13" fmla="*/ 15 h 663"/>
              <a:gd name="T14" fmla="*/ 126 w 987"/>
              <a:gd name="T15" fmla="*/ 24 h 663"/>
              <a:gd name="T16" fmla="*/ 128 w 987"/>
              <a:gd name="T17" fmla="*/ 32 h 663"/>
              <a:gd name="T18" fmla="*/ 133 w 987"/>
              <a:gd name="T19" fmla="*/ 37 h 663"/>
              <a:gd name="T20" fmla="*/ 141 w 987"/>
              <a:gd name="T21" fmla="*/ 39 h 663"/>
              <a:gd name="T22" fmla="*/ 149 w 987"/>
              <a:gd name="T23" fmla="*/ 38 h 663"/>
              <a:gd name="T24" fmla="*/ 154 w 987"/>
              <a:gd name="T25" fmla="*/ 33 h 663"/>
              <a:gd name="T26" fmla="*/ 160 w 987"/>
              <a:gd name="T27" fmla="*/ 24 h 663"/>
              <a:gd name="T28" fmla="*/ 167 w 987"/>
              <a:gd name="T29" fmla="*/ 15 h 663"/>
              <a:gd name="T30" fmla="*/ 175 w 987"/>
              <a:gd name="T31" fmla="*/ 6 h 663"/>
              <a:gd name="T32" fmla="*/ 184 w 987"/>
              <a:gd name="T33" fmla="*/ 2 h 663"/>
              <a:gd name="T34" fmla="*/ 191 w 987"/>
              <a:gd name="T35" fmla="*/ 4 h 663"/>
              <a:gd name="T36" fmla="*/ 200 w 987"/>
              <a:gd name="T37" fmla="*/ 9 h 663"/>
              <a:gd name="T38" fmla="*/ 212 w 987"/>
              <a:gd name="T39" fmla="*/ 11 h 663"/>
              <a:gd name="T40" fmla="*/ 224 w 987"/>
              <a:gd name="T41" fmla="*/ 9 h 663"/>
              <a:gd name="T42" fmla="*/ 234 w 987"/>
              <a:gd name="T43" fmla="*/ 7 h 663"/>
              <a:gd name="T44" fmla="*/ 241 w 987"/>
              <a:gd name="T45" fmla="*/ 5 h 663"/>
              <a:gd name="T46" fmla="*/ 246 w 987"/>
              <a:gd name="T47" fmla="*/ 5 h 663"/>
              <a:gd name="T48" fmla="*/ 246 w 987"/>
              <a:gd name="T49" fmla="*/ 12 h 663"/>
              <a:gd name="T50" fmla="*/ 245 w 987"/>
              <a:gd name="T51" fmla="*/ 23 h 663"/>
              <a:gd name="T52" fmla="*/ 243 w 987"/>
              <a:gd name="T53" fmla="*/ 31 h 663"/>
              <a:gd name="T54" fmla="*/ 237 w 987"/>
              <a:gd name="T55" fmla="*/ 32 h 663"/>
              <a:gd name="T56" fmla="*/ 231 w 987"/>
              <a:gd name="T57" fmla="*/ 31 h 663"/>
              <a:gd name="T58" fmla="*/ 225 w 987"/>
              <a:gd name="T59" fmla="*/ 32 h 663"/>
              <a:gd name="T60" fmla="*/ 216 w 987"/>
              <a:gd name="T61" fmla="*/ 41 h 663"/>
              <a:gd name="T62" fmla="*/ 205 w 987"/>
              <a:gd name="T63" fmla="*/ 49 h 663"/>
              <a:gd name="T64" fmla="*/ 198 w 987"/>
              <a:gd name="T65" fmla="*/ 51 h 663"/>
              <a:gd name="T66" fmla="*/ 191 w 987"/>
              <a:gd name="T67" fmla="*/ 52 h 663"/>
              <a:gd name="T68" fmla="*/ 189 w 987"/>
              <a:gd name="T69" fmla="*/ 55 h 663"/>
              <a:gd name="T70" fmla="*/ 191 w 987"/>
              <a:gd name="T71" fmla="*/ 63 h 663"/>
              <a:gd name="T72" fmla="*/ 190 w 987"/>
              <a:gd name="T73" fmla="*/ 72 h 663"/>
              <a:gd name="T74" fmla="*/ 185 w 987"/>
              <a:gd name="T75" fmla="*/ 77 h 663"/>
              <a:gd name="T76" fmla="*/ 177 w 987"/>
              <a:gd name="T77" fmla="*/ 79 h 663"/>
              <a:gd name="T78" fmla="*/ 171 w 987"/>
              <a:gd name="T79" fmla="*/ 79 h 663"/>
              <a:gd name="T80" fmla="*/ 170 w 987"/>
              <a:gd name="T81" fmla="*/ 84 h 663"/>
              <a:gd name="T82" fmla="*/ 170 w 987"/>
              <a:gd name="T83" fmla="*/ 93 h 663"/>
              <a:gd name="T84" fmla="*/ 168 w 987"/>
              <a:gd name="T85" fmla="*/ 101 h 663"/>
              <a:gd name="T86" fmla="*/ 163 w 987"/>
              <a:gd name="T87" fmla="*/ 106 h 663"/>
              <a:gd name="T88" fmla="*/ 157 w 987"/>
              <a:gd name="T89" fmla="*/ 111 h 663"/>
              <a:gd name="T90" fmla="*/ 155 w 987"/>
              <a:gd name="T91" fmla="*/ 118 h 663"/>
              <a:gd name="T92" fmla="*/ 152 w 987"/>
              <a:gd name="T93" fmla="*/ 123 h 663"/>
              <a:gd name="T94" fmla="*/ 139 w 987"/>
              <a:gd name="T95" fmla="*/ 127 h 663"/>
              <a:gd name="T96" fmla="*/ 129 w 987"/>
              <a:gd name="T97" fmla="*/ 143 h 663"/>
              <a:gd name="T98" fmla="*/ 106 w 987"/>
              <a:gd name="T99" fmla="*/ 148 h 663"/>
              <a:gd name="T100" fmla="*/ 89 w 987"/>
              <a:gd name="T101" fmla="*/ 156 h 663"/>
              <a:gd name="T102" fmla="*/ 66 w 987"/>
              <a:gd name="T103" fmla="*/ 144 h 663"/>
              <a:gd name="T104" fmla="*/ 52 w 987"/>
              <a:gd name="T105" fmla="*/ 160 h 663"/>
              <a:gd name="T106" fmla="*/ 13 w 987"/>
              <a:gd name="T107" fmla="*/ 152 h 663"/>
              <a:gd name="T108" fmla="*/ 0 w 987"/>
              <a:gd name="T109" fmla="*/ 140 h 663"/>
              <a:gd name="T110" fmla="*/ 14 w 987"/>
              <a:gd name="T111" fmla="*/ 98 h 663"/>
              <a:gd name="T112" fmla="*/ 8 w 987"/>
              <a:gd name="T113" fmla="*/ 78 h 663"/>
              <a:gd name="T114" fmla="*/ 26 w 987"/>
              <a:gd name="T115" fmla="*/ 45 h 663"/>
              <a:gd name="T116" fmla="*/ 50 w 987"/>
              <a:gd name="T117" fmla="*/ 22 h 663"/>
              <a:gd name="T118" fmla="*/ 80 w 987"/>
              <a:gd name="T119" fmla="*/ 0 h 66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987"/>
              <a:gd name="T181" fmla="*/ 0 h 663"/>
              <a:gd name="T182" fmla="*/ 987 w 987"/>
              <a:gd name="T183" fmla="*/ 663 h 663"/>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987" h="663">
                <a:moveTo>
                  <a:pt x="323" y="0"/>
                </a:moveTo>
                <a:lnTo>
                  <a:pt x="327" y="2"/>
                </a:lnTo>
                <a:lnTo>
                  <a:pt x="339" y="7"/>
                </a:lnTo>
                <a:lnTo>
                  <a:pt x="353" y="13"/>
                </a:lnTo>
                <a:lnTo>
                  <a:pt x="369" y="19"/>
                </a:lnTo>
                <a:lnTo>
                  <a:pt x="384" y="21"/>
                </a:lnTo>
                <a:lnTo>
                  <a:pt x="398" y="19"/>
                </a:lnTo>
                <a:lnTo>
                  <a:pt x="414" y="9"/>
                </a:lnTo>
                <a:lnTo>
                  <a:pt x="432" y="2"/>
                </a:lnTo>
                <a:lnTo>
                  <a:pt x="447" y="2"/>
                </a:lnTo>
                <a:lnTo>
                  <a:pt x="463" y="7"/>
                </a:lnTo>
                <a:lnTo>
                  <a:pt x="479" y="23"/>
                </a:lnTo>
                <a:lnTo>
                  <a:pt x="493" y="43"/>
                </a:lnTo>
                <a:lnTo>
                  <a:pt x="500" y="63"/>
                </a:lnTo>
                <a:lnTo>
                  <a:pt x="504" y="82"/>
                </a:lnTo>
                <a:lnTo>
                  <a:pt x="504" y="98"/>
                </a:lnTo>
                <a:lnTo>
                  <a:pt x="508" y="114"/>
                </a:lnTo>
                <a:lnTo>
                  <a:pt x="512" y="129"/>
                </a:lnTo>
                <a:lnTo>
                  <a:pt x="522" y="143"/>
                </a:lnTo>
                <a:lnTo>
                  <a:pt x="534" y="151"/>
                </a:lnTo>
                <a:lnTo>
                  <a:pt x="550" y="155"/>
                </a:lnTo>
                <a:lnTo>
                  <a:pt x="567" y="157"/>
                </a:lnTo>
                <a:lnTo>
                  <a:pt x="585" y="157"/>
                </a:lnTo>
                <a:lnTo>
                  <a:pt x="599" y="153"/>
                </a:lnTo>
                <a:lnTo>
                  <a:pt x="609" y="147"/>
                </a:lnTo>
                <a:lnTo>
                  <a:pt x="617" y="133"/>
                </a:lnTo>
                <a:lnTo>
                  <a:pt x="628" y="116"/>
                </a:lnTo>
                <a:lnTo>
                  <a:pt x="642" y="96"/>
                </a:lnTo>
                <a:lnTo>
                  <a:pt x="656" y="76"/>
                </a:lnTo>
                <a:lnTo>
                  <a:pt x="668" y="61"/>
                </a:lnTo>
                <a:lnTo>
                  <a:pt x="683" y="43"/>
                </a:lnTo>
                <a:lnTo>
                  <a:pt x="703" y="27"/>
                </a:lnTo>
                <a:lnTo>
                  <a:pt x="723" y="15"/>
                </a:lnTo>
                <a:lnTo>
                  <a:pt x="737" y="9"/>
                </a:lnTo>
                <a:lnTo>
                  <a:pt x="748" y="11"/>
                </a:lnTo>
                <a:lnTo>
                  <a:pt x="764" y="19"/>
                </a:lnTo>
                <a:lnTo>
                  <a:pt x="782" y="27"/>
                </a:lnTo>
                <a:lnTo>
                  <a:pt x="802" y="37"/>
                </a:lnTo>
                <a:lnTo>
                  <a:pt x="823" y="45"/>
                </a:lnTo>
                <a:lnTo>
                  <a:pt x="851" y="47"/>
                </a:lnTo>
                <a:lnTo>
                  <a:pt x="874" y="43"/>
                </a:lnTo>
                <a:lnTo>
                  <a:pt x="896" y="37"/>
                </a:lnTo>
                <a:lnTo>
                  <a:pt x="920" y="33"/>
                </a:lnTo>
                <a:lnTo>
                  <a:pt x="937" y="29"/>
                </a:lnTo>
                <a:lnTo>
                  <a:pt x="953" y="25"/>
                </a:lnTo>
                <a:lnTo>
                  <a:pt x="967" y="21"/>
                </a:lnTo>
                <a:lnTo>
                  <a:pt x="979" y="19"/>
                </a:lnTo>
                <a:lnTo>
                  <a:pt x="985" y="21"/>
                </a:lnTo>
                <a:lnTo>
                  <a:pt x="987" y="31"/>
                </a:lnTo>
                <a:lnTo>
                  <a:pt x="987" y="51"/>
                </a:lnTo>
                <a:lnTo>
                  <a:pt x="985" y="70"/>
                </a:lnTo>
                <a:lnTo>
                  <a:pt x="983" y="92"/>
                </a:lnTo>
                <a:lnTo>
                  <a:pt x="979" y="112"/>
                </a:lnTo>
                <a:lnTo>
                  <a:pt x="973" y="124"/>
                </a:lnTo>
                <a:lnTo>
                  <a:pt x="963" y="128"/>
                </a:lnTo>
                <a:lnTo>
                  <a:pt x="951" y="128"/>
                </a:lnTo>
                <a:lnTo>
                  <a:pt x="937" y="126"/>
                </a:lnTo>
                <a:lnTo>
                  <a:pt x="926" y="124"/>
                </a:lnTo>
                <a:lnTo>
                  <a:pt x="912" y="126"/>
                </a:lnTo>
                <a:lnTo>
                  <a:pt x="902" y="131"/>
                </a:lnTo>
                <a:lnTo>
                  <a:pt x="886" y="147"/>
                </a:lnTo>
                <a:lnTo>
                  <a:pt x="865" y="167"/>
                </a:lnTo>
                <a:lnTo>
                  <a:pt x="843" y="185"/>
                </a:lnTo>
                <a:lnTo>
                  <a:pt x="821" y="198"/>
                </a:lnTo>
                <a:lnTo>
                  <a:pt x="807" y="204"/>
                </a:lnTo>
                <a:lnTo>
                  <a:pt x="792" y="206"/>
                </a:lnTo>
                <a:lnTo>
                  <a:pt x="778" y="206"/>
                </a:lnTo>
                <a:lnTo>
                  <a:pt x="766" y="208"/>
                </a:lnTo>
                <a:lnTo>
                  <a:pt x="760" y="212"/>
                </a:lnTo>
                <a:lnTo>
                  <a:pt x="758" y="222"/>
                </a:lnTo>
                <a:lnTo>
                  <a:pt x="762" y="236"/>
                </a:lnTo>
                <a:lnTo>
                  <a:pt x="764" y="253"/>
                </a:lnTo>
                <a:lnTo>
                  <a:pt x="764" y="271"/>
                </a:lnTo>
                <a:lnTo>
                  <a:pt x="760" y="289"/>
                </a:lnTo>
                <a:lnTo>
                  <a:pt x="754" y="303"/>
                </a:lnTo>
                <a:lnTo>
                  <a:pt x="743" y="311"/>
                </a:lnTo>
                <a:lnTo>
                  <a:pt x="725" y="316"/>
                </a:lnTo>
                <a:lnTo>
                  <a:pt x="709" y="316"/>
                </a:lnTo>
                <a:lnTo>
                  <a:pt x="695" y="316"/>
                </a:lnTo>
                <a:lnTo>
                  <a:pt x="685" y="318"/>
                </a:lnTo>
                <a:lnTo>
                  <a:pt x="682" y="326"/>
                </a:lnTo>
                <a:lnTo>
                  <a:pt x="682" y="338"/>
                </a:lnTo>
                <a:lnTo>
                  <a:pt x="682" y="356"/>
                </a:lnTo>
                <a:lnTo>
                  <a:pt x="682" y="374"/>
                </a:lnTo>
                <a:lnTo>
                  <a:pt x="680" y="391"/>
                </a:lnTo>
                <a:lnTo>
                  <a:pt x="674" y="405"/>
                </a:lnTo>
                <a:lnTo>
                  <a:pt x="668" y="415"/>
                </a:lnTo>
                <a:lnTo>
                  <a:pt x="654" y="425"/>
                </a:lnTo>
                <a:lnTo>
                  <a:pt x="640" y="433"/>
                </a:lnTo>
                <a:lnTo>
                  <a:pt x="630" y="444"/>
                </a:lnTo>
                <a:lnTo>
                  <a:pt x="626" y="458"/>
                </a:lnTo>
                <a:lnTo>
                  <a:pt x="622" y="474"/>
                </a:lnTo>
                <a:lnTo>
                  <a:pt x="617" y="486"/>
                </a:lnTo>
                <a:lnTo>
                  <a:pt x="609" y="494"/>
                </a:lnTo>
                <a:lnTo>
                  <a:pt x="605" y="496"/>
                </a:lnTo>
                <a:lnTo>
                  <a:pt x="558" y="511"/>
                </a:lnTo>
                <a:lnTo>
                  <a:pt x="546" y="572"/>
                </a:lnTo>
                <a:lnTo>
                  <a:pt x="518" y="572"/>
                </a:lnTo>
                <a:lnTo>
                  <a:pt x="461" y="598"/>
                </a:lnTo>
                <a:lnTo>
                  <a:pt x="424" y="594"/>
                </a:lnTo>
                <a:lnTo>
                  <a:pt x="412" y="620"/>
                </a:lnTo>
                <a:lnTo>
                  <a:pt x="357" y="627"/>
                </a:lnTo>
                <a:lnTo>
                  <a:pt x="327" y="643"/>
                </a:lnTo>
                <a:lnTo>
                  <a:pt x="266" y="578"/>
                </a:lnTo>
                <a:lnTo>
                  <a:pt x="229" y="596"/>
                </a:lnTo>
                <a:lnTo>
                  <a:pt x="209" y="643"/>
                </a:lnTo>
                <a:lnTo>
                  <a:pt x="105" y="663"/>
                </a:lnTo>
                <a:lnTo>
                  <a:pt x="54" y="610"/>
                </a:lnTo>
                <a:lnTo>
                  <a:pt x="4" y="612"/>
                </a:lnTo>
                <a:lnTo>
                  <a:pt x="0" y="562"/>
                </a:lnTo>
                <a:lnTo>
                  <a:pt x="69" y="482"/>
                </a:lnTo>
                <a:lnTo>
                  <a:pt x="59" y="395"/>
                </a:lnTo>
                <a:lnTo>
                  <a:pt x="28" y="350"/>
                </a:lnTo>
                <a:lnTo>
                  <a:pt x="32" y="313"/>
                </a:lnTo>
                <a:lnTo>
                  <a:pt x="87" y="265"/>
                </a:lnTo>
                <a:lnTo>
                  <a:pt x="107" y="181"/>
                </a:lnTo>
                <a:lnTo>
                  <a:pt x="168" y="143"/>
                </a:lnTo>
                <a:lnTo>
                  <a:pt x="201" y="88"/>
                </a:lnTo>
                <a:lnTo>
                  <a:pt x="266" y="84"/>
                </a:lnTo>
                <a:lnTo>
                  <a:pt x="323" y="0"/>
                </a:lnTo>
              </a:path>
            </a:pathLst>
          </a:custGeom>
          <a:blipFill>
            <a:blip r:embed="rId4" cstate="screen">
              <a:extLst>
                <a:ext uri="{28A0092B-C50C-407E-A947-70E740481C1C}">
                  <a14:useLocalDpi xmlns:a14="http://schemas.microsoft.com/office/drawing/2010/main"/>
                </a:ext>
              </a:extLst>
            </a:blip>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sp>
        <p:nvSpPr>
          <p:cNvPr id="173" name="Freeform 100"/>
          <p:cNvSpPr>
            <a:spLocks/>
          </p:cNvSpPr>
          <p:nvPr/>
        </p:nvSpPr>
        <p:spPr bwMode="gray">
          <a:xfrm>
            <a:off x="5119532" y="2892918"/>
            <a:ext cx="627669" cy="626129"/>
          </a:xfrm>
          <a:custGeom>
            <a:avLst/>
            <a:gdLst>
              <a:gd name="T0" fmla="*/ 182 w 860"/>
              <a:gd name="T1" fmla="*/ 145 h 858"/>
              <a:gd name="T2" fmla="*/ 179 w 860"/>
              <a:gd name="T3" fmla="*/ 149 h 858"/>
              <a:gd name="T4" fmla="*/ 174 w 860"/>
              <a:gd name="T5" fmla="*/ 152 h 858"/>
              <a:gd name="T6" fmla="*/ 166 w 860"/>
              <a:gd name="T7" fmla="*/ 154 h 858"/>
              <a:gd name="T8" fmla="*/ 156 w 860"/>
              <a:gd name="T9" fmla="*/ 157 h 858"/>
              <a:gd name="T10" fmla="*/ 149 w 860"/>
              <a:gd name="T11" fmla="*/ 163 h 858"/>
              <a:gd name="T12" fmla="*/ 140 w 860"/>
              <a:gd name="T13" fmla="*/ 170 h 858"/>
              <a:gd name="T14" fmla="*/ 133 w 860"/>
              <a:gd name="T15" fmla="*/ 176 h 858"/>
              <a:gd name="T16" fmla="*/ 129 w 860"/>
              <a:gd name="T17" fmla="*/ 180 h 858"/>
              <a:gd name="T18" fmla="*/ 123 w 860"/>
              <a:gd name="T19" fmla="*/ 186 h 858"/>
              <a:gd name="T20" fmla="*/ 119 w 860"/>
              <a:gd name="T21" fmla="*/ 194 h 858"/>
              <a:gd name="T22" fmla="*/ 113 w 860"/>
              <a:gd name="T23" fmla="*/ 201 h 858"/>
              <a:gd name="T24" fmla="*/ 107 w 860"/>
              <a:gd name="T25" fmla="*/ 204 h 858"/>
              <a:gd name="T26" fmla="*/ 103 w 860"/>
              <a:gd name="T27" fmla="*/ 208 h 858"/>
              <a:gd name="T28" fmla="*/ 95 w 860"/>
              <a:gd name="T29" fmla="*/ 213 h 858"/>
              <a:gd name="T30" fmla="*/ 89 w 860"/>
              <a:gd name="T31" fmla="*/ 215 h 858"/>
              <a:gd name="T32" fmla="*/ 88 w 860"/>
              <a:gd name="T33" fmla="*/ 210 h 858"/>
              <a:gd name="T34" fmla="*/ 92 w 860"/>
              <a:gd name="T35" fmla="*/ 204 h 858"/>
              <a:gd name="T36" fmla="*/ 98 w 860"/>
              <a:gd name="T37" fmla="*/ 198 h 858"/>
              <a:gd name="T38" fmla="*/ 103 w 860"/>
              <a:gd name="T39" fmla="*/ 191 h 858"/>
              <a:gd name="T40" fmla="*/ 101 w 860"/>
              <a:gd name="T41" fmla="*/ 187 h 858"/>
              <a:gd name="T42" fmla="*/ 95 w 860"/>
              <a:gd name="T43" fmla="*/ 184 h 858"/>
              <a:gd name="T44" fmla="*/ 91 w 860"/>
              <a:gd name="T45" fmla="*/ 179 h 858"/>
              <a:gd name="T46" fmla="*/ 93 w 860"/>
              <a:gd name="T47" fmla="*/ 170 h 858"/>
              <a:gd name="T48" fmla="*/ 100 w 860"/>
              <a:gd name="T49" fmla="*/ 159 h 858"/>
              <a:gd name="T50" fmla="*/ 107 w 860"/>
              <a:gd name="T51" fmla="*/ 148 h 858"/>
              <a:gd name="T52" fmla="*/ 110 w 860"/>
              <a:gd name="T53" fmla="*/ 140 h 858"/>
              <a:gd name="T54" fmla="*/ 110 w 860"/>
              <a:gd name="T55" fmla="*/ 135 h 858"/>
              <a:gd name="T56" fmla="*/ 105 w 860"/>
              <a:gd name="T57" fmla="*/ 129 h 858"/>
              <a:gd name="T58" fmla="*/ 99 w 860"/>
              <a:gd name="T59" fmla="*/ 123 h 858"/>
              <a:gd name="T60" fmla="*/ 94 w 860"/>
              <a:gd name="T61" fmla="*/ 122 h 858"/>
              <a:gd name="T62" fmla="*/ 87 w 860"/>
              <a:gd name="T63" fmla="*/ 123 h 858"/>
              <a:gd name="T64" fmla="*/ 78 w 860"/>
              <a:gd name="T65" fmla="*/ 123 h 858"/>
              <a:gd name="T66" fmla="*/ 74 w 860"/>
              <a:gd name="T67" fmla="*/ 124 h 858"/>
              <a:gd name="T68" fmla="*/ 70 w 860"/>
              <a:gd name="T69" fmla="*/ 134 h 858"/>
              <a:gd name="T70" fmla="*/ 66 w 860"/>
              <a:gd name="T71" fmla="*/ 145 h 858"/>
              <a:gd name="T72" fmla="*/ 60 w 860"/>
              <a:gd name="T73" fmla="*/ 152 h 858"/>
              <a:gd name="T74" fmla="*/ 53 w 860"/>
              <a:gd name="T75" fmla="*/ 163 h 858"/>
              <a:gd name="T76" fmla="*/ 46 w 860"/>
              <a:gd name="T77" fmla="*/ 169 h 858"/>
              <a:gd name="T78" fmla="*/ 41 w 860"/>
              <a:gd name="T79" fmla="*/ 172 h 858"/>
              <a:gd name="T80" fmla="*/ 34 w 860"/>
              <a:gd name="T81" fmla="*/ 167 h 858"/>
              <a:gd name="T82" fmla="*/ 14 w 860"/>
              <a:gd name="T83" fmla="*/ 147 h 858"/>
              <a:gd name="T84" fmla="*/ 5 w 860"/>
              <a:gd name="T85" fmla="*/ 127 h 858"/>
              <a:gd name="T86" fmla="*/ 7 w 860"/>
              <a:gd name="T87" fmla="*/ 101 h 858"/>
              <a:gd name="T88" fmla="*/ 3 w 860"/>
              <a:gd name="T89" fmla="*/ 79 h 858"/>
              <a:gd name="T90" fmla="*/ 21 w 860"/>
              <a:gd name="T91" fmla="*/ 80 h 858"/>
              <a:gd name="T92" fmla="*/ 43 w 860"/>
              <a:gd name="T93" fmla="*/ 78 h 858"/>
              <a:gd name="T94" fmla="*/ 69 w 860"/>
              <a:gd name="T95" fmla="*/ 53 h 858"/>
              <a:gd name="T96" fmla="*/ 94 w 860"/>
              <a:gd name="T97" fmla="*/ 44 h 858"/>
              <a:gd name="T98" fmla="*/ 108 w 860"/>
              <a:gd name="T99" fmla="*/ 37 h 858"/>
              <a:gd name="T100" fmla="*/ 131 w 860"/>
              <a:gd name="T101" fmla="*/ 12 h 858"/>
              <a:gd name="T102" fmla="*/ 149 w 860"/>
              <a:gd name="T103" fmla="*/ 6 h 858"/>
              <a:gd name="T104" fmla="*/ 182 w 860"/>
              <a:gd name="T105" fmla="*/ 30 h 858"/>
              <a:gd name="T106" fmla="*/ 194 w 860"/>
              <a:gd name="T107" fmla="*/ 60 h 858"/>
              <a:gd name="T108" fmla="*/ 215 w 860"/>
              <a:gd name="T109" fmla="*/ 101 h 858"/>
              <a:gd name="T110" fmla="*/ 183 w 860"/>
              <a:gd name="T111" fmla="*/ 134 h 85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860"/>
              <a:gd name="T169" fmla="*/ 0 h 858"/>
              <a:gd name="T170" fmla="*/ 860 w 860"/>
              <a:gd name="T171" fmla="*/ 858 h 85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860" h="858">
                <a:moveTo>
                  <a:pt x="725" y="575"/>
                </a:moveTo>
                <a:lnTo>
                  <a:pt x="725" y="579"/>
                </a:lnTo>
                <a:lnTo>
                  <a:pt x="719" y="585"/>
                </a:lnTo>
                <a:lnTo>
                  <a:pt x="713" y="594"/>
                </a:lnTo>
                <a:lnTo>
                  <a:pt x="705" y="604"/>
                </a:lnTo>
                <a:lnTo>
                  <a:pt x="695" y="608"/>
                </a:lnTo>
                <a:lnTo>
                  <a:pt x="681" y="610"/>
                </a:lnTo>
                <a:lnTo>
                  <a:pt x="664" y="614"/>
                </a:lnTo>
                <a:lnTo>
                  <a:pt x="642" y="618"/>
                </a:lnTo>
                <a:lnTo>
                  <a:pt x="622" y="626"/>
                </a:lnTo>
                <a:lnTo>
                  <a:pt x="607" y="638"/>
                </a:lnTo>
                <a:lnTo>
                  <a:pt x="593" y="651"/>
                </a:lnTo>
                <a:lnTo>
                  <a:pt x="577" y="665"/>
                </a:lnTo>
                <a:lnTo>
                  <a:pt x="559" y="679"/>
                </a:lnTo>
                <a:lnTo>
                  <a:pt x="544" y="693"/>
                </a:lnTo>
                <a:lnTo>
                  <a:pt x="530" y="703"/>
                </a:lnTo>
                <a:lnTo>
                  <a:pt x="522" y="711"/>
                </a:lnTo>
                <a:lnTo>
                  <a:pt x="514" y="718"/>
                </a:lnTo>
                <a:lnTo>
                  <a:pt x="502" y="730"/>
                </a:lnTo>
                <a:lnTo>
                  <a:pt x="492" y="744"/>
                </a:lnTo>
                <a:lnTo>
                  <a:pt x="481" y="760"/>
                </a:lnTo>
                <a:lnTo>
                  <a:pt x="475" y="774"/>
                </a:lnTo>
                <a:lnTo>
                  <a:pt x="465" y="789"/>
                </a:lnTo>
                <a:lnTo>
                  <a:pt x="451" y="801"/>
                </a:lnTo>
                <a:lnTo>
                  <a:pt x="437" y="809"/>
                </a:lnTo>
                <a:lnTo>
                  <a:pt x="427" y="815"/>
                </a:lnTo>
                <a:lnTo>
                  <a:pt x="422" y="823"/>
                </a:lnTo>
                <a:lnTo>
                  <a:pt x="410" y="831"/>
                </a:lnTo>
                <a:lnTo>
                  <a:pt x="394" y="840"/>
                </a:lnTo>
                <a:lnTo>
                  <a:pt x="380" y="850"/>
                </a:lnTo>
                <a:lnTo>
                  <a:pt x="364" y="856"/>
                </a:lnTo>
                <a:lnTo>
                  <a:pt x="355" y="858"/>
                </a:lnTo>
                <a:lnTo>
                  <a:pt x="349" y="854"/>
                </a:lnTo>
                <a:lnTo>
                  <a:pt x="349" y="838"/>
                </a:lnTo>
                <a:lnTo>
                  <a:pt x="355" y="827"/>
                </a:lnTo>
                <a:lnTo>
                  <a:pt x="366" y="815"/>
                </a:lnTo>
                <a:lnTo>
                  <a:pt x="380" y="801"/>
                </a:lnTo>
                <a:lnTo>
                  <a:pt x="392" y="789"/>
                </a:lnTo>
                <a:lnTo>
                  <a:pt x="404" y="775"/>
                </a:lnTo>
                <a:lnTo>
                  <a:pt x="410" y="764"/>
                </a:lnTo>
                <a:lnTo>
                  <a:pt x="410" y="754"/>
                </a:lnTo>
                <a:lnTo>
                  <a:pt x="404" y="748"/>
                </a:lnTo>
                <a:lnTo>
                  <a:pt x="392" y="742"/>
                </a:lnTo>
                <a:lnTo>
                  <a:pt x="380" y="734"/>
                </a:lnTo>
                <a:lnTo>
                  <a:pt x="370" y="726"/>
                </a:lnTo>
                <a:lnTo>
                  <a:pt x="364" y="716"/>
                </a:lnTo>
                <a:lnTo>
                  <a:pt x="364" y="699"/>
                </a:lnTo>
                <a:lnTo>
                  <a:pt x="372" y="679"/>
                </a:lnTo>
                <a:lnTo>
                  <a:pt x="382" y="661"/>
                </a:lnTo>
                <a:lnTo>
                  <a:pt x="400" y="636"/>
                </a:lnTo>
                <a:lnTo>
                  <a:pt x="418" y="608"/>
                </a:lnTo>
                <a:lnTo>
                  <a:pt x="425" y="592"/>
                </a:lnTo>
                <a:lnTo>
                  <a:pt x="433" y="575"/>
                </a:lnTo>
                <a:lnTo>
                  <a:pt x="441" y="559"/>
                </a:lnTo>
                <a:lnTo>
                  <a:pt x="443" y="547"/>
                </a:lnTo>
                <a:lnTo>
                  <a:pt x="439" y="537"/>
                </a:lnTo>
                <a:lnTo>
                  <a:pt x="429" y="526"/>
                </a:lnTo>
                <a:lnTo>
                  <a:pt x="418" y="514"/>
                </a:lnTo>
                <a:lnTo>
                  <a:pt x="404" y="502"/>
                </a:lnTo>
                <a:lnTo>
                  <a:pt x="394" y="494"/>
                </a:lnTo>
                <a:lnTo>
                  <a:pt x="384" y="490"/>
                </a:lnTo>
                <a:lnTo>
                  <a:pt x="374" y="490"/>
                </a:lnTo>
                <a:lnTo>
                  <a:pt x="362" y="492"/>
                </a:lnTo>
                <a:lnTo>
                  <a:pt x="345" y="494"/>
                </a:lnTo>
                <a:lnTo>
                  <a:pt x="325" y="494"/>
                </a:lnTo>
                <a:lnTo>
                  <a:pt x="311" y="492"/>
                </a:lnTo>
                <a:lnTo>
                  <a:pt x="301" y="492"/>
                </a:lnTo>
                <a:lnTo>
                  <a:pt x="294" y="498"/>
                </a:lnTo>
                <a:lnTo>
                  <a:pt x="286" y="512"/>
                </a:lnTo>
                <a:lnTo>
                  <a:pt x="280" y="533"/>
                </a:lnTo>
                <a:lnTo>
                  <a:pt x="272" y="557"/>
                </a:lnTo>
                <a:lnTo>
                  <a:pt x="264" y="577"/>
                </a:lnTo>
                <a:lnTo>
                  <a:pt x="254" y="592"/>
                </a:lnTo>
                <a:lnTo>
                  <a:pt x="242" y="608"/>
                </a:lnTo>
                <a:lnTo>
                  <a:pt x="227" y="630"/>
                </a:lnTo>
                <a:lnTo>
                  <a:pt x="211" y="650"/>
                </a:lnTo>
                <a:lnTo>
                  <a:pt x="197" y="663"/>
                </a:lnTo>
                <a:lnTo>
                  <a:pt x="183" y="673"/>
                </a:lnTo>
                <a:lnTo>
                  <a:pt x="172" y="681"/>
                </a:lnTo>
                <a:lnTo>
                  <a:pt x="162" y="687"/>
                </a:lnTo>
                <a:lnTo>
                  <a:pt x="158" y="691"/>
                </a:lnTo>
                <a:lnTo>
                  <a:pt x="134" y="667"/>
                </a:lnTo>
                <a:lnTo>
                  <a:pt x="103" y="620"/>
                </a:lnTo>
                <a:lnTo>
                  <a:pt x="55" y="587"/>
                </a:lnTo>
                <a:lnTo>
                  <a:pt x="0" y="569"/>
                </a:lnTo>
                <a:lnTo>
                  <a:pt x="20" y="510"/>
                </a:lnTo>
                <a:lnTo>
                  <a:pt x="53" y="457"/>
                </a:lnTo>
                <a:lnTo>
                  <a:pt x="30" y="402"/>
                </a:lnTo>
                <a:lnTo>
                  <a:pt x="30" y="337"/>
                </a:lnTo>
                <a:lnTo>
                  <a:pt x="10" y="315"/>
                </a:lnTo>
                <a:lnTo>
                  <a:pt x="40" y="285"/>
                </a:lnTo>
                <a:lnTo>
                  <a:pt x="81" y="317"/>
                </a:lnTo>
                <a:lnTo>
                  <a:pt x="126" y="382"/>
                </a:lnTo>
                <a:lnTo>
                  <a:pt x="170" y="311"/>
                </a:lnTo>
                <a:lnTo>
                  <a:pt x="215" y="274"/>
                </a:lnTo>
                <a:lnTo>
                  <a:pt x="274" y="209"/>
                </a:lnTo>
                <a:lnTo>
                  <a:pt x="349" y="189"/>
                </a:lnTo>
                <a:lnTo>
                  <a:pt x="376" y="173"/>
                </a:lnTo>
                <a:lnTo>
                  <a:pt x="380" y="134"/>
                </a:lnTo>
                <a:lnTo>
                  <a:pt x="431" y="146"/>
                </a:lnTo>
                <a:lnTo>
                  <a:pt x="475" y="108"/>
                </a:lnTo>
                <a:lnTo>
                  <a:pt x="524" y="47"/>
                </a:lnTo>
                <a:lnTo>
                  <a:pt x="524" y="0"/>
                </a:lnTo>
                <a:lnTo>
                  <a:pt x="595" y="22"/>
                </a:lnTo>
                <a:lnTo>
                  <a:pt x="679" y="45"/>
                </a:lnTo>
                <a:lnTo>
                  <a:pt x="725" y="120"/>
                </a:lnTo>
                <a:lnTo>
                  <a:pt x="784" y="187"/>
                </a:lnTo>
                <a:lnTo>
                  <a:pt x="774" y="240"/>
                </a:lnTo>
                <a:lnTo>
                  <a:pt x="860" y="317"/>
                </a:lnTo>
                <a:lnTo>
                  <a:pt x="860" y="402"/>
                </a:lnTo>
                <a:lnTo>
                  <a:pt x="815" y="425"/>
                </a:lnTo>
                <a:lnTo>
                  <a:pt x="731" y="533"/>
                </a:lnTo>
                <a:lnTo>
                  <a:pt x="725" y="575"/>
                </a:lnTo>
              </a:path>
            </a:pathLst>
          </a:custGeom>
          <a:blipFill>
            <a:blip r:embed="rId5" cstate="screen">
              <a:extLst>
                <a:ext uri="{28A0092B-C50C-407E-A947-70E740481C1C}">
                  <a14:useLocalDpi xmlns:a14="http://schemas.microsoft.com/office/drawing/2010/main"/>
                </a:ext>
              </a:extLst>
            </a:blip>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solidFill>
                <a:srgbClr val="0082B0"/>
              </a:solidFill>
              <a:cs typeface="+mn-ea"/>
              <a:sym typeface="+mn-lt"/>
            </a:endParaRPr>
          </a:p>
        </p:txBody>
      </p:sp>
      <p:sp>
        <p:nvSpPr>
          <p:cNvPr id="174" name="Freeform 82"/>
          <p:cNvSpPr>
            <a:spLocks/>
          </p:cNvSpPr>
          <p:nvPr/>
        </p:nvSpPr>
        <p:spPr bwMode="gray">
          <a:xfrm>
            <a:off x="5272915" y="4466265"/>
            <a:ext cx="413093" cy="464123"/>
          </a:xfrm>
          <a:custGeom>
            <a:avLst/>
            <a:gdLst>
              <a:gd name="T0" fmla="*/ 109 w 565"/>
              <a:gd name="T1" fmla="*/ 11 h 638"/>
              <a:gd name="T2" fmla="*/ 106 w 565"/>
              <a:gd name="T3" fmla="*/ 11 h 638"/>
              <a:gd name="T4" fmla="*/ 103 w 565"/>
              <a:gd name="T5" fmla="*/ 14 h 638"/>
              <a:gd name="T6" fmla="*/ 100 w 565"/>
              <a:gd name="T7" fmla="*/ 21 h 638"/>
              <a:gd name="T8" fmla="*/ 99 w 565"/>
              <a:gd name="T9" fmla="*/ 28 h 638"/>
              <a:gd name="T10" fmla="*/ 96 w 565"/>
              <a:gd name="T11" fmla="*/ 31 h 638"/>
              <a:gd name="T12" fmla="*/ 90 w 565"/>
              <a:gd name="T13" fmla="*/ 29 h 638"/>
              <a:gd name="T14" fmla="*/ 84 w 565"/>
              <a:gd name="T15" fmla="*/ 26 h 638"/>
              <a:gd name="T16" fmla="*/ 80 w 565"/>
              <a:gd name="T17" fmla="*/ 26 h 638"/>
              <a:gd name="T18" fmla="*/ 82 w 565"/>
              <a:gd name="T19" fmla="*/ 32 h 638"/>
              <a:gd name="T20" fmla="*/ 87 w 565"/>
              <a:gd name="T21" fmla="*/ 36 h 638"/>
              <a:gd name="T22" fmla="*/ 93 w 565"/>
              <a:gd name="T23" fmla="*/ 38 h 638"/>
              <a:gd name="T24" fmla="*/ 101 w 565"/>
              <a:gd name="T25" fmla="*/ 35 h 638"/>
              <a:gd name="T26" fmla="*/ 104 w 565"/>
              <a:gd name="T27" fmla="*/ 31 h 638"/>
              <a:gd name="T28" fmla="*/ 106 w 565"/>
              <a:gd name="T29" fmla="*/ 25 h 638"/>
              <a:gd name="T30" fmla="*/ 110 w 565"/>
              <a:gd name="T31" fmla="*/ 24 h 638"/>
              <a:gd name="T32" fmla="*/ 117 w 565"/>
              <a:gd name="T33" fmla="*/ 30 h 638"/>
              <a:gd name="T34" fmla="*/ 126 w 565"/>
              <a:gd name="T35" fmla="*/ 34 h 638"/>
              <a:gd name="T36" fmla="*/ 131 w 565"/>
              <a:gd name="T37" fmla="*/ 36 h 638"/>
              <a:gd name="T38" fmla="*/ 138 w 565"/>
              <a:gd name="T39" fmla="*/ 38 h 638"/>
              <a:gd name="T40" fmla="*/ 142 w 565"/>
              <a:gd name="T41" fmla="*/ 44 h 638"/>
              <a:gd name="T42" fmla="*/ 139 w 565"/>
              <a:gd name="T43" fmla="*/ 51 h 638"/>
              <a:gd name="T44" fmla="*/ 133 w 565"/>
              <a:gd name="T45" fmla="*/ 58 h 638"/>
              <a:gd name="T46" fmla="*/ 130 w 565"/>
              <a:gd name="T47" fmla="*/ 60 h 638"/>
              <a:gd name="T48" fmla="*/ 134 w 565"/>
              <a:gd name="T49" fmla="*/ 60 h 638"/>
              <a:gd name="T50" fmla="*/ 139 w 565"/>
              <a:gd name="T51" fmla="*/ 60 h 638"/>
              <a:gd name="T52" fmla="*/ 141 w 565"/>
              <a:gd name="T53" fmla="*/ 63 h 638"/>
              <a:gd name="T54" fmla="*/ 136 w 565"/>
              <a:gd name="T55" fmla="*/ 67 h 638"/>
              <a:gd name="T56" fmla="*/ 129 w 565"/>
              <a:gd name="T57" fmla="*/ 71 h 638"/>
              <a:gd name="T58" fmla="*/ 126 w 565"/>
              <a:gd name="T59" fmla="*/ 73 h 638"/>
              <a:gd name="T60" fmla="*/ 129 w 565"/>
              <a:gd name="T61" fmla="*/ 73 h 638"/>
              <a:gd name="T62" fmla="*/ 135 w 565"/>
              <a:gd name="T63" fmla="*/ 78 h 638"/>
              <a:gd name="T64" fmla="*/ 136 w 565"/>
              <a:gd name="T65" fmla="*/ 88 h 638"/>
              <a:gd name="T66" fmla="*/ 138 w 565"/>
              <a:gd name="T67" fmla="*/ 98 h 638"/>
              <a:gd name="T68" fmla="*/ 141 w 565"/>
              <a:gd name="T69" fmla="*/ 104 h 638"/>
              <a:gd name="T70" fmla="*/ 141 w 565"/>
              <a:gd name="T71" fmla="*/ 108 h 638"/>
              <a:gd name="T72" fmla="*/ 136 w 565"/>
              <a:gd name="T73" fmla="*/ 112 h 638"/>
              <a:gd name="T74" fmla="*/ 129 w 565"/>
              <a:gd name="T75" fmla="*/ 111 h 638"/>
              <a:gd name="T76" fmla="*/ 123 w 565"/>
              <a:gd name="T77" fmla="*/ 110 h 638"/>
              <a:gd name="T78" fmla="*/ 119 w 565"/>
              <a:gd name="T79" fmla="*/ 116 h 638"/>
              <a:gd name="T80" fmla="*/ 118 w 565"/>
              <a:gd name="T81" fmla="*/ 122 h 638"/>
              <a:gd name="T82" fmla="*/ 116 w 565"/>
              <a:gd name="T83" fmla="*/ 129 h 638"/>
              <a:gd name="T84" fmla="*/ 113 w 565"/>
              <a:gd name="T85" fmla="*/ 136 h 638"/>
              <a:gd name="T86" fmla="*/ 112 w 565"/>
              <a:gd name="T87" fmla="*/ 146 h 638"/>
              <a:gd name="T88" fmla="*/ 112 w 565"/>
              <a:gd name="T89" fmla="*/ 150 h 638"/>
              <a:gd name="T90" fmla="*/ 102 w 565"/>
              <a:gd name="T91" fmla="*/ 158 h 638"/>
              <a:gd name="T92" fmla="*/ 88 w 565"/>
              <a:gd name="T93" fmla="*/ 158 h 638"/>
              <a:gd name="T94" fmla="*/ 69 w 565"/>
              <a:gd name="T95" fmla="*/ 148 h 638"/>
              <a:gd name="T96" fmla="*/ 47 w 565"/>
              <a:gd name="T97" fmla="*/ 155 h 638"/>
              <a:gd name="T98" fmla="*/ 35 w 565"/>
              <a:gd name="T99" fmla="*/ 128 h 638"/>
              <a:gd name="T100" fmla="*/ 20 w 565"/>
              <a:gd name="T101" fmla="*/ 113 h 638"/>
              <a:gd name="T102" fmla="*/ 5 w 565"/>
              <a:gd name="T103" fmla="*/ 83 h 638"/>
              <a:gd name="T104" fmla="*/ 27 w 565"/>
              <a:gd name="T105" fmla="*/ 49 h 638"/>
              <a:gd name="T106" fmla="*/ 42 w 565"/>
              <a:gd name="T107" fmla="*/ 36 h 638"/>
              <a:gd name="T108" fmla="*/ 46 w 565"/>
              <a:gd name="T109" fmla="*/ 12 h 638"/>
              <a:gd name="T110" fmla="*/ 56 w 565"/>
              <a:gd name="T111" fmla="*/ 0 h 638"/>
              <a:gd name="T112" fmla="*/ 76 w 565"/>
              <a:gd name="T113" fmla="*/ 7 h 638"/>
              <a:gd name="T114" fmla="*/ 96 w 565"/>
              <a:gd name="T115" fmla="*/ 1 h 638"/>
              <a:gd name="T116" fmla="*/ 109 w 565"/>
              <a:gd name="T117" fmla="*/ 11 h 6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65"/>
              <a:gd name="T178" fmla="*/ 0 h 638"/>
              <a:gd name="T179" fmla="*/ 565 w 565"/>
              <a:gd name="T180" fmla="*/ 638 h 63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65" h="638">
                <a:moveTo>
                  <a:pt x="433" y="44"/>
                </a:moveTo>
                <a:lnTo>
                  <a:pt x="433" y="44"/>
                </a:lnTo>
                <a:lnTo>
                  <a:pt x="429" y="46"/>
                </a:lnTo>
                <a:lnTo>
                  <a:pt x="423" y="47"/>
                </a:lnTo>
                <a:lnTo>
                  <a:pt x="417" y="53"/>
                </a:lnTo>
                <a:lnTo>
                  <a:pt x="411" y="59"/>
                </a:lnTo>
                <a:lnTo>
                  <a:pt x="403" y="69"/>
                </a:lnTo>
                <a:lnTo>
                  <a:pt x="398" y="85"/>
                </a:lnTo>
                <a:lnTo>
                  <a:pt x="396" y="99"/>
                </a:lnTo>
                <a:lnTo>
                  <a:pt x="394" y="112"/>
                </a:lnTo>
                <a:lnTo>
                  <a:pt x="392" y="122"/>
                </a:lnTo>
                <a:lnTo>
                  <a:pt x="384" y="126"/>
                </a:lnTo>
                <a:lnTo>
                  <a:pt x="372" y="122"/>
                </a:lnTo>
                <a:lnTo>
                  <a:pt x="360" y="118"/>
                </a:lnTo>
                <a:lnTo>
                  <a:pt x="346" y="110"/>
                </a:lnTo>
                <a:lnTo>
                  <a:pt x="335" y="107"/>
                </a:lnTo>
                <a:lnTo>
                  <a:pt x="325" y="105"/>
                </a:lnTo>
                <a:lnTo>
                  <a:pt x="319" y="107"/>
                </a:lnTo>
                <a:lnTo>
                  <a:pt x="317" y="118"/>
                </a:lnTo>
                <a:lnTo>
                  <a:pt x="325" y="128"/>
                </a:lnTo>
                <a:lnTo>
                  <a:pt x="337" y="138"/>
                </a:lnTo>
                <a:lnTo>
                  <a:pt x="346" y="146"/>
                </a:lnTo>
                <a:lnTo>
                  <a:pt x="358" y="152"/>
                </a:lnTo>
                <a:lnTo>
                  <a:pt x="372" y="154"/>
                </a:lnTo>
                <a:lnTo>
                  <a:pt x="388" y="150"/>
                </a:lnTo>
                <a:lnTo>
                  <a:pt x="402" y="142"/>
                </a:lnTo>
                <a:lnTo>
                  <a:pt x="407" y="134"/>
                </a:lnTo>
                <a:lnTo>
                  <a:pt x="413" y="124"/>
                </a:lnTo>
                <a:lnTo>
                  <a:pt x="417" y="112"/>
                </a:lnTo>
                <a:lnTo>
                  <a:pt x="423" y="103"/>
                </a:lnTo>
                <a:lnTo>
                  <a:pt x="429" y="97"/>
                </a:lnTo>
                <a:lnTo>
                  <a:pt x="437" y="97"/>
                </a:lnTo>
                <a:lnTo>
                  <a:pt x="447" y="105"/>
                </a:lnTo>
                <a:lnTo>
                  <a:pt x="468" y="122"/>
                </a:lnTo>
                <a:lnTo>
                  <a:pt x="486" y="132"/>
                </a:lnTo>
                <a:lnTo>
                  <a:pt x="502" y="138"/>
                </a:lnTo>
                <a:lnTo>
                  <a:pt x="514" y="142"/>
                </a:lnTo>
                <a:lnTo>
                  <a:pt x="524" y="144"/>
                </a:lnTo>
                <a:lnTo>
                  <a:pt x="537" y="148"/>
                </a:lnTo>
                <a:lnTo>
                  <a:pt x="549" y="154"/>
                </a:lnTo>
                <a:lnTo>
                  <a:pt x="559" y="164"/>
                </a:lnTo>
                <a:lnTo>
                  <a:pt x="565" y="177"/>
                </a:lnTo>
                <a:lnTo>
                  <a:pt x="561" y="191"/>
                </a:lnTo>
                <a:lnTo>
                  <a:pt x="553" y="207"/>
                </a:lnTo>
                <a:lnTo>
                  <a:pt x="543" y="221"/>
                </a:lnTo>
                <a:lnTo>
                  <a:pt x="531" y="232"/>
                </a:lnTo>
                <a:lnTo>
                  <a:pt x="524" y="240"/>
                </a:lnTo>
                <a:lnTo>
                  <a:pt x="520" y="242"/>
                </a:lnTo>
                <a:lnTo>
                  <a:pt x="524" y="242"/>
                </a:lnTo>
                <a:lnTo>
                  <a:pt x="533" y="242"/>
                </a:lnTo>
                <a:lnTo>
                  <a:pt x="543" y="240"/>
                </a:lnTo>
                <a:lnTo>
                  <a:pt x="555" y="242"/>
                </a:lnTo>
                <a:lnTo>
                  <a:pt x="561" y="246"/>
                </a:lnTo>
                <a:lnTo>
                  <a:pt x="561" y="252"/>
                </a:lnTo>
                <a:lnTo>
                  <a:pt x="555" y="262"/>
                </a:lnTo>
                <a:lnTo>
                  <a:pt x="543" y="270"/>
                </a:lnTo>
                <a:lnTo>
                  <a:pt x="529" y="278"/>
                </a:lnTo>
                <a:lnTo>
                  <a:pt x="516" y="286"/>
                </a:lnTo>
                <a:lnTo>
                  <a:pt x="506" y="290"/>
                </a:lnTo>
                <a:lnTo>
                  <a:pt x="502" y="292"/>
                </a:lnTo>
                <a:lnTo>
                  <a:pt x="506" y="292"/>
                </a:lnTo>
                <a:lnTo>
                  <a:pt x="516" y="295"/>
                </a:lnTo>
                <a:lnTo>
                  <a:pt x="528" y="303"/>
                </a:lnTo>
                <a:lnTo>
                  <a:pt x="537" y="315"/>
                </a:lnTo>
                <a:lnTo>
                  <a:pt x="541" y="329"/>
                </a:lnTo>
                <a:lnTo>
                  <a:pt x="543" y="353"/>
                </a:lnTo>
                <a:lnTo>
                  <a:pt x="543" y="374"/>
                </a:lnTo>
                <a:lnTo>
                  <a:pt x="549" y="396"/>
                </a:lnTo>
                <a:lnTo>
                  <a:pt x="555" y="408"/>
                </a:lnTo>
                <a:lnTo>
                  <a:pt x="561" y="418"/>
                </a:lnTo>
                <a:lnTo>
                  <a:pt x="565" y="425"/>
                </a:lnTo>
                <a:lnTo>
                  <a:pt x="563" y="435"/>
                </a:lnTo>
                <a:lnTo>
                  <a:pt x="553" y="445"/>
                </a:lnTo>
                <a:lnTo>
                  <a:pt x="541" y="451"/>
                </a:lnTo>
                <a:lnTo>
                  <a:pt x="528" y="449"/>
                </a:lnTo>
                <a:lnTo>
                  <a:pt x="514" y="445"/>
                </a:lnTo>
                <a:lnTo>
                  <a:pt x="502" y="441"/>
                </a:lnTo>
                <a:lnTo>
                  <a:pt x="490" y="443"/>
                </a:lnTo>
                <a:lnTo>
                  <a:pt x="482" y="453"/>
                </a:lnTo>
                <a:lnTo>
                  <a:pt x="476" y="465"/>
                </a:lnTo>
                <a:lnTo>
                  <a:pt x="474" y="479"/>
                </a:lnTo>
                <a:lnTo>
                  <a:pt x="472" y="492"/>
                </a:lnTo>
                <a:lnTo>
                  <a:pt x="470" y="506"/>
                </a:lnTo>
                <a:lnTo>
                  <a:pt x="463" y="518"/>
                </a:lnTo>
                <a:lnTo>
                  <a:pt x="457" y="532"/>
                </a:lnTo>
                <a:lnTo>
                  <a:pt x="449" y="545"/>
                </a:lnTo>
                <a:lnTo>
                  <a:pt x="447" y="567"/>
                </a:lnTo>
                <a:lnTo>
                  <a:pt x="445" y="587"/>
                </a:lnTo>
                <a:lnTo>
                  <a:pt x="445" y="599"/>
                </a:lnTo>
                <a:lnTo>
                  <a:pt x="445" y="604"/>
                </a:lnTo>
                <a:lnTo>
                  <a:pt x="445" y="606"/>
                </a:lnTo>
                <a:lnTo>
                  <a:pt x="405" y="634"/>
                </a:lnTo>
                <a:lnTo>
                  <a:pt x="382" y="610"/>
                </a:lnTo>
                <a:lnTo>
                  <a:pt x="350" y="634"/>
                </a:lnTo>
                <a:lnTo>
                  <a:pt x="317" y="638"/>
                </a:lnTo>
                <a:lnTo>
                  <a:pt x="274" y="595"/>
                </a:lnTo>
                <a:lnTo>
                  <a:pt x="234" y="638"/>
                </a:lnTo>
                <a:lnTo>
                  <a:pt x="185" y="622"/>
                </a:lnTo>
                <a:lnTo>
                  <a:pt x="146" y="565"/>
                </a:lnTo>
                <a:lnTo>
                  <a:pt x="140" y="514"/>
                </a:lnTo>
                <a:lnTo>
                  <a:pt x="91" y="514"/>
                </a:lnTo>
                <a:lnTo>
                  <a:pt x="77" y="453"/>
                </a:lnTo>
                <a:lnTo>
                  <a:pt x="0" y="394"/>
                </a:lnTo>
                <a:lnTo>
                  <a:pt x="18" y="333"/>
                </a:lnTo>
                <a:lnTo>
                  <a:pt x="77" y="272"/>
                </a:lnTo>
                <a:lnTo>
                  <a:pt x="106" y="199"/>
                </a:lnTo>
                <a:lnTo>
                  <a:pt x="134" y="156"/>
                </a:lnTo>
                <a:lnTo>
                  <a:pt x="165" y="144"/>
                </a:lnTo>
                <a:lnTo>
                  <a:pt x="144" y="101"/>
                </a:lnTo>
                <a:lnTo>
                  <a:pt x="183" y="51"/>
                </a:lnTo>
                <a:lnTo>
                  <a:pt x="179" y="8"/>
                </a:lnTo>
                <a:lnTo>
                  <a:pt x="224" y="0"/>
                </a:lnTo>
                <a:lnTo>
                  <a:pt x="252" y="34"/>
                </a:lnTo>
                <a:lnTo>
                  <a:pt x="301" y="30"/>
                </a:lnTo>
                <a:lnTo>
                  <a:pt x="344" y="20"/>
                </a:lnTo>
                <a:lnTo>
                  <a:pt x="384" y="4"/>
                </a:lnTo>
                <a:lnTo>
                  <a:pt x="415" y="22"/>
                </a:lnTo>
                <a:lnTo>
                  <a:pt x="433" y="44"/>
                </a:lnTo>
              </a:path>
            </a:pathLst>
          </a:custGeom>
          <a:blipFill>
            <a:blip r:embed="rId6" cstate="screen">
              <a:extLst>
                <a:ext uri="{28A0092B-C50C-407E-A947-70E740481C1C}">
                  <a14:useLocalDpi xmlns:a14="http://schemas.microsoft.com/office/drawing/2010/main"/>
                </a:ext>
              </a:extLst>
            </a:blip>
            <a:stretch>
              <a:fillRect/>
            </a:stretch>
          </a:blipFill>
          <a:ln w="6350">
            <a:solidFill>
              <a:schemeClr val="bg1">
                <a:lumMod val="95000"/>
              </a:schemeClr>
            </a:solidFill>
            <a:prstDash val="solid"/>
            <a:round/>
            <a:headEnd/>
            <a:tailEnd/>
          </a:ln>
          <a:effectLst>
            <a:outerShdw blurRad="203200" dist="38100" dir="10800000" algn="tr" rotWithShape="0">
              <a:prstClr val="black">
                <a:alpha val="36000"/>
              </a:prstClr>
            </a:outerShdw>
          </a:effectLst>
        </p:spPr>
        <p:txBody>
          <a:bodyPr lIns="68595" tIns="34297" rIns="68595" bIns="34297"/>
          <a:lstStyle/>
          <a:p>
            <a:endParaRPr lang="zh-CN" altLang="en-US" dirty="0">
              <a:cs typeface="+mn-ea"/>
              <a:sym typeface="+mn-lt"/>
            </a:endParaRPr>
          </a:p>
        </p:txBody>
      </p:sp>
      <p:grpSp>
        <p:nvGrpSpPr>
          <p:cNvPr id="175" name="组合 174"/>
          <p:cNvGrpSpPr/>
          <p:nvPr/>
        </p:nvGrpSpPr>
        <p:grpSpPr>
          <a:xfrm>
            <a:off x="5671608" y="3286257"/>
            <a:ext cx="2302468" cy="228413"/>
            <a:chOff x="5671608" y="3286257"/>
            <a:chExt cx="2302468" cy="228413"/>
          </a:xfrm>
        </p:grpSpPr>
        <p:cxnSp>
          <p:nvCxnSpPr>
            <p:cNvPr id="176" name="直接连接符 175"/>
            <p:cNvCxnSpPr/>
            <p:nvPr/>
          </p:nvCxnSpPr>
          <p:spPr>
            <a:xfrm>
              <a:off x="5671608" y="3286257"/>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5903699" y="3514669"/>
              <a:ext cx="20703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78" name="组合 177"/>
          <p:cNvGrpSpPr/>
          <p:nvPr/>
        </p:nvGrpSpPr>
        <p:grpSpPr>
          <a:xfrm>
            <a:off x="5475337" y="3754682"/>
            <a:ext cx="2498740" cy="228413"/>
            <a:chOff x="5475337" y="3754682"/>
            <a:chExt cx="2498740" cy="228413"/>
          </a:xfrm>
        </p:grpSpPr>
        <p:cxnSp>
          <p:nvCxnSpPr>
            <p:cNvPr id="179" name="直接连接符 178"/>
            <p:cNvCxnSpPr/>
            <p:nvPr/>
          </p:nvCxnSpPr>
          <p:spPr>
            <a:xfrm>
              <a:off x="5475337" y="3754682"/>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0" name="直接连接符 179"/>
            <p:cNvCxnSpPr/>
            <p:nvPr/>
          </p:nvCxnSpPr>
          <p:spPr>
            <a:xfrm>
              <a:off x="5707430" y="3983095"/>
              <a:ext cx="226664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1" name="组合 180"/>
          <p:cNvGrpSpPr/>
          <p:nvPr/>
        </p:nvGrpSpPr>
        <p:grpSpPr>
          <a:xfrm>
            <a:off x="5612908" y="4593244"/>
            <a:ext cx="2361168" cy="188275"/>
            <a:chOff x="5612908" y="4593244"/>
            <a:chExt cx="2361168" cy="188275"/>
          </a:xfrm>
        </p:grpSpPr>
        <p:cxnSp>
          <p:nvCxnSpPr>
            <p:cNvPr id="182" name="直接连接符 181"/>
            <p:cNvCxnSpPr/>
            <p:nvPr/>
          </p:nvCxnSpPr>
          <p:spPr>
            <a:xfrm flipV="1">
              <a:off x="5612908" y="4593244"/>
              <a:ext cx="290789" cy="188275"/>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a:off x="5903699" y="4593244"/>
              <a:ext cx="2070377"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84" name="组合 183"/>
          <p:cNvGrpSpPr/>
          <p:nvPr/>
        </p:nvGrpSpPr>
        <p:grpSpPr>
          <a:xfrm>
            <a:off x="5007135" y="5652115"/>
            <a:ext cx="2862810" cy="228413"/>
            <a:chOff x="5007135" y="5652115"/>
            <a:chExt cx="2862810" cy="228413"/>
          </a:xfrm>
        </p:grpSpPr>
        <p:cxnSp>
          <p:nvCxnSpPr>
            <p:cNvPr id="185" name="直接连接符 184"/>
            <p:cNvCxnSpPr/>
            <p:nvPr/>
          </p:nvCxnSpPr>
          <p:spPr>
            <a:xfrm>
              <a:off x="5007135" y="5652115"/>
              <a:ext cx="232092" cy="228413"/>
            </a:xfrm>
            <a:prstGeom prst="line">
              <a:avLst/>
            </a:prstGeom>
            <a:ln>
              <a:solidFill>
                <a:schemeClr val="bg1">
                  <a:lumMod val="50000"/>
                </a:schemeClr>
              </a:solidFill>
            </a:ln>
            <a:effectLst>
              <a:outerShdw blurRad="203200" dist="38100" dir="10800000" algn="tr" rotWithShape="0">
                <a:prstClr val="black">
                  <a:alpha val="36000"/>
                </a:prstClr>
              </a:outerShdw>
            </a:effectLst>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a:off x="5239227" y="5880528"/>
              <a:ext cx="2630718"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87" name="矩形 186"/>
          <p:cNvSpPr/>
          <p:nvPr/>
        </p:nvSpPr>
        <p:spPr>
          <a:xfrm>
            <a:off x="6530784" y="3072951"/>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点击添加标题</a:t>
            </a:r>
          </a:p>
        </p:txBody>
      </p:sp>
      <p:sp>
        <p:nvSpPr>
          <p:cNvPr id="188" name="矩形 187"/>
          <p:cNvSpPr/>
          <p:nvPr/>
        </p:nvSpPr>
        <p:spPr>
          <a:xfrm>
            <a:off x="6530784" y="3602241"/>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点击添加标题</a:t>
            </a:r>
          </a:p>
        </p:txBody>
      </p:sp>
      <p:sp>
        <p:nvSpPr>
          <p:cNvPr id="189" name="矩形 188"/>
          <p:cNvSpPr/>
          <p:nvPr/>
        </p:nvSpPr>
        <p:spPr>
          <a:xfrm>
            <a:off x="6530784" y="4214029"/>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点击添加标题</a:t>
            </a:r>
          </a:p>
        </p:txBody>
      </p:sp>
      <p:sp>
        <p:nvSpPr>
          <p:cNvPr id="190" name="矩形 189"/>
          <p:cNvSpPr/>
          <p:nvPr/>
        </p:nvSpPr>
        <p:spPr>
          <a:xfrm>
            <a:off x="6489163" y="5436768"/>
            <a:ext cx="1215748" cy="284707"/>
          </a:xfrm>
          <a:prstGeom prst="rect">
            <a:avLst/>
          </a:prstGeom>
        </p:spPr>
        <p:txBody>
          <a:bodyPr wrap="none" lIns="68595" tIns="34297" rIns="68595" bIns="34297">
            <a:spAutoFit/>
          </a:bodyPr>
          <a:lstStyle/>
          <a:p>
            <a:r>
              <a:rPr lang="zh-CN" altLang="en-US" sz="1400" dirty="0">
                <a:solidFill>
                  <a:schemeClr val="tx1">
                    <a:lumMod val="85000"/>
                    <a:lumOff val="15000"/>
                  </a:schemeClr>
                </a:solidFill>
                <a:cs typeface="+mn-ea"/>
                <a:sym typeface="+mn-lt"/>
              </a:rPr>
              <a:t>点击添加标题</a:t>
            </a:r>
          </a:p>
        </p:txBody>
      </p:sp>
      <p:sp>
        <p:nvSpPr>
          <p:cNvPr id="191" name="矩形标注 190"/>
          <p:cNvSpPr/>
          <p:nvPr/>
        </p:nvSpPr>
        <p:spPr>
          <a:xfrm>
            <a:off x="8467092" y="1703423"/>
            <a:ext cx="2666349" cy="4177105"/>
          </a:xfrm>
          <a:prstGeom prst="wedgeRectCallout">
            <a:avLst>
              <a:gd name="adj1" fmla="val -72333"/>
              <a:gd name="adj2" fmla="val 19715"/>
            </a:avLst>
          </a:prstGeom>
          <a:blipFill>
            <a:blip r:embed="rId7"/>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lIns="68595" tIns="34297" rIns="68595" bIns="34297" rtlCol="0" anchor="ctr"/>
          <a:lstStyle/>
          <a:p>
            <a:pPr algn="ctr"/>
            <a:endParaRPr lang="zh-CN" altLang="en-US" dirty="0">
              <a:cs typeface="+mn-ea"/>
              <a:sym typeface="+mn-lt"/>
            </a:endParaRPr>
          </a:p>
        </p:txBody>
      </p:sp>
      <p:sp>
        <p:nvSpPr>
          <p:cNvPr id="192" name="TextBox 191"/>
          <p:cNvSpPr txBox="1"/>
          <p:nvPr/>
        </p:nvSpPr>
        <p:spPr>
          <a:xfrm>
            <a:off x="8711882" y="2637706"/>
            <a:ext cx="2207860" cy="2612717"/>
          </a:xfrm>
          <a:prstGeom prst="rect">
            <a:avLst/>
          </a:prstGeom>
          <a:noFill/>
        </p:spPr>
        <p:txBody>
          <a:bodyPr wrap="square" lIns="68595" tIns="34297" rIns="68595" bIns="34297" rtlCol="0">
            <a:spAutoFit/>
          </a:bodyPr>
          <a:lstStyle/>
          <a:p>
            <a:pPr>
              <a:lnSpc>
                <a:spcPct val="150000"/>
              </a:lnSpc>
            </a:pPr>
            <a:r>
              <a:rPr lang="zh-CN" altLang="en-US" sz="1400" dirty="0">
                <a:solidFill>
                  <a:schemeClr val="bg1"/>
                </a:solidFill>
                <a:cs typeface="+mn-ea"/>
                <a:sym typeface="+mn-lt"/>
              </a:rPr>
              <a:t>      点击添加文字内容详</a:t>
            </a:r>
            <a:endParaRPr lang="en-US" altLang="zh-CN" sz="1400" dirty="0">
              <a:solidFill>
                <a:schemeClr val="bg1"/>
              </a:solidFill>
              <a:cs typeface="+mn-ea"/>
              <a:sym typeface="+mn-lt"/>
            </a:endParaRPr>
          </a:p>
          <a:p>
            <a:pPr>
              <a:lnSpc>
                <a:spcPct val="150000"/>
              </a:lnSpc>
            </a:pPr>
            <a:r>
              <a:rPr lang="zh-CN" altLang="en-US" sz="1400" dirty="0">
                <a:solidFill>
                  <a:schemeClr val="bg1"/>
                </a:solidFill>
                <a:cs typeface="+mn-ea"/>
                <a:sym typeface="+mn-lt"/>
              </a:rPr>
              <a:t>细介绍点击添加文字内容详细介绍点击添加文字内容详细介绍点击添加文字内容详细介绍点击添加文字内容详细介绍</a:t>
            </a:r>
            <a:endParaRPr lang="en-US" altLang="zh-CN" sz="1400" dirty="0">
              <a:solidFill>
                <a:schemeClr val="bg1"/>
              </a:solidFill>
              <a:cs typeface="+mn-ea"/>
              <a:sym typeface="+mn-lt"/>
            </a:endParaRPr>
          </a:p>
          <a:p>
            <a:pPr>
              <a:lnSpc>
                <a:spcPct val="150000"/>
              </a:lnSpc>
            </a:pPr>
            <a:r>
              <a:rPr lang="zh-CN" altLang="en-US" sz="1400" dirty="0">
                <a:solidFill>
                  <a:schemeClr val="bg1"/>
                </a:solidFill>
                <a:cs typeface="+mn-ea"/>
                <a:sym typeface="+mn-lt"/>
              </a:rPr>
              <a:t>      点击添加文字内容详</a:t>
            </a:r>
            <a:endParaRPr lang="en-US" altLang="zh-CN" sz="1400" dirty="0">
              <a:solidFill>
                <a:schemeClr val="bg1"/>
              </a:solidFill>
              <a:cs typeface="+mn-ea"/>
              <a:sym typeface="+mn-lt"/>
            </a:endParaRPr>
          </a:p>
          <a:p>
            <a:pPr>
              <a:lnSpc>
                <a:spcPct val="150000"/>
              </a:lnSpc>
            </a:pPr>
            <a:r>
              <a:rPr lang="zh-CN" altLang="en-US" sz="1400" dirty="0">
                <a:solidFill>
                  <a:schemeClr val="bg1"/>
                </a:solidFill>
                <a:cs typeface="+mn-ea"/>
                <a:sym typeface="+mn-lt"/>
              </a:rPr>
              <a:t>细介绍点击添加文字</a:t>
            </a:r>
          </a:p>
        </p:txBody>
      </p:sp>
      <p:sp>
        <p:nvSpPr>
          <p:cNvPr id="193" name="矩形 192"/>
          <p:cNvSpPr/>
          <p:nvPr/>
        </p:nvSpPr>
        <p:spPr>
          <a:xfrm>
            <a:off x="8807671" y="1989634"/>
            <a:ext cx="1985189" cy="438596"/>
          </a:xfrm>
          <a:prstGeom prst="rect">
            <a:avLst/>
          </a:prstGeom>
        </p:spPr>
        <p:txBody>
          <a:bodyPr wrap="none" lIns="68595" tIns="34297" rIns="68595" bIns="34297">
            <a:spAutoFit/>
          </a:bodyPr>
          <a:lstStyle/>
          <a:p>
            <a:r>
              <a:rPr lang="zh-CN" altLang="en-US" sz="2400" dirty="0">
                <a:solidFill>
                  <a:schemeClr val="bg1"/>
                </a:solidFill>
                <a:cs typeface="+mn-ea"/>
                <a:sym typeface="+mn-lt"/>
              </a:rPr>
              <a:t>点击添加标题</a:t>
            </a:r>
          </a:p>
        </p:txBody>
      </p:sp>
      <p:sp>
        <p:nvSpPr>
          <p:cNvPr id="81"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82" name="图片 81"/>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3048623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7"/>
                                        </p:tgtEl>
                                        <p:attrNameLst>
                                          <p:attrName>style.visibility</p:attrName>
                                        </p:attrNameLst>
                                      </p:cBhvr>
                                      <p:to>
                                        <p:strVal val="visible"/>
                                      </p:to>
                                    </p:set>
                                    <p:animEffect transition="in" filter="fade">
                                      <p:cBhvr>
                                        <p:cTn id="10" dur="500"/>
                                        <p:tgtEl>
                                          <p:spTgt spid="10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8"/>
                                        </p:tgtEl>
                                        <p:attrNameLst>
                                          <p:attrName>style.visibility</p:attrName>
                                        </p:attrNameLst>
                                      </p:cBhvr>
                                      <p:to>
                                        <p:strVal val="visible"/>
                                      </p:to>
                                    </p:set>
                                    <p:animEffect transition="in" filter="fade">
                                      <p:cBhvr>
                                        <p:cTn id="13" dur="500"/>
                                        <p:tgtEl>
                                          <p:spTgt spid="10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0"/>
                                        </p:tgtEl>
                                        <p:attrNameLst>
                                          <p:attrName>style.visibility</p:attrName>
                                        </p:attrNameLst>
                                      </p:cBhvr>
                                      <p:to>
                                        <p:strVal val="visible"/>
                                      </p:to>
                                    </p:set>
                                    <p:animEffect transition="in" filter="fade">
                                      <p:cBhvr>
                                        <p:cTn id="19" dur="500"/>
                                        <p:tgtEl>
                                          <p:spTgt spid="1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500"/>
                                        <p:tgtEl>
                                          <p:spTgt spid="1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fade">
                                      <p:cBhvr>
                                        <p:cTn id="25" dur="500"/>
                                        <p:tgtEl>
                                          <p:spTgt spid="1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3"/>
                                        </p:tgtEl>
                                        <p:attrNameLst>
                                          <p:attrName>style.visibility</p:attrName>
                                        </p:attrNameLst>
                                      </p:cBhvr>
                                      <p:to>
                                        <p:strVal val="visible"/>
                                      </p:to>
                                    </p:set>
                                    <p:animEffect transition="in" filter="fade">
                                      <p:cBhvr>
                                        <p:cTn id="28" dur="500"/>
                                        <p:tgtEl>
                                          <p:spTgt spid="1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4"/>
                                        </p:tgtEl>
                                        <p:attrNameLst>
                                          <p:attrName>style.visibility</p:attrName>
                                        </p:attrNameLst>
                                      </p:cBhvr>
                                      <p:to>
                                        <p:strVal val="visible"/>
                                      </p:to>
                                    </p:set>
                                    <p:animEffect transition="in" filter="fade">
                                      <p:cBhvr>
                                        <p:cTn id="31" dur="500"/>
                                        <p:tgtEl>
                                          <p:spTgt spid="1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5"/>
                                        </p:tgtEl>
                                        <p:attrNameLst>
                                          <p:attrName>style.visibility</p:attrName>
                                        </p:attrNameLst>
                                      </p:cBhvr>
                                      <p:to>
                                        <p:strVal val="visible"/>
                                      </p:to>
                                    </p:set>
                                    <p:animEffect transition="in" filter="fade">
                                      <p:cBhvr>
                                        <p:cTn id="34" dur="500"/>
                                        <p:tgtEl>
                                          <p:spTgt spid="1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5"/>
                                        </p:tgtEl>
                                        <p:attrNameLst>
                                          <p:attrName>style.visibility</p:attrName>
                                        </p:attrNameLst>
                                      </p:cBhvr>
                                      <p:to>
                                        <p:strVal val="visible"/>
                                      </p:to>
                                    </p:set>
                                    <p:animEffect transition="in" filter="fade">
                                      <p:cBhvr>
                                        <p:cTn id="37" dur="500"/>
                                        <p:tgtEl>
                                          <p:spTgt spid="1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7"/>
                                        </p:tgtEl>
                                        <p:attrNameLst>
                                          <p:attrName>style.visibility</p:attrName>
                                        </p:attrNameLst>
                                      </p:cBhvr>
                                      <p:to>
                                        <p:strVal val="visible"/>
                                      </p:to>
                                    </p:set>
                                    <p:animEffect transition="in" filter="fade">
                                      <p:cBhvr>
                                        <p:cTn id="43" dur="500"/>
                                        <p:tgtEl>
                                          <p:spTgt spid="1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8"/>
                                        </p:tgtEl>
                                        <p:attrNameLst>
                                          <p:attrName>style.visibility</p:attrName>
                                        </p:attrNameLst>
                                      </p:cBhvr>
                                      <p:to>
                                        <p:strVal val="visible"/>
                                      </p:to>
                                    </p:set>
                                    <p:animEffect transition="in" filter="fade">
                                      <p:cBhvr>
                                        <p:cTn id="46" dur="500"/>
                                        <p:tgtEl>
                                          <p:spTgt spid="12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9"/>
                                        </p:tgtEl>
                                        <p:attrNameLst>
                                          <p:attrName>style.visibility</p:attrName>
                                        </p:attrNameLst>
                                      </p:cBhvr>
                                      <p:to>
                                        <p:strVal val="visible"/>
                                      </p:to>
                                    </p:set>
                                    <p:animEffect transition="in" filter="fade">
                                      <p:cBhvr>
                                        <p:cTn id="49" dur="500"/>
                                        <p:tgtEl>
                                          <p:spTgt spid="12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30"/>
                                        </p:tgtEl>
                                        <p:attrNameLst>
                                          <p:attrName>style.visibility</p:attrName>
                                        </p:attrNameLst>
                                      </p:cBhvr>
                                      <p:to>
                                        <p:strVal val="visible"/>
                                      </p:to>
                                    </p:set>
                                    <p:animEffect transition="in" filter="fade">
                                      <p:cBhvr>
                                        <p:cTn id="52" dur="500"/>
                                        <p:tgtEl>
                                          <p:spTgt spid="13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31"/>
                                        </p:tgtEl>
                                        <p:attrNameLst>
                                          <p:attrName>style.visibility</p:attrName>
                                        </p:attrNameLst>
                                      </p:cBhvr>
                                      <p:to>
                                        <p:strVal val="visible"/>
                                      </p:to>
                                    </p:set>
                                    <p:animEffect transition="in" filter="fade">
                                      <p:cBhvr>
                                        <p:cTn id="55" dur="500"/>
                                        <p:tgtEl>
                                          <p:spTgt spid="13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2"/>
                                        </p:tgtEl>
                                        <p:attrNameLst>
                                          <p:attrName>style.visibility</p:attrName>
                                        </p:attrNameLst>
                                      </p:cBhvr>
                                      <p:to>
                                        <p:strVal val="visible"/>
                                      </p:to>
                                    </p:set>
                                    <p:animEffect transition="in" filter="fade">
                                      <p:cBhvr>
                                        <p:cTn id="58" dur="500"/>
                                        <p:tgtEl>
                                          <p:spTgt spid="1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33"/>
                                        </p:tgtEl>
                                        <p:attrNameLst>
                                          <p:attrName>style.visibility</p:attrName>
                                        </p:attrNameLst>
                                      </p:cBhvr>
                                      <p:to>
                                        <p:strVal val="visible"/>
                                      </p:to>
                                    </p:set>
                                    <p:animEffect transition="in" filter="fade">
                                      <p:cBhvr>
                                        <p:cTn id="61" dur="500"/>
                                        <p:tgtEl>
                                          <p:spTgt spid="13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34"/>
                                        </p:tgtEl>
                                        <p:attrNameLst>
                                          <p:attrName>style.visibility</p:attrName>
                                        </p:attrNameLst>
                                      </p:cBhvr>
                                      <p:to>
                                        <p:strVal val="visible"/>
                                      </p:to>
                                    </p:set>
                                    <p:animEffect transition="in" filter="fade">
                                      <p:cBhvr>
                                        <p:cTn id="64" dur="500"/>
                                        <p:tgtEl>
                                          <p:spTgt spid="1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35"/>
                                        </p:tgtEl>
                                        <p:attrNameLst>
                                          <p:attrName>style.visibility</p:attrName>
                                        </p:attrNameLst>
                                      </p:cBhvr>
                                      <p:to>
                                        <p:strVal val="visible"/>
                                      </p:to>
                                    </p:set>
                                    <p:animEffect transition="in" filter="fade">
                                      <p:cBhvr>
                                        <p:cTn id="67" dur="500"/>
                                        <p:tgtEl>
                                          <p:spTgt spid="13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36"/>
                                        </p:tgtEl>
                                        <p:attrNameLst>
                                          <p:attrName>style.visibility</p:attrName>
                                        </p:attrNameLst>
                                      </p:cBhvr>
                                      <p:to>
                                        <p:strVal val="visible"/>
                                      </p:to>
                                    </p:set>
                                    <p:animEffect transition="in" filter="fade">
                                      <p:cBhvr>
                                        <p:cTn id="70" dur="500"/>
                                        <p:tgtEl>
                                          <p:spTgt spid="136"/>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37"/>
                                        </p:tgtEl>
                                        <p:attrNameLst>
                                          <p:attrName>style.visibility</p:attrName>
                                        </p:attrNameLst>
                                      </p:cBhvr>
                                      <p:to>
                                        <p:strVal val="visible"/>
                                      </p:to>
                                    </p:set>
                                    <p:animEffect transition="in" filter="fade">
                                      <p:cBhvr>
                                        <p:cTn id="73" dur="500"/>
                                        <p:tgtEl>
                                          <p:spTgt spid="137"/>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8"/>
                                        </p:tgtEl>
                                        <p:attrNameLst>
                                          <p:attrName>style.visibility</p:attrName>
                                        </p:attrNameLst>
                                      </p:cBhvr>
                                      <p:to>
                                        <p:strVal val="visible"/>
                                      </p:to>
                                    </p:set>
                                    <p:animEffect transition="in" filter="fade">
                                      <p:cBhvr>
                                        <p:cTn id="76" dur="500"/>
                                        <p:tgtEl>
                                          <p:spTgt spid="138"/>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39"/>
                                        </p:tgtEl>
                                        <p:attrNameLst>
                                          <p:attrName>style.visibility</p:attrName>
                                        </p:attrNameLst>
                                      </p:cBhvr>
                                      <p:to>
                                        <p:strVal val="visible"/>
                                      </p:to>
                                    </p:set>
                                    <p:animEffect transition="in" filter="fade">
                                      <p:cBhvr>
                                        <p:cTn id="79" dur="500"/>
                                        <p:tgtEl>
                                          <p:spTgt spid="139"/>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0"/>
                                        </p:tgtEl>
                                        <p:attrNameLst>
                                          <p:attrName>style.visibility</p:attrName>
                                        </p:attrNameLst>
                                      </p:cBhvr>
                                      <p:to>
                                        <p:strVal val="visible"/>
                                      </p:to>
                                    </p:set>
                                    <p:animEffect transition="in" filter="fade">
                                      <p:cBhvr>
                                        <p:cTn id="82" dur="500"/>
                                        <p:tgtEl>
                                          <p:spTgt spid="14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41"/>
                                        </p:tgtEl>
                                        <p:attrNameLst>
                                          <p:attrName>style.visibility</p:attrName>
                                        </p:attrNameLst>
                                      </p:cBhvr>
                                      <p:to>
                                        <p:strVal val="visible"/>
                                      </p:to>
                                    </p:set>
                                    <p:animEffect transition="in" filter="fade">
                                      <p:cBhvr>
                                        <p:cTn id="85" dur="500"/>
                                        <p:tgtEl>
                                          <p:spTgt spid="141"/>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142"/>
                                        </p:tgtEl>
                                        <p:attrNameLst>
                                          <p:attrName>style.visibility</p:attrName>
                                        </p:attrNameLst>
                                      </p:cBhvr>
                                      <p:to>
                                        <p:strVal val="visible"/>
                                      </p:to>
                                    </p:set>
                                    <p:animEffect transition="in" filter="fade">
                                      <p:cBhvr>
                                        <p:cTn id="88" dur="500"/>
                                        <p:tgtEl>
                                          <p:spTgt spid="142"/>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143"/>
                                        </p:tgtEl>
                                        <p:attrNameLst>
                                          <p:attrName>style.visibility</p:attrName>
                                        </p:attrNameLst>
                                      </p:cBhvr>
                                      <p:to>
                                        <p:strVal val="visible"/>
                                      </p:to>
                                    </p:set>
                                    <p:animEffect transition="in" filter="fade">
                                      <p:cBhvr>
                                        <p:cTn id="91" dur="500"/>
                                        <p:tgtEl>
                                          <p:spTgt spid="143"/>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144"/>
                                        </p:tgtEl>
                                        <p:attrNameLst>
                                          <p:attrName>style.visibility</p:attrName>
                                        </p:attrNameLst>
                                      </p:cBhvr>
                                      <p:to>
                                        <p:strVal val="visible"/>
                                      </p:to>
                                    </p:set>
                                    <p:animEffect transition="in" filter="fade">
                                      <p:cBhvr>
                                        <p:cTn id="94" dur="500"/>
                                        <p:tgtEl>
                                          <p:spTgt spid="14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45"/>
                                        </p:tgtEl>
                                        <p:attrNameLst>
                                          <p:attrName>style.visibility</p:attrName>
                                        </p:attrNameLst>
                                      </p:cBhvr>
                                      <p:to>
                                        <p:strVal val="visible"/>
                                      </p:to>
                                    </p:set>
                                    <p:animEffect transition="in" filter="fade">
                                      <p:cBhvr>
                                        <p:cTn id="97" dur="500"/>
                                        <p:tgtEl>
                                          <p:spTgt spid="145"/>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500"/>
                                        <p:tgtEl>
                                          <p:spTgt spid="14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7"/>
                                        </p:tgtEl>
                                        <p:attrNameLst>
                                          <p:attrName>style.visibility</p:attrName>
                                        </p:attrNameLst>
                                      </p:cBhvr>
                                      <p:to>
                                        <p:strVal val="visible"/>
                                      </p:to>
                                    </p:set>
                                    <p:animEffect transition="in" filter="fade">
                                      <p:cBhvr>
                                        <p:cTn id="103" dur="500"/>
                                        <p:tgtEl>
                                          <p:spTgt spid="147"/>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48"/>
                                        </p:tgtEl>
                                        <p:attrNameLst>
                                          <p:attrName>style.visibility</p:attrName>
                                        </p:attrNameLst>
                                      </p:cBhvr>
                                      <p:to>
                                        <p:strVal val="visible"/>
                                      </p:to>
                                    </p:set>
                                    <p:animEffect transition="in" filter="fade">
                                      <p:cBhvr>
                                        <p:cTn id="106" dur="500"/>
                                        <p:tgtEl>
                                          <p:spTgt spid="148"/>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49"/>
                                        </p:tgtEl>
                                        <p:attrNameLst>
                                          <p:attrName>style.visibility</p:attrName>
                                        </p:attrNameLst>
                                      </p:cBhvr>
                                      <p:to>
                                        <p:strVal val="visible"/>
                                      </p:to>
                                    </p:set>
                                    <p:animEffect transition="in" filter="fade">
                                      <p:cBhvr>
                                        <p:cTn id="109" dur="500"/>
                                        <p:tgtEl>
                                          <p:spTgt spid="149"/>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50"/>
                                        </p:tgtEl>
                                        <p:attrNameLst>
                                          <p:attrName>style.visibility</p:attrName>
                                        </p:attrNameLst>
                                      </p:cBhvr>
                                      <p:to>
                                        <p:strVal val="visible"/>
                                      </p:to>
                                    </p:set>
                                    <p:animEffect transition="in" filter="fade">
                                      <p:cBhvr>
                                        <p:cTn id="112" dur="500"/>
                                        <p:tgtEl>
                                          <p:spTgt spid="150"/>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51"/>
                                        </p:tgtEl>
                                        <p:attrNameLst>
                                          <p:attrName>style.visibility</p:attrName>
                                        </p:attrNameLst>
                                      </p:cBhvr>
                                      <p:to>
                                        <p:strVal val="visible"/>
                                      </p:to>
                                    </p:set>
                                    <p:animEffect transition="in" filter="fade">
                                      <p:cBhvr>
                                        <p:cTn id="115" dur="500"/>
                                        <p:tgtEl>
                                          <p:spTgt spid="151"/>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152"/>
                                        </p:tgtEl>
                                        <p:attrNameLst>
                                          <p:attrName>style.visibility</p:attrName>
                                        </p:attrNameLst>
                                      </p:cBhvr>
                                      <p:to>
                                        <p:strVal val="visible"/>
                                      </p:to>
                                    </p:set>
                                    <p:animEffect transition="in" filter="fade">
                                      <p:cBhvr>
                                        <p:cTn id="118" dur="500"/>
                                        <p:tgtEl>
                                          <p:spTgt spid="152"/>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53"/>
                                        </p:tgtEl>
                                        <p:attrNameLst>
                                          <p:attrName>style.visibility</p:attrName>
                                        </p:attrNameLst>
                                      </p:cBhvr>
                                      <p:to>
                                        <p:strVal val="visible"/>
                                      </p:to>
                                    </p:set>
                                    <p:animEffect transition="in" filter="fade">
                                      <p:cBhvr>
                                        <p:cTn id="121" dur="500"/>
                                        <p:tgtEl>
                                          <p:spTgt spid="153"/>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154"/>
                                        </p:tgtEl>
                                        <p:attrNameLst>
                                          <p:attrName>style.visibility</p:attrName>
                                        </p:attrNameLst>
                                      </p:cBhvr>
                                      <p:to>
                                        <p:strVal val="visible"/>
                                      </p:to>
                                    </p:set>
                                    <p:animEffect transition="in" filter="fade">
                                      <p:cBhvr>
                                        <p:cTn id="124" dur="500"/>
                                        <p:tgtEl>
                                          <p:spTgt spid="15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55"/>
                                        </p:tgtEl>
                                        <p:attrNameLst>
                                          <p:attrName>style.visibility</p:attrName>
                                        </p:attrNameLst>
                                      </p:cBhvr>
                                      <p:to>
                                        <p:strVal val="visible"/>
                                      </p:to>
                                    </p:set>
                                    <p:animEffect transition="in" filter="fade">
                                      <p:cBhvr>
                                        <p:cTn id="127" dur="500"/>
                                        <p:tgtEl>
                                          <p:spTgt spid="155"/>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56"/>
                                        </p:tgtEl>
                                        <p:attrNameLst>
                                          <p:attrName>style.visibility</p:attrName>
                                        </p:attrNameLst>
                                      </p:cBhvr>
                                      <p:to>
                                        <p:strVal val="visible"/>
                                      </p:to>
                                    </p:set>
                                    <p:animEffect transition="in" filter="fade">
                                      <p:cBhvr>
                                        <p:cTn id="130" dur="500"/>
                                        <p:tgtEl>
                                          <p:spTgt spid="15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157"/>
                                        </p:tgtEl>
                                        <p:attrNameLst>
                                          <p:attrName>style.visibility</p:attrName>
                                        </p:attrNameLst>
                                      </p:cBhvr>
                                      <p:to>
                                        <p:strVal val="visible"/>
                                      </p:to>
                                    </p:set>
                                    <p:animEffect transition="in" filter="fade">
                                      <p:cBhvr>
                                        <p:cTn id="133" dur="500"/>
                                        <p:tgtEl>
                                          <p:spTgt spid="157"/>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158"/>
                                        </p:tgtEl>
                                        <p:attrNameLst>
                                          <p:attrName>style.visibility</p:attrName>
                                        </p:attrNameLst>
                                      </p:cBhvr>
                                      <p:to>
                                        <p:strVal val="visible"/>
                                      </p:to>
                                    </p:set>
                                    <p:animEffect transition="in" filter="fade">
                                      <p:cBhvr>
                                        <p:cTn id="136" dur="500"/>
                                        <p:tgtEl>
                                          <p:spTgt spid="158"/>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159"/>
                                        </p:tgtEl>
                                        <p:attrNameLst>
                                          <p:attrName>style.visibility</p:attrName>
                                        </p:attrNameLst>
                                      </p:cBhvr>
                                      <p:to>
                                        <p:strVal val="visible"/>
                                      </p:to>
                                    </p:set>
                                    <p:animEffect transition="in" filter="fade">
                                      <p:cBhvr>
                                        <p:cTn id="139" dur="500"/>
                                        <p:tgtEl>
                                          <p:spTgt spid="159"/>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160"/>
                                        </p:tgtEl>
                                        <p:attrNameLst>
                                          <p:attrName>style.visibility</p:attrName>
                                        </p:attrNameLst>
                                      </p:cBhvr>
                                      <p:to>
                                        <p:strVal val="visible"/>
                                      </p:to>
                                    </p:set>
                                    <p:animEffect transition="in" filter="fade">
                                      <p:cBhvr>
                                        <p:cTn id="142" dur="500"/>
                                        <p:tgtEl>
                                          <p:spTgt spid="160"/>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161"/>
                                        </p:tgtEl>
                                        <p:attrNameLst>
                                          <p:attrName>style.visibility</p:attrName>
                                        </p:attrNameLst>
                                      </p:cBhvr>
                                      <p:to>
                                        <p:strVal val="visible"/>
                                      </p:to>
                                    </p:set>
                                    <p:animEffect transition="in" filter="fade">
                                      <p:cBhvr>
                                        <p:cTn id="145" dur="500"/>
                                        <p:tgtEl>
                                          <p:spTgt spid="161"/>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162"/>
                                        </p:tgtEl>
                                        <p:attrNameLst>
                                          <p:attrName>style.visibility</p:attrName>
                                        </p:attrNameLst>
                                      </p:cBhvr>
                                      <p:to>
                                        <p:strVal val="visible"/>
                                      </p:to>
                                    </p:set>
                                    <p:animEffect transition="in" filter="fade">
                                      <p:cBhvr>
                                        <p:cTn id="148" dur="500"/>
                                        <p:tgtEl>
                                          <p:spTgt spid="162"/>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163"/>
                                        </p:tgtEl>
                                        <p:attrNameLst>
                                          <p:attrName>style.visibility</p:attrName>
                                        </p:attrNameLst>
                                      </p:cBhvr>
                                      <p:to>
                                        <p:strVal val="visible"/>
                                      </p:to>
                                    </p:set>
                                    <p:animEffect transition="in" filter="fade">
                                      <p:cBhvr>
                                        <p:cTn id="151" dur="500"/>
                                        <p:tgtEl>
                                          <p:spTgt spid="163"/>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164"/>
                                        </p:tgtEl>
                                        <p:attrNameLst>
                                          <p:attrName>style.visibility</p:attrName>
                                        </p:attrNameLst>
                                      </p:cBhvr>
                                      <p:to>
                                        <p:strVal val="visible"/>
                                      </p:to>
                                    </p:set>
                                    <p:animEffect transition="in" filter="fade">
                                      <p:cBhvr>
                                        <p:cTn id="154" dur="500"/>
                                        <p:tgtEl>
                                          <p:spTgt spid="164"/>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165"/>
                                        </p:tgtEl>
                                        <p:attrNameLst>
                                          <p:attrName>style.visibility</p:attrName>
                                        </p:attrNameLst>
                                      </p:cBhvr>
                                      <p:to>
                                        <p:strVal val="visible"/>
                                      </p:to>
                                    </p:set>
                                    <p:animEffect transition="in" filter="fade">
                                      <p:cBhvr>
                                        <p:cTn id="157" dur="500"/>
                                        <p:tgtEl>
                                          <p:spTgt spid="165"/>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166"/>
                                        </p:tgtEl>
                                        <p:attrNameLst>
                                          <p:attrName>style.visibility</p:attrName>
                                        </p:attrNameLst>
                                      </p:cBhvr>
                                      <p:to>
                                        <p:strVal val="visible"/>
                                      </p:to>
                                    </p:set>
                                    <p:animEffect transition="in" filter="fade">
                                      <p:cBhvr>
                                        <p:cTn id="160" dur="500"/>
                                        <p:tgtEl>
                                          <p:spTgt spid="166"/>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167"/>
                                        </p:tgtEl>
                                        <p:attrNameLst>
                                          <p:attrName>style.visibility</p:attrName>
                                        </p:attrNameLst>
                                      </p:cBhvr>
                                      <p:to>
                                        <p:strVal val="visible"/>
                                      </p:to>
                                    </p:set>
                                    <p:animEffect transition="in" filter="fade">
                                      <p:cBhvr>
                                        <p:cTn id="163" dur="500"/>
                                        <p:tgtEl>
                                          <p:spTgt spid="167"/>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168"/>
                                        </p:tgtEl>
                                        <p:attrNameLst>
                                          <p:attrName>style.visibility</p:attrName>
                                        </p:attrNameLst>
                                      </p:cBhvr>
                                      <p:to>
                                        <p:strVal val="visible"/>
                                      </p:to>
                                    </p:set>
                                    <p:animEffect transition="in" filter="fade">
                                      <p:cBhvr>
                                        <p:cTn id="166" dur="500"/>
                                        <p:tgtEl>
                                          <p:spTgt spid="168"/>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169"/>
                                        </p:tgtEl>
                                        <p:attrNameLst>
                                          <p:attrName>style.visibility</p:attrName>
                                        </p:attrNameLst>
                                      </p:cBhvr>
                                      <p:to>
                                        <p:strVal val="visible"/>
                                      </p:to>
                                    </p:set>
                                    <p:animEffect transition="in" filter="fade">
                                      <p:cBhvr>
                                        <p:cTn id="169" dur="500"/>
                                        <p:tgtEl>
                                          <p:spTgt spid="169"/>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170"/>
                                        </p:tgtEl>
                                        <p:attrNameLst>
                                          <p:attrName>style.visibility</p:attrName>
                                        </p:attrNameLst>
                                      </p:cBhvr>
                                      <p:to>
                                        <p:strVal val="visible"/>
                                      </p:to>
                                    </p:set>
                                    <p:animEffect transition="in" filter="fade">
                                      <p:cBhvr>
                                        <p:cTn id="172" dur="500"/>
                                        <p:tgtEl>
                                          <p:spTgt spid="170"/>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171"/>
                                        </p:tgtEl>
                                        <p:attrNameLst>
                                          <p:attrName>style.visibility</p:attrName>
                                        </p:attrNameLst>
                                      </p:cBhvr>
                                      <p:to>
                                        <p:strVal val="visible"/>
                                      </p:to>
                                    </p:set>
                                    <p:animEffect transition="in" filter="fade">
                                      <p:cBhvr>
                                        <p:cTn id="175" dur="500"/>
                                        <p:tgtEl>
                                          <p:spTgt spid="171"/>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172"/>
                                        </p:tgtEl>
                                        <p:attrNameLst>
                                          <p:attrName>style.visibility</p:attrName>
                                        </p:attrNameLst>
                                      </p:cBhvr>
                                      <p:to>
                                        <p:strVal val="visible"/>
                                      </p:to>
                                    </p:set>
                                    <p:animEffect transition="in" filter="fade">
                                      <p:cBhvr>
                                        <p:cTn id="178" dur="500"/>
                                        <p:tgtEl>
                                          <p:spTgt spid="172"/>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173"/>
                                        </p:tgtEl>
                                        <p:attrNameLst>
                                          <p:attrName>style.visibility</p:attrName>
                                        </p:attrNameLst>
                                      </p:cBhvr>
                                      <p:to>
                                        <p:strVal val="visible"/>
                                      </p:to>
                                    </p:set>
                                    <p:animEffect transition="in" filter="fade">
                                      <p:cBhvr>
                                        <p:cTn id="181" dur="500"/>
                                        <p:tgtEl>
                                          <p:spTgt spid="173"/>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174"/>
                                        </p:tgtEl>
                                        <p:attrNameLst>
                                          <p:attrName>style.visibility</p:attrName>
                                        </p:attrNameLst>
                                      </p:cBhvr>
                                      <p:to>
                                        <p:strVal val="visible"/>
                                      </p:to>
                                    </p:set>
                                    <p:animEffect transition="in" filter="fade">
                                      <p:cBhvr>
                                        <p:cTn id="184" dur="500"/>
                                        <p:tgtEl>
                                          <p:spTgt spid="174"/>
                                        </p:tgtEl>
                                      </p:cBhvr>
                                    </p:animEffect>
                                  </p:childTnLst>
                                </p:cTn>
                              </p:par>
                            </p:childTnLst>
                          </p:cTn>
                        </p:par>
                        <p:par>
                          <p:cTn id="185" fill="hold">
                            <p:stCondLst>
                              <p:cond delay="500"/>
                            </p:stCondLst>
                            <p:childTnLst>
                              <p:par>
                                <p:cTn id="186" presetID="22" presetClass="entr" presetSubtype="8" fill="hold" nodeType="afterEffect">
                                  <p:stCondLst>
                                    <p:cond delay="0"/>
                                  </p:stCondLst>
                                  <p:childTnLst>
                                    <p:set>
                                      <p:cBhvr>
                                        <p:cTn id="187" dur="1" fill="hold">
                                          <p:stCondLst>
                                            <p:cond delay="0"/>
                                          </p:stCondLst>
                                        </p:cTn>
                                        <p:tgtEl>
                                          <p:spTgt spid="175"/>
                                        </p:tgtEl>
                                        <p:attrNameLst>
                                          <p:attrName>style.visibility</p:attrName>
                                        </p:attrNameLst>
                                      </p:cBhvr>
                                      <p:to>
                                        <p:strVal val="visible"/>
                                      </p:to>
                                    </p:set>
                                    <p:animEffect transition="in" filter="wipe(left)">
                                      <p:cBhvr>
                                        <p:cTn id="188" dur="500"/>
                                        <p:tgtEl>
                                          <p:spTgt spid="175"/>
                                        </p:tgtEl>
                                      </p:cBhvr>
                                    </p:animEffect>
                                  </p:childTnLst>
                                </p:cTn>
                              </p:par>
                              <p:par>
                                <p:cTn id="189" presetID="22" presetClass="entr" presetSubtype="8" fill="hold" nodeType="withEffect">
                                  <p:stCondLst>
                                    <p:cond delay="0"/>
                                  </p:stCondLst>
                                  <p:childTnLst>
                                    <p:set>
                                      <p:cBhvr>
                                        <p:cTn id="190" dur="1" fill="hold">
                                          <p:stCondLst>
                                            <p:cond delay="0"/>
                                          </p:stCondLst>
                                        </p:cTn>
                                        <p:tgtEl>
                                          <p:spTgt spid="178"/>
                                        </p:tgtEl>
                                        <p:attrNameLst>
                                          <p:attrName>style.visibility</p:attrName>
                                        </p:attrNameLst>
                                      </p:cBhvr>
                                      <p:to>
                                        <p:strVal val="visible"/>
                                      </p:to>
                                    </p:set>
                                    <p:animEffect transition="in" filter="wipe(left)">
                                      <p:cBhvr>
                                        <p:cTn id="191" dur="500"/>
                                        <p:tgtEl>
                                          <p:spTgt spid="178"/>
                                        </p:tgtEl>
                                      </p:cBhvr>
                                    </p:animEffect>
                                  </p:childTnLst>
                                </p:cTn>
                              </p:par>
                              <p:par>
                                <p:cTn id="192" presetID="22" presetClass="entr" presetSubtype="8" fill="hold" nodeType="withEffect">
                                  <p:stCondLst>
                                    <p:cond delay="0"/>
                                  </p:stCondLst>
                                  <p:childTnLst>
                                    <p:set>
                                      <p:cBhvr>
                                        <p:cTn id="193" dur="1" fill="hold">
                                          <p:stCondLst>
                                            <p:cond delay="0"/>
                                          </p:stCondLst>
                                        </p:cTn>
                                        <p:tgtEl>
                                          <p:spTgt spid="181"/>
                                        </p:tgtEl>
                                        <p:attrNameLst>
                                          <p:attrName>style.visibility</p:attrName>
                                        </p:attrNameLst>
                                      </p:cBhvr>
                                      <p:to>
                                        <p:strVal val="visible"/>
                                      </p:to>
                                    </p:set>
                                    <p:animEffect transition="in" filter="wipe(left)">
                                      <p:cBhvr>
                                        <p:cTn id="194" dur="500"/>
                                        <p:tgtEl>
                                          <p:spTgt spid="181"/>
                                        </p:tgtEl>
                                      </p:cBhvr>
                                    </p:animEffect>
                                  </p:childTnLst>
                                </p:cTn>
                              </p:par>
                              <p:par>
                                <p:cTn id="195" presetID="22" presetClass="entr" presetSubtype="8" fill="hold" nodeType="withEffect">
                                  <p:stCondLst>
                                    <p:cond delay="0"/>
                                  </p:stCondLst>
                                  <p:childTnLst>
                                    <p:set>
                                      <p:cBhvr>
                                        <p:cTn id="196" dur="1" fill="hold">
                                          <p:stCondLst>
                                            <p:cond delay="0"/>
                                          </p:stCondLst>
                                        </p:cTn>
                                        <p:tgtEl>
                                          <p:spTgt spid="184"/>
                                        </p:tgtEl>
                                        <p:attrNameLst>
                                          <p:attrName>style.visibility</p:attrName>
                                        </p:attrNameLst>
                                      </p:cBhvr>
                                      <p:to>
                                        <p:strVal val="visible"/>
                                      </p:to>
                                    </p:set>
                                    <p:animEffect transition="in" filter="wipe(left)">
                                      <p:cBhvr>
                                        <p:cTn id="197" dur="500"/>
                                        <p:tgtEl>
                                          <p:spTgt spid="184"/>
                                        </p:tgtEl>
                                      </p:cBhvr>
                                    </p:animEffect>
                                  </p:childTnLst>
                                </p:cTn>
                              </p:par>
                            </p:childTnLst>
                          </p:cTn>
                        </p:par>
                        <p:par>
                          <p:cTn id="198" fill="hold">
                            <p:stCondLst>
                              <p:cond delay="1000"/>
                            </p:stCondLst>
                            <p:childTnLst>
                              <p:par>
                                <p:cTn id="199" presetID="22" presetClass="entr" presetSubtype="8" fill="hold" grpId="0" nodeType="afterEffect">
                                  <p:stCondLst>
                                    <p:cond delay="0"/>
                                  </p:stCondLst>
                                  <p:childTnLst>
                                    <p:set>
                                      <p:cBhvr>
                                        <p:cTn id="200" dur="1" fill="hold">
                                          <p:stCondLst>
                                            <p:cond delay="0"/>
                                          </p:stCondLst>
                                        </p:cTn>
                                        <p:tgtEl>
                                          <p:spTgt spid="187"/>
                                        </p:tgtEl>
                                        <p:attrNameLst>
                                          <p:attrName>style.visibility</p:attrName>
                                        </p:attrNameLst>
                                      </p:cBhvr>
                                      <p:to>
                                        <p:strVal val="visible"/>
                                      </p:to>
                                    </p:set>
                                    <p:animEffect transition="in" filter="wipe(left)">
                                      <p:cBhvr>
                                        <p:cTn id="201" dur="500"/>
                                        <p:tgtEl>
                                          <p:spTgt spid="187"/>
                                        </p:tgtEl>
                                      </p:cBhvr>
                                    </p:animEffect>
                                  </p:childTnLst>
                                </p:cTn>
                              </p:par>
                              <p:par>
                                <p:cTn id="202" presetID="22" presetClass="entr" presetSubtype="8" fill="hold" grpId="0" nodeType="withEffect">
                                  <p:stCondLst>
                                    <p:cond delay="0"/>
                                  </p:stCondLst>
                                  <p:childTnLst>
                                    <p:set>
                                      <p:cBhvr>
                                        <p:cTn id="203" dur="1" fill="hold">
                                          <p:stCondLst>
                                            <p:cond delay="0"/>
                                          </p:stCondLst>
                                        </p:cTn>
                                        <p:tgtEl>
                                          <p:spTgt spid="188"/>
                                        </p:tgtEl>
                                        <p:attrNameLst>
                                          <p:attrName>style.visibility</p:attrName>
                                        </p:attrNameLst>
                                      </p:cBhvr>
                                      <p:to>
                                        <p:strVal val="visible"/>
                                      </p:to>
                                    </p:set>
                                    <p:animEffect transition="in" filter="wipe(left)">
                                      <p:cBhvr>
                                        <p:cTn id="204" dur="500"/>
                                        <p:tgtEl>
                                          <p:spTgt spid="188"/>
                                        </p:tgtEl>
                                      </p:cBhvr>
                                    </p:animEffect>
                                  </p:childTnLst>
                                </p:cTn>
                              </p:par>
                              <p:par>
                                <p:cTn id="205" presetID="22" presetClass="entr" presetSubtype="8" fill="hold" grpId="0" nodeType="withEffect">
                                  <p:stCondLst>
                                    <p:cond delay="0"/>
                                  </p:stCondLst>
                                  <p:childTnLst>
                                    <p:set>
                                      <p:cBhvr>
                                        <p:cTn id="206" dur="1" fill="hold">
                                          <p:stCondLst>
                                            <p:cond delay="0"/>
                                          </p:stCondLst>
                                        </p:cTn>
                                        <p:tgtEl>
                                          <p:spTgt spid="189"/>
                                        </p:tgtEl>
                                        <p:attrNameLst>
                                          <p:attrName>style.visibility</p:attrName>
                                        </p:attrNameLst>
                                      </p:cBhvr>
                                      <p:to>
                                        <p:strVal val="visible"/>
                                      </p:to>
                                    </p:set>
                                    <p:animEffect transition="in" filter="wipe(left)">
                                      <p:cBhvr>
                                        <p:cTn id="207" dur="500"/>
                                        <p:tgtEl>
                                          <p:spTgt spid="189"/>
                                        </p:tgtEl>
                                      </p:cBhvr>
                                    </p:animEffect>
                                  </p:childTnLst>
                                </p:cTn>
                              </p:par>
                              <p:par>
                                <p:cTn id="208" presetID="22" presetClass="entr" presetSubtype="8" fill="hold" grpId="0" nodeType="withEffect">
                                  <p:stCondLst>
                                    <p:cond delay="0"/>
                                  </p:stCondLst>
                                  <p:childTnLst>
                                    <p:set>
                                      <p:cBhvr>
                                        <p:cTn id="209" dur="1" fill="hold">
                                          <p:stCondLst>
                                            <p:cond delay="0"/>
                                          </p:stCondLst>
                                        </p:cTn>
                                        <p:tgtEl>
                                          <p:spTgt spid="190"/>
                                        </p:tgtEl>
                                        <p:attrNameLst>
                                          <p:attrName>style.visibility</p:attrName>
                                        </p:attrNameLst>
                                      </p:cBhvr>
                                      <p:to>
                                        <p:strVal val="visible"/>
                                      </p:to>
                                    </p:set>
                                    <p:animEffect transition="in" filter="wipe(left)">
                                      <p:cBhvr>
                                        <p:cTn id="210" dur="500"/>
                                        <p:tgtEl>
                                          <p:spTgt spid="190"/>
                                        </p:tgtEl>
                                      </p:cBhvr>
                                    </p:animEffect>
                                  </p:childTnLst>
                                </p:cTn>
                              </p:par>
                            </p:childTnLst>
                          </p:cTn>
                        </p:par>
                        <p:par>
                          <p:cTn id="211" fill="hold">
                            <p:stCondLst>
                              <p:cond delay="1500"/>
                            </p:stCondLst>
                            <p:childTnLst>
                              <p:par>
                                <p:cTn id="212" presetID="22" presetClass="entr" presetSubtype="8" fill="hold" grpId="0" nodeType="afterEffect">
                                  <p:stCondLst>
                                    <p:cond delay="0"/>
                                  </p:stCondLst>
                                  <p:childTnLst>
                                    <p:set>
                                      <p:cBhvr>
                                        <p:cTn id="213" dur="1" fill="hold">
                                          <p:stCondLst>
                                            <p:cond delay="0"/>
                                          </p:stCondLst>
                                        </p:cTn>
                                        <p:tgtEl>
                                          <p:spTgt spid="191"/>
                                        </p:tgtEl>
                                        <p:attrNameLst>
                                          <p:attrName>style.visibility</p:attrName>
                                        </p:attrNameLst>
                                      </p:cBhvr>
                                      <p:to>
                                        <p:strVal val="visible"/>
                                      </p:to>
                                    </p:set>
                                    <p:animEffect transition="in" filter="wipe(left)">
                                      <p:cBhvr>
                                        <p:cTn id="214" dur="500"/>
                                        <p:tgtEl>
                                          <p:spTgt spid="191"/>
                                        </p:tgtEl>
                                      </p:cBhvr>
                                    </p:animEffect>
                                  </p:childTnLst>
                                </p:cTn>
                              </p:par>
                            </p:childTnLst>
                          </p:cTn>
                        </p:par>
                        <p:par>
                          <p:cTn id="215" fill="hold">
                            <p:stCondLst>
                              <p:cond delay="2000"/>
                            </p:stCondLst>
                            <p:childTnLst>
                              <p:par>
                                <p:cTn id="216" presetID="14" presetClass="entr" presetSubtype="10" fill="hold" grpId="0" nodeType="afterEffect">
                                  <p:stCondLst>
                                    <p:cond delay="0"/>
                                  </p:stCondLst>
                                  <p:childTnLst>
                                    <p:set>
                                      <p:cBhvr>
                                        <p:cTn id="217" dur="1" fill="hold">
                                          <p:stCondLst>
                                            <p:cond delay="0"/>
                                          </p:stCondLst>
                                        </p:cTn>
                                        <p:tgtEl>
                                          <p:spTgt spid="193"/>
                                        </p:tgtEl>
                                        <p:attrNameLst>
                                          <p:attrName>style.visibility</p:attrName>
                                        </p:attrNameLst>
                                      </p:cBhvr>
                                      <p:to>
                                        <p:strVal val="visible"/>
                                      </p:to>
                                    </p:set>
                                    <p:animEffect transition="in" filter="randombar(horizontal)">
                                      <p:cBhvr>
                                        <p:cTn id="218" dur="500"/>
                                        <p:tgtEl>
                                          <p:spTgt spid="193"/>
                                        </p:tgtEl>
                                      </p:cBhvr>
                                    </p:animEffect>
                                  </p:childTnLst>
                                </p:cTn>
                              </p:par>
                              <p:par>
                                <p:cTn id="219" presetID="14" presetClass="entr" presetSubtype="10" fill="hold" grpId="0" nodeType="withEffect">
                                  <p:stCondLst>
                                    <p:cond delay="0"/>
                                  </p:stCondLst>
                                  <p:childTnLst>
                                    <p:set>
                                      <p:cBhvr>
                                        <p:cTn id="220" dur="1" fill="hold">
                                          <p:stCondLst>
                                            <p:cond delay="0"/>
                                          </p:stCondLst>
                                        </p:cTn>
                                        <p:tgtEl>
                                          <p:spTgt spid="192"/>
                                        </p:tgtEl>
                                        <p:attrNameLst>
                                          <p:attrName>style.visibility</p:attrName>
                                        </p:attrNameLst>
                                      </p:cBhvr>
                                      <p:to>
                                        <p:strVal val="visible"/>
                                      </p:to>
                                    </p:set>
                                    <p:animEffect transition="in" filter="randombar(horizontal)">
                                      <p:cBhvr>
                                        <p:cTn id="221" dur="500"/>
                                        <p:tgtEl>
                                          <p:spTgt spid="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P spid="138" grpId="0" animBg="1"/>
      <p:bldP spid="139" grpId="0" animBg="1"/>
      <p:bldP spid="140" grpId="0" animBg="1"/>
      <p:bldP spid="141" grpId="0" animBg="1"/>
      <p:bldP spid="142" grpId="0" animBg="1"/>
      <p:bldP spid="143" grpId="0" animBg="1"/>
      <p:bldP spid="144" grpId="0" animBg="1"/>
      <p:bldP spid="145" grpId="0" animBg="1"/>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87" grpId="0"/>
      <p:bldP spid="188" grpId="0"/>
      <p:bldP spid="189" grpId="0"/>
      <p:bldP spid="190" grpId="0"/>
      <p:bldP spid="191" grpId="0" animBg="1"/>
      <p:bldP spid="192" grpId="0"/>
      <p:bldP spid="19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flipV="1">
            <a:off x="6657469" y="2787287"/>
            <a:ext cx="3007231" cy="1836416"/>
          </a:xfrm>
          <a:prstGeom prst="roundRect">
            <a:avLst>
              <a:gd name="adj" fmla="val 7741"/>
            </a:avLst>
          </a:prstGeom>
          <a:blipFill>
            <a:blip r:embed="rId3"/>
            <a:stretch>
              <a:fillRect/>
            </a:stretch>
          </a:blip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圆角矩形 49"/>
          <p:cNvSpPr/>
          <p:nvPr/>
        </p:nvSpPr>
        <p:spPr>
          <a:xfrm flipV="1">
            <a:off x="2273300" y="2787287"/>
            <a:ext cx="3007231" cy="1836416"/>
          </a:xfrm>
          <a:prstGeom prst="roundRect">
            <a:avLst>
              <a:gd name="adj" fmla="val 7741"/>
            </a:avLst>
          </a:prstGeom>
          <a:blipFill>
            <a:blip r:embed="rId3"/>
            <a:stretch>
              <a:fillRect/>
            </a:stretch>
          </a:blipFill>
          <a:ln w="22225">
            <a:gradFill>
              <a:gsLst>
                <a:gs pos="0">
                  <a:schemeClr val="bg1"/>
                </a:gs>
                <a:gs pos="100000">
                  <a:schemeClr val="bg1">
                    <a:lumMod val="75000"/>
                  </a:schemeClr>
                </a:gs>
              </a:gsLst>
              <a:lin ang="18900000" scaled="0"/>
            </a:gradFill>
          </a:ln>
          <a:effectLst>
            <a:outerShdw blurRad="508000" dist="2413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1" name="组合 50"/>
          <p:cNvGrpSpPr/>
          <p:nvPr/>
        </p:nvGrpSpPr>
        <p:grpSpPr>
          <a:xfrm>
            <a:off x="6866433" y="1719713"/>
            <a:ext cx="2589304" cy="1451302"/>
            <a:chOff x="6866433" y="1719713"/>
            <a:chExt cx="2589304" cy="1451302"/>
          </a:xfrm>
        </p:grpSpPr>
        <p:sp>
          <p:nvSpPr>
            <p:cNvPr id="52" name="圆角矩形 51"/>
            <p:cNvSpPr/>
            <p:nvPr/>
          </p:nvSpPr>
          <p:spPr>
            <a:xfrm>
              <a:off x="6866433" y="1719713"/>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3" name="Group 4"/>
            <p:cNvGrpSpPr>
              <a:grpSpLocks noChangeAspect="1"/>
            </p:cNvGrpSpPr>
            <p:nvPr/>
          </p:nvGrpSpPr>
          <p:grpSpPr bwMode="auto">
            <a:xfrm>
              <a:off x="7346986" y="2858038"/>
              <a:ext cx="215827" cy="252924"/>
              <a:chOff x="1776" y="1776"/>
              <a:chExt cx="64" cy="75"/>
            </a:xfrm>
            <a:solidFill>
              <a:schemeClr val="bg1"/>
            </a:solidFill>
            <a:effectLst/>
          </p:grpSpPr>
          <p:sp>
            <p:nvSpPr>
              <p:cNvPr id="55" name="Freeform 5"/>
              <p:cNvSpPr>
                <a:spLocks/>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6" name="Freeform 6"/>
              <p:cNvSpPr>
                <a:spLocks/>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7" name="Freeform 7"/>
              <p:cNvSpPr>
                <a:spLocks/>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58" name="Freeform 8"/>
              <p:cNvSpPr>
                <a:spLocks/>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54" name="文本框 44"/>
            <p:cNvSpPr txBox="1"/>
            <p:nvPr/>
          </p:nvSpPr>
          <p:spPr>
            <a:xfrm>
              <a:off x="7612549" y="2806491"/>
              <a:ext cx="1556353" cy="338554"/>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grpSp>
      <p:grpSp>
        <p:nvGrpSpPr>
          <p:cNvPr id="59" name="组合 58"/>
          <p:cNvGrpSpPr/>
          <p:nvPr/>
        </p:nvGrpSpPr>
        <p:grpSpPr>
          <a:xfrm>
            <a:off x="6866433" y="4293816"/>
            <a:ext cx="2589304" cy="1451302"/>
            <a:chOff x="6866433" y="4293816"/>
            <a:chExt cx="2589304" cy="1451302"/>
          </a:xfrm>
        </p:grpSpPr>
        <p:sp>
          <p:nvSpPr>
            <p:cNvPr id="60" name="圆角矩形 59"/>
            <p:cNvSpPr/>
            <p:nvPr/>
          </p:nvSpPr>
          <p:spPr>
            <a:xfrm>
              <a:off x="6866433" y="4293816"/>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61" name="Group 18"/>
            <p:cNvGrpSpPr>
              <a:grpSpLocks noChangeAspect="1"/>
            </p:cNvGrpSpPr>
            <p:nvPr/>
          </p:nvGrpSpPr>
          <p:grpSpPr bwMode="auto">
            <a:xfrm>
              <a:off x="7322289" y="4384932"/>
              <a:ext cx="265222" cy="247137"/>
              <a:chOff x="3802" y="2858"/>
              <a:chExt cx="616" cy="574"/>
            </a:xfrm>
            <a:solidFill>
              <a:schemeClr val="bg1"/>
            </a:solidFill>
            <a:effectLst/>
          </p:grpSpPr>
          <p:sp>
            <p:nvSpPr>
              <p:cNvPr id="63" name="Rectangle 19"/>
              <p:cNvSpPr>
                <a:spLocks noChangeArrowheads="1"/>
              </p:cNvSpPr>
              <p:nvPr/>
            </p:nvSpPr>
            <p:spPr bwMode="auto">
              <a:xfrm>
                <a:off x="3802" y="3205"/>
                <a:ext cx="129" cy="2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4" name="Rectangle 20"/>
              <p:cNvSpPr>
                <a:spLocks noChangeArrowheads="1"/>
              </p:cNvSpPr>
              <p:nvPr/>
            </p:nvSpPr>
            <p:spPr bwMode="auto">
              <a:xfrm>
                <a:off x="3964" y="3174"/>
                <a:ext cx="129" cy="25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5" name="Rectangle 21"/>
              <p:cNvSpPr>
                <a:spLocks noChangeArrowheads="1"/>
              </p:cNvSpPr>
              <p:nvPr/>
            </p:nvSpPr>
            <p:spPr bwMode="auto">
              <a:xfrm>
                <a:off x="4129" y="3131"/>
                <a:ext cx="129" cy="301"/>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6" name="Rectangle 22"/>
              <p:cNvSpPr>
                <a:spLocks noChangeArrowheads="1"/>
              </p:cNvSpPr>
              <p:nvPr/>
            </p:nvSpPr>
            <p:spPr bwMode="auto">
              <a:xfrm>
                <a:off x="4289" y="3078"/>
                <a:ext cx="129" cy="3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67" name="Freeform 23"/>
              <p:cNvSpPr>
                <a:spLocks/>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62" name="文本框 45"/>
            <p:cNvSpPr txBox="1"/>
            <p:nvPr/>
          </p:nvSpPr>
          <p:spPr>
            <a:xfrm>
              <a:off x="7612549" y="4326357"/>
              <a:ext cx="1556353" cy="338554"/>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grpSp>
      <p:grpSp>
        <p:nvGrpSpPr>
          <p:cNvPr id="68" name="组合 67"/>
          <p:cNvGrpSpPr/>
          <p:nvPr/>
        </p:nvGrpSpPr>
        <p:grpSpPr>
          <a:xfrm>
            <a:off x="2482264" y="1719713"/>
            <a:ext cx="2589304" cy="1451302"/>
            <a:chOff x="2482264" y="1719713"/>
            <a:chExt cx="2589304" cy="1451302"/>
          </a:xfrm>
        </p:grpSpPr>
        <p:sp>
          <p:nvSpPr>
            <p:cNvPr id="69" name="圆角矩形 68"/>
            <p:cNvSpPr/>
            <p:nvPr/>
          </p:nvSpPr>
          <p:spPr>
            <a:xfrm>
              <a:off x="2482264" y="1719713"/>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文本框 18"/>
            <p:cNvSpPr txBox="1"/>
            <p:nvPr/>
          </p:nvSpPr>
          <p:spPr>
            <a:xfrm>
              <a:off x="3185099" y="2806491"/>
              <a:ext cx="1556353" cy="338554"/>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grpSp>
          <p:nvGrpSpPr>
            <p:cNvPr id="71" name="Group 13"/>
            <p:cNvGrpSpPr>
              <a:grpSpLocks noChangeAspect="1"/>
            </p:cNvGrpSpPr>
            <p:nvPr/>
          </p:nvGrpSpPr>
          <p:grpSpPr bwMode="auto">
            <a:xfrm>
              <a:off x="2929103" y="2851348"/>
              <a:ext cx="263195" cy="266303"/>
              <a:chOff x="2426" y="2781"/>
              <a:chExt cx="593" cy="600"/>
            </a:xfrm>
            <a:solidFill>
              <a:schemeClr val="bg1"/>
            </a:solidFill>
            <a:effectLst/>
          </p:grpSpPr>
          <p:sp>
            <p:nvSpPr>
              <p:cNvPr id="72" name="Freeform 14"/>
              <p:cNvSpPr>
                <a:spLocks/>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3"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grpSp>
      <p:grpSp>
        <p:nvGrpSpPr>
          <p:cNvPr id="74" name="组合 73"/>
          <p:cNvGrpSpPr/>
          <p:nvPr/>
        </p:nvGrpSpPr>
        <p:grpSpPr>
          <a:xfrm>
            <a:off x="2482264" y="4293816"/>
            <a:ext cx="2589304" cy="1451302"/>
            <a:chOff x="2482264" y="4293816"/>
            <a:chExt cx="2589304" cy="1451302"/>
          </a:xfrm>
        </p:grpSpPr>
        <p:sp>
          <p:nvSpPr>
            <p:cNvPr id="75" name="圆角矩形 74"/>
            <p:cNvSpPr/>
            <p:nvPr/>
          </p:nvSpPr>
          <p:spPr>
            <a:xfrm>
              <a:off x="2482264" y="4293816"/>
              <a:ext cx="2589304" cy="1451302"/>
            </a:xfrm>
            <a:prstGeom prst="roundRect">
              <a:avLst>
                <a:gd name="adj" fmla="val 7741"/>
              </a:avLst>
            </a:prstGeom>
            <a:blipFill>
              <a:blip r:embed="rId4"/>
              <a:stretch>
                <a:fillRect/>
              </a:stretch>
            </a:blipFill>
            <a:ln w="15875">
              <a:gradFill flip="none" rotWithShape="1">
                <a:gsLst>
                  <a:gs pos="0">
                    <a:schemeClr val="bg1"/>
                  </a:gs>
                  <a:gs pos="100000">
                    <a:schemeClr val="bg1">
                      <a:lumMod val="85000"/>
                    </a:schemeClr>
                  </a:gs>
                </a:gsLst>
                <a:lin ang="2700000" scaled="1"/>
                <a:tileRect/>
              </a:gradFill>
            </a:ln>
            <a:effectLst>
              <a:outerShdw blurRad="342900" dist="1651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6" name="组合 75"/>
            <p:cNvGrpSpPr/>
            <p:nvPr/>
          </p:nvGrpSpPr>
          <p:grpSpPr>
            <a:xfrm>
              <a:off x="2936301" y="4385828"/>
              <a:ext cx="248798" cy="270744"/>
              <a:chOff x="4873620" y="1965325"/>
              <a:chExt cx="269882" cy="293688"/>
            </a:xfrm>
            <a:solidFill>
              <a:schemeClr val="bg1"/>
            </a:solidFill>
            <a:effectLst/>
          </p:grpSpPr>
          <p:sp>
            <p:nvSpPr>
              <p:cNvPr id="78" name="Freeform 502"/>
              <p:cNvSpPr>
                <a:spLocks/>
              </p:cNvSpPr>
              <p:nvPr/>
            </p:nvSpPr>
            <p:spPr bwMode="auto">
              <a:xfrm>
                <a:off x="4873620" y="2127250"/>
                <a:ext cx="112713" cy="131763"/>
              </a:xfrm>
              <a:custGeom>
                <a:avLst/>
                <a:gdLst>
                  <a:gd name="T0" fmla="*/ 2 w 30"/>
                  <a:gd name="T1" fmla="*/ 0 h 35"/>
                  <a:gd name="T2" fmla="*/ 28 w 30"/>
                  <a:gd name="T3" fmla="*/ 0 h 35"/>
                  <a:gd name="T4" fmla="*/ 30 w 30"/>
                  <a:gd name="T5" fmla="*/ 1 h 35"/>
                  <a:gd name="T6" fmla="*/ 28 w 30"/>
                  <a:gd name="T7" fmla="*/ 3 h 35"/>
                  <a:gd name="T8" fmla="*/ 3 w 30"/>
                  <a:gd name="T9" fmla="*/ 3 h 35"/>
                  <a:gd name="T10" fmla="*/ 3 w 30"/>
                  <a:gd name="T11" fmla="*/ 33 h 35"/>
                  <a:gd name="T12" fmla="*/ 2 w 30"/>
                  <a:gd name="T13" fmla="*/ 35 h 35"/>
                  <a:gd name="T14" fmla="*/ 0 w 30"/>
                  <a:gd name="T15" fmla="*/ 33 h 35"/>
                  <a:gd name="T16" fmla="*/ 0 w 30"/>
                  <a:gd name="T17" fmla="*/ 1 h 35"/>
                  <a:gd name="T18" fmla="*/ 2 w 30"/>
                  <a:gd name="T1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 h="35">
                    <a:moveTo>
                      <a:pt x="2" y="0"/>
                    </a:moveTo>
                    <a:cubicBezTo>
                      <a:pt x="28" y="0"/>
                      <a:pt x="28" y="0"/>
                      <a:pt x="28" y="0"/>
                    </a:cubicBezTo>
                    <a:cubicBezTo>
                      <a:pt x="29" y="0"/>
                      <a:pt x="30" y="1"/>
                      <a:pt x="30" y="1"/>
                    </a:cubicBezTo>
                    <a:cubicBezTo>
                      <a:pt x="30" y="2"/>
                      <a:pt x="29" y="3"/>
                      <a:pt x="28" y="3"/>
                    </a:cubicBezTo>
                    <a:cubicBezTo>
                      <a:pt x="3" y="3"/>
                      <a:pt x="3" y="3"/>
                      <a:pt x="3" y="3"/>
                    </a:cubicBezTo>
                    <a:cubicBezTo>
                      <a:pt x="3" y="33"/>
                      <a:pt x="3" y="33"/>
                      <a:pt x="3" y="33"/>
                    </a:cubicBezTo>
                    <a:cubicBezTo>
                      <a:pt x="3" y="34"/>
                      <a:pt x="3" y="35"/>
                      <a:pt x="2" y="35"/>
                    </a:cubicBezTo>
                    <a:cubicBezTo>
                      <a:pt x="1" y="35"/>
                      <a:pt x="0" y="34"/>
                      <a:pt x="0" y="33"/>
                    </a:cubicBezTo>
                    <a:cubicBezTo>
                      <a:pt x="0" y="1"/>
                      <a:pt x="0" y="1"/>
                      <a:pt x="0" y="1"/>
                    </a:cubicBezTo>
                    <a:cubicBezTo>
                      <a:pt x="0" y="1"/>
                      <a:pt x="1" y="0"/>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79" name="Freeform 503"/>
              <p:cNvSpPr>
                <a:spLocks/>
              </p:cNvSpPr>
              <p:nvPr/>
            </p:nvSpPr>
            <p:spPr bwMode="auto">
              <a:xfrm>
                <a:off x="4884737" y="1973263"/>
                <a:ext cx="41275" cy="146050"/>
              </a:xfrm>
              <a:custGeom>
                <a:avLst/>
                <a:gdLst>
                  <a:gd name="T0" fmla="*/ 11 w 11"/>
                  <a:gd name="T1" fmla="*/ 34 h 39"/>
                  <a:gd name="T2" fmla="*/ 11 w 11"/>
                  <a:gd name="T3" fmla="*/ 6 h 39"/>
                  <a:gd name="T4" fmla="*/ 5 w 11"/>
                  <a:gd name="T5" fmla="*/ 0 h 39"/>
                  <a:gd name="T6" fmla="*/ 0 w 11"/>
                  <a:gd name="T7" fmla="*/ 6 h 39"/>
                  <a:gd name="T8" fmla="*/ 0 w 11"/>
                  <a:gd name="T9" fmla="*/ 34 h 39"/>
                  <a:gd name="T10" fmla="*/ 5 w 11"/>
                  <a:gd name="T11" fmla="*/ 39 h 39"/>
                  <a:gd name="T12" fmla="*/ 11 w 11"/>
                  <a:gd name="T13" fmla="*/ 34 h 39"/>
                </a:gdLst>
                <a:ahLst/>
                <a:cxnLst>
                  <a:cxn ang="0">
                    <a:pos x="T0" y="T1"/>
                  </a:cxn>
                  <a:cxn ang="0">
                    <a:pos x="T2" y="T3"/>
                  </a:cxn>
                  <a:cxn ang="0">
                    <a:pos x="T4" y="T5"/>
                  </a:cxn>
                  <a:cxn ang="0">
                    <a:pos x="T6" y="T7"/>
                  </a:cxn>
                  <a:cxn ang="0">
                    <a:pos x="T8" y="T9"/>
                  </a:cxn>
                  <a:cxn ang="0">
                    <a:pos x="T10" y="T11"/>
                  </a:cxn>
                  <a:cxn ang="0">
                    <a:pos x="T12" y="T13"/>
                  </a:cxn>
                </a:cxnLst>
                <a:rect l="0" t="0" r="r" b="b"/>
                <a:pathLst>
                  <a:path w="11" h="39">
                    <a:moveTo>
                      <a:pt x="11" y="34"/>
                    </a:moveTo>
                    <a:cubicBezTo>
                      <a:pt x="11" y="6"/>
                      <a:pt x="11" y="6"/>
                      <a:pt x="11" y="6"/>
                    </a:cubicBezTo>
                    <a:cubicBezTo>
                      <a:pt x="11" y="3"/>
                      <a:pt x="9" y="0"/>
                      <a:pt x="5" y="0"/>
                    </a:cubicBezTo>
                    <a:cubicBezTo>
                      <a:pt x="2" y="0"/>
                      <a:pt x="0" y="3"/>
                      <a:pt x="0" y="6"/>
                    </a:cubicBezTo>
                    <a:cubicBezTo>
                      <a:pt x="0" y="34"/>
                      <a:pt x="0" y="34"/>
                      <a:pt x="0" y="34"/>
                    </a:cubicBezTo>
                    <a:cubicBezTo>
                      <a:pt x="0" y="37"/>
                      <a:pt x="2" y="39"/>
                      <a:pt x="5" y="39"/>
                    </a:cubicBezTo>
                    <a:cubicBezTo>
                      <a:pt x="9" y="39"/>
                      <a:pt x="11" y="37"/>
                      <a:pt x="1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0" name="Freeform 504"/>
              <p:cNvSpPr>
                <a:spLocks/>
              </p:cNvSpPr>
              <p:nvPr/>
            </p:nvSpPr>
            <p:spPr bwMode="auto">
              <a:xfrm>
                <a:off x="4940303" y="1965325"/>
                <a:ext cx="177800" cy="293688"/>
              </a:xfrm>
              <a:custGeom>
                <a:avLst/>
                <a:gdLst>
                  <a:gd name="T0" fmla="*/ 5 w 47"/>
                  <a:gd name="T1" fmla="*/ 69 h 78"/>
                  <a:gd name="T2" fmla="*/ 6 w 47"/>
                  <a:gd name="T3" fmla="*/ 77 h 78"/>
                  <a:gd name="T4" fmla="*/ 9 w 47"/>
                  <a:gd name="T5" fmla="*/ 78 h 78"/>
                  <a:gd name="T6" fmla="*/ 14 w 47"/>
                  <a:gd name="T7" fmla="*/ 76 h 78"/>
                  <a:gd name="T8" fmla="*/ 26 w 47"/>
                  <a:gd name="T9" fmla="*/ 57 h 78"/>
                  <a:gd name="T10" fmla="*/ 46 w 47"/>
                  <a:gd name="T11" fmla="*/ 57 h 78"/>
                  <a:gd name="T12" fmla="*/ 47 w 47"/>
                  <a:gd name="T13" fmla="*/ 56 h 78"/>
                  <a:gd name="T14" fmla="*/ 47 w 47"/>
                  <a:gd name="T15" fmla="*/ 42 h 78"/>
                  <a:gd name="T16" fmla="*/ 32 w 47"/>
                  <a:gd name="T17" fmla="*/ 19 h 78"/>
                  <a:gd name="T18" fmla="*/ 30 w 47"/>
                  <a:gd name="T19" fmla="*/ 20 h 78"/>
                  <a:gd name="T20" fmla="*/ 35 w 47"/>
                  <a:gd name="T21" fmla="*/ 10 h 78"/>
                  <a:gd name="T22" fmla="*/ 24 w 47"/>
                  <a:gd name="T23" fmla="*/ 0 h 78"/>
                  <a:gd name="T24" fmla="*/ 14 w 47"/>
                  <a:gd name="T25" fmla="*/ 10 h 78"/>
                  <a:gd name="T26" fmla="*/ 24 w 47"/>
                  <a:gd name="T27" fmla="*/ 21 h 78"/>
                  <a:gd name="T28" fmla="*/ 27 w 47"/>
                  <a:gd name="T29" fmla="*/ 20 h 78"/>
                  <a:gd name="T30" fmla="*/ 21 w 47"/>
                  <a:gd name="T31" fmla="*/ 27 h 78"/>
                  <a:gd name="T32" fmla="*/ 5 w 47"/>
                  <a:gd name="T33" fmla="*/ 31 h 78"/>
                  <a:gd name="T34" fmla="*/ 1 w 47"/>
                  <a:gd name="T35" fmla="*/ 34 h 78"/>
                  <a:gd name="T36" fmla="*/ 1 w 47"/>
                  <a:gd name="T37" fmla="*/ 38 h 78"/>
                  <a:gd name="T38" fmla="*/ 6 w 47"/>
                  <a:gd name="T39" fmla="*/ 42 h 78"/>
                  <a:gd name="T40" fmla="*/ 8 w 47"/>
                  <a:gd name="T41" fmla="*/ 42 h 78"/>
                  <a:gd name="T42" fmla="*/ 17 w 47"/>
                  <a:gd name="T43" fmla="*/ 40 h 78"/>
                  <a:gd name="T44" fmla="*/ 17 w 47"/>
                  <a:gd name="T45" fmla="*/ 43 h 78"/>
                  <a:gd name="T46" fmla="*/ 17 w 47"/>
                  <a:gd name="T47" fmla="*/ 47 h 78"/>
                  <a:gd name="T48" fmla="*/ 5 w 47"/>
                  <a:gd name="T49" fmla="*/ 6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7" h="78">
                    <a:moveTo>
                      <a:pt x="5" y="69"/>
                    </a:moveTo>
                    <a:cubicBezTo>
                      <a:pt x="3" y="72"/>
                      <a:pt x="3" y="76"/>
                      <a:pt x="6" y="77"/>
                    </a:cubicBezTo>
                    <a:cubicBezTo>
                      <a:pt x="7" y="78"/>
                      <a:pt x="8" y="78"/>
                      <a:pt x="9" y="78"/>
                    </a:cubicBezTo>
                    <a:cubicBezTo>
                      <a:pt x="11" y="78"/>
                      <a:pt x="13" y="77"/>
                      <a:pt x="14" y="76"/>
                    </a:cubicBezTo>
                    <a:cubicBezTo>
                      <a:pt x="26" y="57"/>
                      <a:pt x="26" y="57"/>
                      <a:pt x="26" y="57"/>
                    </a:cubicBezTo>
                    <a:cubicBezTo>
                      <a:pt x="46" y="57"/>
                      <a:pt x="46" y="57"/>
                      <a:pt x="46" y="57"/>
                    </a:cubicBezTo>
                    <a:cubicBezTo>
                      <a:pt x="47" y="57"/>
                      <a:pt x="47" y="57"/>
                      <a:pt x="47" y="56"/>
                    </a:cubicBezTo>
                    <a:cubicBezTo>
                      <a:pt x="47" y="42"/>
                      <a:pt x="47" y="42"/>
                      <a:pt x="47" y="42"/>
                    </a:cubicBezTo>
                    <a:cubicBezTo>
                      <a:pt x="47" y="29"/>
                      <a:pt x="41" y="19"/>
                      <a:pt x="32" y="19"/>
                    </a:cubicBezTo>
                    <a:cubicBezTo>
                      <a:pt x="31" y="19"/>
                      <a:pt x="30" y="19"/>
                      <a:pt x="30" y="20"/>
                    </a:cubicBezTo>
                    <a:cubicBezTo>
                      <a:pt x="33" y="18"/>
                      <a:pt x="35" y="14"/>
                      <a:pt x="35" y="10"/>
                    </a:cubicBezTo>
                    <a:cubicBezTo>
                      <a:pt x="35" y="5"/>
                      <a:pt x="30" y="0"/>
                      <a:pt x="24" y="0"/>
                    </a:cubicBezTo>
                    <a:cubicBezTo>
                      <a:pt x="19" y="0"/>
                      <a:pt x="14" y="5"/>
                      <a:pt x="14" y="10"/>
                    </a:cubicBezTo>
                    <a:cubicBezTo>
                      <a:pt x="14" y="16"/>
                      <a:pt x="19" y="21"/>
                      <a:pt x="24" y="21"/>
                    </a:cubicBezTo>
                    <a:cubicBezTo>
                      <a:pt x="25" y="21"/>
                      <a:pt x="26" y="21"/>
                      <a:pt x="27" y="20"/>
                    </a:cubicBezTo>
                    <a:cubicBezTo>
                      <a:pt x="25" y="22"/>
                      <a:pt x="23" y="24"/>
                      <a:pt x="21" y="27"/>
                    </a:cubicBezTo>
                    <a:cubicBezTo>
                      <a:pt x="5" y="31"/>
                      <a:pt x="5" y="31"/>
                      <a:pt x="5" y="31"/>
                    </a:cubicBezTo>
                    <a:cubicBezTo>
                      <a:pt x="3" y="32"/>
                      <a:pt x="2" y="32"/>
                      <a:pt x="1" y="34"/>
                    </a:cubicBezTo>
                    <a:cubicBezTo>
                      <a:pt x="1" y="35"/>
                      <a:pt x="0" y="37"/>
                      <a:pt x="1" y="38"/>
                    </a:cubicBezTo>
                    <a:cubicBezTo>
                      <a:pt x="1" y="41"/>
                      <a:pt x="4" y="42"/>
                      <a:pt x="6" y="42"/>
                    </a:cubicBezTo>
                    <a:cubicBezTo>
                      <a:pt x="7" y="42"/>
                      <a:pt x="7" y="42"/>
                      <a:pt x="8" y="42"/>
                    </a:cubicBezTo>
                    <a:cubicBezTo>
                      <a:pt x="17" y="40"/>
                      <a:pt x="17" y="40"/>
                      <a:pt x="17" y="40"/>
                    </a:cubicBezTo>
                    <a:cubicBezTo>
                      <a:pt x="17" y="41"/>
                      <a:pt x="17" y="42"/>
                      <a:pt x="17" y="43"/>
                    </a:cubicBezTo>
                    <a:cubicBezTo>
                      <a:pt x="17" y="47"/>
                      <a:pt x="17" y="47"/>
                      <a:pt x="17" y="47"/>
                    </a:cubicBezTo>
                    <a:lnTo>
                      <a:pt x="5"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81" name="Freeform 505"/>
              <p:cNvSpPr>
                <a:spLocks/>
              </p:cNvSpPr>
              <p:nvPr/>
            </p:nvSpPr>
            <p:spPr bwMode="auto">
              <a:xfrm>
                <a:off x="5046664" y="2093913"/>
                <a:ext cx="96838" cy="112713"/>
              </a:xfrm>
              <a:custGeom>
                <a:avLst/>
                <a:gdLst>
                  <a:gd name="T0" fmla="*/ 1 w 26"/>
                  <a:gd name="T1" fmla="*/ 27 h 30"/>
                  <a:gd name="T2" fmla="*/ 23 w 26"/>
                  <a:gd name="T3" fmla="*/ 27 h 30"/>
                  <a:gd name="T4" fmla="*/ 23 w 26"/>
                  <a:gd name="T5" fmla="*/ 2 h 30"/>
                  <a:gd name="T6" fmla="*/ 24 w 26"/>
                  <a:gd name="T7" fmla="*/ 0 h 30"/>
                  <a:gd name="T8" fmla="*/ 26 w 26"/>
                  <a:gd name="T9" fmla="*/ 2 h 30"/>
                  <a:gd name="T10" fmla="*/ 26 w 26"/>
                  <a:gd name="T11" fmla="*/ 28 h 30"/>
                  <a:gd name="T12" fmla="*/ 24 w 26"/>
                  <a:gd name="T13" fmla="*/ 30 h 30"/>
                  <a:gd name="T14" fmla="*/ 1 w 26"/>
                  <a:gd name="T15" fmla="*/ 30 h 30"/>
                  <a:gd name="T16" fmla="*/ 0 w 26"/>
                  <a:gd name="T17" fmla="*/ 28 h 30"/>
                  <a:gd name="T18" fmla="*/ 1 w 26"/>
                  <a:gd name="T19" fmla="*/ 27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0">
                    <a:moveTo>
                      <a:pt x="1" y="27"/>
                    </a:moveTo>
                    <a:cubicBezTo>
                      <a:pt x="23" y="27"/>
                      <a:pt x="23" y="27"/>
                      <a:pt x="23" y="27"/>
                    </a:cubicBezTo>
                    <a:cubicBezTo>
                      <a:pt x="23" y="2"/>
                      <a:pt x="23" y="2"/>
                      <a:pt x="23" y="2"/>
                    </a:cubicBezTo>
                    <a:cubicBezTo>
                      <a:pt x="23" y="1"/>
                      <a:pt x="23" y="0"/>
                      <a:pt x="24" y="0"/>
                    </a:cubicBezTo>
                    <a:cubicBezTo>
                      <a:pt x="25" y="0"/>
                      <a:pt x="26" y="1"/>
                      <a:pt x="26" y="2"/>
                    </a:cubicBezTo>
                    <a:cubicBezTo>
                      <a:pt x="26" y="28"/>
                      <a:pt x="26" y="28"/>
                      <a:pt x="26" y="28"/>
                    </a:cubicBezTo>
                    <a:cubicBezTo>
                      <a:pt x="26" y="29"/>
                      <a:pt x="25" y="30"/>
                      <a:pt x="24" y="30"/>
                    </a:cubicBezTo>
                    <a:cubicBezTo>
                      <a:pt x="1" y="30"/>
                      <a:pt x="1" y="30"/>
                      <a:pt x="1" y="30"/>
                    </a:cubicBezTo>
                    <a:cubicBezTo>
                      <a:pt x="0" y="30"/>
                      <a:pt x="0" y="29"/>
                      <a:pt x="0" y="28"/>
                    </a:cubicBezTo>
                    <a:cubicBezTo>
                      <a:pt x="0" y="27"/>
                      <a:pt x="0" y="27"/>
                      <a:pt x="1" y="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77" name="文本框 43"/>
            <p:cNvSpPr txBox="1"/>
            <p:nvPr/>
          </p:nvSpPr>
          <p:spPr>
            <a:xfrm>
              <a:off x="3185099" y="4326357"/>
              <a:ext cx="1556353" cy="338554"/>
            </a:xfrm>
            <a:prstGeom prst="rect">
              <a:avLst/>
            </a:prstGeom>
            <a:noFill/>
          </p:spPr>
          <p:txBody>
            <a:bodyPr wrap="square" rtlCol="0">
              <a:spAutoFit/>
            </a:bodyPr>
            <a:lstStyle/>
            <a:p>
              <a:r>
                <a:rPr lang="zh-CN" altLang="en-US" sz="1600" dirty="0">
                  <a:solidFill>
                    <a:schemeClr val="bg1"/>
                  </a:solidFill>
                  <a:cs typeface="+mn-ea"/>
                  <a:sym typeface="+mn-lt"/>
                </a:rPr>
                <a:t>添加标题</a:t>
              </a:r>
            </a:p>
          </p:txBody>
        </p:sp>
      </p:grpSp>
      <p:sp>
        <p:nvSpPr>
          <p:cNvPr id="82" name="文本框 46"/>
          <p:cNvSpPr txBox="1"/>
          <p:nvPr/>
        </p:nvSpPr>
        <p:spPr>
          <a:xfrm>
            <a:off x="2908105" y="3471229"/>
            <a:ext cx="1727394" cy="646331"/>
          </a:xfrm>
          <a:prstGeom prst="rect">
            <a:avLst/>
          </a:prstGeom>
          <a:noFill/>
        </p:spPr>
        <p:txBody>
          <a:bodyPr wrap="square" rtlCol="0">
            <a:spAutoFit/>
          </a:bodyPr>
          <a:lstStyle/>
          <a:p>
            <a:pPr algn="ctr"/>
            <a:r>
              <a:rPr lang="zh-CN" altLang="en-US" sz="2400" dirty="0">
                <a:solidFill>
                  <a:schemeClr val="bg2">
                    <a:lumMod val="10000"/>
                  </a:schemeClr>
                </a:solidFill>
                <a:effectLst>
                  <a:innerShdw blurRad="76200" dist="38100" dir="13500000">
                    <a:prstClr val="black">
                      <a:alpha val="50000"/>
                    </a:prstClr>
                  </a:innerShdw>
                </a:effectLst>
                <a:cs typeface="+mn-ea"/>
                <a:sym typeface="+mn-lt"/>
              </a:rPr>
              <a:t>添加文本</a:t>
            </a:r>
            <a:r>
              <a:rPr lang="en-US" altLang="zh-CN" sz="1200" dirty="0">
                <a:solidFill>
                  <a:schemeClr val="bg2">
                    <a:lumMod val="10000"/>
                  </a:schemeClr>
                </a:solidFill>
                <a:cs typeface="+mn-ea"/>
                <a:sym typeface="+mn-lt"/>
              </a:rPr>
              <a:t>Work Experience</a:t>
            </a:r>
            <a:endParaRPr lang="zh-CN" altLang="en-US" sz="1200" dirty="0">
              <a:solidFill>
                <a:schemeClr val="bg2">
                  <a:lumMod val="10000"/>
                </a:schemeClr>
              </a:solidFill>
              <a:effectLst>
                <a:innerShdw blurRad="76200" dist="38100" dir="13500000">
                  <a:prstClr val="black">
                    <a:alpha val="50000"/>
                  </a:prstClr>
                </a:innerShdw>
              </a:effectLst>
              <a:cs typeface="+mn-ea"/>
              <a:sym typeface="+mn-lt"/>
            </a:endParaRPr>
          </a:p>
        </p:txBody>
      </p:sp>
      <p:sp>
        <p:nvSpPr>
          <p:cNvPr id="83" name="文本框 46"/>
          <p:cNvSpPr txBox="1"/>
          <p:nvPr/>
        </p:nvSpPr>
        <p:spPr>
          <a:xfrm>
            <a:off x="7309676" y="3471229"/>
            <a:ext cx="1727394" cy="646331"/>
          </a:xfrm>
          <a:prstGeom prst="rect">
            <a:avLst/>
          </a:prstGeom>
          <a:noFill/>
        </p:spPr>
        <p:txBody>
          <a:bodyPr wrap="square" rtlCol="0">
            <a:spAutoFit/>
          </a:bodyPr>
          <a:lstStyle/>
          <a:p>
            <a:pPr algn="ctr"/>
            <a:r>
              <a:rPr lang="zh-CN" altLang="en-US" sz="2400" dirty="0">
                <a:solidFill>
                  <a:schemeClr val="bg2">
                    <a:lumMod val="10000"/>
                  </a:schemeClr>
                </a:solidFill>
                <a:effectLst>
                  <a:innerShdw blurRad="76200" dist="38100" dir="13500000">
                    <a:prstClr val="black">
                      <a:alpha val="50000"/>
                    </a:prstClr>
                  </a:innerShdw>
                </a:effectLst>
                <a:cs typeface="+mn-ea"/>
                <a:sym typeface="+mn-lt"/>
              </a:rPr>
              <a:t>添加文本</a:t>
            </a:r>
            <a:endParaRPr lang="en-US" altLang="zh-CN" sz="2400" dirty="0">
              <a:solidFill>
                <a:schemeClr val="bg2">
                  <a:lumMod val="10000"/>
                </a:schemeClr>
              </a:solidFill>
              <a:effectLst>
                <a:innerShdw blurRad="76200" dist="38100" dir="13500000">
                  <a:prstClr val="black">
                    <a:alpha val="50000"/>
                  </a:prstClr>
                </a:innerShdw>
              </a:effectLst>
              <a:cs typeface="+mn-ea"/>
              <a:sym typeface="+mn-lt"/>
            </a:endParaRPr>
          </a:p>
          <a:p>
            <a:pPr algn="ctr"/>
            <a:r>
              <a:rPr lang="en-US" altLang="zh-CN" sz="1200" dirty="0">
                <a:solidFill>
                  <a:schemeClr val="bg2">
                    <a:lumMod val="10000"/>
                  </a:schemeClr>
                </a:solidFill>
                <a:cs typeface="+mn-ea"/>
                <a:sym typeface="+mn-lt"/>
              </a:rPr>
              <a:t>Work Experience</a:t>
            </a:r>
            <a:endParaRPr lang="zh-CN" altLang="en-US" sz="1200" dirty="0">
              <a:solidFill>
                <a:schemeClr val="bg2">
                  <a:lumMod val="10000"/>
                </a:schemeClr>
              </a:solidFill>
              <a:effectLst>
                <a:innerShdw blurRad="76200" dist="38100" dir="13500000">
                  <a:prstClr val="black">
                    <a:alpha val="50000"/>
                  </a:prstClr>
                </a:innerShdw>
              </a:effectLst>
              <a:cs typeface="+mn-ea"/>
              <a:sym typeface="+mn-lt"/>
            </a:endParaRPr>
          </a:p>
        </p:txBody>
      </p:sp>
      <p:grpSp>
        <p:nvGrpSpPr>
          <p:cNvPr id="84" name="组合 83"/>
          <p:cNvGrpSpPr/>
          <p:nvPr/>
        </p:nvGrpSpPr>
        <p:grpSpPr>
          <a:xfrm>
            <a:off x="2686683" y="1413384"/>
            <a:ext cx="2180465" cy="1352072"/>
            <a:chOff x="2686683" y="1413384"/>
            <a:chExt cx="2180465" cy="1352072"/>
          </a:xfrm>
        </p:grpSpPr>
        <p:sp>
          <p:nvSpPr>
            <p:cNvPr id="85" name="圆角矩形 84"/>
            <p:cNvSpPr/>
            <p:nvPr/>
          </p:nvSpPr>
          <p:spPr>
            <a:xfrm>
              <a:off x="2686683" y="1413384"/>
              <a:ext cx="2180465" cy="1352072"/>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6" name="文本框 129"/>
            <p:cNvSpPr txBox="1"/>
            <p:nvPr/>
          </p:nvSpPr>
          <p:spPr>
            <a:xfrm>
              <a:off x="2887094" y="152203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点击添加文字说明详情介绍点击添加文字说明详情介绍点击添加文字说明详情介绍</a:t>
              </a:r>
            </a:p>
          </p:txBody>
        </p:sp>
      </p:grpSp>
      <p:grpSp>
        <p:nvGrpSpPr>
          <p:cNvPr id="87" name="组合 86"/>
          <p:cNvGrpSpPr/>
          <p:nvPr/>
        </p:nvGrpSpPr>
        <p:grpSpPr>
          <a:xfrm>
            <a:off x="7070853" y="1413384"/>
            <a:ext cx="2180465" cy="1352072"/>
            <a:chOff x="7070853" y="1413384"/>
            <a:chExt cx="2180465" cy="1352072"/>
          </a:xfrm>
        </p:grpSpPr>
        <p:sp>
          <p:nvSpPr>
            <p:cNvPr id="88" name="圆角矩形 87"/>
            <p:cNvSpPr/>
            <p:nvPr/>
          </p:nvSpPr>
          <p:spPr>
            <a:xfrm>
              <a:off x="7070853" y="1413384"/>
              <a:ext cx="2180465" cy="1352072"/>
            </a:xfrm>
            <a:prstGeom prst="roundRect">
              <a:avLst>
                <a:gd name="adj" fmla="val 7741"/>
              </a:avLst>
            </a:prstGeom>
            <a:gradFill flip="none" rotWithShape="1">
              <a:gsLst>
                <a:gs pos="100000">
                  <a:schemeClr val="bg1"/>
                </a:gs>
                <a:gs pos="0">
                  <a:schemeClr val="bg1">
                    <a:lumMod val="85000"/>
                  </a:schemeClr>
                </a:gs>
              </a:gsLst>
              <a:lin ang="2700000" scaled="1"/>
              <a:tileRect/>
            </a:gradFill>
            <a:ln w="15875">
              <a:gradFill flip="none" rotWithShape="1">
                <a:gsLst>
                  <a:gs pos="0">
                    <a:schemeClr val="bg1"/>
                  </a:gs>
                  <a:gs pos="100000">
                    <a:schemeClr val="bg1">
                      <a:lumMod val="75000"/>
                    </a:schemeClr>
                  </a:gs>
                </a:gsLst>
                <a:lin ang="2700000" scaled="1"/>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9" name="文本框 129"/>
            <p:cNvSpPr txBox="1"/>
            <p:nvPr/>
          </p:nvSpPr>
          <p:spPr>
            <a:xfrm>
              <a:off x="7299170" y="150557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点击添加文字说明详情介绍点击添加文字说明详情介绍点击添加文字说明详情介绍</a:t>
              </a:r>
            </a:p>
          </p:txBody>
        </p:sp>
      </p:grpSp>
      <p:grpSp>
        <p:nvGrpSpPr>
          <p:cNvPr id="90" name="组合 89"/>
          <p:cNvGrpSpPr/>
          <p:nvPr/>
        </p:nvGrpSpPr>
        <p:grpSpPr>
          <a:xfrm>
            <a:off x="2686683" y="4699374"/>
            <a:ext cx="2180465" cy="1352072"/>
            <a:chOff x="2686683" y="4699374"/>
            <a:chExt cx="2180465" cy="1352072"/>
          </a:xfrm>
        </p:grpSpPr>
        <p:sp>
          <p:nvSpPr>
            <p:cNvPr id="91" name="圆角矩形 90"/>
            <p:cNvSpPr/>
            <p:nvPr/>
          </p:nvSpPr>
          <p:spPr>
            <a:xfrm flipV="1">
              <a:off x="2686683" y="4699374"/>
              <a:ext cx="2180465" cy="1352072"/>
            </a:xfrm>
            <a:prstGeom prst="roundRect">
              <a:avLst>
                <a:gd name="adj" fmla="val 7741"/>
              </a:avLst>
            </a:prstGeom>
            <a:gradFill flip="none" rotWithShape="1">
              <a:gsLst>
                <a:gs pos="100000">
                  <a:schemeClr val="bg1"/>
                </a:gs>
                <a:gs pos="0">
                  <a:schemeClr val="bg1">
                    <a:lumMod val="85000"/>
                  </a:schemeClr>
                </a:gs>
              </a:gsLst>
              <a:lin ang="18900000" scaled="0"/>
              <a:tileRect/>
            </a:gradFill>
            <a:ln w="15875">
              <a:gradFill flip="none" rotWithShape="1">
                <a:gsLst>
                  <a:gs pos="0">
                    <a:schemeClr val="bg1"/>
                  </a:gs>
                  <a:gs pos="100000">
                    <a:schemeClr val="bg1">
                      <a:lumMod val="75000"/>
                    </a:schemeClr>
                  </a:gs>
                </a:gsLst>
                <a:lin ang="18900000" scaled="0"/>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文本框 129"/>
            <p:cNvSpPr txBox="1"/>
            <p:nvPr/>
          </p:nvSpPr>
          <p:spPr>
            <a:xfrm>
              <a:off x="2884900" y="478262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点击添加文字说明详情介绍点击添加文字说明详情介绍点击添加文字说明详情介绍</a:t>
              </a:r>
            </a:p>
          </p:txBody>
        </p:sp>
      </p:grpSp>
      <p:grpSp>
        <p:nvGrpSpPr>
          <p:cNvPr id="93" name="组合 92"/>
          <p:cNvGrpSpPr/>
          <p:nvPr/>
        </p:nvGrpSpPr>
        <p:grpSpPr>
          <a:xfrm>
            <a:off x="7070853" y="4699374"/>
            <a:ext cx="2180465" cy="1352072"/>
            <a:chOff x="7070853" y="4699374"/>
            <a:chExt cx="2180465" cy="1352072"/>
          </a:xfrm>
        </p:grpSpPr>
        <p:sp>
          <p:nvSpPr>
            <p:cNvPr id="94" name="圆角矩形 93"/>
            <p:cNvSpPr/>
            <p:nvPr/>
          </p:nvSpPr>
          <p:spPr>
            <a:xfrm flipV="1">
              <a:off x="7070853" y="4699374"/>
              <a:ext cx="2180465" cy="1352072"/>
            </a:xfrm>
            <a:prstGeom prst="roundRect">
              <a:avLst>
                <a:gd name="adj" fmla="val 7741"/>
              </a:avLst>
            </a:prstGeom>
            <a:gradFill flip="none" rotWithShape="1">
              <a:gsLst>
                <a:gs pos="100000">
                  <a:schemeClr val="bg1"/>
                </a:gs>
                <a:gs pos="0">
                  <a:schemeClr val="bg1">
                    <a:lumMod val="85000"/>
                  </a:schemeClr>
                </a:gs>
              </a:gsLst>
              <a:lin ang="18900000" scaled="0"/>
              <a:tileRect/>
            </a:gradFill>
            <a:ln w="15875">
              <a:gradFill flip="none" rotWithShape="1">
                <a:gsLst>
                  <a:gs pos="0">
                    <a:schemeClr val="bg1"/>
                  </a:gs>
                  <a:gs pos="100000">
                    <a:schemeClr val="bg1">
                      <a:lumMod val="75000"/>
                    </a:schemeClr>
                  </a:gs>
                </a:gsLst>
                <a:lin ang="18900000" scaled="0"/>
                <a:tileRect/>
              </a:gradFill>
            </a:ln>
            <a:effectLst>
              <a:outerShdw blurRad="3556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5" name="文本框 129"/>
            <p:cNvSpPr txBox="1"/>
            <p:nvPr/>
          </p:nvSpPr>
          <p:spPr>
            <a:xfrm>
              <a:off x="7296976" y="4766164"/>
              <a:ext cx="1748405" cy="1200329"/>
            </a:xfrm>
            <a:prstGeom prst="rect">
              <a:avLst/>
            </a:prstGeom>
            <a:noFill/>
          </p:spPr>
          <p:txBody>
            <a:bodyPr wrap="square" rtlCol="0">
              <a:spAutoFit/>
            </a:bodyPr>
            <a:lstStyle/>
            <a:p>
              <a:pPr algn="just">
                <a:lnSpc>
                  <a:spcPct val="150000"/>
                </a:lnSpc>
              </a:pPr>
              <a:r>
                <a:rPr lang="zh-CN" altLang="en-US" sz="1200" dirty="0">
                  <a:solidFill>
                    <a:prstClr val="black">
                      <a:lumMod val="50000"/>
                      <a:lumOff val="50000"/>
                    </a:prstClr>
                  </a:solidFill>
                  <a:cs typeface="+mn-ea"/>
                  <a:sym typeface="+mn-lt"/>
                </a:rPr>
                <a:t>点击添加文字说明详情介绍点击添加文字说明详情介绍点击添加文字说明详情介绍</a:t>
              </a:r>
            </a:p>
          </p:txBody>
        </p:sp>
      </p:grpSp>
      <p:sp>
        <p:nvSpPr>
          <p:cNvPr id="96"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97" name="图片 96"/>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401414102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fade">
                                      <p:cBhvr>
                                        <p:cTn id="13" dur="1000"/>
                                        <p:tgtEl>
                                          <p:spTgt spid="49"/>
                                        </p:tgtEl>
                                      </p:cBhvr>
                                    </p:animEffect>
                                    <p:anim calcmode="lin" valueType="num">
                                      <p:cBhvr>
                                        <p:cTn id="14" dur="1000" fill="hold"/>
                                        <p:tgtEl>
                                          <p:spTgt spid="49"/>
                                        </p:tgtEl>
                                        <p:attrNameLst>
                                          <p:attrName>ppt_x</p:attrName>
                                        </p:attrNameLst>
                                      </p:cBhvr>
                                      <p:tavLst>
                                        <p:tav tm="0">
                                          <p:val>
                                            <p:strVal val="#ppt_x"/>
                                          </p:val>
                                        </p:tav>
                                        <p:tav tm="100000">
                                          <p:val>
                                            <p:strVal val="#ppt_x"/>
                                          </p:val>
                                        </p:tav>
                                      </p:tavLst>
                                    </p:anim>
                                    <p:anim calcmode="lin" valueType="num">
                                      <p:cBhvr>
                                        <p:cTn id="15" dur="1000" fill="hold"/>
                                        <p:tgtEl>
                                          <p:spTgt spid="49"/>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14" presetClass="entr" presetSubtype="10" fill="hold" grpId="0" nodeType="afterEffect">
                                  <p:stCondLst>
                                    <p:cond delay="0"/>
                                  </p:stCondLst>
                                  <p:childTnLst>
                                    <p:set>
                                      <p:cBhvr>
                                        <p:cTn id="18" dur="1" fill="hold">
                                          <p:stCondLst>
                                            <p:cond delay="0"/>
                                          </p:stCondLst>
                                        </p:cTn>
                                        <p:tgtEl>
                                          <p:spTgt spid="82"/>
                                        </p:tgtEl>
                                        <p:attrNameLst>
                                          <p:attrName>style.visibility</p:attrName>
                                        </p:attrNameLst>
                                      </p:cBhvr>
                                      <p:to>
                                        <p:strVal val="visible"/>
                                      </p:to>
                                    </p:set>
                                    <p:animEffect transition="in" filter="randombar(horizontal)">
                                      <p:cBhvr>
                                        <p:cTn id="19" dur="500"/>
                                        <p:tgtEl>
                                          <p:spTgt spid="8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83"/>
                                        </p:tgtEl>
                                        <p:attrNameLst>
                                          <p:attrName>style.visibility</p:attrName>
                                        </p:attrNameLst>
                                      </p:cBhvr>
                                      <p:to>
                                        <p:strVal val="visible"/>
                                      </p:to>
                                    </p:set>
                                    <p:animEffect transition="in" filter="randombar(horizontal)">
                                      <p:cBhvr>
                                        <p:cTn id="22" dur="500"/>
                                        <p:tgtEl>
                                          <p:spTgt spid="83"/>
                                        </p:tgtEl>
                                      </p:cBhvr>
                                    </p:animEffect>
                                  </p:childTnLst>
                                </p:cTn>
                              </p:par>
                            </p:childTnLst>
                          </p:cTn>
                        </p:par>
                        <p:par>
                          <p:cTn id="23" fill="hold">
                            <p:stCondLst>
                              <p:cond delay="2500"/>
                            </p:stCondLst>
                            <p:childTnLst>
                              <p:par>
                                <p:cTn id="24" presetID="42" presetClass="entr" presetSubtype="0" fill="hold" nodeType="afterEffect">
                                  <p:stCondLst>
                                    <p:cond delay="0"/>
                                  </p:stCondLst>
                                  <p:childTnLst>
                                    <p:set>
                                      <p:cBhvr>
                                        <p:cTn id="25" dur="1" fill="hold">
                                          <p:stCondLst>
                                            <p:cond delay="0"/>
                                          </p:stCondLst>
                                        </p:cTn>
                                        <p:tgtEl>
                                          <p:spTgt spid="68"/>
                                        </p:tgtEl>
                                        <p:attrNameLst>
                                          <p:attrName>style.visibility</p:attrName>
                                        </p:attrNameLst>
                                      </p:cBhvr>
                                      <p:to>
                                        <p:strVal val="visible"/>
                                      </p:to>
                                    </p:set>
                                    <p:animEffect transition="in" filter="fade">
                                      <p:cBhvr>
                                        <p:cTn id="26" dur="1000"/>
                                        <p:tgtEl>
                                          <p:spTgt spid="68"/>
                                        </p:tgtEl>
                                      </p:cBhvr>
                                    </p:animEffect>
                                    <p:anim calcmode="lin" valueType="num">
                                      <p:cBhvr>
                                        <p:cTn id="27" dur="1000" fill="hold"/>
                                        <p:tgtEl>
                                          <p:spTgt spid="68"/>
                                        </p:tgtEl>
                                        <p:attrNameLst>
                                          <p:attrName>ppt_x</p:attrName>
                                        </p:attrNameLst>
                                      </p:cBhvr>
                                      <p:tavLst>
                                        <p:tav tm="0">
                                          <p:val>
                                            <p:strVal val="#ppt_x"/>
                                          </p:val>
                                        </p:tav>
                                        <p:tav tm="100000">
                                          <p:val>
                                            <p:strVal val="#ppt_x"/>
                                          </p:val>
                                        </p:tav>
                                      </p:tavLst>
                                    </p:anim>
                                    <p:anim calcmode="lin" valueType="num">
                                      <p:cBhvr>
                                        <p:cTn id="28" dur="1000" fill="hold"/>
                                        <p:tgtEl>
                                          <p:spTgt spid="68"/>
                                        </p:tgtEl>
                                        <p:attrNameLst>
                                          <p:attrName>ppt_y</p:attrName>
                                        </p:attrNameLst>
                                      </p:cBhvr>
                                      <p:tavLst>
                                        <p:tav tm="0">
                                          <p:val>
                                            <p:strVal val="#ppt_y+.1"/>
                                          </p:val>
                                        </p:tav>
                                        <p:tav tm="100000">
                                          <p:val>
                                            <p:strVal val="#ppt_y"/>
                                          </p:val>
                                        </p:tav>
                                      </p:tavLst>
                                    </p:anim>
                                  </p:childTnLst>
                                </p:cTn>
                              </p:par>
                              <p:par>
                                <p:cTn id="29" presetID="47" presetClass="entr" presetSubtype="0" fill="hold" nodeType="withEffect">
                                  <p:stCondLst>
                                    <p:cond delay="0"/>
                                  </p:stCondLst>
                                  <p:childTnLst>
                                    <p:set>
                                      <p:cBhvr>
                                        <p:cTn id="30" dur="1" fill="hold">
                                          <p:stCondLst>
                                            <p:cond delay="0"/>
                                          </p:stCondLst>
                                        </p:cTn>
                                        <p:tgtEl>
                                          <p:spTgt spid="74"/>
                                        </p:tgtEl>
                                        <p:attrNameLst>
                                          <p:attrName>style.visibility</p:attrName>
                                        </p:attrNameLst>
                                      </p:cBhvr>
                                      <p:to>
                                        <p:strVal val="visible"/>
                                      </p:to>
                                    </p:set>
                                    <p:animEffect transition="in" filter="fade">
                                      <p:cBhvr>
                                        <p:cTn id="31" dur="1000"/>
                                        <p:tgtEl>
                                          <p:spTgt spid="74"/>
                                        </p:tgtEl>
                                      </p:cBhvr>
                                    </p:animEffect>
                                    <p:anim calcmode="lin" valueType="num">
                                      <p:cBhvr>
                                        <p:cTn id="32" dur="1000" fill="hold"/>
                                        <p:tgtEl>
                                          <p:spTgt spid="74"/>
                                        </p:tgtEl>
                                        <p:attrNameLst>
                                          <p:attrName>ppt_x</p:attrName>
                                        </p:attrNameLst>
                                      </p:cBhvr>
                                      <p:tavLst>
                                        <p:tav tm="0">
                                          <p:val>
                                            <p:strVal val="#ppt_x"/>
                                          </p:val>
                                        </p:tav>
                                        <p:tav tm="100000">
                                          <p:val>
                                            <p:strVal val="#ppt_x"/>
                                          </p:val>
                                        </p:tav>
                                      </p:tavLst>
                                    </p:anim>
                                    <p:anim calcmode="lin" valueType="num">
                                      <p:cBhvr>
                                        <p:cTn id="33" dur="1000" fill="hold"/>
                                        <p:tgtEl>
                                          <p:spTgt spid="74"/>
                                        </p:tgtEl>
                                        <p:attrNameLst>
                                          <p:attrName>ppt_y</p:attrName>
                                        </p:attrNameLst>
                                      </p:cBhvr>
                                      <p:tavLst>
                                        <p:tav tm="0">
                                          <p:val>
                                            <p:strVal val="#ppt_y-.1"/>
                                          </p:val>
                                        </p:tav>
                                        <p:tav tm="100000">
                                          <p:val>
                                            <p:strVal val="#ppt_y"/>
                                          </p:val>
                                        </p:tav>
                                      </p:tavLst>
                                    </p:anim>
                                  </p:childTnLst>
                                </p:cTn>
                              </p:par>
                            </p:childTnLst>
                          </p:cTn>
                        </p:par>
                        <p:par>
                          <p:cTn id="34" fill="hold">
                            <p:stCondLst>
                              <p:cond delay="3500"/>
                            </p:stCondLst>
                            <p:childTnLst>
                              <p:par>
                                <p:cTn id="35" presetID="42" presetClass="entr" presetSubtype="0" fill="hold" nodeType="after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1000"/>
                                        <p:tgtEl>
                                          <p:spTgt spid="51"/>
                                        </p:tgtEl>
                                      </p:cBhvr>
                                    </p:animEffect>
                                    <p:anim calcmode="lin" valueType="num">
                                      <p:cBhvr>
                                        <p:cTn id="38" dur="1000" fill="hold"/>
                                        <p:tgtEl>
                                          <p:spTgt spid="51"/>
                                        </p:tgtEl>
                                        <p:attrNameLst>
                                          <p:attrName>ppt_x</p:attrName>
                                        </p:attrNameLst>
                                      </p:cBhvr>
                                      <p:tavLst>
                                        <p:tav tm="0">
                                          <p:val>
                                            <p:strVal val="#ppt_x"/>
                                          </p:val>
                                        </p:tav>
                                        <p:tav tm="100000">
                                          <p:val>
                                            <p:strVal val="#ppt_x"/>
                                          </p:val>
                                        </p:tav>
                                      </p:tavLst>
                                    </p:anim>
                                    <p:anim calcmode="lin" valueType="num">
                                      <p:cBhvr>
                                        <p:cTn id="39" dur="1000" fill="hold"/>
                                        <p:tgtEl>
                                          <p:spTgt spid="51"/>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59"/>
                                        </p:tgtEl>
                                        <p:attrNameLst>
                                          <p:attrName>style.visibility</p:attrName>
                                        </p:attrNameLst>
                                      </p:cBhvr>
                                      <p:to>
                                        <p:strVal val="visible"/>
                                      </p:to>
                                    </p:set>
                                    <p:animEffect transition="in" filter="fade">
                                      <p:cBhvr>
                                        <p:cTn id="42" dur="1000"/>
                                        <p:tgtEl>
                                          <p:spTgt spid="59"/>
                                        </p:tgtEl>
                                      </p:cBhvr>
                                    </p:animEffect>
                                    <p:anim calcmode="lin" valueType="num">
                                      <p:cBhvr>
                                        <p:cTn id="43" dur="1000" fill="hold"/>
                                        <p:tgtEl>
                                          <p:spTgt spid="59"/>
                                        </p:tgtEl>
                                        <p:attrNameLst>
                                          <p:attrName>ppt_x</p:attrName>
                                        </p:attrNameLst>
                                      </p:cBhvr>
                                      <p:tavLst>
                                        <p:tav tm="0">
                                          <p:val>
                                            <p:strVal val="#ppt_x"/>
                                          </p:val>
                                        </p:tav>
                                        <p:tav tm="100000">
                                          <p:val>
                                            <p:strVal val="#ppt_x"/>
                                          </p:val>
                                        </p:tav>
                                      </p:tavLst>
                                    </p:anim>
                                    <p:anim calcmode="lin" valueType="num">
                                      <p:cBhvr>
                                        <p:cTn id="44" dur="1000" fill="hold"/>
                                        <p:tgtEl>
                                          <p:spTgt spid="59"/>
                                        </p:tgtEl>
                                        <p:attrNameLst>
                                          <p:attrName>ppt_y</p:attrName>
                                        </p:attrNameLst>
                                      </p:cBhvr>
                                      <p:tavLst>
                                        <p:tav tm="0">
                                          <p:val>
                                            <p:strVal val="#ppt_y-.1"/>
                                          </p:val>
                                        </p:tav>
                                        <p:tav tm="100000">
                                          <p:val>
                                            <p:strVal val="#ppt_y"/>
                                          </p:val>
                                        </p:tav>
                                      </p:tavLst>
                                    </p:anim>
                                  </p:childTnLst>
                                </p:cTn>
                              </p:par>
                            </p:childTnLst>
                          </p:cTn>
                        </p:par>
                        <p:par>
                          <p:cTn id="45" fill="hold">
                            <p:stCondLst>
                              <p:cond delay="4500"/>
                            </p:stCondLst>
                            <p:childTnLst>
                              <p:par>
                                <p:cTn id="46" presetID="47" presetClass="entr" presetSubtype="0" fill="hold" nodeType="afterEffect">
                                  <p:stCondLst>
                                    <p:cond delay="0"/>
                                  </p:stCondLst>
                                  <p:childTnLst>
                                    <p:set>
                                      <p:cBhvr>
                                        <p:cTn id="47" dur="1" fill="hold">
                                          <p:stCondLst>
                                            <p:cond delay="0"/>
                                          </p:stCondLst>
                                        </p:cTn>
                                        <p:tgtEl>
                                          <p:spTgt spid="93"/>
                                        </p:tgtEl>
                                        <p:attrNameLst>
                                          <p:attrName>style.visibility</p:attrName>
                                        </p:attrNameLst>
                                      </p:cBhvr>
                                      <p:to>
                                        <p:strVal val="visible"/>
                                      </p:to>
                                    </p:set>
                                    <p:animEffect transition="in" filter="fade">
                                      <p:cBhvr>
                                        <p:cTn id="48" dur="1000"/>
                                        <p:tgtEl>
                                          <p:spTgt spid="93"/>
                                        </p:tgtEl>
                                      </p:cBhvr>
                                    </p:animEffect>
                                    <p:anim calcmode="lin" valueType="num">
                                      <p:cBhvr>
                                        <p:cTn id="49" dur="1000" fill="hold"/>
                                        <p:tgtEl>
                                          <p:spTgt spid="93"/>
                                        </p:tgtEl>
                                        <p:attrNameLst>
                                          <p:attrName>ppt_x</p:attrName>
                                        </p:attrNameLst>
                                      </p:cBhvr>
                                      <p:tavLst>
                                        <p:tav tm="0">
                                          <p:val>
                                            <p:strVal val="#ppt_x"/>
                                          </p:val>
                                        </p:tav>
                                        <p:tav tm="100000">
                                          <p:val>
                                            <p:strVal val="#ppt_x"/>
                                          </p:val>
                                        </p:tav>
                                      </p:tavLst>
                                    </p:anim>
                                    <p:anim calcmode="lin" valueType="num">
                                      <p:cBhvr>
                                        <p:cTn id="50" dur="1000" fill="hold"/>
                                        <p:tgtEl>
                                          <p:spTgt spid="93"/>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fade">
                                      <p:cBhvr>
                                        <p:cTn id="53" dur="1000"/>
                                        <p:tgtEl>
                                          <p:spTgt spid="87"/>
                                        </p:tgtEl>
                                      </p:cBhvr>
                                    </p:animEffect>
                                    <p:anim calcmode="lin" valueType="num">
                                      <p:cBhvr>
                                        <p:cTn id="54" dur="1000" fill="hold"/>
                                        <p:tgtEl>
                                          <p:spTgt spid="87"/>
                                        </p:tgtEl>
                                        <p:attrNameLst>
                                          <p:attrName>ppt_x</p:attrName>
                                        </p:attrNameLst>
                                      </p:cBhvr>
                                      <p:tavLst>
                                        <p:tav tm="0">
                                          <p:val>
                                            <p:strVal val="#ppt_x"/>
                                          </p:val>
                                        </p:tav>
                                        <p:tav tm="100000">
                                          <p:val>
                                            <p:strVal val="#ppt_x"/>
                                          </p:val>
                                        </p:tav>
                                      </p:tavLst>
                                    </p:anim>
                                    <p:anim calcmode="lin" valueType="num">
                                      <p:cBhvr>
                                        <p:cTn id="55" dur="1000" fill="hold"/>
                                        <p:tgtEl>
                                          <p:spTgt spid="87"/>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4"/>
                                        </p:tgtEl>
                                        <p:attrNameLst>
                                          <p:attrName>style.visibility</p:attrName>
                                        </p:attrNameLst>
                                      </p:cBhvr>
                                      <p:to>
                                        <p:strVal val="visible"/>
                                      </p:to>
                                    </p:set>
                                    <p:animEffect transition="in" filter="fade">
                                      <p:cBhvr>
                                        <p:cTn id="58" dur="1000"/>
                                        <p:tgtEl>
                                          <p:spTgt spid="84"/>
                                        </p:tgtEl>
                                      </p:cBhvr>
                                    </p:animEffect>
                                    <p:anim calcmode="lin" valueType="num">
                                      <p:cBhvr>
                                        <p:cTn id="59" dur="1000" fill="hold"/>
                                        <p:tgtEl>
                                          <p:spTgt spid="84"/>
                                        </p:tgtEl>
                                        <p:attrNameLst>
                                          <p:attrName>ppt_x</p:attrName>
                                        </p:attrNameLst>
                                      </p:cBhvr>
                                      <p:tavLst>
                                        <p:tav tm="0">
                                          <p:val>
                                            <p:strVal val="#ppt_x"/>
                                          </p:val>
                                        </p:tav>
                                        <p:tav tm="100000">
                                          <p:val>
                                            <p:strVal val="#ppt_x"/>
                                          </p:val>
                                        </p:tav>
                                      </p:tavLst>
                                    </p:anim>
                                    <p:anim calcmode="lin" valueType="num">
                                      <p:cBhvr>
                                        <p:cTn id="60" dur="1000" fill="hold"/>
                                        <p:tgtEl>
                                          <p:spTgt spid="84"/>
                                        </p:tgtEl>
                                        <p:attrNameLst>
                                          <p:attrName>ppt_y</p:attrName>
                                        </p:attrNameLst>
                                      </p:cBhvr>
                                      <p:tavLst>
                                        <p:tav tm="0">
                                          <p:val>
                                            <p:strVal val="#ppt_y+.1"/>
                                          </p:val>
                                        </p:tav>
                                        <p:tav tm="100000">
                                          <p:val>
                                            <p:strVal val="#ppt_y"/>
                                          </p:val>
                                        </p:tav>
                                      </p:tavLst>
                                    </p:anim>
                                  </p:childTnLst>
                                </p:cTn>
                              </p:par>
                              <p:par>
                                <p:cTn id="61" presetID="47" presetClass="entr" presetSubtype="0" fill="hold" nodeType="with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fade">
                                      <p:cBhvr>
                                        <p:cTn id="63" dur="1000"/>
                                        <p:tgtEl>
                                          <p:spTgt spid="90"/>
                                        </p:tgtEl>
                                      </p:cBhvr>
                                    </p:animEffect>
                                    <p:anim calcmode="lin" valueType="num">
                                      <p:cBhvr>
                                        <p:cTn id="64" dur="1000" fill="hold"/>
                                        <p:tgtEl>
                                          <p:spTgt spid="90"/>
                                        </p:tgtEl>
                                        <p:attrNameLst>
                                          <p:attrName>ppt_x</p:attrName>
                                        </p:attrNameLst>
                                      </p:cBhvr>
                                      <p:tavLst>
                                        <p:tav tm="0">
                                          <p:val>
                                            <p:strVal val="#ppt_x"/>
                                          </p:val>
                                        </p:tav>
                                        <p:tav tm="100000">
                                          <p:val>
                                            <p:strVal val="#ppt_x"/>
                                          </p:val>
                                        </p:tav>
                                      </p:tavLst>
                                    </p:anim>
                                    <p:anim calcmode="lin" valueType="num">
                                      <p:cBhvr>
                                        <p:cTn id="65"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82" grpId="0"/>
      <p:bldP spid="8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圆角矩形 98"/>
          <p:cNvSpPr/>
          <p:nvPr/>
        </p:nvSpPr>
        <p:spPr>
          <a:xfrm>
            <a:off x="7255296" y="2031181"/>
            <a:ext cx="3282169"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00" name="圆角矩形 99"/>
          <p:cNvSpPr/>
          <p:nvPr/>
        </p:nvSpPr>
        <p:spPr>
          <a:xfrm>
            <a:off x="7264269" y="1619645"/>
            <a:ext cx="2389766"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07" name="TextBox 106"/>
          <p:cNvSpPr txBox="1"/>
          <p:nvPr/>
        </p:nvSpPr>
        <p:spPr>
          <a:xfrm>
            <a:off x="7865807" y="1634514"/>
            <a:ext cx="1394834"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a:solidFill>
                  <a:schemeClr val="bg2">
                    <a:lumMod val="10000"/>
                  </a:schemeClr>
                </a:solidFill>
                <a:cs typeface="+mn-ea"/>
                <a:sym typeface="+mn-lt"/>
              </a:rPr>
              <a:t>800</a:t>
            </a:r>
            <a:r>
              <a:rPr lang="zh-CN" altLang="en-US" dirty="0">
                <a:solidFill>
                  <a:schemeClr val="bg2">
                    <a:lumMod val="10000"/>
                  </a:schemeClr>
                </a:solidFill>
                <a:cs typeface="+mn-ea"/>
                <a:sym typeface="+mn-lt"/>
              </a:rPr>
              <a:t>万</a:t>
            </a:r>
          </a:p>
        </p:txBody>
      </p:sp>
      <p:grpSp>
        <p:nvGrpSpPr>
          <p:cNvPr id="108" name="组合 107"/>
          <p:cNvGrpSpPr/>
          <p:nvPr/>
        </p:nvGrpSpPr>
        <p:grpSpPr>
          <a:xfrm>
            <a:off x="5627836" y="1556792"/>
            <a:ext cx="1929323" cy="921848"/>
            <a:chOff x="1825930" y="4131970"/>
            <a:chExt cx="1958047" cy="921848"/>
          </a:xfrm>
        </p:grpSpPr>
        <p:grpSp>
          <p:nvGrpSpPr>
            <p:cNvPr id="109" name="组合 108"/>
            <p:cNvGrpSpPr/>
            <p:nvPr/>
          </p:nvGrpSpPr>
          <p:grpSpPr>
            <a:xfrm>
              <a:off x="1825930" y="4131970"/>
              <a:ext cx="1958047" cy="921848"/>
              <a:chOff x="685800" y="3118321"/>
              <a:chExt cx="1447800" cy="617963"/>
            </a:xfrm>
          </p:grpSpPr>
          <p:sp>
            <p:nvSpPr>
              <p:cNvPr id="111" name="圆角矩形 110"/>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1"/>
                  </a:solidFill>
                  <a:cs typeface="+mn-ea"/>
                  <a:sym typeface="+mn-lt"/>
                </a:endParaRPr>
              </a:p>
            </p:txBody>
          </p:sp>
          <p:sp>
            <p:nvSpPr>
              <p:cNvPr id="112" name="圆角矩形 111"/>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1"/>
                  </a:solidFill>
                  <a:cs typeface="+mn-ea"/>
                  <a:sym typeface="+mn-lt"/>
                </a:endParaRPr>
              </a:p>
            </p:txBody>
          </p:sp>
        </p:grpSp>
        <p:sp>
          <p:nvSpPr>
            <p:cNvPr id="110" name="TextBox 109"/>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a:solidFill>
                    <a:schemeClr val="accent1"/>
                  </a:solidFill>
                  <a:cs typeface="+mn-ea"/>
                  <a:sym typeface="+mn-lt"/>
                </a:rPr>
                <a:t>第一季度</a:t>
              </a:r>
            </a:p>
          </p:txBody>
        </p:sp>
      </p:grpSp>
      <p:sp>
        <p:nvSpPr>
          <p:cNvPr id="113" name="TextBox 112"/>
          <p:cNvSpPr txBox="1"/>
          <p:nvPr/>
        </p:nvSpPr>
        <p:spPr>
          <a:xfrm>
            <a:off x="7865808" y="2031181"/>
            <a:ext cx="1573856"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a:solidFill>
                  <a:schemeClr val="bg2">
                    <a:lumMod val="10000"/>
                  </a:schemeClr>
                </a:solidFill>
                <a:cs typeface="+mn-ea"/>
                <a:sym typeface="+mn-lt"/>
              </a:rPr>
              <a:t>1000</a:t>
            </a:r>
            <a:r>
              <a:rPr lang="zh-CN" altLang="en-US" dirty="0">
                <a:solidFill>
                  <a:schemeClr val="bg2">
                    <a:lumMod val="10000"/>
                  </a:schemeClr>
                </a:solidFill>
                <a:cs typeface="+mn-ea"/>
                <a:sym typeface="+mn-lt"/>
              </a:rPr>
              <a:t>万</a:t>
            </a:r>
          </a:p>
        </p:txBody>
      </p:sp>
      <p:sp>
        <p:nvSpPr>
          <p:cNvPr id="114" name="圆角矩形 113"/>
          <p:cNvSpPr/>
          <p:nvPr/>
        </p:nvSpPr>
        <p:spPr>
          <a:xfrm>
            <a:off x="7255296" y="3261992"/>
            <a:ext cx="3774997"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15" name="圆角矩形 114"/>
          <p:cNvSpPr/>
          <p:nvPr/>
        </p:nvSpPr>
        <p:spPr>
          <a:xfrm>
            <a:off x="7264269" y="2850456"/>
            <a:ext cx="2820694"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17" name="组合 116"/>
          <p:cNvGrpSpPr/>
          <p:nvPr/>
        </p:nvGrpSpPr>
        <p:grpSpPr>
          <a:xfrm>
            <a:off x="5627836" y="2787603"/>
            <a:ext cx="1929323" cy="921848"/>
            <a:chOff x="1825930" y="4131970"/>
            <a:chExt cx="1958047" cy="921848"/>
          </a:xfrm>
        </p:grpSpPr>
        <p:grpSp>
          <p:nvGrpSpPr>
            <p:cNvPr id="118" name="组合 117"/>
            <p:cNvGrpSpPr/>
            <p:nvPr/>
          </p:nvGrpSpPr>
          <p:grpSpPr>
            <a:xfrm>
              <a:off x="1825930" y="4131970"/>
              <a:ext cx="1958047" cy="921848"/>
              <a:chOff x="685800" y="3118321"/>
              <a:chExt cx="1447800" cy="617963"/>
            </a:xfrm>
          </p:grpSpPr>
          <p:sp>
            <p:nvSpPr>
              <p:cNvPr id="120" name="圆角矩形 119"/>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2"/>
                  </a:solidFill>
                  <a:cs typeface="+mn-ea"/>
                  <a:sym typeface="+mn-lt"/>
                </a:endParaRPr>
              </a:p>
            </p:txBody>
          </p:sp>
          <p:sp>
            <p:nvSpPr>
              <p:cNvPr id="121" name="圆角矩形 120"/>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2"/>
                  </a:solidFill>
                  <a:cs typeface="+mn-ea"/>
                  <a:sym typeface="+mn-lt"/>
                </a:endParaRPr>
              </a:p>
            </p:txBody>
          </p:sp>
        </p:grpSp>
        <p:sp>
          <p:nvSpPr>
            <p:cNvPr id="119" name="TextBox 118"/>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a:solidFill>
                    <a:schemeClr val="accent2"/>
                  </a:solidFill>
                  <a:cs typeface="+mn-ea"/>
                  <a:sym typeface="+mn-lt"/>
                </a:rPr>
                <a:t>第二季度</a:t>
              </a:r>
            </a:p>
          </p:txBody>
        </p:sp>
      </p:grpSp>
      <p:sp>
        <p:nvSpPr>
          <p:cNvPr id="123" name="圆角矩形 122"/>
          <p:cNvSpPr/>
          <p:nvPr/>
        </p:nvSpPr>
        <p:spPr>
          <a:xfrm>
            <a:off x="7255296" y="4486128"/>
            <a:ext cx="2213395"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24" name="圆角矩形 123"/>
          <p:cNvSpPr/>
          <p:nvPr/>
        </p:nvSpPr>
        <p:spPr>
          <a:xfrm>
            <a:off x="7264268" y="4074592"/>
            <a:ext cx="2514905"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26" name="组合 125"/>
          <p:cNvGrpSpPr/>
          <p:nvPr/>
        </p:nvGrpSpPr>
        <p:grpSpPr>
          <a:xfrm>
            <a:off x="5627836" y="4011739"/>
            <a:ext cx="1929323" cy="921848"/>
            <a:chOff x="1825930" y="4131970"/>
            <a:chExt cx="1958047" cy="921848"/>
          </a:xfrm>
        </p:grpSpPr>
        <p:grpSp>
          <p:nvGrpSpPr>
            <p:cNvPr id="127" name="组合 126"/>
            <p:cNvGrpSpPr/>
            <p:nvPr/>
          </p:nvGrpSpPr>
          <p:grpSpPr>
            <a:xfrm>
              <a:off x="1825930" y="4131970"/>
              <a:ext cx="1958047" cy="921848"/>
              <a:chOff x="685800" y="3118321"/>
              <a:chExt cx="1447800" cy="617963"/>
            </a:xfrm>
          </p:grpSpPr>
          <p:sp>
            <p:nvSpPr>
              <p:cNvPr id="129" name="圆角矩形 128"/>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3"/>
                  </a:solidFill>
                  <a:cs typeface="+mn-ea"/>
                  <a:sym typeface="+mn-lt"/>
                </a:endParaRPr>
              </a:p>
            </p:txBody>
          </p:sp>
          <p:sp>
            <p:nvSpPr>
              <p:cNvPr id="130" name="圆角矩形 129"/>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3"/>
                  </a:solidFill>
                  <a:cs typeface="+mn-ea"/>
                  <a:sym typeface="+mn-lt"/>
                </a:endParaRPr>
              </a:p>
            </p:txBody>
          </p:sp>
        </p:grpSp>
        <p:sp>
          <p:nvSpPr>
            <p:cNvPr id="128" name="TextBox 127"/>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a:solidFill>
                    <a:schemeClr val="accent3"/>
                  </a:solidFill>
                  <a:cs typeface="+mn-ea"/>
                  <a:sym typeface="+mn-lt"/>
                </a:rPr>
                <a:t>第三季度</a:t>
              </a:r>
            </a:p>
          </p:txBody>
        </p:sp>
      </p:grpSp>
      <p:sp>
        <p:nvSpPr>
          <p:cNvPr id="132" name="圆角矩形 131"/>
          <p:cNvSpPr/>
          <p:nvPr/>
        </p:nvSpPr>
        <p:spPr>
          <a:xfrm>
            <a:off x="7255296" y="5710264"/>
            <a:ext cx="3952635" cy="39224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33" name="圆角矩形 132"/>
          <p:cNvSpPr/>
          <p:nvPr/>
        </p:nvSpPr>
        <p:spPr>
          <a:xfrm>
            <a:off x="7264269" y="5298728"/>
            <a:ext cx="3178200" cy="392240"/>
          </a:xfrm>
          <a:prstGeom prst="roundRect">
            <a:avLst>
              <a:gd name="adj" fmla="val 50000"/>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135" name="组合 134"/>
          <p:cNvGrpSpPr/>
          <p:nvPr/>
        </p:nvGrpSpPr>
        <p:grpSpPr>
          <a:xfrm>
            <a:off x="5627836" y="5235875"/>
            <a:ext cx="1929323" cy="921848"/>
            <a:chOff x="1825930" y="4131970"/>
            <a:chExt cx="1958047" cy="921848"/>
          </a:xfrm>
        </p:grpSpPr>
        <p:grpSp>
          <p:nvGrpSpPr>
            <p:cNvPr id="136" name="组合 135"/>
            <p:cNvGrpSpPr/>
            <p:nvPr/>
          </p:nvGrpSpPr>
          <p:grpSpPr>
            <a:xfrm>
              <a:off x="1825930" y="4131970"/>
              <a:ext cx="1958047" cy="921848"/>
              <a:chOff x="685800" y="3118321"/>
              <a:chExt cx="1447800" cy="617963"/>
            </a:xfrm>
          </p:grpSpPr>
          <p:sp>
            <p:nvSpPr>
              <p:cNvPr id="138" name="圆角矩形 137"/>
              <p:cNvSpPr/>
              <p:nvPr/>
            </p:nvSpPr>
            <p:spPr>
              <a:xfrm>
                <a:off x="685800" y="3118321"/>
                <a:ext cx="1447800" cy="617963"/>
              </a:xfrm>
              <a:prstGeom prst="roundRect">
                <a:avLst>
                  <a:gd name="adj" fmla="val 21952"/>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4"/>
                  </a:solidFill>
                  <a:cs typeface="+mn-ea"/>
                  <a:sym typeface="+mn-lt"/>
                </a:endParaRPr>
              </a:p>
            </p:txBody>
          </p:sp>
          <p:sp>
            <p:nvSpPr>
              <p:cNvPr id="139" name="圆角矩形 138"/>
              <p:cNvSpPr/>
              <p:nvPr/>
            </p:nvSpPr>
            <p:spPr>
              <a:xfrm>
                <a:off x="707039" y="3138091"/>
                <a:ext cx="1405323" cy="578422"/>
              </a:xfrm>
              <a:prstGeom prst="roundRect">
                <a:avLst>
                  <a:gd name="adj" fmla="val 21952"/>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accent4"/>
                  </a:solidFill>
                  <a:cs typeface="+mn-ea"/>
                  <a:sym typeface="+mn-lt"/>
                </a:endParaRPr>
              </a:p>
            </p:txBody>
          </p:sp>
        </p:grpSp>
        <p:sp>
          <p:nvSpPr>
            <p:cNvPr id="137" name="TextBox 136"/>
            <p:cNvSpPr txBox="1"/>
            <p:nvPr/>
          </p:nvSpPr>
          <p:spPr>
            <a:xfrm>
              <a:off x="2098232" y="4346671"/>
              <a:ext cx="1413442" cy="448071"/>
            </a:xfrm>
            <a:prstGeom prst="rect">
              <a:avLst/>
            </a:prstGeom>
            <a:noFill/>
          </p:spPr>
          <p:txBody>
            <a:bodyPr wrap="square" rtlCol="0">
              <a:spAutoFit/>
            </a:bodyPr>
            <a:lstStyle/>
            <a:p>
              <a:pPr algn="ctr">
                <a:lnSpc>
                  <a:spcPct val="130000"/>
                </a:lnSpc>
              </a:pPr>
              <a:r>
                <a:rPr lang="zh-CN" altLang="en-US" sz="2000" b="1" dirty="0">
                  <a:solidFill>
                    <a:schemeClr val="accent4"/>
                  </a:solidFill>
                  <a:cs typeface="+mn-ea"/>
                  <a:sym typeface="+mn-lt"/>
                </a:rPr>
                <a:t>第四季度</a:t>
              </a:r>
            </a:p>
          </p:txBody>
        </p:sp>
      </p:grpSp>
      <p:sp>
        <p:nvSpPr>
          <p:cNvPr id="141" name="TextBox 140"/>
          <p:cNvSpPr txBox="1"/>
          <p:nvPr/>
        </p:nvSpPr>
        <p:spPr>
          <a:xfrm>
            <a:off x="7865807" y="2850456"/>
            <a:ext cx="1573856"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a:solidFill>
                  <a:schemeClr val="bg2">
                    <a:lumMod val="10000"/>
                  </a:schemeClr>
                </a:solidFill>
                <a:cs typeface="+mn-ea"/>
                <a:sym typeface="+mn-lt"/>
              </a:rPr>
              <a:t>1000</a:t>
            </a:r>
            <a:r>
              <a:rPr lang="zh-CN" altLang="en-US" dirty="0">
                <a:solidFill>
                  <a:schemeClr val="bg2">
                    <a:lumMod val="10000"/>
                  </a:schemeClr>
                </a:solidFill>
                <a:cs typeface="+mn-ea"/>
                <a:sym typeface="+mn-lt"/>
              </a:rPr>
              <a:t>万</a:t>
            </a:r>
          </a:p>
        </p:txBody>
      </p:sp>
      <p:sp>
        <p:nvSpPr>
          <p:cNvPr id="142" name="TextBox 141"/>
          <p:cNvSpPr txBox="1"/>
          <p:nvPr/>
        </p:nvSpPr>
        <p:spPr>
          <a:xfrm>
            <a:off x="7865808" y="3273446"/>
            <a:ext cx="1573856"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a:solidFill>
                  <a:schemeClr val="bg2">
                    <a:lumMod val="10000"/>
                  </a:schemeClr>
                </a:solidFill>
                <a:cs typeface="+mn-ea"/>
                <a:sym typeface="+mn-lt"/>
              </a:rPr>
              <a:t>1300</a:t>
            </a:r>
            <a:r>
              <a:rPr lang="zh-CN" altLang="en-US" dirty="0">
                <a:solidFill>
                  <a:schemeClr val="bg2">
                    <a:lumMod val="10000"/>
                  </a:schemeClr>
                </a:solidFill>
                <a:cs typeface="+mn-ea"/>
                <a:sym typeface="+mn-lt"/>
              </a:rPr>
              <a:t>万</a:t>
            </a:r>
          </a:p>
        </p:txBody>
      </p:sp>
      <p:sp>
        <p:nvSpPr>
          <p:cNvPr id="143" name="TextBox 142"/>
          <p:cNvSpPr txBox="1"/>
          <p:nvPr/>
        </p:nvSpPr>
        <p:spPr>
          <a:xfrm>
            <a:off x="7865807" y="4098005"/>
            <a:ext cx="1471234"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a:solidFill>
                  <a:schemeClr val="bg2">
                    <a:lumMod val="10000"/>
                  </a:schemeClr>
                </a:solidFill>
                <a:cs typeface="+mn-ea"/>
                <a:sym typeface="+mn-lt"/>
              </a:rPr>
              <a:t>1200</a:t>
            </a:r>
            <a:r>
              <a:rPr lang="zh-CN" altLang="en-US" dirty="0">
                <a:solidFill>
                  <a:schemeClr val="bg2">
                    <a:lumMod val="10000"/>
                  </a:schemeClr>
                </a:solidFill>
                <a:cs typeface="+mn-ea"/>
                <a:sym typeface="+mn-lt"/>
              </a:rPr>
              <a:t>万</a:t>
            </a:r>
          </a:p>
        </p:txBody>
      </p:sp>
      <p:sp>
        <p:nvSpPr>
          <p:cNvPr id="144" name="TextBox 143"/>
          <p:cNvSpPr txBox="1"/>
          <p:nvPr/>
        </p:nvSpPr>
        <p:spPr>
          <a:xfrm>
            <a:off x="7865808" y="4486128"/>
            <a:ext cx="1471234"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a:solidFill>
                  <a:schemeClr val="bg2">
                    <a:lumMod val="10000"/>
                  </a:schemeClr>
                </a:solidFill>
                <a:cs typeface="+mn-ea"/>
                <a:sym typeface="+mn-lt"/>
              </a:rPr>
              <a:t>1000</a:t>
            </a:r>
            <a:r>
              <a:rPr lang="zh-CN" altLang="en-US" dirty="0">
                <a:solidFill>
                  <a:schemeClr val="bg2">
                    <a:lumMod val="10000"/>
                  </a:schemeClr>
                </a:solidFill>
                <a:cs typeface="+mn-ea"/>
                <a:sym typeface="+mn-lt"/>
              </a:rPr>
              <a:t>万</a:t>
            </a:r>
          </a:p>
        </p:txBody>
      </p:sp>
      <p:sp>
        <p:nvSpPr>
          <p:cNvPr id="145" name="TextBox 144"/>
          <p:cNvSpPr txBox="1"/>
          <p:nvPr/>
        </p:nvSpPr>
        <p:spPr>
          <a:xfrm>
            <a:off x="7865806" y="5322141"/>
            <a:ext cx="1573857" cy="369332"/>
          </a:xfrm>
          <a:prstGeom prst="rect">
            <a:avLst/>
          </a:prstGeom>
          <a:noFill/>
        </p:spPr>
        <p:txBody>
          <a:bodyPr wrap="square" rtlCol="0">
            <a:spAutoFit/>
          </a:bodyPr>
          <a:lstStyle/>
          <a:p>
            <a:r>
              <a:rPr lang="zh-CN" altLang="en-US" dirty="0">
                <a:solidFill>
                  <a:schemeClr val="bg2">
                    <a:lumMod val="10000"/>
                  </a:schemeClr>
                </a:solidFill>
                <a:cs typeface="+mn-ea"/>
                <a:sym typeface="+mn-lt"/>
              </a:rPr>
              <a:t>目标</a:t>
            </a:r>
            <a:r>
              <a:rPr lang="en-US" altLang="zh-CN" dirty="0">
                <a:solidFill>
                  <a:schemeClr val="bg2">
                    <a:lumMod val="10000"/>
                  </a:schemeClr>
                </a:solidFill>
                <a:cs typeface="+mn-ea"/>
                <a:sym typeface="+mn-lt"/>
              </a:rPr>
              <a:t>2000</a:t>
            </a:r>
            <a:r>
              <a:rPr lang="zh-CN" altLang="en-US" dirty="0">
                <a:solidFill>
                  <a:schemeClr val="bg2">
                    <a:lumMod val="10000"/>
                  </a:schemeClr>
                </a:solidFill>
                <a:cs typeface="+mn-ea"/>
                <a:sym typeface="+mn-lt"/>
              </a:rPr>
              <a:t>万</a:t>
            </a:r>
          </a:p>
        </p:txBody>
      </p:sp>
      <p:sp>
        <p:nvSpPr>
          <p:cNvPr id="146" name="TextBox 145"/>
          <p:cNvSpPr txBox="1"/>
          <p:nvPr/>
        </p:nvSpPr>
        <p:spPr>
          <a:xfrm>
            <a:off x="7865807" y="5710264"/>
            <a:ext cx="1573857" cy="369332"/>
          </a:xfrm>
          <a:prstGeom prst="rect">
            <a:avLst/>
          </a:prstGeom>
          <a:noFill/>
        </p:spPr>
        <p:txBody>
          <a:bodyPr wrap="square" rtlCol="0">
            <a:spAutoFit/>
          </a:bodyPr>
          <a:lstStyle/>
          <a:p>
            <a:r>
              <a:rPr lang="zh-CN" altLang="en-US" dirty="0">
                <a:solidFill>
                  <a:schemeClr val="bg2">
                    <a:lumMod val="10000"/>
                  </a:schemeClr>
                </a:solidFill>
                <a:cs typeface="+mn-ea"/>
                <a:sym typeface="+mn-lt"/>
              </a:rPr>
              <a:t>完成</a:t>
            </a:r>
            <a:r>
              <a:rPr lang="en-US" altLang="zh-CN" dirty="0">
                <a:solidFill>
                  <a:schemeClr val="bg2">
                    <a:lumMod val="10000"/>
                  </a:schemeClr>
                </a:solidFill>
                <a:cs typeface="+mn-ea"/>
                <a:sym typeface="+mn-lt"/>
              </a:rPr>
              <a:t>2600</a:t>
            </a:r>
            <a:r>
              <a:rPr lang="zh-CN" altLang="en-US" dirty="0">
                <a:solidFill>
                  <a:schemeClr val="bg2">
                    <a:lumMod val="10000"/>
                  </a:schemeClr>
                </a:solidFill>
                <a:cs typeface="+mn-ea"/>
                <a:sym typeface="+mn-lt"/>
              </a:rPr>
              <a:t>万</a:t>
            </a:r>
          </a:p>
        </p:txBody>
      </p:sp>
      <p:grpSp>
        <p:nvGrpSpPr>
          <p:cNvPr id="10" name="组合 9"/>
          <p:cNvGrpSpPr/>
          <p:nvPr/>
        </p:nvGrpSpPr>
        <p:grpSpPr>
          <a:xfrm>
            <a:off x="1618321" y="2167967"/>
            <a:ext cx="3045758" cy="3045758"/>
            <a:chOff x="1112596" y="1512243"/>
            <a:chExt cx="3045758" cy="3045758"/>
          </a:xfrm>
        </p:grpSpPr>
        <p:grpSp>
          <p:nvGrpSpPr>
            <p:cNvPr id="157" name="组合 156"/>
            <p:cNvGrpSpPr/>
            <p:nvPr/>
          </p:nvGrpSpPr>
          <p:grpSpPr>
            <a:xfrm>
              <a:off x="1112596" y="1512243"/>
              <a:ext cx="3045758" cy="3045758"/>
              <a:chOff x="372609" y="2524616"/>
              <a:chExt cx="2739344" cy="2739343"/>
            </a:xfrm>
          </p:grpSpPr>
          <p:sp>
            <p:nvSpPr>
              <p:cNvPr id="158" name="椭圆 157"/>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59" name="椭圆 158"/>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151" name="椭圆 150"/>
            <p:cNvSpPr/>
            <p:nvPr/>
          </p:nvSpPr>
          <p:spPr>
            <a:xfrm>
              <a:off x="1331905" y="1731552"/>
              <a:ext cx="2607140" cy="2607140"/>
            </a:xfrm>
            <a:prstGeom prst="ellipse">
              <a:avLst/>
            </a:prstGeom>
            <a:blipFill dpi="0" rotWithShape="1">
              <a:blip r:embed="rId5" cstate="screen">
                <a:alphaModFix amt="90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9" name="TextBox 58"/>
          <p:cNvSpPr txBox="1"/>
          <p:nvPr/>
        </p:nvSpPr>
        <p:spPr>
          <a:xfrm>
            <a:off x="1461355" y="5487050"/>
            <a:ext cx="3359689" cy="523220"/>
          </a:xfrm>
          <a:prstGeom prst="rect">
            <a:avLst/>
          </a:prstGeom>
          <a:noFill/>
        </p:spPr>
        <p:txBody>
          <a:bodyPr wrap="square" rtlCol="0">
            <a:spAutoFit/>
          </a:bodyPr>
          <a:lstStyle/>
          <a:p>
            <a:pPr algn="ctr"/>
            <a:r>
              <a:rPr lang="zh-CN" altLang="en-US" sz="1400" dirty="0">
                <a:solidFill>
                  <a:schemeClr val="bg1"/>
                </a:solidFill>
                <a:cs typeface="+mn-ea"/>
                <a:sym typeface="+mn-lt"/>
              </a:rPr>
              <a:t>此处添加详细文本描述此处添加详细文本描述此处添加详细文本描述</a:t>
            </a:r>
          </a:p>
        </p:txBody>
      </p:sp>
      <p:grpSp>
        <p:nvGrpSpPr>
          <p:cNvPr id="4" name="组合 3"/>
          <p:cNvGrpSpPr/>
          <p:nvPr/>
        </p:nvGrpSpPr>
        <p:grpSpPr>
          <a:xfrm>
            <a:off x="1054730" y="1604376"/>
            <a:ext cx="1565800" cy="1565800"/>
            <a:chOff x="3190903" y="3732928"/>
            <a:chExt cx="1784304" cy="1784304"/>
          </a:xfrm>
        </p:grpSpPr>
        <p:grpSp>
          <p:nvGrpSpPr>
            <p:cNvPr id="161" name="组合 160"/>
            <p:cNvGrpSpPr/>
            <p:nvPr/>
          </p:nvGrpSpPr>
          <p:grpSpPr>
            <a:xfrm>
              <a:off x="3190903" y="3732928"/>
              <a:ext cx="1784304" cy="1784304"/>
              <a:chOff x="372609" y="2524616"/>
              <a:chExt cx="2739344" cy="2739343"/>
            </a:xfrm>
          </p:grpSpPr>
          <p:sp>
            <p:nvSpPr>
              <p:cNvPr id="163" name="椭圆 162"/>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164" name="椭圆 163"/>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60" name="KSO_Shape"/>
            <p:cNvSpPr>
              <a:spLocks/>
            </p:cNvSpPr>
            <p:nvPr/>
          </p:nvSpPr>
          <p:spPr bwMode="auto">
            <a:xfrm>
              <a:off x="3659286" y="4247559"/>
              <a:ext cx="847538" cy="807982"/>
            </a:xfrm>
            <a:custGeom>
              <a:avLst/>
              <a:gdLst>
                <a:gd name="T0" fmla="*/ 809074 w 1703388"/>
                <a:gd name="T1" fmla="*/ 1478228 h 1624013"/>
                <a:gd name="T2" fmla="*/ 791320 w 1703388"/>
                <a:gd name="T3" fmla="*/ 1498504 h 1624013"/>
                <a:gd name="T4" fmla="*/ 767225 w 1703388"/>
                <a:gd name="T5" fmla="*/ 1669343 h 1624013"/>
                <a:gd name="T6" fmla="*/ 784979 w 1703388"/>
                <a:gd name="T7" fmla="*/ 1689619 h 1624013"/>
                <a:gd name="T8" fmla="*/ 1094912 w 1703388"/>
                <a:gd name="T9" fmla="*/ 1696209 h 1624013"/>
                <a:gd name="T10" fmla="*/ 1123318 w 1703388"/>
                <a:gd name="T11" fmla="*/ 1687592 h 1624013"/>
                <a:gd name="T12" fmla="*/ 1138790 w 1703388"/>
                <a:gd name="T13" fmla="*/ 1665793 h 1624013"/>
                <a:gd name="T14" fmla="*/ 1112159 w 1703388"/>
                <a:gd name="T15" fmla="*/ 1494956 h 1624013"/>
                <a:gd name="T16" fmla="*/ 1091869 w 1703388"/>
                <a:gd name="T17" fmla="*/ 1476453 h 1624013"/>
                <a:gd name="T18" fmla="*/ 420515 w 1703388"/>
                <a:gd name="T19" fmla="*/ 1084591 h 1624013"/>
                <a:gd name="T20" fmla="*/ 1484232 w 1703388"/>
                <a:gd name="T21" fmla="*/ 1089660 h 1624013"/>
                <a:gd name="T22" fmla="*/ 991959 w 1703388"/>
                <a:gd name="T23" fmla="*/ 702499 h 1624013"/>
                <a:gd name="T24" fmla="*/ 840325 w 1703388"/>
                <a:gd name="T25" fmla="*/ 542724 h 1624013"/>
                <a:gd name="T26" fmla="*/ 585098 w 1703388"/>
                <a:gd name="T27" fmla="*/ 161549 h 1624013"/>
                <a:gd name="T28" fmla="*/ 552147 w 1703388"/>
                <a:gd name="T29" fmla="*/ 161549 h 1624013"/>
                <a:gd name="T30" fmla="*/ 946033 w 1703388"/>
                <a:gd name="T31" fmla="*/ 19770 h 1624013"/>
                <a:gd name="T32" fmla="*/ 936648 w 1703388"/>
                <a:gd name="T33" fmla="*/ 33458 h 1624013"/>
                <a:gd name="T34" fmla="*/ 943496 w 1703388"/>
                <a:gd name="T35" fmla="*/ 53482 h 1624013"/>
                <a:gd name="T36" fmla="*/ 970128 w 1703388"/>
                <a:gd name="T37" fmla="*/ 54496 h 1624013"/>
                <a:gd name="T38" fmla="*/ 979258 w 1703388"/>
                <a:gd name="T39" fmla="*/ 40556 h 1624013"/>
                <a:gd name="T40" fmla="*/ 972156 w 1703388"/>
                <a:gd name="T41" fmla="*/ 20784 h 1624013"/>
                <a:gd name="T42" fmla="*/ 227758 w 1703388"/>
                <a:gd name="T43" fmla="*/ 0 h 1624013"/>
                <a:gd name="T44" fmla="*/ 1692713 w 1703388"/>
                <a:gd name="T45" fmla="*/ 2281 h 1624013"/>
                <a:gd name="T46" fmla="*/ 1716554 w 1703388"/>
                <a:gd name="T47" fmla="*/ 12167 h 1624013"/>
                <a:gd name="T48" fmla="*/ 1735324 w 1703388"/>
                <a:gd name="T49" fmla="*/ 28389 h 1624013"/>
                <a:gd name="T50" fmla="*/ 1746990 w 1703388"/>
                <a:gd name="T51" fmla="*/ 49427 h 1624013"/>
                <a:gd name="T52" fmla="*/ 1750794 w 1703388"/>
                <a:gd name="T53" fmla="*/ 1014127 h 1624013"/>
                <a:gd name="T54" fmla="*/ 1745976 w 1703388"/>
                <a:gd name="T55" fmla="*/ 1038460 h 1624013"/>
                <a:gd name="T56" fmla="*/ 1733040 w 1703388"/>
                <a:gd name="T57" fmla="*/ 1058990 h 1624013"/>
                <a:gd name="T58" fmla="*/ 1713257 w 1703388"/>
                <a:gd name="T59" fmla="*/ 1074452 h 1624013"/>
                <a:gd name="T60" fmla="*/ 1688909 w 1703388"/>
                <a:gd name="T61" fmla="*/ 1083070 h 1624013"/>
                <a:gd name="T62" fmla="*/ 1619162 w 1703388"/>
                <a:gd name="T63" fmla="*/ 1089660 h 1624013"/>
                <a:gd name="T64" fmla="*/ 1688402 w 1703388"/>
                <a:gd name="T65" fmla="*/ 1097011 h 1624013"/>
                <a:gd name="T66" fmla="*/ 1711229 w 1703388"/>
                <a:gd name="T67" fmla="*/ 1105882 h 1624013"/>
                <a:gd name="T68" fmla="*/ 1733294 w 1703388"/>
                <a:gd name="T69" fmla="*/ 1127681 h 1624013"/>
                <a:gd name="T70" fmla="*/ 1905000 w 1703388"/>
                <a:gd name="T71" fmla="*/ 1740820 h 1624013"/>
                <a:gd name="T72" fmla="*/ 1900435 w 1703388"/>
                <a:gd name="T73" fmla="*/ 1766674 h 1624013"/>
                <a:gd name="T74" fmla="*/ 1887500 w 1703388"/>
                <a:gd name="T75" fmla="*/ 1788472 h 1624013"/>
                <a:gd name="T76" fmla="*/ 1867970 w 1703388"/>
                <a:gd name="T77" fmla="*/ 1804947 h 1624013"/>
                <a:gd name="T78" fmla="*/ 1843368 w 1703388"/>
                <a:gd name="T79" fmla="*/ 1814579 h 1624013"/>
                <a:gd name="T80" fmla="*/ 69241 w 1703388"/>
                <a:gd name="T81" fmla="*/ 1815593 h 1624013"/>
                <a:gd name="T82" fmla="*/ 43624 w 1703388"/>
                <a:gd name="T83" fmla="*/ 1808750 h 1624013"/>
                <a:gd name="T84" fmla="*/ 22573 w 1703388"/>
                <a:gd name="T85" fmla="*/ 1794049 h 1624013"/>
                <a:gd name="T86" fmla="*/ 7609 w 1703388"/>
                <a:gd name="T87" fmla="*/ 1773517 h 1624013"/>
                <a:gd name="T88" fmla="*/ 508 w 1703388"/>
                <a:gd name="T89" fmla="*/ 1748678 h 1624013"/>
                <a:gd name="T90" fmla="*/ 165365 w 1703388"/>
                <a:gd name="T91" fmla="*/ 1142635 h 1624013"/>
                <a:gd name="T92" fmla="*/ 191490 w 1703388"/>
                <a:gd name="T93" fmla="*/ 1108924 h 1624013"/>
                <a:gd name="T94" fmla="*/ 213047 w 1703388"/>
                <a:gd name="T95" fmla="*/ 1098025 h 1624013"/>
                <a:gd name="T96" fmla="*/ 286093 w 1703388"/>
                <a:gd name="T97" fmla="*/ 1092448 h 1624013"/>
                <a:gd name="T98" fmla="*/ 219896 w 1703388"/>
                <a:gd name="T99" fmla="*/ 1083831 h 1624013"/>
                <a:gd name="T100" fmla="*/ 194787 w 1703388"/>
                <a:gd name="T101" fmla="*/ 1075972 h 1624013"/>
                <a:gd name="T102" fmla="*/ 174497 w 1703388"/>
                <a:gd name="T103" fmla="*/ 1061778 h 1624013"/>
                <a:gd name="T104" fmla="*/ 160547 w 1703388"/>
                <a:gd name="T105" fmla="*/ 1041502 h 1624013"/>
                <a:gd name="T106" fmla="*/ 154460 w 1703388"/>
                <a:gd name="T107" fmla="*/ 1017675 h 1624013"/>
                <a:gd name="T108" fmla="*/ 156996 w 1703388"/>
                <a:gd name="T109" fmla="*/ 52975 h 1624013"/>
                <a:gd name="T110" fmla="*/ 167649 w 1703388"/>
                <a:gd name="T111" fmla="*/ 31177 h 1624013"/>
                <a:gd name="T112" fmla="*/ 185403 w 1703388"/>
                <a:gd name="T113" fmla="*/ 14194 h 1624013"/>
                <a:gd name="T114" fmla="*/ 208736 w 1703388"/>
                <a:gd name="T115" fmla="*/ 3296 h 16240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703388" h="1624013">
                  <a:moveTo>
                    <a:pt x="746125" y="1315983"/>
                  </a:moveTo>
                  <a:lnTo>
                    <a:pt x="742043" y="1316210"/>
                  </a:lnTo>
                  <a:lnTo>
                    <a:pt x="737961" y="1316663"/>
                  </a:lnTo>
                  <a:lnTo>
                    <a:pt x="734333" y="1317570"/>
                  </a:lnTo>
                  <a:lnTo>
                    <a:pt x="730477" y="1318930"/>
                  </a:lnTo>
                  <a:lnTo>
                    <a:pt x="727075" y="1320290"/>
                  </a:lnTo>
                  <a:lnTo>
                    <a:pt x="723447" y="1321877"/>
                  </a:lnTo>
                  <a:lnTo>
                    <a:pt x="720499" y="1323690"/>
                  </a:lnTo>
                  <a:lnTo>
                    <a:pt x="717550" y="1326183"/>
                  </a:lnTo>
                  <a:lnTo>
                    <a:pt x="715056" y="1328450"/>
                  </a:lnTo>
                  <a:lnTo>
                    <a:pt x="712788" y="1331170"/>
                  </a:lnTo>
                  <a:lnTo>
                    <a:pt x="710520" y="1334116"/>
                  </a:lnTo>
                  <a:lnTo>
                    <a:pt x="708933" y="1336836"/>
                  </a:lnTo>
                  <a:lnTo>
                    <a:pt x="707572" y="1340009"/>
                  </a:lnTo>
                  <a:lnTo>
                    <a:pt x="706665" y="1343409"/>
                  </a:lnTo>
                  <a:lnTo>
                    <a:pt x="705984" y="1346582"/>
                  </a:lnTo>
                  <a:lnTo>
                    <a:pt x="705984" y="1350209"/>
                  </a:lnTo>
                  <a:lnTo>
                    <a:pt x="684213" y="1482805"/>
                  </a:lnTo>
                  <a:lnTo>
                    <a:pt x="684440" y="1486204"/>
                  </a:lnTo>
                  <a:lnTo>
                    <a:pt x="685120" y="1489604"/>
                  </a:lnTo>
                  <a:lnTo>
                    <a:pt x="686027" y="1492778"/>
                  </a:lnTo>
                  <a:lnTo>
                    <a:pt x="687388" y="1495951"/>
                  </a:lnTo>
                  <a:lnTo>
                    <a:pt x="689202" y="1499124"/>
                  </a:lnTo>
                  <a:lnTo>
                    <a:pt x="691243" y="1501844"/>
                  </a:lnTo>
                  <a:lnTo>
                    <a:pt x="693511" y="1504564"/>
                  </a:lnTo>
                  <a:lnTo>
                    <a:pt x="696233" y="1506830"/>
                  </a:lnTo>
                  <a:lnTo>
                    <a:pt x="698954" y="1509097"/>
                  </a:lnTo>
                  <a:lnTo>
                    <a:pt x="701902" y="1510910"/>
                  </a:lnTo>
                  <a:lnTo>
                    <a:pt x="705304" y="1512950"/>
                  </a:lnTo>
                  <a:lnTo>
                    <a:pt x="708706" y="1514310"/>
                  </a:lnTo>
                  <a:lnTo>
                    <a:pt x="712561" y="1515443"/>
                  </a:lnTo>
                  <a:lnTo>
                    <a:pt x="716417" y="1516123"/>
                  </a:lnTo>
                  <a:lnTo>
                    <a:pt x="720499" y="1516803"/>
                  </a:lnTo>
                  <a:lnTo>
                    <a:pt x="724354" y="1516803"/>
                  </a:lnTo>
                  <a:lnTo>
                    <a:pt x="979034" y="1516803"/>
                  </a:lnTo>
                  <a:lnTo>
                    <a:pt x="982890" y="1516803"/>
                  </a:lnTo>
                  <a:lnTo>
                    <a:pt x="986972" y="1516123"/>
                  </a:lnTo>
                  <a:lnTo>
                    <a:pt x="990827" y="1515443"/>
                  </a:lnTo>
                  <a:lnTo>
                    <a:pt x="994683" y="1514310"/>
                  </a:lnTo>
                  <a:lnTo>
                    <a:pt x="998084" y="1512950"/>
                  </a:lnTo>
                  <a:lnTo>
                    <a:pt x="1001486" y="1510910"/>
                  </a:lnTo>
                  <a:lnTo>
                    <a:pt x="1004434" y="1509097"/>
                  </a:lnTo>
                  <a:lnTo>
                    <a:pt x="1007156" y="1506830"/>
                  </a:lnTo>
                  <a:lnTo>
                    <a:pt x="1009877" y="1504564"/>
                  </a:lnTo>
                  <a:lnTo>
                    <a:pt x="1012145" y="1501844"/>
                  </a:lnTo>
                  <a:lnTo>
                    <a:pt x="1014186" y="1499124"/>
                  </a:lnTo>
                  <a:lnTo>
                    <a:pt x="1016001" y="1495951"/>
                  </a:lnTo>
                  <a:lnTo>
                    <a:pt x="1017361" y="1492778"/>
                  </a:lnTo>
                  <a:lnTo>
                    <a:pt x="1018268" y="1489604"/>
                  </a:lnTo>
                  <a:lnTo>
                    <a:pt x="1018949" y="1486204"/>
                  </a:lnTo>
                  <a:lnTo>
                    <a:pt x="1019176" y="1482805"/>
                  </a:lnTo>
                  <a:lnTo>
                    <a:pt x="997404" y="1350209"/>
                  </a:lnTo>
                  <a:lnTo>
                    <a:pt x="997404" y="1346582"/>
                  </a:lnTo>
                  <a:lnTo>
                    <a:pt x="996724" y="1343409"/>
                  </a:lnTo>
                  <a:lnTo>
                    <a:pt x="995817" y="1340009"/>
                  </a:lnTo>
                  <a:lnTo>
                    <a:pt x="994456" y="1336836"/>
                  </a:lnTo>
                  <a:lnTo>
                    <a:pt x="992868" y="1334116"/>
                  </a:lnTo>
                  <a:lnTo>
                    <a:pt x="990601" y="1331170"/>
                  </a:lnTo>
                  <a:lnTo>
                    <a:pt x="988333" y="1328450"/>
                  </a:lnTo>
                  <a:lnTo>
                    <a:pt x="985838" y="1326183"/>
                  </a:lnTo>
                  <a:lnTo>
                    <a:pt x="982890" y="1323690"/>
                  </a:lnTo>
                  <a:lnTo>
                    <a:pt x="979942" y="1321877"/>
                  </a:lnTo>
                  <a:lnTo>
                    <a:pt x="976313" y="1320290"/>
                  </a:lnTo>
                  <a:lnTo>
                    <a:pt x="972911" y="1318930"/>
                  </a:lnTo>
                  <a:lnTo>
                    <a:pt x="969056" y="1317570"/>
                  </a:lnTo>
                  <a:lnTo>
                    <a:pt x="965427" y="1316663"/>
                  </a:lnTo>
                  <a:lnTo>
                    <a:pt x="961345" y="1316210"/>
                  </a:lnTo>
                  <a:lnTo>
                    <a:pt x="957263" y="1315983"/>
                  </a:lnTo>
                  <a:lnTo>
                    <a:pt x="746125" y="1315983"/>
                  </a:lnTo>
                  <a:close/>
                  <a:moveTo>
                    <a:pt x="376011" y="969875"/>
                  </a:moveTo>
                  <a:lnTo>
                    <a:pt x="376238" y="972141"/>
                  </a:lnTo>
                  <a:lnTo>
                    <a:pt x="376238" y="974408"/>
                  </a:lnTo>
                  <a:lnTo>
                    <a:pt x="376238" y="976901"/>
                  </a:lnTo>
                  <a:lnTo>
                    <a:pt x="375784" y="979848"/>
                  </a:lnTo>
                  <a:lnTo>
                    <a:pt x="1327604" y="979848"/>
                  </a:lnTo>
                  <a:lnTo>
                    <a:pt x="1327151" y="976901"/>
                  </a:lnTo>
                  <a:lnTo>
                    <a:pt x="1327151" y="974408"/>
                  </a:lnTo>
                  <a:lnTo>
                    <a:pt x="1327151" y="972141"/>
                  </a:lnTo>
                  <a:lnTo>
                    <a:pt x="1327377" y="969875"/>
                  </a:lnTo>
                  <a:lnTo>
                    <a:pt x="376011" y="969875"/>
                  </a:lnTo>
                  <a:close/>
                  <a:moveTo>
                    <a:pt x="1190625" y="246062"/>
                  </a:moveTo>
                  <a:lnTo>
                    <a:pt x="1179043" y="466952"/>
                  </a:lnTo>
                  <a:lnTo>
                    <a:pt x="1105004" y="394834"/>
                  </a:lnTo>
                  <a:lnTo>
                    <a:pt x="886977" y="628196"/>
                  </a:lnTo>
                  <a:lnTo>
                    <a:pt x="869943" y="612775"/>
                  </a:lnTo>
                  <a:lnTo>
                    <a:pt x="821114" y="566964"/>
                  </a:lnTo>
                  <a:lnTo>
                    <a:pt x="810667" y="557212"/>
                  </a:lnTo>
                  <a:lnTo>
                    <a:pt x="624436" y="758825"/>
                  </a:lnTo>
                  <a:lnTo>
                    <a:pt x="558800" y="693284"/>
                  </a:lnTo>
                  <a:lnTo>
                    <a:pt x="695067" y="545193"/>
                  </a:lnTo>
                  <a:lnTo>
                    <a:pt x="751391" y="485321"/>
                  </a:lnTo>
                  <a:lnTo>
                    <a:pt x="808169" y="425450"/>
                  </a:lnTo>
                  <a:lnTo>
                    <a:pt x="890838" y="502557"/>
                  </a:lnTo>
                  <a:lnTo>
                    <a:pt x="1044819" y="339498"/>
                  </a:lnTo>
                  <a:lnTo>
                    <a:pt x="970781" y="267607"/>
                  </a:lnTo>
                  <a:lnTo>
                    <a:pt x="1190625" y="246062"/>
                  </a:lnTo>
                  <a:close/>
                  <a:moveTo>
                    <a:pt x="493712" y="144462"/>
                  </a:moveTo>
                  <a:lnTo>
                    <a:pt x="523175" y="144462"/>
                  </a:lnTo>
                  <a:lnTo>
                    <a:pt x="523175" y="796255"/>
                  </a:lnTo>
                  <a:lnTo>
                    <a:pt x="1174750" y="796255"/>
                  </a:lnTo>
                  <a:lnTo>
                    <a:pt x="1174750" y="825500"/>
                  </a:lnTo>
                  <a:lnTo>
                    <a:pt x="523175" y="825500"/>
                  </a:lnTo>
                  <a:lnTo>
                    <a:pt x="493712" y="825500"/>
                  </a:lnTo>
                  <a:lnTo>
                    <a:pt x="493712" y="796255"/>
                  </a:lnTo>
                  <a:lnTo>
                    <a:pt x="493712" y="144462"/>
                  </a:lnTo>
                  <a:close/>
                  <a:moveTo>
                    <a:pt x="207282" y="64825"/>
                  </a:moveTo>
                  <a:lnTo>
                    <a:pt x="207282" y="905277"/>
                  </a:lnTo>
                  <a:lnTo>
                    <a:pt x="1496106" y="905277"/>
                  </a:lnTo>
                  <a:lnTo>
                    <a:pt x="1496106" y="64825"/>
                  </a:lnTo>
                  <a:lnTo>
                    <a:pt x="207282" y="64825"/>
                  </a:lnTo>
                  <a:close/>
                  <a:moveTo>
                    <a:pt x="846818" y="17453"/>
                  </a:moveTo>
                  <a:lnTo>
                    <a:pt x="845911" y="17679"/>
                  </a:lnTo>
                  <a:lnTo>
                    <a:pt x="844777" y="18133"/>
                  </a:lnTo>
                  <a:lnTo>
                    <a:pt x="843643" y="18586"/>
                  </a:lnTo>
                  <a:lnTo>
                    <a:pt x="841829" y="19946"/>
                  </a:lnTo>
                  <a:lnTo>
                    <a:pt x="840468" y="21986"/>
                  </a:lnTo>
                  <a:lnTo>
                    <a:pt x="839108" y="24479"/>
                  </a:lnTo>
                  <a:lnTo>
                    <a:pt x="838200" y="26973"/>
                  </a:lnTo>
                  <a:lnTo>
                    <a:pt x="837520" y="29919"/>
                  </a:lnTo>
                  <a:lnTo>
                    <a:pt x="837520" y="33319"/>
                  </a:lnTo>
                  <a:lnTo>
                    <a:pt x="837520" y="36266"/>
                  </a:lnTo>
                  <a:lnTo>
                    <a:pt x="838200" y="39439"/>
                  </a:lnTo>
                  <a:lnTo>
                    <a:pt x="839108" y="41932"/>
                  </a:lnTo>
                  <a:lnTo>
                    <a:pt x="840468" y="44199"/>
                  </a:lnTo>
                  <a:lnTo>
                    <a:pt x="841829" y="46465"/>
                  </a:lnTo>
                  <a:lnTo>
                    <a:pt x="843643" y="47825"/>
                  </a:lnTo>
                  <a:lnTo>
                    <a:pt x="844777" y="48279"/>
                  </a:lnTo>
                  <a:lnTo>
                    <a:pt x="845911" y="48732"/>
                  </a:lnTo>
                  <a:lnTo>
                    <a:pt x="846818" y="48959"/>
                  </a:lnTo>
                  <a:lnTo>
                    <a:pt x="847952" y="48959"/>
                  </a:lnTo>
                  <a:lnTo>
                    <a:pt x="865188" y="48959"/>
                  </a:lnTo>
                  <a:lnTo>
                    <a:pt x="866095" y="48959"/>
                  </a:lnTo>
                  <a:lnTo>
                    <a:pt x="867456" y="48732"/>
                  </a:lnTo>
                  <a:lnTo>
                    <a:pt x="868363" y="48279"/>
                  </a:lnTo>
                  <a:lnTo>
                    <a:pt x="869270" y="47825"/>
                  </a:lnTo>
                  <a:lnTo>
                    <a:pt x="871084" y="46465"/>
                  </a:lnTo>
                  <a:lnTo>
                    <a:pt x="872445" y="44199"/>
                  </a:lnTo>
                  <a:lnTo>
                    <a:pt x="874033" y="41932"/>
                  </a:lnTo>
                  <a:lnTo>
                    <a:pt x="874940" y="39439"/>
                  </a:lnTo>
                  <a:lnTo>
                    <a:pt x="875620" y="36266"/>
                  </a:lnTo>
                  <a:lnTo>
                    <a:pt x="875847" y="33319"/>
                  </a:lnTo>
                  <a:lnTo>
                    <a:pt x="875620" y="29919"/>
                  </a:lnTo>
                  <a:lnTo>
                    <a:pt x="874940" y="26973"/>
                  </a:lnTo>
                  <a:lnTo>
                    <a:pt x="874033" y="24479"/>
                  </a:lnTo>
                  <a:lnTo>
                    <a:pt x="872445" y="21986"/>
                  </a:lnTo>
                  <a:lnTo>
                    <a:pt x="871084" y="19946"/>
                  </a:lnTo>
                  <a:lnTo>
                    <a:pt x="869270" y="18586"/>
                  </a:lnTo>
                  <a:lnTo>
                    <a:pt x="868363" y="18133"/>
                  </a:lnTo>
                  <a:lnTo>
                    <a:pt x="867456" y="17679"/>
                  </a:lnTo>
                  <a:lnTo>
                    <a:pt x="866095" y="17453"/>
                  </a:lnTo>
                  <a:lnTo>
                    <a:pt x="865188" y="17453"/>
                  </a:lnTo>
                  <a:lnTo>
                    <a:pt x="847952" y="17453"/>
                  </a:lnTo>
                  <a:lnTo>
                    <a:pt x="846818" y="17453"/>
                  </a:lnTo>
                  <a:close/>
                  <a:moveTo>
                    <a:pt x="203654" y="0"/>
                  </a:moveTo>
                  <a:lnTo>
                    <a:pt x="207282" y="0"/>
                  </a:lnTo>
                  <a:lnTo>
                    <a:pt x="1496106" y="0"/>
                  </a:lnTo>
                  <a:lnTo>
                    <a:pt x="1499961" y="0"/>
                  </a:lnTo>
                  <a:lnTo>
                    <a:pt x="1503363" y="227"/>
                  </a:lnTo>
                  <a:lnTo>
                    <a:pt x="1506765" y="680"/>
                  </a:lnTo>
                  <a:lnTo>
                    <a:pt x="1510167" y="1360"/>
                  </a:lnTo>
                  <a:lnTo>
                    <a:pt x="1513568" y="2040"/>
                  </a:lnTo>
                  <a:lnTo>
                    <a:pt x="1516743" y="2947"/>
                  </a:lnTo>
                  <a:lnTo>
                    <a:pt x="1520145" y="3853"/>
                  </a:lnTo>
                  <a:lnTo>
                    <a:pt x="1523093" y="4987"/>
                  </a:lnTo>
                  <a:lnTo>
                    <a:pt x="1526042" y="6347"/>
                  </a:lnTo>
                  <a:lnTo>
                    <a:pt x="1529217" y="7706"/>
                  </a:lnTo>
                  <a:lnTo>
                    <a:pt x="1531938" y="9293"/>
                  </a:lnTo>
                  <a:lnTo>
                    <a:pt x="1534886" y="10880"/>
                  </a:lnTo>
                  <a:lnTo>
                    <a:pt x="1537608" y="12693"/>
                  </a:lnTo>
                  <a:lnTo>
                    <a:pt x="1540102" y="14506"/>
                  </a:lnTo>
                  <a:lnTo>
                    <a:pt x="1542824" y="16546"/>
                  </a:lnTo>
                  <a:lnTo>
                    <a:pt x="1545092" y="18586"/>
                  </a:lnTo>
                  <a:lnTo>
                    <a:pt x="1547360" y="20626"/>
                  </a:lnTo>
                  <a:lnTo>
                    <a:pt x="1549627" y="22893"/>
                  </a:lnTo>
                  <a:lnTo>
                    <a:pt x="1551669" y="25386"/>
                  </a:lnTo>
                  <a:lnTo>
                    <a:pt x="1553483" y="27879"/>
                  </a:lnTo>
                  <a:lnTo>
                    <a:pt x="1555297" y="30372"/>
                  </a:lnTo>
                  <a:lnTo>
                    <a:pt x="1557111" y="33092"/>
                  </a:lnTo>
                  <a:lnTo>
                    <a:pt x="1558472" y="35812"/>
                  </a:lnTo>
                  <a:lnTo>
                    <a:pt x="1559833" y="38759"/>
                  </a:lnTo>
                  <a:lnTo>
                    <a:pt x="1561194" y="41479"/>
                  </a:lnTo>
                  <a:lnTo>
                    <a:pt x="1562101" y="44199"/>
                  </a:lnTo>
                  <a:lnTo>
                    <a:pt x="1563008" y="47372"/>
                  </a:lnTo>
                  <a:lnTo>
                    <a:pt x="1564142" y="50318"/>
                  </a:lnTo>
                  <a:lnTo>
                    <a:pt x="1564595" y="53718"/>
                  </a:lnTo>
                  <a:lnTo>
                    <a:pt x="1565049" y="56665"/>
                  </a:lnTo>
                  <a:lnTo>
                    <a:pt x="1565276" y="59838"/>
                  </a:lnTo>
                  <a:lnTo>
                    <a:pt x="1565502" y="63238"/>
                  </a:lnTo>
                  <a:lnTo>
                    <a:pt x="1565502" y="906864"/>
                  </a:lnTo>
                  <a:lnTo>
                    <a:pt x="1565276" y="910037"/>
                  </a:lnTo>
                  <a:lnTo>
                    <a:pt x="1565049" y="913437"/>
                  </a:lnTo>
                  <a:lnTo>
                    <a:pt x="1564595" y="916383"/>
                  </a:lnTo>
                  <a:lnTo>
                    <a:pt x="1564142" y="919783"/>
                  </a:lnTo>
                  <a:lnTo>
                    <a:pt x="1563008" y="922730"/>
                  </a:lnTo>
                  <a:lnTo>
                    <a:pt x="1562101" y="925676"/>
                  </a:lnTo>
                  <a:lnTo>
                    <a:pt x="1561194" y="928623"/>
                  </a:lnTo>
                  <a:lnTo>
                    <a:pt x="1559833" y="931343"/>
                  </a:lnTo>
                  <a:lnTo>
                    <a:pt x="1558472" y="934289"/>
                  </a:lnTo>
                  <a:lnTo>
                    <a:pt x="1557111" y="937009"/>
                  </a:lnTo>
                  <a:lnTo>
                    <a:pt x="1555297" y="939502"/>
                  </a:lnTo>
                  <a:lnTo>
                    <a:pt x="1553483" y="942222"/>
                  </a:lnTo>
                  <a:lnTo>
                    <a:pt x="1551669" y="944716"/>
                  </a:lnTo>
                  <a:lnTo>
                    <a:pt x="1549627" y="946982"/>
                  </a:lnTo>
                  <a:lnTo>
                    <a:pt x="1547360" y="949475"/>
                  </a:lnTo>
                  <a:lnTo>
                    <a:pt x="1545092" y="951515"/>
                  </a:lnTo>
                  <a:lnTo>
                    <a:pt x="1542824" y="953555"/>
                  </a:lnTo>
                  <a:lnTo>
                    <a:pt x="1540102" y="955369"/>
                  </a:lnTo>
                  <a:lnTo>
                    <a:pt x="1537608" y="957409"/>
                  </a:lnTo>
                  <a:lnTo>
                    <a:pt x="1534886" y="959222"/>
                  </a:lnTo>
                  <a:lnTo>
                    <a:pt x="1531938" y="960808"/>
                  </a:lnTo>
                  <a:lnTo>
                    <a:pt x="1529217" y="962168"/>
                  </a:lnTo>
                  <a:lnTo>
                    <a:pt x="1526042" y="963755"/>
                  </a:lnTo>
                  <a:lnTo>
                    <a:pt x="1523093" y="965115"/>
                  </a:lnTo>
                  <a:lnTo>
                    <a:pt x="1520145" y="966248"/>
                  </a:lnTo>
                  <a:lnTo>
                    <a:pt x="1516743" y="967155"/>
                  </a:lnTo>
                  <a:lnTo>
                    <a:pt x="1513568" y="967835"/>
                  </a:lnTo>
                  <a:lnTo>
                    <a:pt x="1510167" y="968515"/>
                  </a:lnTo>
                  <a:lnTo>
                    <a:pt x="1506765" y="969195"/>
                  </a:lnTo>
                  <a:lnTo>
                    <a:pt x="1503363" y="969648"/>
                  </a:lnTo>
                  <a:lnTo>
                    <a:pt x="1499961" y="969875"/>
                  </a:lnTo>
                  <a:lnTo>
                    <a:pt x="1496106" y="969875"/>
                  </a:lnTo>
                  <a:lnTo>
                    <a:pt x="1447347" y="969875"/>
                  </a:lnTo>
                  <a:lnTo>
                    <a:pt x="1447801" y="972141"/>
                  </a:lnTo>
                  <a:lnTo>
                    <a:pt x="1447801" y="974408"/>
                  </a:lnTo>
                  <a:lnTo>
                    <a:pt x="1447801" y="976901"/>
                  </a:lnTo>
                  <a:lnTo>
                    <a:pt x="1447347" y="979848"/>
                  </a:lnTo>
                  <a:lnTo>
                    <a:pt x="1496106" y="979848"/>
                  </a:lnTo>
                  <a:lnTo>
                    <a:pt x="1499735" y="979848"/>
                  </a:lnTo>
                  <a:lnTo>
                    <a:pt x="1503136" y="980074"/>
                  </a:lnTo>
                  <a:lnTo>
                    <a:pt x="1506538" y="980528"/>
                  </a:lnTo>
                  <a:lnTo>
                    <a:pt x="1509713" y="980981"/>
                  </a:lnTo>
                  <a:lnTo>
                    <a:pt x="1513115" y="981661"/>
                  </a:lnTo>
                  <a:lnTo>
                    <a:pt x="1516063" y="982568"/>
                  </a:lnTo>
                  <a:lnTo>
                    <a:pt x="1519238" y="983474"/>
                  </a:lnTo>
                  <a:lnTo>
                    <a:pt x="1521960" y="984608"/>
                  </a:lnTo>
                  <a:lnTo>
                    <a:pt x="1524681" y="985968"/>
                  </a:lnTo>
                  <a:lnTo>
                    <a:pt x="1527629" y="987328"/>
                  </a:lnTo>
                  <a:lnTo>
                    <a:pt x="1530124" y="988914"/>
                  </a:lnTo>
                  <a:lnTo>
                    <a:pt x="1532619" y="990501"/>
                  </a:lnTo>
                  <a:lnTo>
                    <a:pt x="1535113" y="992314"/>
                  </a:lnTo>
                  <a:lnTo>
                    <a:pt x="1537381" y="994354"/>
                  </a:lnTo>
                  <a:lnTo>
                    <a:pt x="1539649" y="996394"/>
                  </a:lnTo>
                  <a:lnTo>
                    <a:pt x="1541917" y="998434"/>
                  </a:lnTo>
                  <a:lnTo>
                    <a:pt x="1545999" y="1003194"/>
                  </a:lnTo>
                  <a:lnTo>
                    <a:pt x="1549854" y="1008407"/>
                  </a:lnTo>
                  <a:lnTo>
                    <a:pt x="1553256" y="1013847"/>
                  </a:lnTo>
                  <a:lnTo>
                    <a:pt x="1556431" y="1019740"/>
                  </a:lnTo>
                  <a:lnTo>
                    <a:pt x="1559152" y="1026086"/>
                  </a:lnTo>
                  <a:lnTo>
                    <a:pt x="1561420" y="1032886"/>
                  </a:lnTo>
                  <a:lnTo>
                    <a:pt x="1563688" y="1039686"/>
                  </a:lnTo>
                  <a:lnTo>
                    <a:pt x="1565502" y="1046939"/>
                  </a:lnTo>
                  <a:lnTo>
                    <a:pt x="1703388" y="1556695"/>
                  </a:lnTo>
                  <a:lnTo>
                    <a:pt x="1703388" y="1560095"/>
                  </a:lnTo>
                  <a:lnTo>
                    <a:pt x="1702935" y="1563722"/>
                  </a:lnTo>
                  <a:lnTo>
                    <a:pt x="1702708" y="1566895"/>
                  </a:lnTo>
                  <a:lnTo>
                    <a:pt x="1702027" y="1570068"/>
                  </a:lnTo>
                  <a:lnTo>
                    <a:pt x="1701347" y="1573468"/>
                  </a:lnTo>
                  <a:lnTo>
                    <a:pt x="1700440" y="1576641"/>
                  </a:lnTo>
                  <a:lnTo>
                    <a:pt x="1699306" y="1579815"/>
                  </a:lnTo>
                  <a:lnTo>
                    <a:pt x="1698172" y="1582761"/>
                  </a:lnTo>
                  <a:lnTo>
                    <a:pt x="1696585" y="1585934"/>
                  </a:lnTo>
                  <a:lnTo>
                    <a:pt x="1694997" y="1588654"/>
                  </a:lnTo>
                  <a:lnTo>
                    <a:pt x="1693410" y="1591374"/>
                  </a:lnTo>
                  <a:lnTo>
                    <a:pt x="1691822" y="1594321"/>
                  </a:lnTo>
                  <a:lnTo>
                    <a:pt x="1689781" y="1596814"/>
                  </a:lnTo>
                  <a:lnTo>
                    <a:pt x="1687740" y="1599307"/>
                  </a:lnTo>
                  <a:lnTo>
                    <a:pt x="1685472" y="1602027"/>
                  </a:lnTo>
                  <a:lnTo>
                    <a:pt x="1683204" y="1604294"/>
                  </a:lnTo>
                  <a:lnTo>
                    <a:pt x="1680710" y="1606334"/>
                  </a:lnTo>
                  <a:lnTo>
                    <a:pt x="1678442" y="1608600"/>
                  </a:lnTo>
                  <a:lnTo>
                    <a:pt x="1675720" y="1610640"/>
                  </a:lnTo>
                  <a:lnTo>
                    <a:pt x="1672999" y="1612454"/>
                  </a:lnTo>
                  <a:lnTo>
                    <a:pt x="1670277" y="1614040"/>
                  </a:lnTo>
                  <a:lnTo>
                    <a:pt x="1667329" y="1615853"/>
                  </a:lnTo>
                  <a:lnTo>
                    <a:pt x="1664381" y="1617440"/>
                  </a:lnTo>
                  <a:lnTo>
                    <a:pt x="1661433" y="1618573"/>
                  </a:lnTo>
                  <a:lnTo>
                    <a:pt x="1658031" y="1619707"/>
                  </a:lnTo>
                  <a:lnTo>
                    <a:pt x="1655083" y="1620840"/>
                  </a:lnTo>
                  <a:lnTo>
                    <a:pt x="1651681" y="1621747"/>
                  </a:lnTo>
                  <a:lnTo>
                    <a:pt x="1648279" y="1622653"/>
                  </a:lnTo>
                  <a:lnTo>
                    <a:pt x="1645104" y="1623333"/>
                  </a:lnTo>
                  <a:lnTo>
                    <a:pt x="1641476" y="1623560"/>
                  </a:lnTo>
                  <a:lnTo>
                    <a:pt x="1638074" y="1624013"/>
                  </a:lnTo>
                  <a:lnTo>
                    <a:pt x="1634445" y="1624013"/>
                  </a:lnTo>
                  <a:lnTo>
                    <a:pt x="68943" y="1624013"/>
                  </a:lnTo>
                  <a:lnTo>
                    <a:pt x="65314" y="1624013"/>
                  </a:lnTo>
                  <a:lnTo>
                    <a:pt x="61913" y="1623560"/>
                  </a:lnTo>
                  <a:lnTo>
                    <a:pt x="58511" y="1623333"/>
                  </a:lnTo>
                  <a:lnTo>
                    <a:pt x="55109" y="1622653"/>
                  </a:lnTo>
                  <a:lnTo>
                    <a:pt x="51934" y="1621747"/>
                  </a:lnTo>
                  <a:lnTo>
                    <a:pt x="48532" y="1620840"/>
                  </a:lnTo>
                  <a:lnTo>
                    <a:pt x="45357" y="1619707"/>
                  </a:lnTo>
                  <a:lnTo>
                    <a:pt x="41955" y="1618573"/>
                  </a:lnTo>
                  <a:lnTo>
                    <a:pt x="39007" y="1617440"/>
                  </a:lnTo>
                  <a:lnTo>
                    <a:pt x="36286" y="1615853"/>
                  </a:lnTo>
                  <a:lnTo>
                    <a:pt x="33111" y="1614040"/>
                  </a:lnTo>
                  <a:lnTo>
                    <a:pt x="30389" y="1612454"/>
                  </a:lnTo>
                  <a:lnTo>
                    <a:pt x="27668" y="1610640"/>
                  </a:lnTo>
                  <a:lnTo>
                    <a:pt x="25173" y="1608600"/>
                  </a:lnTo>
                  <a:lnTo>
                    <a:pt x="22679" y="1606334"/>
                  </a:lnTo>
                  <a:lnTo>
                    <a:pt x="20184" y="1604294"/>
                  </a:lnTo>
                  <a:lnTo>
                    <a:pt x="17916" y="1602027"/>
                  </a:lnTo>
                  <a:lnTo>
                    <a:pt x="15875" y="1599307"/>
                  </a:lnTo>
                  <a:lnTo>
                    <a:pt x="13607" y="1596814"/>
                  </a:lnTo>
                  <a:lnTo>
                    <a:pt x="11793" y="1594321"/>
                  </a:lnTo>
                  <a:lnTo>
                    <a:pt x="9979" y="1591374"/>
                  </a:lnTo>
                  <a:lnTo>
                    <a:pt x="8391" y="1588654"/>
                  </a:lnTo>
                  <a:lnTo>
                    <a:pt x="6804" y="1585934"/>
                  </a:lnTo>
                  <a:lnTo>
                    <a:pt x="5216" y="1582761"/>
                  </a:lnTo>
                  <a:lnTo>
                    <a:pt x="4082" y="1579815"/>
                  </a:lnTo>
                  <a:lnTo>
                    <a:pt x="2948" y="1576641"/>
                  </a:lnTo>
                  <a:lnTo>
                    <a:pt x="2041" y="1573468"/>
                  </a:lnTo>
                  <a:lnTo>
                    <a:pt x="1361" y="1570068"/>
                  </a:lnTo>
                  <a:lnTo>
                    <a:pt x="680" y="1566895"/>
                  </a:lnTo>
                  <a:lnTo>
                    <a:pt x="454" y="1563722"/>
                  </a:lnTo>
                  <a:lnTo>
                    <a:pt x="0" y="1560095"/>
                  </a:lnTo>
                  <a:lnTo>
                    <a:pt x="0" y="1556695"/>
                  </a:lnTo>
                  <a:lnTo>
                    <a:pt x="137886" y="1046939"/>
                  </a:lnTo>
                  <a:lnTo>
                    <a:pt x="140154" y="1040592"/>
                  </a:lnTo>
                  <a:lnTo>
                    <a:pt x="142422" y="1034019"/>
                  </a:lnTo>
                  <a:lnTo>
                    <a:pt x="144916" y="1027673"/>
                  </a:lnTo>
                  <a:lnTo>
                    <a:pt x="147864" y="1021780"/>
                  </a:lnTo>
                  <a:lnTo>
                    <a:pt x="150813" y="1016113"/>
                  </a:lnTo>
                  <a:lnTo>
                    <a:pt x="154214" y="1010447"/>
                  </a:lnTo>
                  <a:lnTo>
                    <a:pt x="158070" y="1005007"/>
                  </a:lnTo>
                  <a:lnTo>
                    <a:pt x="161925" y="1000474"/>
                  </a:lnTo>
                  <a:lnTo>
                    <a:pt x="166461" y="995714"/>
                  </a:lnTo>
                  <a:lnTo>
                    <a:pt x="168729" y="993901"/>
                  </a:lnTo>
                  <a:lnTo>
                    <a:pt x="171224" y="991634"/>
                  </a:lnTo>
                  <a:lnTo>
                    <a:pt x="173718" y="990047"/>
                  </a:lnTo>
                  <a:lnTo>
                    <a:pt x="176213" y="988234"/>
                  </a:lnTo>
                  <a:lnTo>
                    <a:pt x="178934" y="986874"/>
                  </a:lnTo>
                  <a:lnTo>
                    <a:pt x="181656" y="985288"/>
                  </a:lnTo>
                  <a:lnTo>
                    <a:pt x="184604" y="983928"/>
                  </a:lnTo>
                  <a:lnTo>
                    <a:pt x="187552" y="982794"/>
                  </a:lnTo>
                  <a:lnTo>
                    <a:pt x="190500" y="981888"/>
                  </a:lnTo>
                  <a:lnTo>
                    <a:pt x="193675" y="981208"/>
                  </a:lnTo>
                  <a:lnTo>
                    <a:pt x="196850" y="980528"/>
                  </a:lnTo>
                  <a:lnTo>
                    <a:pt x="200252" y="980074"/>
                  </a:lnTo>
                  <a:lnTo>
                    <a:pt x="203654" y="979848"/>
                  </a:lnTo>
                  <a:lnTo>
                    <a:pt x="207282" y="979848"/>
                  </a:lnTo>
                  <a:lnTo>
                    <a:pt x="256041" y="979848"/>
                  </a:lnTo>
                  <a:lnTo>
                    <a:pt x="255815" y="976901"/>
                  </a:lnTo>
                  <a:lnTo>
                    <a:pt x="255588" y="974408"/>
                  </a:lnTo>
                  <a:lnTo>
                    <a:pt x="255588" y="972141"/>
                  </a:lnTo>
                  <a:lnTo>
                    <a:pt x="256041" y="969875"/>
                  </a:lnTo>
                  <a:lnTo>
                    <a:pt x="207282" y="969875"/>
                  </a:lnTo>
                  <a:lnTo>
                    <a:pt x="203654" y="969875"/>
                  </a:lnTo>
                  <a:lnTo>
                    <a:pt x="200252" y="969648"/>
                  </a:lnTo>
                  <a:lnTo>
                    <a:pt x="196624" y="969195"/>
                  </a:lnTo>
                  <a:lnTo>
                    <a:pt x="193222" y="968515"/>
                  </a:lnTo>
                  <a:lnTo>
                    <a:pt x="189820" y="967835"/>
                  </a:lnTo>
                  <a:lnTo>
                    <a:pt x="186645" y="967155"/>
                  </a:lnTo>
                  <a:lnTo>
                    <a:pt x="183243" y="966248"/>
                  </a:lnTo>
                  <a:lnTo>
                    <a:pt x="180295" y="965115"/>
                  </a:lnTo>
                  <a:lnTo>
                    <a:pt x="177347" y="963755"/>
                  </a:lnTo>
                  <a:lnTo>
                    <a:pt x="174172" y="962168"/>
                  </a:lnTo>
                  <a:lnTo>
                    <a:pt x="171450" y="960808"/>
                  </a:lnTo>
                  <a:lnTo>
                    <a:pt x="168502" y="959222"/>
                  </a:lnTo>
                  <a:lnTo>
                    <a:pt x="165781" y="957409"/>
                  </a:lnTo>
                  <a:lnTo>
                    <a:pt x="163286" y="955369"/>
                  </a:lnTo>
                  <a:lnTo>
                    <a:pt x="160564" y="953555"/>
                  </a:lnTo>
                  <a:lnTo>
                    <a:pt x="158297" y="951515"/>
                  </a:lnTo>
                  <a:lnTo>
                    <a:pt x="156029" y="949475"/>
                  </a:lnTo>
                  <a:lnTo>
                    <a:pt x="153761" y="946982"/>
                  </a:lnTo>
                  <a:lnTo>
                    <a:pt x="151720" y="944716"/>
                  </a:lnTo>
                  <a:lnTo>
                    <a:pt x="149906" y="942222"/>
                  </a:lnTo>
                  <a:lnTo>
                    <a:pt x="148091" y="939502"/>
                  </a:lnTo>
                  <a:lnTo>
                    <a:pt x="146277" y="937009"/>
                  </a:lnTo>
                  <a:lnTo>
                    <a:pt x="144916" y="934289"/>
                  </a:lnTo>
                  <a:lnTo>
                    <a:pt x="143556" y="931343"/>
                  </a:lnTo>
                  <a:lnTo>
                    <a:pt x="142195" y="928623"/>
                  </a:lnTo>
                  <a:lnTo>
                    <a:pt x="141288" y="925676"/>
                  </a:lnTo>
                  <a:lnTo>
                    <a:pt x="140381" y="922730"/>
                  </a:lnTo>
                  <a:lnTo>
                    <a:pt x="139247" y="919783"/>
                  </a:lnTo>
                  <a:lnTo>
                    <a:pt x="138793" y="916383"/>
                  </a:lnTo>
                  <a:lnTo>
                    <a:pt x="138339" y="913437"/>
                  </a:lnTo>
                  <a:lnTo>
                    <a:pt x="138113" y="910037"/>
                  </a:lnTo>
                  <a:lnTo>
                    <a:pt x="137886" y="906864"/>
                  </a:lnTo>
                  <a:lnTo>
                    <a:pt x="137886" y="63238"/>
                  </a:lnTo>
                  <a:lnTo>
                    <a:pt x="138113" y="59838"/>
                  </a:lnTo>
                  <a:lnTo>
                    <a:pt x="138339" y="56665"/>
                  </a:lnTo>
                  <a:lnTo>
                    <a:pt x="138793" y="53718"/>
                  </a:lnTo>
                  <a:lnTo>
                    <a:pt x="139247" y="50318"/>
                  </a:lnTo>
                  <a:lnTo>
                    <a:pt x="140381" y="47372"/>
                  </a:lnTo>
                  <a:lnTo>
                    <a:pt x="141288" y="44199"/>
                  </a:lnTo>
                  <a:lnTo>
                    <a:pt x="142195" y="41479"/>
                  </a:lnTo>
                  <a:lnTo>
                    <a:pt x="143556" y="38759"/>
                  </a:lnTo>
                  <a:lnTo>
                    <a:pt x="144916" y="35812"/>
                  </a:lnTo>
                  <a:lnTo>
                    <a:pt x="146277" y="33092"/>
                  </a:lnTo>
                  <a:lnTo>
                    <a:pt x="148091" y="30372"/>
                  </a:lnTo>
                  <a:lnTo>
                    <a:pt x="149906" y="27879"/>
                  </a:lnTo>
                  <a:lnTo>
                    <a:pt x="151720" y="25386"/>
                  </a:lnTo>
                  <a:lnTo>
                    <a:pt x="153761" y="22893"/>
                  </a:lnTo>
                  <a:lnTo>
                    <a:pt x="156029" y="20626"/>
                  </a:lnTo>
                  <a:lnTo>
                    <a:pt x="158297" y="18586"/>
                  </a:lnTo>
                  <a:lnTo>
                    <a:pt x="160564" y="16546"/>
                  </a:lnTo>
                  <a:lnTo>
                    <a:pt x="163286" y="14506"/>
                  </a:lnTo>
                  <a:lnTo>
                    <a:pt x="165781" y="12693"/>
                  </a:lnTo>
                  <a:lnTo>
                    <a:pt x="168502" y="10880"/>
                  </a:lnTo>
                  <a:lnTo>
                    <a:pt x="171450" y="9293"/>
                  </a:lnTo>
                  <a:lnTo>
                    <a:pt x="174172" y="7706"/>
                  </a:lnTo>
                  <a:lnTo>
                    <a:pt x="177347" y="6347"/>
                  </a:lnTo>
                  <a:lnTo>
                    <a:pt x="180295" y="4987"/>
                  </a:lnTo>
                  <a:lnTo>
                    <a:pt x="183243" y="3853"/>
                  </a:lnTo>
                  <a:lnTo>
                    <a:pt x="186645" y="2947"/>
                  </a:lnTo>
                  <a:lnTo>
                    <a:pt x="189820" y="2040"/>
                  </a:lnTo>
                  <a:lnTo>
                    <a:pt x="193222" y="1360"/>
                  </a:lnTo>
                  <a:lnTo>
                    <a:pt x="196624" y="680"/>
                  </a:lnTo>
                  <a:lnTo>
                    <a:pt x="200252" y="227"/>
                  </a:lnTo>
                  <a:lnTo>
                    <a:pt x="203654" y="0"/>
                  </a:lnTo>
                  <a:close/>
                </a:path>
              </a:pathLst>
            </a:custGeom>
            <a:blipFill>
              <a:blip r:embed="rId6" cstate="screen">
                <a:extLst>
                  <a:ext uri="{28A0092B-C50C-407E-A947-70E740481C1C}">
                    <a14:useLocalDpi xmlns:a14="http://schemas.microsoft.com/office/drawing/2010/main"/>
                  </a:ext>
                </a:extLst>
              </a:blip>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49"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50" name="图片 49"/>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957637213"/>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1+#ppt_w/2"/>
                                          </p:val>
                                        </p:tav>
                                        <p:tav tm="100000">
                                          <p:val>
                                            <p:strVal val="#ppt_x"/>
                                          </p:val>
                                        </p:tav>
                                      </p:tavLst>
                                    </p:anim>
                                    <p:anim calcmode="lin" valueType="num">
                                      <p:cBhvr additive="base">
                                        <p:cTn id="8" dur="1000" fill="hold"/>
                                        <p:tgtEl>
                                          <p:spTgt spid="10"/>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anim calcmode="lin" valueType="num">
                                      <p:cBhvr>
                                        <p:cTn id="16" dur="500" fill="hold"/>
                                        <p:tgtEl>
                                          <p:spTgt spid="4"/>
                                        </p:tgtEl>
                                        <p:attrNameLst>
                                          <p:attrName>ppt_x</p:attrName>
                                        </p:attrNameLst>
                                      </p:cBhvr>
                                      <p:tavLst>
                                        <p:tav tm="0">
                                          <p:val>
                                            <p:strVal val="#ppt_x"/>
                                          </p:val>
                                        </p:tav>
                                        <p:tav tm="100000">
                                          <p:val>
                                            <p:strVal val="#ppt_x"/>
                                          </p:val>
                                        </p:tav>
                                      </p:tavLst>
                                    </p:anim>
                                    <p:anim calcmode="lin" valueType="num">
                                      <p:cBhvr>
                                        <p:cTn id="17" dur="500" fill="hold"/>
                                        <p:tgtEl>
                                          <p:spTgt spid="4"/>
                                        </p:tgtEl>
                                        <p:attrNameLst>
                                          <p:attrName>ppt_y</p:attrName>
                                        </p:attrNameLst>
                                      </p:cBhvr>
                                      <p:tavLst>
                                        <p:tav tm="0">
                                          <p:val>
                                            <p:strVal val="#ppt_y+.1"/>
                                          </p:val>
                                        </p:tav>
                                        <p:tav tm="100000">
                                          <p:val>
                                            <p:strVal val="#ppt_y"/>
                                          </p:val>
                                        </p:tav>
                                      </p:tavLst>
                                    </p:anim>
                                  </p:childTnLst>
                                </p:cTn>
                              </p:par>
                            </p:childTnLst>
                          </p:cTn>
                        </p:par>
                        <p:par>
                          <p:cTn id="18" fill="hold">
                            <p:stCondLst>
                              <p:cond delay="15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59"/>
                                        </p:tgtEl>
                                        <p:attrNameLst>
                                          <p:attrName>style.visibility</p:attrName>
                                        </p:attrNameLst>
                                      </p:cBhvr>
                                      <p:to>
                                        <p:strVal val="visible"/>
                                      </p:to>
                                    </p:set>
                                    <p:anim calcmode="lin" valueType="num">
                                      <p:cBhvr>
                                        <p:cTn id="21" dur="250" fill="hold"/>
                                        <p:tgtEl>
                                          <p:spTgt spid="59"/>
                                        </p:tgtEl>
                                        <p:attrNameLst>
                                          <p:attrName>ppt_w</p:attrName>
                                        </p:attrNameLst>
                                      </p:cBhvr>
                                      <p:tavLst>
                                        <p:tav tm="0">
                                          <p:val>
                                            <p:fltVal val="0"/>
                                          </p:val>
                                        </p:tav>
                                        <p:tav tm="100000">
                                          <p:val>
                                            <p:strVal val="#ppt_w"/>
                                          </p:val>
                                        </p:tav>
                                      </p:tavLst>
                                    </p:anim>
                                    <p:anim calcmode="lin" valueType="num">
                                      <p:cBhvr>
                                        <p:cTn id="22" dur="250" fill="hold"/>
                                        <p:tgtEl>
                                          <p:spTgt spid="59"/>
                                        </p:tgtEl>
                                        <p:attrNameLst>
                                          <p:attrName>ppt_h</p:attrName>
                                        </p:attrNameLst>
                                      </p:cBhvr>
                                      <p:tavLst>
                                        <p:tav tm="0">
                                          <p:val>
                                            <p:fltVal val="0"/>
                                          </p:val>
                                        </p:tav>
                                        <p:tav tm="100000">
                                          <p:val>
                                            <p:strVal val="#ppt_h"/>
                                          </p:val>
                                        </p:tav>
                                      </p:tavLst>
                                    </p:anim>
                                    <p:animEffect transition="in" filter="fade">
                                      <p:cBhvr>
                                        <p:cTn id="23" dur="250"/>
                                        <p:tgtEl>
                                          <p:spTgt spid="59"/>
                                        </p:tgtEl>
                                      </p:cBhvr>
                                    </p:animEffect>
                                  </p:childTnLst>
                                </p:cTn>
                              </p:par>
                            </p:childTnLst>
                          </p:cTn>
                        </p:par>
                        <p:par>
                          <p:cTn id="24" fill="hold">
                            <p:stCondLst>
                              <p:cond delay="2475"/>
                            </p:stCondLst>
                            <p:childTnLst>
                              <p:par>
                                <p:cTn id="25" presetID="2" presetClass="entr" presetSubtype="4" decel="100000" fill="hold" nodeType="afterEffect">
                                  <p:stCondLst>
                                    <p:cond delay="0"/>
                                  </p:stCondLst>
                                  <p:childTnLst>
                                    <p:set>
                                      <p:cBhvr>
                                        <p:cTn id="26" dur="1" fill="hold">
                                          <p:stCondLst>
                                            <p:cond delay="0"/>
                                          </p:stCondLst>
                                        </p:cTn>
                                        <p:tgtEl>
                                          <p:spTgt spid="108"/>
                                        </p:tgtEl>
                                        <p:attrNameLst>
                                          <p:attrName>style.visibility</p:attrName>
                                        </p:attrNameLst>
                                      </p:cBhvr>
                                      <p:to>
                                        <p:strVal val="visible"/>
                                      </p:to>
                                    </p:set>
                                    <p:anim calcmode="lin" valueType="num">
                                      <p:cBhvr additive="base">
                                        <p:cTn id="27" dur="900" fill="hold"/>
                                        <p:tgtEl>
                                          <p:spTgt spid="108"/>
                                        </p:tgtEl>
                                        <p:attrNameLst>
                                          <p:attrName>ppt_x</p:attrName>
                                        </p:attrNameLst>
                                      </p:cBhvr>
                                      <p:tavLst>
                                        <p:tav tm="0">
                                          <p:val>
                                            <p:strVal val="#ppt_x"/>
                                          </p:val>
                                        </p:tav>
                                        <p:tav tm="100000">
                                          <p:val>
                                            <p:strVal val="#ppt_x"/>
                                          </p:val>
                                        </p:tav>
                                      </p:tavLst>
                                    </p:anim>
                                    <p:anim calcmode="lin" valueType="num">
                                      <p:cBhvr additive="base">
                                        <p:cTn id="28" dur="900" fill="hold"/>
                                        <p:tgtEl>
                                          <p:spTgt spid="108"/>
                                        </p:tgtEl>
                                        <p:attrNameLst>
                                          <p:attrName>ppt_y</p:attrName>
                                        </p:attrNameLst>
                                      </p:cBhvr>
                                      <p:tavLst>
                                        <p:tav tm="0">
                                          <p:val>
                                            <p:strVal val="1+#ppt_h/2"/>
                                          </p:val>
                                        </p:tav>
                                        <p:tav tm="100000">
                                          <p:val>
                                            <p:strVal val="#ppt_y"/>
                                          </p:val>
                                        </p:tav>
                                      </p:tavLst>
                                    </p:anim>
                                  </p:childTnLst>
                                </p:cTn>
                              </p:par>
                              <p:par>
                                <p:cTn id="29" presetID="10" presetClass="entr" presetSubtype="0" fill="hold" nodeType="withEffect">
                                  <p:stCondLst>
                                    <p:cond delay="0"/>
                                  </p:stCondLst>
                                  <p:childTnLst>
                                    <p:set>
                                      <p:cBhvr>
                                        <p:cTn id="30" dur="1" fill="hold">
                                          <p:stCondLst>
                                            <p:cond delay="0"/>
                                          </p:stCondLst>
                                        </p:cTn>
                                        <p:tgtEl>
                                          <p:spTgt spid="108"/>
                                        </p:tgtEl>
                                        <p:attrNameLst>
                                          <p:attrName>style.visibility</p:attrName>
                                        </p:attrNameLst>
                                      </p:cBhvr>
                                      <p:to>
                                        <p:strVal val="visible"/>
                                      </p:to>
                                    </p:set>
                                    <p:animEffect transition="in" filter="fade">
                                      <p:cBhvr>
                                        <p:cTn id="31" dur="900"/>
                                        <p:tgtEl>
                                          <p:spTgt spid="108"/>
                                        </p:tgtEl>
                                      </p:cBhvr>
                                    </p:animEffect>
                                  </p:childTnLst>
                                </p:cTn>
                              </p:par>
                            </p:childTnLst>
                          </p:cTn>
                        </p:par>
                        <p:par>
                          <p:cTn id="32" fill="hold">
                            <p:stCondLst>
                              <p:cond delay="3375"/>
                            </p:stCondLst>
                            <p:childTnLst>
                              <p:par>
                                <p:cTn id="33" presetID="12" presetClass="entr" presetSubtype="8" fill="hold" grpId="0" nodeType="afterEffect">
                                  <p:stCondLst>
                                    <p:cond delay="0"/>
                                  </p:stCondLst>
                                  <p:childTnLst>
                                    <p:set>
                                      <p:cBhvr>
                                        <p:cTn id="34" dur="1" fill="hold">
                                          <p:stCondLst>
                                            <p:cond delay="0"/>
                                          </p:stCondLst>
                                        </p:cTn>
                                        <p:tgtEl>
                                          <p:spTgt spid="100"/>
                                        </p:tgtEl>
                                        <p:attrNameLst>
                                          <p:attrName>style.visibility</p:attrName>
                                        </p:attrNameLst>
                                      </p:cBhvr>
                                      <p:to>
                                        <p:strVal val="visible"/>
                                      </p:to>
                                    </p:set>
                                    <p:anim calcmode="lin" valueType="num">
                                      <p:cBhvr additive="base">
                                        <p:cTn id="35" dur="500"/>
                                        <p:tgtEl>
                                          <p:spTgt spid="100"/>
                                        </p:tgtEl>
                                        <p:attrNameLst>
                                          <p:attrName>ppt_x</p:attrName>
                                        </p:attrNameLst>
                                      </p:cBhvr>
                                      <p:tavLst>
                                        <p:tav tm="0">
                                          <p:val>
                                            <p:strVal val="#ppt_x-#ppt_w*1.125000"/>
                                          </p:val>
                                        </p:tav>
                                        <p:tav tm="100000">
                                          <p:val>
                                            <p:strVal val="#ppt_x"/>
                                          </p:val>
                                        </p:tav>
                                      </p:tavLst>
                                    </p:anim>
                                    <p:animEffect transition="in" filter="wipe(right)">
                                      <p:cBhvr>
                                        <p:cTn id="36" dur="500"/>
                                        <p:tgtEl>
                                          <p:spTgt spid="100"/>
                                        </p:tgtEl>
                                      </p:cBhvr>
                                    </p:animEffect>
                                  </p:childTnLst>
                                </p:cTn>
                              </p:par>
                            </p:childTnLst>
                          </p:cTn>
                        </p:par>
                        <p:par>
                          <p:cTn id="37" fill="hold">
                            <p:stCondLst>
                              <p:cond delay="3875"/>
                            </p:stCondLst>
                            <p:childTnLst>
                              <p:par>
                                <p:cTn id="38" presetID="12" presetClass="entr" presetSubtype="8" fill="hold" grpId="0" nodeType="afterEffect">
                                  <p:stCondLst>
                                    <p:cond delay="0"/>
                                  </p:stCondLst>
                                  <p:childTnLst>
                                    <p:set>
                                      <p:cBhvr>
                                        <p:cTn id="39" dur="1" fill="hold">
                                          <p:stCondLst>
                                            <p:cond delay="0"/>
                                          </p:stCondLst>
                                        </p:cTn>
                                        <p:tgtEl>
                                          <p:spTgt spid="99"/>
                                        </p:tgtEl>
                                        <p:attrNameLst>
                                          <p:attrName>style.visibility</p:attrName>
                                        </p:attrNameLst>
                                      </p:cBhvr>
                                      <p:to>
                                        <p:strVal val="visible"/>
                                      </p:to>
                                    </p:set>
                                    <p:anim calcmode="lin" valueType="num">
                                      <p:cBhvr additive="base">
                                        <p:cTn id="40" dur="500"/>
                                        <p:tgtEl>
                                          <p:spTgt spid="99"/>
                                        </p:tgtEl>
                                        <p:attrNameLst>
                                          <p:attrName>ppt_x</p:attrName>
                                        </p:attrNameLst>
                                      </p:cBhvr>
                                      <p:tavLst>
                                        <p:tav tm="0">
                                          <p:val>
                                            <p:strVal val="#ppt_x-#ppt_w*1.125000"/>
                                          </p:val>
                                        </p:tav>
                                        <p:tav tm="100000">
                                          <p:val>
                                            <p:strVal val="#ppt_x"/>
                                          </p:val>
                                        </p:tav>
                                      </p:tavLst>
                                    </p:anim>
                                    <p:animEffect transition="in" filter="wipe(right)">
                                      <p:cBhvr>
                                        <p:cTn id="41" dur="500"/>
                                        <p:tgtEl>
                                          <p:spTgt spid="99"/>
                                        </p:tgtEl>
                                      </p:cBhvr>
                                    </p:animEffect>
                                  </p:childTnLst>
                                </p:cTn>
                              </p:par>
                            </p:childTnLst>
                          </p:cTn>
                        </p:par>
                        <p:par>
                          <p:cTn id="42" fill="hold">
                            <p:stCondLst>
                              <p:cond delay="4375"/>
                            </p:stCondLst>
                            <p:childTnLst>
                              <p:par>
                                <p:cTn id="43" presetID="53" presetClass="entr" presetSubtype="16" fill="hold" grpId="0" nodeType="afterEffect">
                                  <p:stCondLst>
                                    <p:cond delay="0"/>
                                  </p:stCondLst>
                                  <p:iterate type="lt">
                                    <p:tmPct val="10000"/>
                                  </p:iterate>
                                  <p:childTnLst>
                                    <p:set>
                                      <p:cBhvr>
                                        <p:cTn id="44" dur="1" fill="hold">
                                          <p:stCondLst>
                                            <p:cond delay="0"/>
                                          </p:stCondLst>
                                        </p:cTn>
                                        <p:tgtEl>
                                          <p:spTgt spid="107"/>
                                        </p:tgtEl>
                                        <p:attrNameLst>
                                          <p:attrName>style.visibility</p:attrName>
                                        </p:attrNameLst>
                                      </p:cBhvr>
                                      <p:to>
                                        <p:strVal val="visible"/>
                                      </p:to>
                                    </p:set>
                                    <p:anim calcmode="lin" valueType="num">
                                      <p:cBhvr>
                                        <p:cTn id="45" dur="250" fill="hold"/>
                                        <p:tgtEl>
                                          <p:spTgt spid="107"/>
                                        </p:tgtEl>
                                        <p:attrNameLst>
                                          <p:attrName>ppt_w</p:attrName>
                                        </p:attrNameLst>
                                      </p:cBhvr>
                                      <p:tavLst>
                                        <p:tav tm="0">
                                          <p:val>
                                            <p:fltVal val="0"/>
                                          </p:val>
                                        </p:tav>
                                        <p:tav tm="100000">
                                          <p:val>
                                            <p:strVal val="#ppt_w"/>
                                          </p:val>
                                        </p:tav>
                                      </p:tavLst>
                                    </p:anim>
                                    <p:anim calcmode="lin" valueType="num">
                                      <p:cBhvr>
                                        <p:cTn id="46" dur="250" fill="hold"/>
                                        <p:tgtEl>
                                          <p:spTgt spid="107"/>
                                        </p:tgtEl>
                                        <p:attrNameLst>
                                          <p:attrName>ppt_h</p:attrName>
                                        </p:attrNameLst>
                                      </p:cBhvr>
                                      <p:tavLst>
                                        <p:tav tm="0">
                                          <p:val>
                                            <p:fltVal val="0"/>
                                          </p:val>
                                        </p:tav>
                                        <p:tav tm="100000">
                                          <p:val>
                                            <p:strVal val="#ppt_h"/>
                                          </p:val>
                                        </p:tav>
                                      </p:tavLst>
                                    </p:anim>
                                    <p:animEffect transition="in" filter="fade">
                                      <p:cBhvr>
                                        <p:cTn id="47" dur="250"/>
                                        <p:tgtEl>
                                          <p:spTgt spid="107"/>
                                        </p:tgtEl>
                                      </p:cBhvr>
                                    </p:animEffect>
                                  </p:childTnLst>
                                </p:cTn>
                              </p:par>
                            </p:childTnLst>
                          </p:cTn>
                        </p:par>
                        <p:par>
                          <p:cTn id="48" fill="hold">
                            <p:stCondLst>
                              <p:cond delay="4750"/>
                            </p:stCondLst>
                            <p:childTnLst>
                              <p:par>
                                <p:cTn id="49" presetID="53" presetClass="entr" presetSubtype="16" fill="hold" grpId="0" nodeType="afterEffect">
                                  <p:stCondLst>
                                    <p:cond delay="0"/>
                                  </p:stCondLst>
                                  <p:iterate type="lt">
                                    <p:tmPct val="10000"/>
                                  </p:iterate>
                                  <p:childTnLst>
                                    <p:set>
                                      <p:cBhvr>
                                        <p:cTn id="50" dur="1" fill="hold">
                                          <p:stCondLst>
                                            <p:cond delay="0"/>
                                          </p:stCondLst>
                                        </p:cTn>
                                        <p:tgtEl>
                                          <p:spTgt spid="113"/>
                                        </p:tgtEl>
                                        <p:attrNameLst>
                                          <p:attrName>style.visibility</p:attrName>
                                        </p:attrNameLst>
                                      </p:cBhvr>
                                      <p:to>
                                        <p:strVal val="visible"/>
                                      </p:to>
                                    </p:set>
                                    <p:anim calcmode="lin" valueType="num">
                                      <p:cBhvr>
                                        <p:cTn id="51" dur="250" fill="hold"/>
                                        <p:tgtEl>
                                          <p:spTgt spid="113"/>
                                        </p:tgtEl>
                                        <p:attrNameLst>
                                          <p:attrName>ppt_w</p:attrName>
                                        </p:attrNameLst>
                                      </p:cBhvr>
                                      <p:tavLst>
                                        <p:tav tm="0">
                                          <p:val>
                                            <p:fltVal val="0"/>
                                          </p:val>
                                        </p:tav>
                                        <p:tav tm="100000">
                                          <p:val>
                                            <p:strVal val="#ppt_w"/>
                                          </p:val>
                                        </p:tav>
                                      </p:tavLst>
                                    </p:anim>
                                    <p:anim calcmode="lin" valueType="num">
                                      <p:cBhvr>
                                        <p:cTn id="52" dur="250" fill="hold"/>
                                        <p:tgtEl>
                                          <p:spTgt spid="113"/>
                                        </p:tgtEl>
                                        <p:attrNameLst>
                                          <p:attrName>ppt_h</p:attrName>
                                        </p:attrNameLst>
                                      </p:cBhvr>
                                      <p:tavLst>
                                        <p:tav tm="0">
                                          <p:val>
                                            <p:fltVal val="0"/>
                                          </p:val>
                                        </p:tav>
                                        <p:tav tm="100000">
                                          <p:val>
                                            <p:strVal val="#ppt_h"/>
                                          </p:val>
                                        </p:tav>
                                      </p:tavLst>
                                    </p:anim>
                                    <p:animEffect transition="in" filter="fade">
                                      <p:cBhvr>
                                        <p:cTn id="53" dur="250"/>
                                        <p:tgtEl>
                                          <p:spTgt spid="113"/>
                                        </p:tgtEl>
                                      </p:cBhvr>
                                    </p:animEffect>
                                  </p:childTnLst>
                                </p:cTn>
                              </p:par>
                            </p:childTnLst>
                          </p:cTn>
                        </p:par>
                        <p:par>
                          <p:cTn id="54" fill="hold">
                            <p:stCondLst>
                              <p:cond delay="5150"/>
                            </p:stCondLst>
                            <p:childTnLst>
                              <p:par>
                                <p:cTn id="55" presetID="2" presetClass="entr" presetSubtype="4" decel="100000" fill="hold" nodeType="afterEffect">
                                  <p:stCondLst>
                                    <p:cond delay="0"/>
                                  </p:stCondLst>
                                  <p:childTnLst>
                                    <p:set>
                                      <p:cBhvr>
                                        <p:cTn id="56" dur="1" fill="hold">
                                          <p:stCondLst>
                                            <p:cond delay="0"/>
                                          </p:stCondLst>
                                        </p:cTn>
                                        <p:tgtEl>
                                          <p:spTgt spid="117"/>
                                        </p:tgtEl>
                                        <p:attrNameLst>
                                          <p:attrName>style.visibility</p:attrName>
                                        </p:attrNameLst>
                                      </p:cBhvr>
                                      <p:to>
                                        <p:strVal val="visible"/>
                                      </p:to>
                                    </p:set>
                                    <p:anim calcmode="lin" valueType="num">
                                      <p:cBhvr additive="base">
                                        <p:cTn id="57" dur="850" fill="hold"/>
                                        <p:tgtEl>
                                          <p:spTgt spid="117"/>
                                        </p:tgtEl>
                                        <p:attrNameLst>
                                          <p:attrName>ppt_x</p:attrName>
                                        </p:attrNameLst>
                                      </p:cBhvr>
                                      <p:tavLst>
                                        <p:tav tm="0">
                                          <p:val>
                                            <p:strVal val="#ppt_x"/>
                                          </p:val>
                                        </p:tav>
                                        <p:tav tm="100000">
                                          <p:val>
                                            <p:strVal val="#ppt_x"/>
                                          </p:val>
                                        </p:tav>
                                      </p:tavLst>
                                    </p:anim>
                                    <p:anim calcmode="lin" valueType="num">
                                      <p:cBhvr additive="base">
                                        <p:cTn id="58" dur="850" fill="hold"/>
                                        <p:tgtEl>
                                          <p:spTgt spid="117"/>
                                        </p:tgtEl>
                                        <p:attrNameLst>
                                          <p:attrName>ppt_y</p:attrName>
                                        </p:attrNameLst>
                                      </p:cBhvr>
                                      <p:tavLst>
                                        <p:tav tm="0">
                                          <p:val>
                                            <p:strVal val="1+#ppt_h/2"/>
                                          </p:val>
                                        </p:tav>
                                        <p:tav tm="100000">
                                          <p:val>
                                            <p:strVal val="#ppt_y"/>
                                          </p:val>
                                        </p:tav>
                                      </p:tavLst>
                                    </p:anim>
                                  </p:childTnLst>
                                </p:cTn>
                              </p:par>
                              <p:par>
                                <p:cTn id="59" presetID="10" presetClass="entr" presetSubtype="0" fill="hold" nodeType="withEffect">
                                  <p:stCondLst>
                                    <p:cond delay="0"/>
                                  </p:stCondLst>
                                  <p:childTnLst>
                                    <p:set>
                                      <p:cBhvr>
                                        <p:cTn id="60" dur="1" fill="hold">
                                          <p:stCondLst>
                                            <p:cond delay="0"/>
                                          </p:stCondLst>
                                        </p:cTn>
                                        <p:tgtEl>
                                          <p:spTgt spid="117"/>
                                        </p:tgtEl>
                                        <p:attrNameLst>
                                          <p:attrName>style.visibility</p:attrName>
                                        </p:attrNameLst>
                                      </p:cBhvr>
                                      <p:to>
                                        <p:strVal val="visible"/>
                                      </p:to>
                                    </p:set>
                                    <p:animEffect transition="in" filter="fade">
                                      <p:cBhvr>
                                        <p:cTn id="61" dur="850"/>
                                        <p:tgtEl>
                                          <p:spTgt spid="117"/>
                                        </p:tgtEl>
                                      </p:cBhvr>
                                    </p:animEffect>
                                  </p:childTnLst>
                                </p:cTn>
                              </p:par>
                            </p:childTnLst>
                          </p:cTn>
                        </p:par>
                        <p:par>
                          <p:cTn id="62" fill="hold">
                            <p:stCondLst>
                              <p:cond delay="6000"/>
                            </p:stCondLst>
                            <p:childTnLst>
                              <p:par>
                                <p:cTn id="63" presetID="12" presetClass="entr" presetSubtype="8" fill="hold" grpId="0" nodeType="afterEffect">
                                  <p:stCondLst>
                                    <p:cond delay="0"/>
                                  </p:stCondLst>
                                  <p:childTnLst>
                                    <p:set>
                                      <p:cBhvr>
                                        <p:cTn id="64" dur="1" fill="hold">
                                          <p:stCondLst>
                                            <p:cond delay="0"/>
                                          </p:stCondLst>
                                        </p:cTn>
                                        <p:tgtEl>
                                          <p:spTgt spid="115"/>
                                        </p:tgtEl>
                                        <p:attrNameLst>
                                          <p:attrName>style.visibility</p:attrName>
                                        </p:attrNameLst>
                                      </p:cBhvr>
                                      <p:to>
                                        <p:strVal val="visible"/>
                                      </p:to>
                                    </p:set>
                                    <p:anim calcmode="lin" valueType="num">
                                      <p:cBhvr additive="base">
                                        <p:cTn id="65" dur="500"/>
                                        <p:tgtEl>
                                          <p:spTgt spid="115"/>
                                        </p:tgtEl>
                                        <p:attrNameLst>
                                          <p:attrName>ppt_x</p:attrName>
                                        </p:attrNameLst>
                                      </p:cBhvr>
                                      <p:tavLst>
                                        <p:tav tm="0">
                                          <p:val>
                                            <p:strVal val="#ppt_x-#ppt_w*1.125000"/>
                                          </p:val>
                                        </p:tav>
                                        <p:tav tm="100000">
                                          <p:val>
                                            <p:strVal val="#ppt_x"/>
                                          </p:val>
                                        </p:tav>
                                      </p:tavLst>
                                    </p:anim>
                                    <p:animEffect transition="in" filter="wipe(right)">
                                      <p:cBhvr>
                                        <p:cTn id="66" dur="500"/>
                                        <p:tgtEl>
                                          <p:spTgt spid="115"/>
                                        </p:tgtEl>
                                      </p:cBhvr>
                                    </p:animEffect>
                                  </p:childTnLst>
                                </p:cTn>
                              </p:par>
                            </p:childTnLst>
                          </p:cTn>
                        </p:par>
                        <p:par>
                          <p:cTn id="67" fill="hold">
                            <p:stCondLst>
                              <p:cond delay="6500"/>
                            </p:stCondLst>
                            <p:childTnLst>
                              <p:par>
                                <p:cTn id="68" presetID="12" presetClass="entr" presetSubtype="8" fill="hold" grpId="0" nodeType="afterEffect">
                                  <p:stCondLst>
                                    <p:cond delay="0"/>
                                  </p:stCondLst>
                                  <p:childTnLst>
                                    <p:set>
                                      <p:cBhvr>
                                        <p:cTn id="69" dur="1" fill="hold">
                                          <p:stCondLst>
                                            <p:cond delay="0"/>
                                          </p:stCondLst>
                                        </p:cTn>
                                        <p:tgtEl>
                                          <p:spTgt spid="114"/>
                                        </p:tgtEl>
                                        <p:attrNameLst>
                                          <p:attrName>style.visibility</p:attrName>
                                        </p:attrNameLst>
                                      </p:cBhvr>
                                      <p:to>
                                        <p:strVal val="visible"/>
                                      </p:to>
                                    </p:set>
                                    <p:anim calcmode="lin" valueType="num">
                                      <p:cBhvr additive="base">
                                        <p:cTn id="70" dur="500"/>
                                        <p:tgtEl>
                                          <p:spTgt spid="114"/>
                                        </p:tgtEl>
                                        <p:attrNameLst>
                                          <p:attrName>ppt_x</p:attrName>
                                        </p:attrNameLst>
                                      </p:cBhvr>
                                      <p:tavLst>
                                        <p:tav tm="0">
                                          <p:val>
                                            <p:strVal val="#ppt_x-#ppt_w*1.125000"/>
                                          </p:val>
                                        </p:tav>
                                        <p:tav tm="100000">
                                          <p:val>
                                            <p:strVal val="#ppt_x"/>
                                          </p:val>
                                        </p:tav>
                                      </p:tavLst>
                                    </p:anim>
                                    <p:animEffect transition="in" filter="wipe(right)">
                                      <p:cBhvr>
                                        <p:cTn id="71" dur="500"/>
                                        <p:tgtEl>
                                          <p:spTgt spid="114"/>
                                        </p:tgtEl>
                                      </p:cBhvr>
                                    </p:animEffect>
                                  </p:childTnLst>
                                </p:cTn>
                              </p:par>
                            </p:childTnLst>
                          </p:cTn>
                        </p:par>
                        <p:par>
                          <p:cTn id="72" fill="hold">
                            <p:stCondLst>
                              <p:cond delay="7000"/>
                            </p:stCondLst>
                            <p:childTnLst>
                              <p:par>
                                <p:cTn id="73" presetID="53" presetClass="entr" presetSubtype="16" fill="hold" grpId="0" nodeType="afterEffect">
                                  <p:stCondLst>
                                    <p:cond delay="0"/>
                                  </p:stCondLst>
                                  <p:iterate type="lt">
                                    <p:tmPct val="10000"/>
                                  </p:iterate>
                                  <p:childTnLst>
                                    <p:set>
                                      <p:cBhvr>
                                        <p:cTn id="74" dur="1" fill="hold">
                                          <p:stCondLst>
                                            <p:cond delay="0"/>
                                          </p:stCondLst>
                                        </p:cTn>
                                        <p:tgtEl>
                                          <p:spTgt spid="141"/>
                                        </p:tgtEl>
                                        <p:attrNameLst>
                                          <p:attrName>style.visibility</p:attrName>
                                        </p:attrNameLst>
                                      </p:cBhvr>
                                      <p:to>
                                        <p:strVal val="visible"/>
                                      </p:to>
                                    </p:set>
                                    <p:anim calcmode="lin" valueType="num">
                                      <p:cBhvr>
                                        <p:cTn id="75" dur="250" fill="hold"/>
                                        <p:tgtEl>
                                          <p:spTgt spid="141"/>
                                        </p:tgtEl>
                                        <p:attrNameLst>
                                          <p:attrName>ppt_w</p:attrName>
                                        </p:attrNameLst>
                                      </p:cBhvr>
                                      <p:tavLst>
                                        <p:tav tm="0">
                                          <p:val>
                                            <p:fltVal val="0"/>
                                          </p:val>
                                        </p:tav>
                                        <p:tav tm="100000">
                                          <p:val>
                                            <p:strVal val="#ppt_w"/>
                                          </p:val>
                                        </p:tav>
                                      </p:tavLst>
                                    </p:anim>
                                    <p:anim calcmode="lin" valueType="num">
                                      <p:cBhvr>
                                        <p:cTn id="76" dur="250" fill="hold"/>
                                        <p:tgtEl>
                                          <p:spTgt spid="141"/>
                                        </p:tgtEl>
                                        <p:attrNameLst>
                                          <p:attrName>ppt_h</p:attrName>
                                        </p:attrNameLst>
                                      </p:cBhvr>
                                      <p:tavLst>
                                        <p:tav tm="0">
                                          <p:val>
                                            <p:fltVal val="0"/>
                                          </p:val>
                                        </p:tav>
                                        <p:tav tm="100000">
                                          <p:val>
                                            <p:strVal val="#ppt_h"/>
                                          </p:val>
                                        </p:tav>
                                      </p:tavLst>
                                    </p:anim>
                                    <p:animEffect transition="in" filter="fade">
                                      <p:cBhvr>
                                        <p:cTn id="77" dur="250"/>
                                        <p:tgtEl>
                                          <p:spTgt spid="141"/>
                                        </p:tgtEl>
                                      </p:cBhvr>
                                    </p:animEffect>
                                  </p:childTnLst>
                                </p:cTn>
                              </p:par>
                            </p:childTnLst>
                          </p:cTn>
                        </p:par>
                        <p:par>
                          <p:cTn id="78" fill="hold">
                            <p:stCondLst>
                              <p:cond delay="7400"/>
                            </p:stCondLst>
                            <p:childTnLst>
                              <p:par>
                                <p:cTn id="79" presetID="53" presetClass="entr" presetSubtype="16" fill="hold" grpId="0" nodeType="afterEffect">
                                  <p:stCondLst>
                                    <p:cond delay="0"/>
                                  </p:stCondLst>
                                  <p:iterate type="lt">
                                    <p:tmPct val="10000"/>
                                  </p:iterate>
                                  <p:childTnLst>
                                    <p:set>
                                      <p:cBhvr>
                                        <p:cTn id="80" dur="1" fill="hold">
                                          <p:stCondLst>
                                            <p:cond delay="0"/>
                                          </p:stCondLst>
                                        </p:cTn>
                                        <p:tgtEl>
                                          <p:spTgt spid="142"/>
                                        </p:tgtEl>
                                        <p:attrNameLst>
                                          <p:attrName>style.visibility</p:attrName>
                                        </p:attrNameLst>
                                      </p:cBhvr>
                                      <p:to>
                                        <p:strVal val="visible"/>
                                      </p:to>
                                    </p:set>
                                    <p:anim calcmode="lin" valueType="num">
                                      <p:cBhvr>
                                        <p:cTn id="81" dur="250" fill="hold"/>
                                        <p:tgtEl>
                                          <p:spTgt spid="142"/>
                                        </p:tgtEl>
                                        <p:attrNameLst>
                                          <p:attrName>ppt_w</p:attrName>
                                        </p:attrNameLst>
                                      </p:cBhvr>
                                      <p:tavLst>
                                        <p:tav tm="0">
                                          <p:val>
                                            <p:fltVal val="0"/>
                                          </p:val>
                                        </p:tav>
                                        <p:tav tm="100000">
                                          <p:val>
                                            <p:strVal val="#ppt_w"/>
                                          </p:val>
                                        </p:tav>
                                      </p:tavLst>
                                    </p:anim>
                                    <p:anim calcmode="lin" valueType="num">
                                      <p:cBhvr>
                                        <p:cTn id="82" dur="250" fill="hold"/>
                                        <p:tgtEl>
                                          <p:spTgt spid="142"/>
                                        </p:tgtEl>
                                        <p:attrNameLst>
                                          <p:attrName>ppt_h</p:attrName>
                                        </p:attrNameLst>
                                      </p:cBhvr>
                                      <p:tavLst>
                                        <p:tav tm="0">
                                          <p:val>
                                            <p:fltVal val="0"/>
                                          </p:val>
                                        </p:tav>
                                        <p:tav tm="100000">
                                          <p:val>
                                            <p:strVal val="#ppt_h"/>
                                          </p:val>
                                        </p:tav>
                                      </p:tavLst>
                                    </p:anim>
                                    <p:animEffect transition="in" filter="fade">
                                      <p:cBhvr>
                                        <p:cTn id="83" dur="250"/>
                                        <p:tgtEl>
                                          <p:spTgt spid="142"/>
                                        </p:tgtEl>
                                      </p:cBhvr>
                                    </p:animEffect>
                                  </p:childTnLst>
                                </p:cTn>
                              </p:par>
                            </p:childTnLst>
                          </p:cTn>
                        </p:par>
                        <p:par>
                          <p:cTn id="84" fill="hold">
                            <p:stCondLst>
                              <p:cond delay="7800"/>
                            </p:stCondLst>
                            <p:childTnLst>
                              <p:par>
                                <p:cTn id="85" presetID="2" presetClass="entr" presetSubtype="4" decel="100000" fill="hold" nodeType="afterEffect">
                                  <p:stCondLst>
                                    <p:cond delay="0"/>
                                  </p:stCondLst>
                                  <p:childTnLst>
                                    <p:set>
                                      <p:cBhvr>
                                        <p:cTn id="86" dur="1" fill="hold">
                                          <p:stCondLst>
                                            <p:cond delay="0"/>
                                          </p:stCondLst>
                                        </p:cTn>
                                        <p:tgtEl>
                                          <p:spTgt spid="126"/>
                                        </p:tgtEl>
                                        <p:attrNameLst>
                                          <p:attrName>style.visibility</p:attrName>
                                        </p:attrNameLst>
                                      </p:cBhvr>
                                      <p:to>
                                        <p:strVal val="visible"/>
                                      </p:to>
                                    </p:set>
                                    <p:anim calcmode="lin" valueType="num">
                                      <p:cBhvr additive="base">
                                        <p:cTn id="87" dur="750" fill="hold"/>
                                        <p:tgtEl>
                                          <p:spTgt spid="126"/>
                                        </p:tgtEl>
                                        <p:attrNameLst>
                                          <p:attrName>ppt_x</p:attrName>
                                        </p:attrNameLst>
                                      </p:cBhvr>
                                      <p:tavLst>
                                        <p:tav tm="0">
                                          <p:val>
                                            <p:strVal val="#ppt_x"/>
                                          </p:val>
                                        </p:tav>
                                        <p:tav tm="100000">
                                          <p:val>
                                            <p:strVal val="#ppt_x"/>
                                          </p:val>
                                        </p:tav>
                                      </p:tavLst>
                                    </p:anim>
                                    <p:anim calcmode="lin" valueType="num">
                                      <p:cBhvr additive="base">
                                        <p:cTn id="88" dur="750" fill="hold"/>
                                        <p:tgtEl>
                                          <p:spTgt spid="126"/>
                                        </p:tgtEl>
                                        <p:attrNameLst>
                                          <p:attrName>ppt_y</p:attrName>
                                        </p:attrNameLst>
                                      </p:cBhvr>
                                      <p:tavLst>
                                        <p:tav tm="0">
                                          <p:val>
                                            <p:strVal val="1+#ppt_h/2"/>
                                          </p:val>
                                        </p:tav>
                                        <p:tav tm="100000">
                                          <p:val>
                                            <p:strVal val="#ppt_y"/>
                                          </p:val>
                                        </p:tav>
                                      </p:tavLst>
                                    </p:anim>
                                  </p:childTnLst>
                                </p:cTn>
                              </p:par>
                              <p:par>
                                <p:cTn id="89" presetID="10"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animEffect transition="in" filter="fade">
                                      <p:cBhvr>
                                        <p:cTn id="91" dur="750"/>
                                        <p:tgtEl>
                                          <p:spTgt spid="126"/>
                                        </p:tgtEl>
                                      </p:cBhvr>
                                    </p:animEffect>
                                  </p:childTnLst>
                                </p:cTn>
                              </p:par>
                            </p:childTnLst>
                          </p:cTn>
                        </p:par>
                        <p:par>
                          <p:cTn id="92" fill="hold">
                            <p:stCondLst>
                              <p:cond delay="8550"/>
                            </p:stCondLst>
                            <p:childTnLst>
                              <p:par>
                                <p:cTn id="93" presetID="12" presetClass="entr" presetSubtype="8" fill="hold" grpId="0" nodeType="afterEffect">
                                  <p:stCondLst>
                                    <p:cond delay="0"/>
                                  </p:stCondLst>
                                  <p:childTnLst>
                                    <p:set>
                                      <p:cBhvr>
                                        <p:cTn id="94" dur="1" fill="hold">
                                          <p:stCondLst>
                                            <p:cond delay="0"/>
                                          </p:stCondLst>
                                        </p:cTn>
                                        <p:tgtEl>
                                          <p:spTgt spid="124"/>
                                        </p:tgtEl>
                                        <p:attrNameLst>
                                          <p:attrName>style.visibility</p:attrName>
                                        </p:attrNameLst>
                                      </p:cBhvr>
                                      <p:to>
                                        <p:strVal val="visible"/>
                                      </p:to>
                                    </p:set>
                                    <p:anim calcmode="lin" valueType="num">
                                      <p:cBhvr additive="base">
                                        <p:cTn id="95" dur="500"/>
                                        <p:tgtEl>
                                          <p:spTgt spid="124"/>
                                        </p:tgtEl>
                                        <p:attrNameLst>
                                          <p:attrName>ppt_x</p:attrName>
                                        </p:attrNameLst>
                                      </p:cBhvr>
                                      <p:tavLst>
                                        <p:tav tm="0">
                                          <p:val>
                                            <p:strVal val="#ppt_x-#ppt_w*1.125000"/>
                                          </p:val>
                                        </p:tav>
                                        <p:tav tm="100000">
                                          <p:val>
                                            <p:strVal val="#ppt_x"/>
                                          </p:val>
                                        </p:tav>
                                      </p:tavLst>
                                    </p:anim>
                                    <p:animEffect transition="in" filter="wipe(right)">
                                      <p:cBhvr>
                                        <p:cTn id="96" dur="500"/>
                                        <p:tgtEl>
                                          <p:spTgt spid="124"/>
                                        </p:tgtEl>
                                      </p:cBhvr>
                                    </p:animEffect>
                                  </p:childTnLst>
                                </p:cTn>
                              </p:par>
                            </p:childTnLst>
                          </p:cTn>
                        </p:par>
                        <p:par>
                          <p:cTn id="97" fill="hold">
                            <p:stCondLst>
                              <p:cond delay="9050"/>
                            </p:stCondLst>
                            <p:childTnLst>
                              <p:par>
                                <p:cTn id="98" presetID="12" presetClass="entr" presetSubtype="8" fill="hold" grpId="0" nodeType="afterEffect">
                                  <p:stCondLst>
                                    <p:cond delay="0"/>
                                  </p:stCondLst>
                                  <p:childTnLst>
                                    <p:set>
                                      <p:cBhvr>
                                        <p:cTn id="99" dur="1" fill="hold">
                                          <p:stCondLst>
                                            <p:cond delay="0"/>
                                          </p:stCondLst>
                                        </p:cTn>
                                        <p:tgtEl>
                                          <p:spTgt spid="123"/>
                                        </p:tgtEl>
                                        <p:attrNameLst>
                                          <p:attrName>style.visibility</p:attrName>
                                        </p:attrNameLst>
                                      </p:cBhvr>
                                      <p:to>
                                        <p:strVal val="visible"/>
                                      </p:to>
                                    </p:set>
                                    <p:anim calcmode="lin" valueType="num">
                                      <p:cBhvr additive="base">
                                        <p:cTn id="100" dur="500"/>
                                        <p:tgtEl>
                                          <p:spTgt spid="123"/>
                                        </p:tgtEl>
                                        <p:attrNameLst>
                                          <p:attrName>ppt_x</p:attrName>
                                        </p:attrNameLst>
                                      </p:cBhvr>
                                      <p:tavLst>
                                        <p:tav tm="0">
                                          <p:val>
                                            <p:strVal val="#ppt_x-#ppt_w*1.125000"/>
                                          </p:val>
                                        </p:tav>
                                        <p:tav tm="100000">
                                          <p:val>
                                            <p:strVal val="#ppt_x"/>
                                          </p:val>
                                        </p:tav>
                                      </p:tavLst>
                                    </p:anim>
                                    <p:animEffect transition="in" filter="wipe(right)">
                                      <p:cBhvr>
                                        <p:cTn id="101" dur="500"/>
                                        <p:tgtEl>
                                          <p:spTgt spid="123"/>
                                        </p:tgtEl>
                                      </p:cBhvr>
                                    </p:animEffect>
                                  </p:childTnLst>
                                </p:cTn>
                              </p:par>
                            </p:childTnLst>
                          </p:cTn>
                        </p:par>
                        <p:par>
                          <p:cTn id="102" fill="hold">
                            <p:stCondLst>
                              <p:cond delay="9550"/>
                            </p:stCondLst>
                            <p:childTnLst>
                              <p:par>
                                <p:cTn id="103" presetID="53" presetClass="entr" presetSubtype="16" fill="hold" grpId="0" nodeType="afterEffect">
                                  <p:stCondLst>
                                    <p:cond delay="0"/>
                                  </p:stCondLst>
                                  <p:iterate type="lt">
                                    <p:tmPct val="10000"/>
                                  </p:iterate>
                                  <p:childTnLst>
                                    <p:set>
                                      <p:cBhvr>
                                        <p:cTn id="104" dur="1" fill="hold">
                                          <p:stCondLst>
                                            <p:cond delay="0"/>
                                          </p:stCondLst>
                                        </p:cTn>
                                        <p:tgtEl>
                                          <p:spTgt spid="143"/>
                                        </p:tgtEl>
                                        <p:attrNameLst>
                                          <p:attrName>style.visibility</p:attrName>
                                        </p:attrNameLst>
                                      </p:cBhvr>
                                      <p:to>
                                        <p:strVal val="visible"/>
                                      </p:to>
                                    </p:set>
                                    <p:anim calcmode="lin" valueType="num">
                                      <p:cBhvr>
                                        <p:cTn id="105" dur="250" fill="hold"/>
                                        <p:tgtEl>
                                          <p:spTgt spid="143"/>
                                        </p:tgtEl>
                                        <p:attrNameLst>
                                          <p:attrName>ppt_w</p:attrName>
                                        </p:attrNameLst>
                                      </p:cBhvr>
                                      <p:tavLst>
                                        <p:tav tm="0">
                                          <p:val>
                                            <p:fltVal val="0"/>
                                          </p:val>
                                        </p:tav>
                                        <p:tav tm="100000">
                                          <p:val>
                                            <p:strVal val="#ppt_w"/>
                                          </p:val>
                                        </p:tav>
                                      </p:tavLst>
                                    </p:anim>
                                    <p:anim calcmode="lin" valueType="num">
                                      <p:cBhvr>
                                        <p:cTn id="106" dur="250" fill="hold"/>
                                        <p:tgtEl>
                                          <p:spTgt spid="143"/>
                                        </p:tgtEl>
                                        <p:attrNameLst>
                                          <p:attrName>ppt_h</p:attrName>
                                        </p:attrNameLst>
                                      </p:cBhvr>
                                      <p:tavLst>
                                        <p:tav tm="0">
                                          <p:val>
                                            <p:fltVal val="0"/>
                                          </p:val>
                                        </p:tav>
                                        <p:tav tm="100000">
                                          <p:val>
                                            <p:strVal val="#ppt_h"/>
                                          </p:val>
                                        </p:tav>
                                      </p:tavLst>
                                    </p:anim>
                                    <p:animEffect transition="in" filter="fade">
                                      <p:cBhvr>
                                        <p:cTn id="107" dur="250"/>
                                        <p:tgtEl>
                                          <p:spTgt spid="143"/>
                                        </p:tgtEl>
                                      </p:cBhvr>
                                    </p:animEffect>
                                  </p:childTnLst>
                                </p:cTn>
                              </p:par>
                            </p:childTnLst>
                          </p:cTn>
                        </p:par>
                        <p:par>
                          <p:cTn id="108" fill="hold">
                            <p:stCondLst>
                              <p:cond delay="9950"/>
                            </p:stCondLst>
                            <p:childTnLst>
                              <p:par>
                                <p:cTn id="109" presetID="53" presetClass="entr" presetSubtype="16" fill="hold" grpId="0" nodeType="afterEffect">
                                  <p:stCondLst>
                                    <p:cond delay="0"/>
                                  </p:stCondLst>
                                  <p:iterate type="lt">
                                    <p:tmPct val="10000"/>
                                  </p:iterate>
                                  <p:childTnLst>
                                    <p:set>
                                      <p:cBhvr>
                                        <p:cTn id="110" dur="1" fill="hold">
                                          <p:stCondLst>
                                            <p:cond delay="0"/>
                                          </p:stCondLst>
                                        </p:cTn>
                                        <p:tgtEl>
                                          <p:spTgt spid="144"/>
                                        </p:tgtEl>
                                        <p:attrNameLst>
                                          <p:attrName>style.visibility</p:attrName>
                                        </p:attrNameLst>
                                      </p:cBhvr>
                                      <p:to>
                                        <p:strVal val="visible"/>
                                      </p:to>
                                    </p:set>
                                    <p:anim calcmode="lin" valueType="num">
                                      <p:cBhvr>
                                        <p:cTn id="111" dur="250" fill="hold"/>
                                        <p:tgtEl>
                                          <p:spTgt spid="144"/>
                                        </p:tgtEl>
                                        <p:attrNameLst>
                                          <p:attrName>ppt_w</p:attrName>
                                        </p:attrNameLst>
                                      </p:cBhvr>
                                      <p:tavLst>
                                        <p:tav tm="0">
                                          <p:val>
                                            <p:fltVal val="0"/>
                                          </p:val>
                                        </p:tav>
                                        <p:tav tm="100000">
                                          <p:val>
                                            <p:strVal val="#ppt_w"/>
                                          </p:val>
                                        </p:tav>
                                      </p:tavLst>
                                    </p:anim>
                                    <p:anim calcmode="lin" valueType="num">
                                      <p:cBhvr>
                                        <p:cTn id="112" dur="250" fill="hold"/>
                                        <p:tgtEl>
                                          <p:spTgt spid="144"/>
                                        </p:tgtEl>
                                        <p:attrNameLst>
                                          <p:attrName>ppt_h</p:attrName>
                                        </p:attrNameLst>
                                      </p:cBhvr>
                                      <p:tavLst>
                                        <p:tav tm="0">
                                          <p:val>
                                            <p:fltVal val="0"/>
                                          </p:val>
                                        </p:tav>
                                        <p:tav tm="100000">
                                          <p:val>
                                            <p:strVal val="#ppt_h"/>
                                          </p:val>
                                        </p:tav>
                                      </p:tavLst>
                                    </p:anim>
                                    <p:animEffect transition="in" filter="fade">
                                      <p:cBhvr>
                                        <p:cTn id="113" dur="250"/>
                                        <p:tgtEl>
                                          <p:spTgt spid="144"/>
                                        </p:tgtEl>
                                      </p:cBhvr>
                                    </p:animEffect>
                                  </p:childTnLst>
                                </p:cTn>
                              </p:par>
                            </p:childTnLst>
                          </p:cTn>
                        </p:par>
                        <p:par>
                          <p:cTn id="114" fill="hold">
                            <p:stCondLst>
                              <p:cond delay="10350"/>
                            </p:stCondLst>
                            <p:childTnLst>
                              <p:par>
                                <p:cTn id="115" presetID="2" presetClass="entr" presetSubtype="4" decel="100000" fill="hold" nodeType="afterEffect">
                                  <p:stCondLst>
                                    <p:cond delay="0"/>
                                  </p:stCondLst>
                                  <p:childTnLst>
                                    <p:set>
                                      <p:cBhvr>
                                        <p:cTn id="116" dur="1" fill="hold">
                                          <p:stCondLst>
                                            <p:cond delay="0"/>
                                          </p:stCondLst>
                                        </p:cTn>
                                        <p:tgtEl>
                                          <p:spTgt spid="135"/>
                                        </p:tgtEl>
                                        <p:attrNameLst>
                                          <p:attrName>style.visibility</p:attrName>
                                        </p:attrNameLst>
                                      </p:cBhvr>
                                      <p:to>
                                        <p:strVal val="visible"/>
                                      </p:to>
                                    </p:set>
                                    <p:anim calcmode="lin" valueType="num">
                                      <p:cBhvr additive="base">
                                        <p:cTn id="117" dur="500" fill="hold"/>
                                        <p:tgtEl>
                                          <p:spTgt spid="135"/>
                                        </p:tgtEl>
                                        <p:attrNameLst>
                                          <p:attrName>ppt_x</p:attrName>
                                        </p:attrNameLst>
                                      </p:cBhvr>
                                      <p:tavLst>
                                        <p:tav tm="0">
                                          <p:val>
                                            <p:strVal val="#ppt_x"/>
                                          </p:val>
                                        </p:tav>
                                        <p:tav tm="100000">
                                          <p:val>
                                            <p:strVal val="#ppt_x"/>
                                          </p:val>
                                        </p:tav>
                                      </p:tavLst>
                                    </p:anim>
                                    <p:anim calcmode="lin" valueType="num">
                                      <p:cBhvr additive="base">
                                        <p:cTn id="118" dur="500" fill="hold"/>
                                        <p:tgtEl>
                                          <p:spTgt spid="135"/>
                                        </p:tgtEl>
                                        <p:attrNameLst>
                                          <p:attrName>ppt_y</p:attrName>
                                        </p:attrNameLst>
                                      </p:cBhvr>
                                      <p:tavLst>
                                        <p:tav tm="0">
                                          <p:val>
                                            <p:strVal val="1+#ppt_h/2"/>
                                          </p:val>
                                        </p:tav>
                                        <p:tav tm="100000">
                                          <p:val>
                                            <p:strVal val="#ppt_y"/>
                                          </p:val>
                                        </p:tav>
                                      </p:tavLst>
                                    </p:anim>
                                  </p:childTnLst>
                                </p:cTn>
                              </p:par>
                              <p:par>
                                <p:cTn id="119" presetID="10" presetClass="entr" presetSubtype="0" fill="hold" nodeType="withEffect">
                                  <p:stCondLst>
                                    <p:cond delay="0"/>
                                  </p:stCondLst>
                                  <p:childTnLst>
                                    <p:set>
                                      <p:cBhvr>
                                        <p:cTn id="120" dur="1" fill="hold">
                                          <p:stCondLst>
                                            <p:cond delay="0"/>
                                          </p:stCondLst>
                                        </p:cTn>
                                        <p:tgtEl>
                                          <p:spTgt spid="135"/>
                                        </p:tgtEl>
                                        <p:attrNameLst>
                                          <p:attrName>style.visibility</p:attrName>
                                        </p:attrNameLst>
                                      </p:cBhvr>
                                      <p:to>
                                        <p:strVal val="visible"/>
                                      </p:to>
                                    </p:set>
                                    <p:animEffect transition="in" filter="fade">
                                      <p:cBhvr>
                                        <p:cTn id="121" dur="500"/>
                                        <p:tgtEl>
                                          <p:spTgt spid="135"/>
                                        </p:tgtEl>
                                      </p:cBhvr>
                                    </p:animEffect>
                                  </p:childTnLst>
                                </p:cTn>
                              </p:par>
                            </p:childTnLst>
                          </p:cTn>
                        </p:par>
                        <p:par>
                          <p:cTn id="122" fill="hold">
                            <p:stCondLst>
                              <p:cond delay="10850"/>
                            </p:stCondLst>
                            <p:childTnLst>
                              <p:par>
                                <p:cTn id="123" presetID="12" presetClass="entr" presetSubtype="8" fill="hold" grpId="0" nodeType="afterEffect">
                                  <p:stCondLst>
                                    <p:cond delay="0"/>
                                  </p:stCondLst>
                                  <p:childTnLst>
                                    <p:set>
                                      <p:cBhvr>
                                        <p:cTn id="124" dur="1" fill="hold">
                                          <p:stCondLst>
                                            <p:cond delay="0"/>
                                          </p:stCondLst>
                                        </p:cTn>
                                        <p:tgtEl>
                                          <p:spTgt spid="133"/>
                                        </p:tgtEl>
                                        <p:attrNameLst>
                                          <p:attrName>style.visibility</p:attrName>
                                        </p:attrNameLst>
                                      </p:cBhvr>
                                      <p:to>
                                        <p:strVal val="visible"/>
                                      </p:to>
                                    </p:set>
                                    <p:anim calcmode="lin" valueType="num">
                                      <p:cBhvr additive="base">
                                        <p:cTn id="125" dur="500"/>
                                        <p:tgtEl>
                                          <p:spTgt spid="133"/>
                                        </p:tgtEl>
                                        <p:attrNameLst>
                                          <p:attrName>ppt_x</p:attrName>
                                        </p:attrNameLst>
                                      </p:cBhvr>
                                      <p:tavLst>
                                        <p:tav tm="0">
                                          <p:val>
                                            <p:strVal val="#ppt_x-#ppt_w*1.125000"/>
                                          </p:val>
                                        </p:tav>
                                        <p:tav tm="100000">
                                          <p:val>
                                            <p:strVal val="#ppt_x"/>
                                          </p:val>
                                        </p:tav>
                                      </p:tavLst>
                                    </p:anim>
                                    <p:animEffect transition="in" filter="wipe(right)">
                                      <p:cBhvr>
                                        <p:cTn id="126" dur="500"/>
                                        <p:tgtEl>
                                          <p:spTgt spid="133"/>
                                        </p:tgtEl>
                                      </p:cBhvr>
                                    </p:animEffect>
                                  </p:childTnLst>
                                </p:cTn>
                              </p:par>
                            </p:childTnLst>
                          </p:cTn>
                        </p:par>
                        <p:par>
                          <p:cTn id="127" fill="hold">
                            <p:stCondLst>
                              <p:cond delay="11350"/>
                            </p:stCondLst>
                            <p:childTnLst>
                              <p:par>
                                <p:cTn id="128" presetID="12" presetClass="entr" presetSubtype="8" fill="hold" grpId="0" nodeType="afterEffect">
                                  <p:stCondLst>
                                    <p:cond delay="0"/>
                                  </p:stCondLst>
                                  <p:childTnLst>
                                    <p:set>
                                      <p:cBhvr>
                                        <p:cTn id="129" dur="1" fill="hold">
                                          <p:stCondLst>
                                            <p:cond delay="0"/>
                                          </p:stCondLst>
                                        </p:cTn>
                                        <p:tgtEl>
                                          <p:spTgt spid="132"/>
                                        </p:tgtEl>
                                        <p:attrNameLst>
                                          <p:attrName>style.visibility</p:attrName>
                                        </p:attrNameLst>
                                      </p:cBhvr>
                                      <p:to>
                                        <p:strVal val="visible"/>
                                      </p:to>
                                    </p:set>
                                    <p:anim calcmode="lin" valueType="num">
                                      <p:cBhvr additive="base">
                                        <p:cTn id="130" dur="500"/>
                                        <p:tgtEl>
                                          <p:spTgt spid="132"/>
                                        </p:tgtEl>
                                        <p:attrNameLst>
                                          <p:attrName>ppt_x</p:attrName>
                                        </p:attrNameLst>
                                      </p:cBhvr>
                                      <p:tavLst>
                                        <p:tav tm="0">
                                          <p:val>
                                            <p:strVal val="#ppt_x-#ppt_w*1.125000"/>
                                          </p:val>
                                        </p:tav>
                                        <p:tav tm="100000">
                                          <p:val>
                                            <p:strVal val="#ppt_x"/>
                                          </p:val>
                                        </p:tav>
                                      </p:tavLst>
                                    </p:anim>
                                    <p:animEffect transition="in" filter="wipe(right)">
                                      <p:cBhvr>
                                        <p:cTn id="131" dur="500"/>
                                        <p:tgtEl>
                                          <p:spTgt spid="132"/>
                                        </p:tgtEl>
                                      </p:cBhvr>
                                    </p:animEffect>
                                  </p:childTnLst>
                                </p:cTn>
                              </p:par>
                            </p:childTnLst>
                          </p:cTn>
                        </p:par>
                        <p:par>
                          <p:cTn id="132" fill="hold">
                            <p:stCondLst>
                              <p:cond delay="11850"/>
                            </p:stCondLst>
                            <p:childTnLst>
                              <p:par>
                                <p:cTn id="133" presetID="53" presetClass="entr" presetSubtype="16" fill="hold" grpId="0" nodeType="afterEffect">
                                  <p:stCondLst>
                                    <p:cond delay="0"/>
                                  </p:stCondLst>
                                  <p:iterate type="lt">
                                    <p:tmPct val="10000"/>
                                  </p:iterate>
                                  <p:childTnLst>
                                    <p:set>
                                      <p:cBhvr>
                                        <p:cTn id="134" dur="1" fill="hold">
                                          <p:stCondLst>
                                            <p:cond delay="0"/>
                                          </p:stCondLst>
                                        </p:cTn>
                                        <p:tgtEl>
                                          <p:spTgt spid="145"/>
                                        </p:tgtEl>
                                        <p:attrNameLst>
                                          <p:attrName>style.visibility</p:attrName>
                                        </p:attrNameLst>
                                      </p:cBhvr>
                                      <p:to>
                                        <p:strVal val="visible"/>
                                      </p:to>
                                    </p:set>
                                    <p:anim calcmode="lin" valueType="num">
                                      <p:cBhvr>
                                        <p:cTn id="135" dur="250" fill="hold"/>
                                        <p:tgtEl>
                                          <p:spTgt spid="145"/>
                                        </p:tgtEl>
                                        <p:attrNameLst>
                                          <p:attrName>ppt_w</p:attrName>
                                        </p:attrNameLst>
                                      </p:cBhvr>
                                      <p:tavLst>
                                        <p:tav tm="0">
                                          <p:val>
                                            <p:fltVal val="0"/>
                                          </p:val>
                                        </p:tav>
                                        <p:tav tm="100000">
                                          <p:val>
                                            <p:strVal val="#ppt_w"/>
                                          </p:val>
                                        </p:tav>
                                      </p:tavLst>
                                    </p:anim>
                                    <p:anim calcmode="lin" valueType="num">
                                      <p:cBhvr>
                                        <p:cTn id="136" dur="250" fill="hold"/>
                                        <p:tgtEl>
                                          <p:spTgt spid="145"/>
                                        </p:tgtEl>
                                        <p:attrNameLst>
                                          <p:attrName>ppt_h</p:attrName>
                                        </p:attrNameLst>
                                      </p:cBhvr>
                                      <p:tavLst>
                                        <p:tav tm="0">
                                          <p:val>
                                            <p:fltVal val="0"/>
                                          </p:val>
                                        </p:tav>
                                        <p:tav tm="100000">
                                          <p:val>
                                            <p:strVal val="#ppt_h"/>
                                          </p:val>
                                        </p:tav>
                                      </p:tavLst>
                                    </p:anim>
                                    <p:animEffect transition="in" filter="fade">
                                      <p:cBhvr>
                                        <p:cTn id="137" dur="250"/>
                                        <p:tgtEl>
                                          <p:spTgt spid="145"/>
                                        </p:tgtEl>
                                      </p:cBhvr>
                                    </p:animEffect>
                                  </p:childTnLst>
                                </p:cTn>
                              </p:par>
                            </p:childTnLst>
                          </p:cTn>
                        </p:par>
                        <p:par>
                          <p:cTn id="138" fill="hold">
                            <p:stCondLst>
                              <p:cond delay="12250"/>
                            </p:stCondLst>
                            <p:childTnLst>
                              <p:par>
                                <p:cTn id="139" presetID="53" presetClass="entr" presetSubtype="16" fill="hold" grpId="0" nodeType="afterEffect">
                                  <p:stCondLst>
                                    <p:cond delay="0"/>
                                  </p:stCondLst>
                                  <p:iterate type="lt">
                                    <p:tmPct val="10000"/>
                                  </p:iterate>
                                  <p:childTnLst>
                                    <p:set>
                                      <p:cBhvr>
                                        <p:cTn id="140" dur="1" fill="hold">
                                          <p:stCondLst>
                                            <p:cond delay="0"/>
                                          </p:stCondLst>
                                        </p:cTn>
                                        <p:tgtEl>
                                          <p:spTgt spid="146"/>
                                        </p:tgtEl>
                                        <p:attrNameLst>
                                          <p:attrName>style.visibility</p:attrName>
                                        </p:attrNameLst>
                                      </p:cBhvr>
                                      <p:to>
                                        <p:strVal val="visible"/>
                                      </p:to>
                                    </p:set>
                                    <p:anim calcmode="lin" valueType="num">
                                      <p:cBhvr>
                                        <p:cTn id="141" dur="250" fill="hold"/>
                                        <p:tgtEl>
                                          <p:spTgt spid="146"/>
                                        </p:tgtEl>
                                        <p:attrNameLst>
                                          <p:attrName>ppt_w</p:attrName>
                                        </p:attrNameLst>
                                      </p:cBhvr>
                                      <p:tavLst>
                                        <p:tav tm="0">
                                          <p:val>
                                            <p:fltVal val="0"/>
                                          </p:val>
                                        </p:tav>
                                        <p:tav tm="100000">
                                          <p:val>
                                            <p:strVal val="#ppt_w"/>
                                          </p:val>
                                        </p:tav>
                                      </p:tavLst>
                                    </p:anim>
                                    <p:anim calcmode="lin" valueType="num">
                                      <p:cBhvr>
                                        <p:cTn id="142" dur="250" fill="hold"/>
                                        <p:tgtEl>
                                          <p:spTgt spid="146"/>
                                        </p:tgtEl>
                                        <p:attrNameLst>
                                          <p:attrName>ppt_h</p:attrName>
                                        </p:attrNameLst>
                                      </p:cBhvr>
                                      <p:tavLst>
                                        <p:tav tm="0">
                                          <p:val>
                                            <p:fltVal val="0"/>
                                          </p:val>
                                        </p:tav>
                                        <p:tav tm="100000">
                                          <p:val>
                                            <p:strVal val="#ppt_h"/>
                                          </p:val>
                                        </p:tav>
                                      </p:tavLst>
                                    </p:anim>
                                    <p:animEffect transition="in" filter="fade">
                                      <p:cBhvr>
                                        <p:cTn id="143" dur="250"/>
                                        <p:tgtEl>
                                          <p:spTgt spid="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100" grpId="0" animBg="1"/>
      <p:bldP spid="107" grpId="0"/>
      <p:bldP spid="113" grpId="0"/>
      <p:bldP spid="114" grpId="0" animBg="1"/>
      <p:bldP spid="115" grpId="0" animBg="1"/>
      <p:bldP spid="123" grpId="0" animBg="1"/>
      <p:bldP spid="124" grpId="0" animBg="1"/>
      <p:bldP spid="132" grpId="0" animBg="1"/>
      <p:bldP spid="133" grpId="0" animBg="1"/>
      <p:bldP spid="141" grpId="0"/>
      <p:bldP spid="142" grpId="0"/>
      <p:bldP spid="143" grpId="0"/>
      <p:bldP spid="144" grpId="0"/>
      <p:bldP spid="145" grpId="0"/>
      <p:bldP spid="146" grpId="0"/>
      <p:bldP spid="5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a:solidFill>
                  <a:schemeClr val="bg1"/>
                </a:solidFill>
                <a:cs typeface="+mn-ea"/>
                <a:sym typeface="+mn-lt"/>
              </a:rPr>
              <a:t>第四</a:t>
            </a:r>
            <a:r>
              <a:rPr lang="zh-CN" altLang="en-US" sz="4800" dirty="0">
                <a:solidFill>
                  <a:srgbClr val="FFC000"/>
                </a:solidFill>
                <a:cs typeface="+mn-ea"/>
                <a:sym typeface="+mn-lt"/>
              </a:rPr>
              <a:t>章节</a:t>
            </a: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a:solidFill>
                  <a:schemeClr val="accent3"/>
                </a:solidFill>
                <a:latin typeface="幼圆" panose="02010509060101010101" pitchFamily="49" charset="-122"/>
                <a:ea typeface="幼圆" panose="02010509060101010101" pitchFamily="49" charset="-122"/>
              </a:rPr>
              <a:t>单击修改您的标题</a:t>
            </a:r>
          </a:p>
        </p:txBody>
      </p:sp>
    </p:spTree>
    <p:extLst>
      <p:ext uri="{BB962C8B-B14F-4D97-AF65-F5344CB8AC3E}">
        <p14:creationId xmlns:p14="http://schemas.microsoft.com/office/powerpoint/2010/main" val="4178918817"/>
      </p:ext>
    </p:extLst>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圆角矩形 24"/>
          <p:cNvSpPr/>
          <p:nvPr/>
        </p:nvSpPr>
        <p:spPr>
          <a:xfrm>
            <a:off x="2815771" y="2483108"/>
            <a:ext cx="6691086"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0" name="TextBox 19"/>
          <p:cNvSpPr txBox="1"/>
          <p:nvPr/>
        </p:nvSpPr>
        <p:spPr>
          <a:xfrm>
            <a:off x="2110750" y="1801282"/>
            <a:ext cx="3052239" cy="519181"/>
          </a:xfrm>
          <a:prstGeom prst="rect">
            <a:avLst/>
          </a:prstGeom>
          <a:noFill/>
        </p:spPr>
        <p:txBody>
          <a:bodyPr wrap="square" rtlCol="0">
            <a:spAutoFit/>
          </a:bodyPr>
          <a:lstStyle/>
          <a:p>
            <a:pPr>
              <a:lnSpc>
                <a:spcPct val="130000"/>
              </a:lnSpc>
            </a:pPr>
            <a:r>
              <a:rPr lang="en-US" altLang="zh-CN" sz="2400" dirty="0">
                <a:solidFill>
                  <a:schemeClr val="tx1">
                    <a:lumMod val="85000"/>
                    <a:lumOff val="15000"/>
                  </a:schemeClr>
                </a:solidFill>
                <a:cs typeface="+mn-ea"/>
                <a:sym typeface="+mn-lt"/>
              </a:rPr>
              <a:t>2014</a:t>
            </a:r>
            <a:r>
              <a:rPr lang="zh-CN" altLang="en-US" sz="2400" dirty="0">
                <a:solidFill>
                  <a:schemeClr val="tx1">
                    <a:lumMod val="85000"/>
                    <a:lumOff val="15000"/>
                  </a:schemeClr>
                </a:solidFill>
                <a:cs typeface="+mn-ea"/>
                <a:sym typeface="+mn-lt"/>
              </a:rPr>
              <a:t>年任务完成情况</a:t>
            </a:r>
          </a:p>
        </p:txBody>
      </p:sp>
      <p:sp>
        <p:nvSpPr>
          <p:cNvPr id="21" name="TextBox 20"/>
          <p:cNvSpPr txBox="1"/>
          <p:nvPr/>
        </p:nvSpPr>
        <p:spPr>
          <a:xfrm>
            <a:off x="7231928" y="1801282"/>
            <a:ext cx="3052239" cy="519181"/>
          </a:xfrm>
          <a:prstGeom prst="rect">
            <a:avLst/>
          </a:prstGeom>
          <a:noFill/>
        </p:spPr>
        <p:txBody>
          <a:bodyPr wrap="square" rtlCol="0">
            <a:spAutoFit/>
          </a:bodyPr>
          <a:lstStyle/>
          <a:p>
            <a:pPr>
              <a:lnSpc>
                <a:spcPct val="130000"/>
              </a:lnSpc>
            </a:pPr>
            <a:r>
              <a:rPr lang="en-US" altLang="zh-CN" sz="2400" dirty="0">
                <a:solidFill>
                  <a:schemeClr val="tx1">
                    <a:lumMod val="85000"/>
                    <a:lumOff val="15000"/>
                  </a:schemeClr>
                </a:solidFill>
                <a:cs typeface="+mn-ea"/>
                <a:sym typeface="+mn-lt"/>
              </a:rPr>
              <a:t>2015</a:t>
            </a:r>
            <a:r>
              <a:rPr lang="zh-CN" altLang="en-US" sz="2400" dirty="0">
                <a:solidFill>
                  <a:schemeClr val="tx1">
                    <a:lumMod val="85000"/>
                    <a:lumOff val="15000"/>
                  </a:schemeClr>
                </a:solidFill>
                <a:cs typeface="+mn-ea"/>
                <a:sym typeface="+mn-lt"/>
              </a:rPr>
              <a:t>年任务完成情况</a:t>
            </a:r>
          </a:p>
        </p:txBody>
      </p:sp>
      <p:grpSp>
        <p:nvGrpSpPr>
          <p:cNvPr id="3" name="组合 2"/>
          <p:cNvGrpSpPr/>
          <p:nvPr/>
        </p:nvGrpSpPr>
        <p:grpSpPr>
          <a:xfrm>
            <a:off x="5162989" y="2466859"/>
            <a:ext cx="1926981" cy="584449"/>
            <a:chOff x="5162989" y="2466859"/>
            <a:chExt cx="1926981" cy="584449"/>
          </a:xfrm>
        </p:grpSpPr>
        <p:grpSp>
          <p:nvGrpSpPr>
            <p:cNvPr id="22" name="组合 21"/>
            <p:cNvGrpSpPr/>
            <p:nvPr/>
          </p:nvGrpSpPr>
          <p:grpSpPr>
            <a:xfrm>
              <a:off x="5162989" y="2466859"/>
              <a:ext cx="1926981" cy="584449"/>
              <a:chOff x="4143851" y="532568"/>
              <a:chExt cx="4142700" cy="584449"/>
            </a:xfrm>
          </p:grpSpPr>
          <p:sp>
            <p:nvSpPr>
              <p:cNvPr id="23" name="圆角矩形 22"/>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4" name="圆角矩形 23"/>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26" name="TextBox 25"/>
            <p:cNvSpPr txBox="1"/>
            <p:nvPr/>
          </p:nvSpPr>
          <p:spPr>
            <a:xfrm>
              <a:off x="5375920" y="2522994"/>
              <a:ext cx="1561909" cy="448071"/>
            </a:xfrm>
            <a:prstGeom prst="rect">
              <a:avLst/>
            </a:prstGeom>
            <a:noFill/>
          </p:spPr>
          <p:txBody>
            <a:bodyPr wrap="square" rtlCol="0">
              <a:spAutoFit/>
            </a:bodyPr>
            <a:lstStyle/>
            <a:p>
              <a:pPr algn="ctr">
                <a:lnSpc>
                  <a:spcPct val="130000"/>
                </a:lnSpc>
              </a:pPr>
              <a:r>
                <a:rPr lang="zh-CN" altLang="en-US" sz="2000" b="1" dirty="0">
                  <a:solidFill>
                    <a:schemeClr val="accent1"/>
                  </a:solidFill>
                  <a:cs typeface="+mn-ea"/>
                  <a:sym typeface="+mn-lt"/>
                </a:rPr>
                <a:t>完成率</a:t>
              </a:r>
            </a:p>
          </p:txBody>
        </p:sp>
      </p:grpSp>
      <p:sp>
        <p:nvSpPr>
          <p:cNvPr id="27" name="TextBox 26"/>
          <p:cNvSpPr txBox="1"/>
          <p:nvPr/>
        </p:nvSpPr>
        <p:spPr>
          <a:xfrm>
            <a:off x="3431704" y="2522994"/>
            <a:ext cx="1561909" cy="450829"/>
          </a:xfrm>
          <a:prstGeom prst="rect">
            <a:avLst/>
          </a:prstGeom>
          <a:noFill/>
        </p:spPr>
        <p:txBody>
          <a:bodyPr wrap="square" rtlCol="0">
            <a:spAutoFit/>
          </a:bodyPr>
          <a:lstStyle/>
          <a:p>
            <a:pPr algn="r">
              <a:lnSpc>
                <a:spcPct val="130000"/>
              </a:lnSpc>
            </a:pPr>
            <a:r>
              <a:rPr lang="en-US" altLang="zh-CN" sz="2000" dirty="0">
                <a:solidFill>
                  <a:schemeClr val="bg1"/>
                </a:solidFill>
                <a:cs typeface="+mn-ea"/>
                <a:sym typeface="+mn-lt"/>
              </a:rPr>
              <a:t>80%</a:t>
            </a:r>
            <a:endParaRPr lang="zh-CN" altLang="en-US" sz="2000" dirty="0">
              <a:solidFill>
                <a:schemeClr val="bg1"/>
              </a:solidFill>
              <a:cs typeface="+mn-ea"/>
              <a:sym typeface="+mn-lt"/>
            </a:endParaRPr>
          </a:p>
        </p:txBody>
      </p:sp>
      <p:sp>
        <p:nvSpPr>
          <p:cNvPr id="28" name="TextBox 27"/>
          <p:cNvSpPr txBox="1"/>
          <p:nvPr/>
        </p:nvSpPr>
        <p:spPr>
          <a:xfrm>
            <a:off x="7231928" y="2522994"/>
            <a:ext cx="1561909" cy="450829"/>
          </a:xfrm>
          <a:prstGeom prst="rect">
            <a:avLst/>
          </a:prstGeom>
          <a:noFill/>
        </p:spPr>
        <p:txBody>
          <a:bodyPr wrap="square" rtlCol="0">
            <a:spAutoFit/>
          </a:bodyPr>
          <a:lstStyle/>
          <a:p>
            <a:pPr>
              <a:lnSpc>
                <a:spcPct val="130000"/>
              </a:lnSpc>
            </a:pPr>
            <a:r>
              <a:rPr lang="en-US" altLang="zh-CN" sz="2000" dirty="0">
                <a:solidFill>
                  <a:schemeClr val="bg1"/>
                </a:solidFill>
                <a:cs typeface="+mn-ea"/>
                <a:sym typeface="+mn-lt"/>
              </a:rPr>
              <a:t>95%</a:t>
            </a:r>
            <a:endParaRPr lang="zh-CN" altLang="en-US" sz="2000" dirty="0">
              <a:solidFill>
                <a:schemeClr val="bg1"/>
              </a:solidFill>
              <a:cs typeface="+mn-ea"/>
              <a:sym typeface="+mn-lt"/>
            </a:endParaRPr>
          </a:p>
        </p:txBody>
      </p:sp>
      <p:sp>
        <p:nvSpPr>
          <p:cNvPr id="29" name="圆角矩形 28"/>
          <p:cNvSpPr/>
          <p:nvPr/>
        </p:nvSpPr>
        <p:spPr>
          <a:xfrm>
            <a:off x="2244436" y="3228336"/>
            <a:ext cx="8336478"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4" name="组合 3"/>
          <p:cNvGrpSpPr/>
          <p:nvPr/>
        </p:nvGrpSpPr>
        <p:grpSpPr>
          <a:xfrm>
            <a:off x="5162989" y="3212087"/>
            <a:ext cx="1926981" cy="584449"/>
            <a:chOff x="5162989" y="3212087"/>
            <a:chExt cx="1926981" cy="584449"/>
          </a:xfrm>
        </p:grpSpPr>
        <p:grpSp>
          <p:nvGrpSpPr>
            <p:cNvPr id="30" name="组合 29"/>
            <p:cNvGrpSpPr/>
            <p:nvPr/>
          </p:nvGrpSpPr>
          <p:grpSpPr>
            <a:xfrm>
              <a:off x="5162989" y="3212087"/>
              <a:ext cx="1926981" cy="584449"/>
              <a:chOff x="4143851" y="532568"/>
              <a:chExt cx="4142700" cy="584449"/>
            </a:xfrm>
          </p:grpSpPr>
          <p:sp>
            <p:nvSpPr>
              <p:cNvPr id="35" name="圆角矩形 3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6" name="圆角矩形 3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7" name="TextBox 36"/>
            <p:cNvSpPr txBox="1"/>
            <p:nvPr/>
          </p:nvSpPr>
          <p:spPr>
            <a:xfrm>
              <a:off x="5375920" y="3268222"/>
              <a:ext cx="1561909" cy="448071"/>
            </a:xfrm>
            <a:prstGeom prst="rect">
              <a:avLst/>
            </a:prstGeom>
            <a:noFill/>
          </p:spPr>
          <p:txBody>
            <a:bodyPr wrap="square" rtlCol="0">
              <a:spAutoFit/>
            </a:bodyPr>
            <a:lstStyle/>
            <a:p>
              <a:pPr algn="ctr">
                <a:lnSpc>
                  <a:spcPct val="130000"/>
                </a:lnSpc>
              </a:pPr>
              <a:r>
                <a:rPr lang="zh-CN" altLang="en-US" sz="2000" b="1" dirty="0">
                  <a:solidFill>
                    <a:schemeClr val="accent2"/>
                  </a:solidFill>
                  <a:cs typeface="+mn-ea"/>
                  <a:sym typeface="+mn-lt"/>
                </a:rPr>
                <a:t>销售额</a:t>
              </a:r>
            </a:p>
          </p:txBody>
        </p:sp>
      </p:grpSp>
      <p:sp>
        <p:nvSpPr>
          <p:cNvPr id="40" name="TextBox 39"/>
          <p:cNvSpPr txBox="1"/>
          <p:nvPr/>
        </p:nvSpPr>
        <p:spPr>
          <a:xfrm>
            <a:off x="3431704" y="3268222"/>
            <a:ext cx="1561909" cy="448071"/>
          </a:xfrm>
          <a:prstGeom prst="rect">
            <a:avLst/>
          </a:prstGeom>
          <a:noFill/>
        </p:spPr>
        <p:txBody>
          <a:bodyPr wrap="square" rtlCol="0">
            <a:spAutoFit/>
          </a:bodyPr>
          <a:lstStyle/>
          <a:p>
            <a:pPr algn="r">
              <a:lnSpc>
                <a:spcPct val="130000"/>
              </a:lnSpc>
            </a:pPr>
            <a:r>
              <a:rPr lang="en-US" altLang="zh-CN" sz="2000" dirty="0">
                <a:solidFill>
                  <a:schemeClr val="bg1"/>
                </a:solidFill>
                <a:cs typeface="+mn-ea"/>
                <a:sym typeface="+mn-lt"/>
              </a:rPr>
              <a:t>4000</a:t>
            </a:r>
            <a:r>
              <a:rPr lang="zh-CN" altLang="en-US" sz="2000" dirty="0">
                <a:solidFill>
                  <a:schemeClr val="bg1"/>
                </a:solidFill>
                <a:cs typeface="+mn-ea"/>
                <a:sym typeface="+mn-lt"/>
              </a:rPr>
              <a:t>万</a:t>
            </a:r>
          </a:p>
        </p:txBody>
      </p:sp>
      <p:sp>
        <p:nvSpPr>
          <p:cNvPr id="41" name="TextBox 40"/>
          <p:cNvSpPr txBox="1"/>
          <p:nvPr/>
        </p:nvSpPr>
        <p:spPr>
          <a:xfrm>
            <a:off x="7231928" y="3268222"/>
            <a:ext cx="1561909" cy="448071"/>
          </a:xfrm>
          <a:prstGeom prst="rect">
            <a:avLst/>
          </a:prstGeom>
          <a:noFill/>
        </p:spPr>
        <p:txBody>
          <a:bodyPr wrap="square" rtlCol="0">
            <a:spAutoFit/>
          </a:bodyPr>
          <a:lstStyle/>
          <a:p>
            <a:pPr>
              <a:lnSpc>
                <a:spcPct val="130000"/>
              </a:lnSpc>
            </a:pPr>
            <a:r>
              <a:rPr lang="en-US" altLang="zh-CN" sz="2000" dirty="0">
                <a:solidFill>
                  <a:schemeClr val="bg1"/>
                </a:solidFill>
                <a:cs typeface="+mn-ea"/>
                <a:sym typeface="+mn-lt"/>
              </a:rPr>
              <a:t>5700</a:t>
            </a:r>
            <a:r>
              <a:rPr lang="zh-CN" altLang="en-US" sz="2000" dirty="0">
                <a:solidFill>
                  <a:schemeClr val="bg1"/>
                </a:solidFill>
                <a:cs typeface="+mn-ea"/>
                <a:sym typeface="+mn-lt"/>
              </a:rPr>
              <a:t>万</a:t>
            </a:r>
          </a:p>
        </p:txBody>
      </p:sp>
      <p:sp>
        <p:nvSpPr>
          <p:cNvPr id="42" name="圆角矩形 41"/>
          <p:cNvSpPr/>
          <p:nvPr/>
        </p:nvSpPr>
        <p:spPr>
          <a:xfrm>
            <a:off x="3135086" y="3974350"/>
            <a:ext cx="6865257"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5" name="组合 4"/>
          <p:cNvGrpSpPr/>
          <p:nvPr/>
        </p:nvGrpSpPr>
        <p:grpSpPr>
          <a:xfrm>
            <a:off x="5162989" y="3958101"/>
            <a:ext cx="1926981" cy="584449"/>
            <a:chOff x="5162989" y="3958101"/>
            <a:chExt cx="1926981" cy="584449"/>
          </a:xfrm>
        </p:grpSpPr>
        <p:grpSp>
          <p:nvGrpSpPr>
            <p:cNvPr id="43" name="组合 42"/>
            <p:cNvGrpSpPr/>
            <p:nvPr/>
          </p:nvGrpSpPr>
          <p:grpSpPr>
            <a:xfrm>
              <a:off x="5162989" y="3958101"/>
              <a:ext cx="1926981" cy="584449"/>
              <a:chOff x="4143851" y="532568"/>
              <a:chExt cx="4142700" cy="584449"/>
            </a:xfrm>
          </p:grpSpPr>
          <p:sp>
            <p:nvSpPr>
              <p:cNvPr id="44" name="圆角矩形 43"/>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5" name="圆角矩形 44"/>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46" name="TextBox 45"/>
            <p:cNvSpPr txBox="1"/>
            <p:nvPr/>
          </p:nvSpPr>
          <p:spPr>
            <a:xfrm>
              <a:off x="5375920" y="4014236"/>
              <a:ext cx="1561909" cy="448071"/>
            </a:xfrm>
            <a:prstGeom prst="rect">
              <a:avLst/>
            </a:prstGeom>
            <a:noFill/>
          </p:spPr>
          <p:txBody>
            <a:bodyPr wrap="square" rtlCol="0">
              <a:spAutoFit/>
            </a:bodyPr>
            <a:lstStyle/>
            <a:p>
              <a:pPr algn="ctr">
                <a:lnSpc>
                  <a:spcPct val="130000"/>
                </a:lnSpc>
              </a:pPr>
              <a:r>
                <a:rPr lang="zh-CN" altLang="en-US" sz="2000" b="1" dirty="0">
                  <a:solidFill>
                    <a:schemeClr val="accent3"/>
                  </a:solidFill>
                  <a:cs typeface="+mn-ea"/>
                  <a:sym typeface="+mn-lt"/>
                </a:rPr>
                <a:t>回款</a:t>
              </a:r>
            </a:p>
          </p:txBody>
        </p:sp>
      </p:grpSp>
      <p:sp>
        <p:nvSpPr>
          <p:cNvPr id="47" name="TextBox 46"/>
          <p:cNvSpPr txBox="1"/>
          <p:nvPr/>
        </p:nvSpPr>
        <p:spPr>
          <a:xfrm>
            <a:off x="3431704" y="4014236"/>
            <a:ext cx="1561909" cy="448071"/>
          </a:xfrm>
          <a:prstGeom prst="rect">
            <a:avLst/>
          </a:prstGeom>
          <a:noFill/>
        </p:spPr>
        <p:txBody>
          <a:bodyPr wrap="square" rtlCol="0">
            <a:spAutoFit/>
          </a:bodyPr>
          <a:lstStyle/>
          <a:p>
            <a:pPr algn="r">
              <a:lnSpc>
                <a:spcPct val="130000"/>
              </a:lnSpc>
            </a:pPr>
            <a:r>
              <a:rPr lang="en-US" altLang="zh-CN" sz="2000" dirty="0">
                <a:solidFill>
                  <a:schemeClr val="bg1"/>
                </a:solidFill>
                <a:cs typeface="+mn-ea"/>
                <a:sym typeface="+mn-lt"/>
              </a:rPr>
              <a:t>2500</a:t>
            </a:r>
            <a:r>
              <a:rPr lang="zh-CN" altLang="en-US" sz="2000" dirty="0">
                <a:solidFill>
                  <a:schemeClr val="bg1"/>
                </a:solidFill>
                <a:cs typeface="+mn-ea"/>
                <a:sym typeface="+mn-lt"/>
              </a:rPr>
              <a:t>万</a:t>
            </a:r>
          </a:p>
        </p:txBody>
      </p:sp>
      <p:sp>
        <p:nvSpPr>
          <p:cNvPr id="48" name="TextBox 47"/>
          <p:cNvSpPr txBox="1"/>
          <p:nvPr/>
        </p:nvSpPr>
        <p:spPr>
          <a:xfrm>
            <a:off x="7231928" y="4014236"/>
            <a:ext cx="1561909" cy="448071"/>
          </a:xfrm>
          <a:prstGeom prst="rect">
            <a:avLst/>
          </a:prstGeom>
          <a:noFill/>
        </p:spPr>
        <p:txBody>
          <a:bodyPr wrap="square" rtlCol="0">
            <a:spAutoFit/>
          </a:bodyPr>
          <a:lstStyle/>
          <a:p>
            <a:pPr>
              <a:lnSpc>
                <a:spcPct val="130000"/>
              </a:lnSpc>
            </a:pPr>
            <a:r>
              <a:rPr lang="en-US" altLang="zh-CN" sz="2000" dirty="0">
                <a:solidFill>
                  <a:schemeClr val="bg1"/>
                </a:solidFill>
                <a:cs typeface="+mn-ea"/>
                <a:sym typeface="+mn-lt"/>
              </a:rPr>
              <a:t>4600</a:t>
            </a:r>
            <a:r>
              <a:rPr lang="zh-CN" altLang="en-US" sz="2000" dirty="0">
                <a:solidFill>
                  <a:schemeClr val="bg1"/>
                </a:solidFill>
                <a:cs typeface="+mn-ea"/>
                <a:sym typeface="+mn-lt"/>
              </a:rPr>
              <a:t>万</a:t>
            </a:r>
          </a:p>
        </p:txBody>
      </p:sp>
      <p:sp>
        <p:nvSpPr>
          <p:cNvPr id="49" name="圆角矩形 48"/>
          <p:cNvSpPr/>
          <p:nvPr/>
        </p:nvSpPr>
        <p:spPr>
          <a:xfrm>
            <a:off x="3431704" y="4711476"/>
            <a:ext cx="5594357" cy="568200"/>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6" name="组合 5"/>
          <p:cNvGrpSpPr/>
          <p:nvPr/>
        </p:nvGrpSpPr>
        <p:grpSpPr>
          <a:xfrm>
            <a:off x="5162989" y="4695227"/>
            <a:ext cx="1926981" cy="584449"/>
            <a:chOff x="5162989" y="4695227"/>
            <a:chExt cx="1926981" cy="584449"/>
          </a:xfrm>
        </p:grpSpPr>
        <p:grpSp>
          <p:nvGrpSpPr>
            <p:cNvPr id="50" name="组合 49"/>
            <p:cNvGrpSpPr/>
            <p:nvPr/>
          </p:nvGrpSpPr>
          <p:grpSpPr>
            <a:xfrm>
              <a:off x="5162989" y="4695227"/>
              <a:ext cx="1926981" cy="584449"/>
              <a:chOff x="4143851" y="532568"/>
              <a:chExt cx="4142700" cy="584449"/>
            </a:xfrm>
          </p:grpSpPr>
          <p:sp>
            <p:nvSpPr>
              <p:cNvPr id="51" name="圆角矩形 50"/>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53" name="圆角矩形 52"/>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54" name="TextBox 53"/>
            <p:cNvSpPr txBox="1"/>
            <p:nvPr/>
          </p:nvSpPr>
          <p:spPr>
            <a:xfrm>
              <a:off x="5375920" y="4751362"/>
              <a:ext cx="1561909" cy="448071"/>
            </a:xfrm>
            <a:prstGeom prst="rect">
              <a:avLst/>
            </a:prstGeom>
            <a:noFill/>
          </p:spPr>
          <p:txBody>
            <a:bodyPr wrap="square" rtlCol="0">
              <a:spAutoFit/>
            </a:bodyPr>
            <a:lstStyle/>
            <a:p>
              <a:pPr algn="ctr">
                <a:lnSpc>
                  <a:spcPct val="130000"/>
                </a:lnSpc>
              </a:pPr>
              <a:r>
                <a:rPr lang="zh-CN" altLang="en-US" sz="2000" b="1" dirty="0">
                  <a:solidFill>
                    <a:schemeClr val="accent4"/>
                  </a:solidFill>
                  <a:cs typeface="+mn-ea"/>
                  <a:sym typeface="+mn-lt"/>
                </a:rPr>
                <a:t>其它数据</a:t>
              </a:r>
            </a:p>
          </p:txBody>
        </p:sp>
      </p:grpSp>
      <p:sp>
        <p:nvSpPr>
          <p:cNvPr id="55" name="TextBox 54"/>
          <p:cNvSpPr txBox="1"/>
          <p:nvPr/>
        </p:nvSpPr>
        <p:spPr>
          <a:xfrm>
            <a:off x="3431704" y="4751362"/>
            <a:ext cx="1561909" cy="450829"/>
          </a:xfrm>
          <a:prstGeom prst="rect">
            <a:avLst/>
          </a:prstGeom>
          <a:noFill/>
        </p:spPr>
        <p:txBody>
          <a:bodyPr wrap="square" rtlCol="0">
            <a:spAutoFit/>
          </a:bodyPr>
          <a:lstStyle/>
          <a:p>
            <a:pPr algn="r">
              <a:lnSpc>
                <a:spcPct val="130000"/>
              </a:lnSpc>
            </a:pPr>
            <a:r>
              <a:rPr lang="en-US" altLang="zh-CN" sz="2000" dirty="0">
                <a:solidFill>
                  <a:schemeClr val="bg1"/>
                </a:solidFill>
                <a:cs typeface="+mn-ea"/>
                <a:sym typeface="+mn-lt"/>
              </a:rPr>
              <a:t>600</a:t>
            </a:r>
            <a:endParaRPr lang="zh-CN" altLang="en-US" sz="2000" dirty="0">
              <a:solidFill>
                <a:schemeClr val="bg1"/>
              </a:solidFill>
              <a:cs typeface="+mn-ea"/>
              <a:sym typeface="+mn-lt"/>
            </a:endParaRPr>
          </a:p>
        </p:txBody>
      </p:sp>
      <p:sp>
        <p:nvSpPr>
          <p:cNvPr id="57" name="TextBox 56"/>
          <p:cNvSpPr txBox="1"/>
          <p:nvPr/>
        </p:nvSpPr>
        <p:spPr>
          <a:xfrm>
            <a:off x="7231928" y="4751362"/>
            <a:ext cx="1561909" cy="450829"/>
          </a:xfrm>
          <a:prstGeom prst="rect">
            <a:avLst/>
          </a:prstGeom>
          <a:noFill/>
        </p:spPr>
        <p:txBody>
          <a:bodyPr wrap="square" rtlCol="0">
            <a:spAutoFit/>
          </a:bodyPr>
          <a:lstStyle/>
          <a:p>
            <a:pPr>
              <a:lnSpc>
                <a:spcPct val="130000"/>
              </a:lnSpc>
            </a:pPr>
            <a:r>
              <a:rPr lang="en-US" altLang="zh-CN" sz="2000" dirty="0">
                <a:solidFill>
                  <a:schemeClr val="bg1"/>
                </a:solidFill>
                <a:cs typeface="+mn-ea"/>
                <a:sym typeface="+mn-lt"/>
              </a:rPr>
              <a:t>800</a:t>
            </a:r>
            <a:endParaRPr lang="zh-CN" altLang="en-US" sz="2000" dirty="0">
              <a:solidFill>
                <a:schemeClr val="bg1"/>
              </a:solidFill>
              <a:cs typeface="+mn-ea"/>
              <a:sym typeface="+mn-lt"/>
            </a:endParaRPr>
          </a:p>
        </p:txBody>
      </p:sp>
      <p:sp>
        <p:nvSpPr>
          <p:cNvPr id="61" name="TextBox 60"/>
          <p:cNvSpPr txBox="1"/>
          <p:nvPr/>
        </p:nvSpPr>
        <p:spPr>
          <a:xfrm>
            <a:off x="5742759" y="1801282"/>
            <a:ext cx="773066" cy="522451"/>
          </a:xfrm>
          <a:prstGeom prst="rect">
            <a:avLst/>
          </a:prstGeom>
          <a:noFill/>
        </p:spPr>
        <p:txBody>
          <a:bodyPr wrap="square" rtlCol="0">
            <a:spAutoFit/>
          </a:bodyPr>
          <a:lstStyle/>
          <a:p>
            <a:pPr algn="ctr">
              <a:lnSpc>
                <a:spcPct val="130000"/>
              </a:lnSpc>
            </a:pPr>
            <a:r>
              <a:rPr lang="en-US" altLang="zh-CN" sz="2400" b="1" dirty="0">
                <a:solidFill>
                  <a:schemeClr val="accent2"/>
                </a:solidFill>
                <a:cs typeface="+mn-ea"/>
                <a:sym typeface="+mn-lt"/>
              </a:rPr>
              <a:t>VS</a:t>
            </a:r>
            <a:endParaRPr lang="zh-CN" altLang="en-US" sz="2400" b="1" dirty="0">
              <a:solidFill>
                <a:schemeClr val="accent2"/>
              </a:solidFill>
              <a:cs typeface="+mn-ea"/>
              <a:sym typeface="+mn-lt"/>
            </a:endParaRPr>
          </a:p>
        </p:txBody>
      </p:sp>
      <p:sp>
        <p:nvSpPr>
          <p:cNvPr id="62" name="TextBox 61"/>
          <p:cNvSpPr txBox="1"/>
          <p:nvPr/>
        </p:nvSpPr>
        <p:spPr>
          <a:xfrm>
            <a:off x="2002064" y="5661248"/>
            <a:ext cx="8317892" cy="584775"/>
          </a:xfrm>
          <a:prstGeom prst="rect">
            <a:avLst/>
          </a:prstGeom>
          <a:noFill/>
        </p:spPr>
        <p:txBody>
          <a:bodyPr wrap="square" rtlCol="0">
            <a:spAutoFit/>
          </a:bodyPr>
          <a:lstStyle/>
          <a:p>
            <a:pPr algn="ctr"/>
            <a:r>
              <a:rPr lang="zh-CN" altLang="en-US" sz="1600" dirty="0">
                <a:solidFill>
                  <a:schemeClr val="bg1"/>
                </a:solidFill>
                <a:cs typeface="+mn-ea"/>
                <a:sym typeface="+mn-lt"/>
              </a:rPr>
              <a:t>此处添加详细文本描述此处添加详细文本描述此处添加详细文本描述此处添加详细文本描述</a:t>
            </a:r>
          </a:p>
          <a:p>
            <a:pPr algn="ctr"/>
            <a:r>
              <a:rPr lang="zh-CN" altLang="en-US" sz="1600" dirty="0">
                <a:solidFill>
                  <a:schemeClr val="bg1"/>
                </a:solidFill>
                <a:cs typeface="+mn-ea"/>
                <a:sym typeface="+mn-lt"/>
              </a:rPr>
              <a:t>此处添加详细文本描述此处添加详细文本描述</a:t>
            </a:r>
          </a:p>
        </p:txBody>
      </p:sp>
      <p:sp>
        <p:nvSpPr>
          <p:cNvPr id="58" name="Freeform 8"/>
          <p:cNvSpPr>
            <a:spLocks noEditPoints="1"/>
          </p:cNvSpPr>
          <p:nvPr/>
        </p:nvSpPr>
        <p:spPr bwMode="auto">
          <a:xfrm flipH="1">
            <a:off x="948496" y="3747300"/>
            <a:ext cx="820837" cy="2008123"/>
          </a:xfrm>
          <a:custGeom>
            <a:avLst/>
            <a:gdLst>
              <a:gd name="T0" fmla="*/ 326 w 337"/>
              <a:gd name="T1" fmla="*/ 277 h 821"/>
              <a:gd name="T2" fmla="*/ 329 w 337"/>
              <a:gd name="T3" fmla="*/ 212 h 821"/>
              <a:gd name="T4" fmla="*/ 323 w 337"/>
              <a:gd name="T5" fmla="*/ 165 h 821"/>
              <a:gd name="T6" fmla="*/ 284 w 337"/>
              <a:gd name="T7" fmla="*/ 127 h 821"/>
              <a:gd name="T8" fmla="*/ 257 w 337"/>
              <a:gd name="T9" fmla="*/ 113 h 821"/>
              <a:gd name="T10" fmla="*/ 238 w 337"/>
              <a:gd name="T11" fmla="*/ 83 h 821"/>
              <a:gd name="T12" fmla="*/ 237 w 337"/>
              <a:gd name="T13" fmla="*/ 59 h 821"/>
              <a:gd name="T14" fmla="*/ 234 w 337"/>
              <a:gd name="T15" fmla="*/ 14 h 821"/>
              <a:gd name="T16" fmla="*/ 189 w 337"/>
              <a:gd name="T17" fmla="*/ 0 h 821"/>
              <a:gd name="T18" fmla="*/ 168 w 337"/>
              <a:gd name="T19" fmla="*/ 61 h 821"/>
              <a:gd name="T20" fmla="*/ 172 w 337"/>
              <a:gd name="T21" fmla="*/ 85 h 821"/>
              <a:gd name="T22" fmla="*/ 176 w 337"/>
              <a:gd name="T23" fmla="*/ 87 h 821"/>
              <a:gd name="T24" fmla="*/ 178 w 337"/>
              <a:gd name="T25" fmla="*/ 92 h 821"/>
              <a:gd name="T26" fmla="*/ 186 w 337"/>
              <a:gd name="T27" fmla="*/ 106 h 821"/>
              <a:gd name="T28" fmla="*/ 161 w 337"/>
              <a:gd name="T29" fmla="*/ 161 h 821"/>
              <a:gd name="T30" fmla="*/ 144 w 337"/>
              <a:gd name="T31" fmla="*/ 241 h 821"/>
              <a:gd name="T32" fmla="*/ 133 w 337"/>
              <a:gd name="T33" fmla="*/ 244 h 821"/>
              <a:gd name="T34" fmla="*/ 123 w 337"/>
              <a:gd name="T35" fmla="*/ 247 h 821"/>
              <a:gd name="T36" fmla="*/ 96 w 337"/>
              <a:gd name="T37" fmla="*/ 241 h 821"/>
              <a:gd name="T38" fmla="*/ 45 w 337"/>
              <a:gd name="T39" fmla="*/ 214 h 821"/>
              <a:gd name="T40" fmla="*/ 16 w 337"/>
              <a:gd name="T41" fmla="*/ 226 h 821"/>
              <a:gd name="T42" fmla="*/ 45 w 337"/>
              <a:gd name="T43" fmla="*/ 254 h 821"/>
              <a:gd name="T44" fmla="*/ 44 w 337"/>
              <a:gd name="T45" fmla="*/ 268 h 821"/>
              <a:gd name="T46" fmla="*/ 129 w 337"/>
              <a:gd name="T47" fmla="*/ 293 h 821"/>
              <a:gd name="T48" fmla="*/ 166 w 337"/>
              <a:gd name="T49" fmla="*/ 463 h 821"/>
              <a:gd name="T50" fmla="*/ 206 w 337"/>
              <a:gd name="T51" fmla="*/ 612 h 821"/>
              <a:gd name="T52" fmla="*/ 212 w 337"/>
              <a:gd name="T53" fmla="*/ 648 h 821"/>
              <a:gd name="T54" fmla="*/ 209 w 337"/>
              <a:gd name="T55" fmla="*/ 681 h 821"/>
              <a:gd name="T56" fmla="*/ 217 w 337"/>
              <a:gd name="T57" fmla="*/ 715 h 821"/>
              <a:gd name="T58" fmla="*/ 217 w 337"/>
              <a:gd name="T59" fmla="*/ 715 h 821"/>
              <a:gd name="T60" fmla="*/ 209 w 337"/>
              <a:gd name="T61" fmla="*/ 730 h 821"/>
              <a:gd name="T62" fmla="*/ 163 w 337"/>
              <a:gd name="T63" fmla="*/ 774 h 821"/>
              <a:gd name="T64" fmla="*/ 189 w 337"/>
              <a:gd name="T65" fmla="*/ 786 h 821"/>
              <a:gd name="T66" fmla="*/ 246 w 337"/>
              <a:gd name="T67" fmla="*/ 819 h 821"/>
              <a:gd name="T68" fmla="*/ 272 w 337"/>
              <a:gd name="T69" fmla="*/ 773 h 821"/>
              <a:gd name="T70" fmla="*/ 275 w 337"/>
              <a:gd name="T71" fmla="*/ 764 h 821"/>
              <a:gd name="T72" fmla="*/ 278 w 337"/>
              <a:gd name="T73" fmla="*/ 759 h 821"/>
              <a:gd name="T74" fmla="*/ 280 w 337"/>
              <a:gd name="T75" fmla="*/ 753 h 821"/>
              <a:gd name="T76" fmla="*/ 282 w 337"/>
              <a:gd name="T77" fmla="*/ 746 h 821"/>
              <a:gd name="T78" fmla="*/ 283 w 337"/>
              <a:gd name="T79" fmla="*/ 739 h 821"/>
              <a:gd name="T80" fmla="*/ 283 w 337"/>
              <a:gd name="T81" fmla="*/ 732 h 821"/>
              <a:gd name="T82" fmla="*/ 283 w 337"/>
              <a:gd name="T83" fmla="*/ 725 h 821"/>
              <a:gd name="T84" fmla="*/ 283 w 337"/>
              <a:gd name="T85" fmla="*/ 718 h 821"/>
              <a:gd name="T86" fmla="*/ 283 w 337"/>
              <a:gd name="T87" fmla="*/ 713 h 821"/>
              <a:gd name="T88" fmla="*/ 282 w 337"/>
              <a:gd name="T89" fmla="*/ 708 h 821"/>
              <a:gd name="T90" fmla="*/ 282 w 337"/>
              <a:gd name="T91" fmla="*/ 705 h 821"/>
              <a:gd name="T92" fmla="*/ 286 w 337"/>
              <a:gd name="T93" fmla="*/ 680 h 821"/>
              <a:gd name="T94" fmla="*/ 291 w 337"/>
              <a:gd name="T95" fmla="*/ 595 h 821"/>
              <a:gd name="T96" fmla="*/ 291 w 337"/>
              <a:gd name="T97" fmla="*/ 585 h 821"/>
              <a:gd name="T98" fmla="*/ 290 w 337"/>
              <a:gd name="T99" fmla="*/ 576 h 821"/>
              <a:gd name="T100" fmla="*/ 291 w 337"/>
              <a:gd name="T101" fmla="*/ 569 h 821"/>
              <a:gd name="T102" fmla="*/ 291 w 337"/>
              <a:gd name="T103" fmla="*/ 565 h 821"/>
              <a:gd name="T104" fmla="*/ 292 w 337"/>
              <a:gd name="T105" fmla="*/ 560 h 821"/>
              <a:gd name="T106" fmla="*/ 293 w 337"/>
              <a:gd name="T107" fmla="*/ 558 h 821"/>
              <a:gd name="T108" fmla="*/ 292 w 337"/>
              <a:gd name="T109" fmla="*/ 555 h 821"/>
              <a:gd name="T110" fmla="*/ 292 w 337"/>
              <a:gd name="T111" fmla="*/ 552 h 821"/>
              <a:gd name="T112" fmla="*/ 280 w 337"/>
              <a:gd name="T113" fmla="*/ 532 h 821"/>
              <a:gd name="T114" fmla="*/ 296 w 337"/>
              <a:gd name="T115" fmla="*/ 476 h 821"/>
              <a:gd name="T116" fmla="*/ 188 w 337"/>
              <a:gd name="T117" fmla="*/ 145 h 8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7" h="821">
                <a:moveTo>
                  <a:pt x="296" y="422"/>
                </a:moveTo>
                <a:lnTo>
                  <a:pt x="337" y="410"/>
                </a:lnTo>
                <a:lnTo>
                  <a:pt x="337" y="410"/>
                </a:lnTo>
                <a:lnTo>
                  <a:pt x="329" y="393"/>
                </a:lnTo>
                <a:lnTo>
                  <a:pt x="322" y="375"/>
                </a:lnTo>
                <a:lnTo>
                  <a:pt x="315" y="355"/>
                </a:lnTo>
                <a:lnTo>
                  <a:pt x="310" y="335"/>
                </a:lnTo>
                <a:lnTo>
                  <a:pt x="310" y="335"/>
                </a:lnTo>
                <a:lnTo>
                  <a:pt x="320" y="305"/>
                </a:lnTo>
                <a:lnTo>
                  <a:pt x="320" y="305"/>
                </a:lnTo>
                <a:lnTo>
                  <a:pt x="326" y="277"/>
                </a:lnTo>
                <a:lnTo>
                  <a:pt x="326" y="277"/>
                </a:lnTo>
                <a:lnTo>
                  <a:pt x="327" y="271"/>
                </a:lnTo>
                <a:lnTo>
                  <a:pt x="327" y="261"/>
                </a:lnTo>
                <a:lnTo>
                  <a:pt x="326" y="246"/>
                </a:lnTo>
                <a:lnTo>
                  <a:pt x="326" y="246"/>
                </a:lnTo>
                <a:lnTo>
                  <a:pt x="322" y="223"/>
                </a:lnTo>
                <a:lnTo>
                  <a:pt x="322" y="223"/>
                </a:lnTo>
                <a:lnTo>
                  <a:pt x="324" y="220"/>
                </a:lnTo>
                <a:lnTo>
                  <a:pt x="328" y="215"/>
                </a:lnTo>
                <a:lnTo>
                  <a:pt x="328" y="215"/>
                </a:lnTo>
                <a:lnTo>
                  <a:pt x="329" y="212"/>
                </a:lnTo>
                <a:lnTo>
                  <a:pt x="329" y="208"/>
                </a:lnTo>
                <a:lnTo>
                  <a:pt x="328" y="203"/>
                </a:lnTo>
                <a:lnTo>
                  <a:pt x="328" y="199"/>
                </a:lnTo>
                <a:lnTo>
                  <a:pt x="328" y="199"/>
                </a:lnTo>
                <a:lnTo>
                  <a:pt x="328" y="196"/>
                </a:lnTo>
                <a:lnTo>
                  <a:pt x="326" y="194"/>
                </a:lnTo>
                <a:lnTo>
                  <a:pt x="323" y="193"/>
                </a:lnTo>
                <a:lnTo>
                  <a:pt x="323" y="193"/>
                </a:lnTo>
                <a:lnTo>
                  <a:pt x="323" y="180"/>
                </a:lnTo>
                <a:lnTo>
                  <a:pt x="324" y="170"/>
                </a:lnTo>
                <a:lnTo>
                  <a:pt x="323" y="165"/>
                </a:lnTo>
                <a:lnTo>
                  <a:pt x="323" y="165"/>
                </a:lnTo>
                <a:lnTo>
                  <a:pt x="317" y="151"/>
                </a:lnTo>
                <a:lnTo>
                  <a:pt x="313" y="139"/>
                </a:lnTo>
                <a:lnTo>
                  <a:pt x="313" y="139"/>
                </a:lnTo>
                <a:lnTo>
                  <a:pt x="310" y="137"/>
                </a:lnTo>
                <a:lnTo>
                  <a:pt x="310" y="137"/>
                </a:lnTo>
                <a:lnTo>
                  <a:pt x="304" y="134"/>
                </a:lnTo>
                <a:lnTo>
                  <a:pt x="297" y="130"/>
                </a:lnTo>
                <a:lnTo>
                  <a:pt x="289" y="127"/>
                </a:lnTo>
                <a:lnTo>
                  <a:pt x="289" y="127"/>
                </a:lnTo>
                <a:lnTo>
                  <a:pt x="284" y="127"/>
                </a:lnTo>
                <a:lnTo>
                  <a:pt x="280" y="126"/>
                </a:lnTo>
                <a:lnTo>
                  <a:pt x="280" y="126"/>
                </a:lnTo>
                <a:lnTo>
                  <a:pt x="272" y="124"/>
                </a:lnTo>
                <a:lnTo>
                  <a:pt x="272" y="124"/>
                </a:lnTo>
                <a:lnTo>
                  <a:pt x="272" y="124"/>
                </a:lnTo>
                <a:lnTo>
                  <a:pt x="266" y="120"/>
                </a:lnTo>
                <a:lnTo>
                  <a:pt x="261" y="115"/>
                </a:lnTo>
                <a:lnTo>
                  <a:pt x="261" y="115"/>
                </a:lnTo>
                <a:lnTo>
                  <a:pt x="261" y="115"/>
                </a:lnTo>
                <a:lnTo>
                  <a:pt x="257" y="113"/>
                </a:lnTo>
                <a:lnTo>
                  <a:pt x="257" y="113"/>
                </a:lnTo>
                <a:lnTo>
                  <a:pt x="257" y="113"/>
                </a:lnTo>
                <a:lnTo>
                  <a:pt x="252" y="107"/>
                </a:lnTo>
                <a:lnTo>
                  <a:pt x="252" y="107"/>
                </a:lnTo>
                <a:lnTo>
                  <a:pt x="249" y="110"/>
                </a:lnTo>
                <a:lnTo>
                  <a:pt x="249" y="110"/>
                </a:lnTo>
                <a:lnTo>
                  <a:pt x="240" y="99"/>
                </a:lnTo>
                <a:lnTo>
                  <a:pt x="240" y="99"/>
                </a:lnTo>
                <a:lnTo>
                  <a:pt x="239" y="99"/>
                </a:lnTo>
                <a:lnTo>
                  <a:pt x="239" y="99"/>
                </a:lnTo>
                <a:lnTo>
                  <a:pt x="238" y="83"/>
                </a:lnTo>
                <a:lnTo>
                  <a:pt x="238" y="83"/>
                </a:lnTo>
                <a:lnTo>
                  <a:pt x="241" y="81"/>
                </a:lnTo>
                <a:lnTo>
                  <a:pt x="244" y="79"/>
                </a:lnTo>
                <a:lnTo>
                  <a:pt x="245" y="75"/>
                </a:lnTo>
                <a:lnTo>
                  <a:pt x="246" y="70"/>
                </a:lnTo>
                <a:lnTo>
                  <a:pt x="246" y="63"/>
                </a:lnTo>
                <a:lnTo>
                  <a:pt x="246" y="60"/>
                </a:lnTo>
                <a:lnTo>
                  <a:pt x="246" y="60"/>
                </a:lnTo>
                <a:lnTo>
                  <a:pt x="244" y="57"/>
                </a:lnTo>
                <a:lnTo>
                  <a:pt x="241" y="57"/>
                </a:lnTo>
                <a:lnTo>
                  <a:pt x="237" y="59"/>
                </a:lnTo>
                <a:lnTo>
                  <a:pt x="237" y="59"/>
                </a:lnTo>
                <a:lnTo>
                  <a:pt x="237" y="59"/>
                </a:lnTo>
                <a:lnTo>
                  <a:pt x="239" y="57"/>
                </a:lnTo>
                <a:lnTo>
                  <a:pt x="240" y="57"/>
                </a:lnTo>
                <a:lnTo>
                  <a:pt x="240" y="57"/>
                </a:lnTo>
                <a:lnTo>
                  <a:pt x="241" y="40"/>
                </a:lnTo>
                <a:lnTo>
                  <a:pt x="242" y="30"/>
                </a:lnTo>
                <a:lnTo>
                  <a:pt x="242" y="30"/>
                </a:lnTo>
                <a:lnTo>
                  <a:pt x="241" y="24"/>
                </a:lnTo>
                <a:lnTo>
                  <a:pt x="239" y="19"/>
                </a:lnTo>
                <a:lnTo>
                  <a:pt x="237" y="16"/>
                </a:lnTo>
                <a:lnTo>
                  <a:pt x="234" y="14"/>
                </a:lnTo>
                <a:lnTo>
                  <a:pt x="230" y="10"/>
                </a:lnTo>
                <a:lnTo>
                  <a:pt x="227" y="9"/>
                </a:lnTo>
                <a:lnTo>
                  <a:pt x="227" y="9"/>
                </a:lnTo>
                <a:lnTo>
                  <a:pt x="219" y="4"/>
                </a:lnTo>
                <a:lnTo>
                  <a:pt x="219" y="4"/>
                </a:lnTo>
                <a:lnTo>
                  <a:pt x="216" y="3"/>
                </a:lnTo>
                <a:lnTo>
                  <a:pt x="210" y="3"/>
                </a:lnTo>
                <a:lnTo>
                  <a:pt x="204" y="3"/>
                </a:lnTo>
                <a:lnTo>
                  <a:pt x="204" y="3"/>
                </a:lnTo>
                <a:lnTo>
                  <a:pt x="189" y="0"/>
                </a:lnTo>
                <a:lnTo>
                  <a:pt x="189" y="0"/>
                </a:lnTo>
                <a:lnTo>
                  <a:pt x="181" y="3"/>
                </a:lnTo>
                <a:lnTo>
                  <a:pt x="176" y="8"/>
                </a:lnTo>
                <a:lnTo>
                  <a:pt x="172" y="12"/>
                </a:lnTo>
                <a:lnTo>
                  <a:pt x="168" y="18"/>
                </a:lnTo>
                <a:lnTo>
                  <a:pt x="167" y="22"/>
                </a:lnTo>
                <a:lnTo>
                  <a:pt x="165" y="26"/>
                </a:lnTo>
                <a:lnTo>
                  <a:pt x="165" y="31"/>
                </a:lnTo>
                <a:lnTo>
                  <a:pt x="165" y="31"/>
                </a:lnTo>
                <a:lnTo>
                  <a:pt x="165" y="40"/>
                </a:lnTo>
                <a:lnTo>
                  <a:pt x="165" y="48"/>
                </a:lnTo>
                <a:lnTo>
                  <a:pt x="168" y="61"/>
                </a:lnTo>
                <a:lnTo>
                  <a:pt x="168" y="61"/>
                </a:lnTo>
                <a:lnTo>
                  <a:pt x="170" y="60"/>
                </a:lnTo>
                <a:lnTo>
                  <a:pt x="170" y="60"/>
                </a:lnTo>
                <a:lnTo>
                  <a:pt x="168" y="62"/>
                </a:lnTo>
                <a:lnTo>
                  <a:pt x="167" y="63"/>
                </a:lnTo>
                <a:lnTo>
                  <a:pt x="167" y="67"/>
                </a:lnTo>
                <a:lnTo>
                  <a:pt x="167" y="67"/>
                </a:lnTo>
                <a:lnTo>
                  <a:pt x="167" y="72"/>
                </a:lnTo>
                <a:lnTo>
                  <a:pt x="170" y="79"/>
                </a:lnTo>
                <a:lnTo>
                  <a:pt x="172" y="85"/>
                </a:lnTo>
                <a:lnTo>
                  <a:pt x="172" y="85"/>
                </a:lnTo>
                <a:lnTo>
                  <a:pt x="173" y="86"/>
                </a:lnTo>
                <a:lnTo>
                  <a:pt x="174" y="86"/>
                </a:lnTo>
                <a:lnTo>
                  <a:pt x="176" y="85"/>
                </a:lnTo>
                <a:lnTo>
                  <a:pt x="176" y="85"/>
                </a:lnTo>
                <a:lnTo>
                  <a:pt x="176" y="86"/>
                </a:lnTo>
                <a:lnTo>
                  <a:pt x="176" y="86"/>
                </a:lnTo>
                <a:lnTo>
                  <a:pt x="176" y="86"/>
                </a:lnTo>
                <a:lnTo>
                  <a:pt x="176" y="86"/>
                </a:lnTo>
                <a:lnTo>
                  <a:pt x="176" y="87"/>
                </a:lnTo>
                <a:lnTo>
                  <a:pt x="176" y="87"/>
                </a:lnTo>
                <a:lnTo>
                  <a:pt x="176" y="87"/>
                </a:lnTo>
                <a:lnTo>
                  <a:pt x="176" y="87"/>
                </a:lnTo>
                <a:lnTo>
                  <a:pt x="177" y="89"/>
                </a:lnTo>
                <a:lnTo>
                  <a:pt x="177" y="89"/>
                </a:lnTo>
                <a:lnTo>
                  <a:pt x="177" y="90"/>
                </a:lnTo>
                <a:lnTo>
                  <a:pt x="177" y="90"/>
                </a:lnTo>
                <a:lnTo>
                  <a:pt x="177" y="91"/>
                </a:lnTo>
                <a:lnTo>
                  <a:pt x="177" y="91"/>
                </a:lnTo>
                <a:lnTo>
                  <a:pt x="177" y="91"/>
                </a:lnTo>
                <a:lnTo>
                  <a:pt x="177" y="91"/>
                </a:lnTo>
                <a:lnTo>
                  <a:pt x="178" y="92"/>
                </a:lnTo>
                <a:lnTo>
                  <a:pt x="178" y="92"/>
                </a:lnTo>
                <a:lnTo>
                  <a:pt x="178" y="92"/>
                </a:lnTo>
                <a:lnTo>
                  <a:pt x="178" y="92"/>
                </a:lnTo>
                <a:lnTo>
                  <a:pt x="178" y="93"/>
                </a:lnTo>
                <a:lnTo>
                  <a:pt x="178" y="93"/>
                </a:lnTo>
                <a:lnTo>
                  <a:pt x="178" y="93"/>
                </a:lnTo>
                <a:lnTo>
                  <a:pt x="178" y="93"/>
                </a:lnTo>
                <a:lnTo>
                  <a:pt x="180" y="96"/>
                </a:lnTo>
                <a:lnTo>
                  <a:pt x="180" y="96"/>
                </a:lnTo>
                <a:lnTo>
                  <a:pt x="180" y="96"/>
                </a:lnTo>
                <a:lnTo>
                  <a:pt x="180" y="96"/>
                </a:lnTo>
                <a:lnTo>
                  <a:pt x="186" y="106"/>
                </a:lnTo>
                <a:lnTo>
                  <a:pt x="190" y="112"/>
                </a:lnTo>
                <a:lnTo>
                  <a:pt x="190" y="112"/>
                </a:lnTo>
                <a:lnTo>
                  <a:pt x="191" y="113"/>
                </a:lnTo>
                <a:lnTo>
                  <a:pt x="191" y="113"/>
                </a:lnTo>
                <a:lnTo>
                  <a:pt x="188" y="119"/>
                </a:lnTo>
                <a:lnTo>
                  <a:pt x="187" y="125"/>
                </a:lnTo>
                <a:lnTo>
                  <a:pt x="187" y="131"/>
                </a:lnTo>
                <a:lnTo>
                  <a:pt x="188" y="138"/>
                </a:lnTo>
                <a:lnTo>
                  <a:pt x="165" y="154"/>
                </a:lnTo>
                <a:lnTo>
                  <a:pt x="165" y="154"/>
                </a:lnTo>
                <a:lnTo>
                  <a:pt x="161" y="161"/>
                </a:lnTo>
                <a:lnTo>
                  <a:pt x="157" y="172"/>
                </a:lnTo>
                <a:lnTo>
                  <a:pt x="153" y="183"/>
                </a:lnTo>
                <a:lnTo>
                  <a:pt x="152" y="189"/>
                </a:lnTo>
                <a:lnTo>
                  <a:pt x="152" y="189"/>
                </a:lnTo>
                <a:lnTo>
                  <a:pt x="151" y="213"/>
                </a:lnTo>
                <a:lnTo>
                  <a:pt x="151" y="213"/>
                </a:lnTo>
                <a:lnTo>
                  <a:pt x="149" y="218"/>
                </a:lnTo>
                <a:lnTo>
                  <a:pt x="147" y="223"/>
                </a:lnTo>
                <a:lnTo>
                  <a:pt x="145" y="232"/>
                </a:lnTo>
                <a:lnTo>
                  <a:pt x="144" y="239"/>
                </a:lnTo>
                <a:lnTo>
                  <a:pt x="144" y="241"/>
                </a:lnTo>
                <a:lnTo>
                  <a:pt x="138" y="246"/>
                </a:lnTo>
                <a:lnTo>
                  <a:pt x="138" y="246"/>
                </a:lnTo>
                <a:lnTo>
                  <a:pt x="136" y="245"/>
                </a:lnTo>
                <a:lnTo>
                  <a:pt x="135" y="244"/>
                </a:lnTo>
                <a:lnTo>
                  <a:pt x="135" y="244"/>
                </a:lnTo>
                <a:lnTo>
                  <a:pt x="135" y="244"/>
                </a:lnTo>
                <a:lnTo>
                  <a:pt x="134" y="244"/>
                </a:lnTo>
                <a:lnTo>
                  <a:pt x="134" y="244"/>
                </a:lnTo>
                <a:lnTo>
                  <a:pt x="133" y="244"/>
                </a:lnTo>
                <a:lnTo>
                  <a:pt x="133" y="244"/>
                </a:lnTo>
                <a:lnTo>
                  <a:pt x="133" y="244"/>
                </a:lnTo>
                <a:lnTo>
                  <a:pt x="133" y="244"/>
                </a:lnTo>
                <a:lnTo>
                  <a:pt x="132" y="244"/>
                </a:lnTo>
                <a:lnTo>
                  <a:pt x="132" y="244"/>
                </a:lnTo>
                <a:lnTo>
                  <a:pt x="132" y="244"/>
                </a:lnTo>
                <a:lnTo>
                  <a:pt x="132" y="244"/>
                </a:lnTo>
                <a:lnTo>
                  <a:pt x="125" y="246"/>
                </a:lnTo>
                <a:lnTo>
                  <a:pt x="125" y="246"/>
                </a:lnTo>
                <a:lnTo>
                  <a:pt x="125" y="246"/>
                </a:lnTo>
                <a:lnTo>
                  <a:pt x="125" y="246"/>
                </a:lnTo>
                <a:lnTo>
                  <a:pt x="123" y="247"/>
                </a:lnTo>
                <a:lnTo>
                  <a:pt x="123" y="247"/>
                </a:lnTo>
                <a:lnTo>
                  <a:pt x="123" y="247"/>
                </a:lnTo>
                <a:lnTo>
                  <a:pt x="123" y="247"/>
                </a:lnTo>
                <a:lnTo>
                  <a:pt x="123" y="246"/>
                </a:lnTo>
                <a:lnTo>
                  <a:pt x="123" y="246"/>
                </a:lnTo>
                <a:lnTo>
                  <a:pt x="119" y="246"/>
                </a:lnTo>
                <a:lnTo>
                  <a:pt x="114" y="246"/>
                </a:lnTo>
                <a:lnTo>
                  <a:pt x="106" y="246"/>
                </a:lnTo>
                <a:lnTo>
                  <a:pt x="106" y="246"/>
                </a:lnTo>
                <a:lnTo>
                  <a:pt x="101" y="245"/>
                </a:lnTo>
                <a:lnTo>
                  <a:pt x="98" y="243"/>
                </a:lnTo>
                <a:lnTo>
                  <a:pt x="96" y="241"/>
                </a:lnTo>
                <a:lnTo>
                  <a:pt x="96" y="241"/>
                </a:lnTo>
                <a:lnTo>
                  <a:pt x="93" y="240"/>
                </a:lnTo>
                <a:lnTo>
                  <a:pt x="89" y="238"/>
                </a:lnTo>
                <a:lnTo>
                  <a:pt x="77" y="235"/>
                </a:lnTo>
                <a:lnTo>
                  <a:pt x="60" y="231"/>
                </a:lnTo>
                <a:lnTo>
                  <a:pt x="56" y="228"/>
                </a:lnTo>
                <a:lnTo>
                  <a:pt x="56" y="228"/>
                </a:lnTo>
                <a:lnTo>
                  <a:pt x="52" y="219"/>
                </a:lnTo>
                <a:lnTo>
                  <a:pt x="48" y="214"/>
                </a:lnTo>
                <a:lnTo>
                  <a:pt x="46" y="213"/>
                </a:lnTo>
                <a:lnTo>
                  <a:pt x="45" y="214"/>
                </a:lnTo>
                <a:lnTo>
                  <a:pt x="45" y="214"/>
                </a:lnTo>
                <a:lnTo>
                  <a:pt x="44" y="215"/>
                </a:lnTo>
                <a:lnTo>
                  <a:pt x="44" y="217"/>
                </a:lnTo>
                <a:lnTo>
                  <a:pt x="45" y="220"/>
                </a:lnTo>
                <a:lnTo>
                  <a:pt x="48" y="225"/>
                </a:lnTo>
                <a:lnTo>
                  <a:pt x="43" y="230"/>
                </a:lnTo>
                <a:lnTo>
                  <a:pt x="43" y="230"/>
                </a:lnTo>
                <a:lnTo>
                  <a:pt x="29" y="229"/>
                </a:lnTo>
                <a:lnTo>
                  <a:pt x="18" y="227"/>
                </a:lnTo>
                <a:lnTo>
                  <a:pt x="18" y="227"/>
                </a:lnTo>
                <a:lnTo>
                  <a:pt x="16" y="226"/>
                </a:lnTo>
                <a:lnTo>
                  <a:pt x="14" y="225"/>
                </a:lnTo>
                <a:lnTo>
                  <a:pt x="8" y="225"/>
                </a:lnTo>
                <a:lnTo>
                  <a:pt x="0" y="227"/>
                </a:lnTo>
                <a:lnTo>
                  <a:pt x="0" y="235"/>
                </a:lnTo>
                <a:lnTo>
                  <a:pt x="0" y="235"/>
                </a:lnTo>
                <a:lnTo>
                  <a:pt x="30" y="253"/>
                </a:lnTo>
                <a:lnTo>
                  <a:pt x="30" y="253"/>
                </a:lnTo>
                <a:lnTo>
                  <a:pt x="37" y="254"/>
                </a:lnTo>
                <a:lnTo>
                  <a:pt x="45" y="254"/>
                </a:lnTo>
                <a:lnTo>
                  <a:pt x="45" y="254"/>
                </a:lnTo>
                <a:lnTo>
                  <a:pt x="45" y="254"/>
                </a:lnTo>
                <a:lnTo>
                  <a:pt x="45" y="254"/>
                </a:lnTo>
                <a:lnTo>
                  <a:pt x="45" y="255"/>
                </a:lnTo>
                <a:lnTo>
                  <a:pt x="45" y="255"/>
                </a:lnTo>
                <a:lnTo>
                  <a:pt x="45" y="255"/>
                </a:lnTo>
                <a:lnTo>
                  <a:pt x="45" y="255"/>
                </a:lnTo>
                <a:lnTo>
                  <a:pt x="45" y="257"/>
                </a:lnTo>
                <a:lnTo>
                  <a:pt x="45" y="257"/>
                </a:lnTo>
                <a:lnTo>
                  <a:pt x="45" y="257"/>
                </a:lnTo>
                <a:lnTo>
                  <a:pt x="45" y="257"/>
                </a:lnTo>
                <a:lnTo>
                  <a:pt x="44" y="262"/>
                </a:lnTo>
                <a:lnTo>
                  <a:pt x="44" y="268"/>
                </a:lnTo>
                <a:lnTo>
                  <a:pt x="44" y="272"/>
                </a:lnTo>
                <a:lnTo>
                  <a:pt x="44" y="272"/>
                </a:lnTo>
                <a:lnTo>
                  <a:pt x="48" y="274"/>
                </a:lnTo>
                <a:lnTo>
                  <a:pt x="56" y="276"/>
                </a:lnTo>
                <a:lnTo>
                  <a:pt x="75" y="280"/>
                </a:lnTo>
                <a:lnTo>
                  <a:pt x="95" y="285"/>
                </a:lnTo>
                <a:lnTo>
                  <a:pt x="103" y="287"/>
                </a:lnTo>
                <a:lnTo>
                  <a:pt x="108" y="289"/>
                </a:lnTo>
                <a:lnTo>
                  <a:pt x="108" y="289"/>
                </a:lnTo>
                <a:lnTo>
                  <a:pt x="117" y="291"/>
                </a:lnTo>
                <a:lnTo>
                  <a:pt x="129" y="293"/>
                </a:lnTo>
                <a:lnTo>
                  <a:pt x="150" y="294"/>
                </a:lnTo>
                <a:lnTo>
                  <a:pt x="150" y="294"/>
                </a:lnTo>
                <a:lnTo>
                  <a:pt x="148" y="310"/>
                </a:lnTo>
                <a:lnTo>
                  <a:pt x="145" y="330"/>
                </a:lnTo>
                <a:lnTo>
                  <a:pt x="142" y="375"/>
                </a:lnTo>
                <a:lnTo>
                  <a:pt x="140" y="413"/>
                </a:lnTo>
                <a:lnTo>
                  <a:pt x="138" y="429"/>
                </a:lnTo>
                <a:lnTo>
                  <a:pt x="144" y="433"/>
                </a:lnTo>
                <a:lnTo>
                  <a:pt x="160" y="427"/>
                </a:lnTo>
                <a:lnTo>
                  <a:pt x="160" y="427"/>
                </a:lnTo>
                <a:lnTo>
                  <a:pt x="166" y="463"/>
                </a:lnTo>
                <a:lnTo>
                  <a:pt x="176" y="507"/>
                </a:lnTo>
                <a:lnTo>
                  <a:pt x="189" y="561"/>
                </a:lnTo>
                <a:lnTo>
                  <a:pt x="197" y="578"/>
                </a:lnTo>
                <a:lnTo>
                  <a:pt x="193" y="592"/>
                </a:lnTo>
                <a:lnTo>
                  <a:pt x="204" y="601"/>
                </a:lnTo>
                <a:lnTo>
                  <a:pt x="204" y="601"/>
                </a:lnTo>
                <a:lnTo>
                  <a:pt x="206" y="603"/>
                </a:lnTo>
                <a:lnTo>
                  <a:pt x="206" y="603"/>
                </a:lnTo>
                <a:lnTo>
                  <a:pt x="205" y="606"/>
                </a:lnTo>
                <a:lnTo>
                  <a:pt x="205" y="606"/>
                </a:lnTo>
                <a:lnTo>
                  <a:pt x="206" y="612"/>
                </a:lnTo>
                <a:lnTo>
                  <a:pt x="207" y="619"/>
                </a:lnTo>
                <a:lnTo>
                  <a:pt x="209" y="630"/>
                </a:lnTo>
                <a:lnTo>
                  <a:pt x="209" y="630"/>
                </a:lnTo>
                <a:lnTo>
                  <a:pt x="209" y="630"/>
                </a:lnTo>
                <a:lnTo>
                  <a:pt x="209" y="630"/>
                </a:lnTo>
                <a:lnTo>
                  <a:pt x="209" y="630"/>
                </a:lnTo>
                <a:lnTo>
                  <a:pt x="211" y="645"/>
                </a:lnTo>
                <a:lnTo>
                  <a:pt x="211" y="645"/>
                </a:lnTo>
                <a:lnTo>
                  <a:pt x="211" y="645"/>
                </a:lnTo>
                <a:lnTo>
                  <a:pt x="211" y="645"/>
                </a:lnTo>
                <a:lnTo>
                  <a:pt x="212" y="648"/>
                </a:lnTo>
                <a:lnTo>
                  <a:pt x="212" y="648"/>
                </a:lnTo>
                <a:lnTo>
                  <a:pt x="212" y="648"/>
                </a:lnTo>
                <a:lnTo>
                  <a:pt x="215" y="663"/>
                </a:lnTo>
                <a:lnTo>
                  <a:pt x="215" y="663"/>
                </a:lnTo>
                <a:lnTo>
                  <a:pt x="215" y="666"/>
                </a:lnTo>
                <a:lnTo>
                  <a:pt x="215" y="666"/>
                </a:lnTo>
                <a:lnTo>
                  <a:pt x="215" y="666"/>
                </a:lnTo>
                <a:lnTo>
                  <a:pt x="215" y="666"/>
                </a:lnTo>
                <a:lnTo>
                  <a:pt x="212" y="675"/>
                </a:lnTo>
                <a:lnTo>
                  <a:pt x="209" y="681"/>
                </a:lnTo>
                <a:lnTo>
                  <a:pt x="209" y="681"/>
                </a:lnTo>
                <a:lnTo>
                  <a:pt x="209" y="681"/>
                </a:lnTo>
                <a:lnTo>
                  <a:pt x="209" y="682"/>
                </a:lnTo>
                <a:lnTo>
                  <a:pt x="219" y="691"/>
                </a:lnTo>
                <a:lnTo>
                  <a:pt x="219" y="691"/>
                </a:lnTo>
                <a:lnTo>
                  <a:pt x="213" y="702"/>
                </a:lnTo>
                <a:lnTo>
                  <a:pt x="213" y="702"/>
                </a:lnTo>
                <a:lnTo>
                  <a:pt x="212" y="706"/>
                </a:lnTo>
                <a:lnTo>
                  <a:pt x="213" y="709"/>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5"/>
                </a:lnTo>
                <a:lnTo>
                  <a:pt x="217" y="716"/>
                </a:lnTo>
                <a:lnTo>
                  <a:pt x="217" y="716"/>
                </a:lnTo>
                <a:lnTo>
                  <a:pt x="217" y="716"/>
                </a:lnTo>
                <a:lnTo>
                  <a:pt x="217" y="716"/>
                </a:lnTo>
                <a:lnTo>
                  <a:pt x="217" y="716"/>
                </a:lnTo>
                <a:lnTo>
                  <a:pt x="213" y="721"/>
                </a:lnTo>
                <a:lnTo>
                  <a:pt x="210" y="726"/>
                </a:lnTo>
                <a:lnTo>
                  <a:pt x="210" y="726"/>
                </a:lnTo>
                <a:lnTo>
                  <a:pt x="209" y="730"/>
                </a:lnTo>
                <a:lnTo>
                  <a:pt x="209" y="734"/>
                </a:lnTo>
                <a:lnTo>
                  <a:pt x="210" y="739"/>
                </a:lnTo>
                <a:lnTo>
                  <a:pt x="210" y="739"/>
                </a:lnTo>
                <a:lnTo>
                  <a:pt x="210" y="739"/>
                </a:lnTo>
                <a:lnTo>
                  <a:pt x="206" y="745"/>
                </a:lnTo>
                <a:lnTo>
                  <a:pt x="201" y="751"/>
                </a:lnTo>
                <a:lnTo>
                  <a:pt x="193" y="758"/>
                </a:lnTo>
                <a:lnTo>
                  <a:pt x="186" y="764"/>
                </a:lnTo>
                <a:lnTo>
                  <a:pt x="186" y="764"/>
                </a:lnTo>
                <a:lnTo>
                  <a:pt x="173" y="770"/>
                </a:lnTo>
                <a:lnTo>
                  <a:pt x="163" y="774"/>
                </a:lnTo>
                <a:lnTo>
                  <a:pt x="157" y="775"/>
                </a:lnTo>
                <a:lnTo>
                  <a:pt x="153" y="775"/>
                </a:lnTo>
                <a:lnTo>
                  <a:pt x="153" y="775"/>
                </a:lnTo>
                <a:lnTo>
                  <a:pt x="148" y="776"/>
                </a:lnTo>
                <a:lnTo>
                  <a:pt x="145" y="777"/>
                </a:lnTo>
                <a:lnTo>
                  <a:pt x="143" y="779"/>
                </a:lnTo>
                <a:lnTo>
                  <a:pt x="142" y="781"/>
                </a:lnTo>
                <a:lnTo>
                  <a:pt x="142" y="784"/>
                </a:lnTo>
                <a:lnTo>
                  <a:pt x="143" y="786"/>
                </a:lnTo>
                <a:lnTo>
                  <a:pt x="189" y="786"/>
                </a:lnTo>
                <a:lnTo>
                  <a:pt x="189" y="786"/>
                </a:lnTo>
                <a:lnTo>
                  <a:pt x="195" y="786"/>
                </a:lnTo>
                <a:lnTo>
                  <a:pt x="203" y="784"/>
                </a:lnTo>
                <a:lnTo>
                  <a:pt x="217" y="780"/>
                </a:lnTo>
                <a:lnTo>
                  <a:pt x="217" y="780"/>
                </a:lnTo>
                <a:lnTo>
                  <a:pt x="211" y="788"/>
                </a:lnTo>
                <a:lnTo>
                  <a:pt x="211" y="788"/>
                </a:lnTo>
                <a:lnTo>
                  <a:pt x="197" y="812"/>
                </a:lnTo>
                <a:lnTo>
                  <a:pt x="225" y="821"/>
                </a:lnTo>
                <a:lnTo>
                  <a:pt x="225" y="821"/>
                </a:lnTo>
                <a:lnTo>
                  <a:pt x="237" y="821"/>
                </a:lnTo>
                <a:lnTo>
                  <a:pt x="246" y="819"/>
                </a:lnTo>
                <a:lnTo>
                  <a:pt x="252" y="815"/>
                </a:lnTo>
                <a:lnTo>
                  <a:pt x="256" y="812"/>
                </a:lnTo>
                <a:lnTo>
                  <a:pt x="260" y="808"/>
                </a:lnTo>
                <a:lnTo>
                  <a:pt x="262" y="805"/>
                </a:lnTo>
                <a:lnTo>
                  <a:pt x="263" y="800"/>
                </a:lnTo>
                <a:lnTo>
                  <a:pt x="274" y="800"/>
                </a:lnTo>
                <a:lnTo>
                  <a:pt x="271" y="791"/>
                </a:lnTo>
                <a:lnTo>
                  <a:pt x="271" y="791"/>
                </a:lnTo>
                <a:lnTo>
                  <a:pt x="274" y="785"/>
                </a:lnTo>
                <a:lnTo>
                  <a:pt x="274" y="780"/>
                </a:lnTo>
                <a:lnTo>
                  <a:pt x="272" y="773"/>
                </a:lnTo>
                <a:lnTo>
                  <a:pt x="271" y="766"/>
                </a:lnTo>
                <a:lnTo>
                  <a:pt x="271" y="766"/>
                </a:lnTo>
                <a:lnTo>
                  <a:pt x="272" y="765"/>
                </a:lnTo>
                <a:lnTo>
                  <a:pt x="272" y="765"/>
                </a:lnTo>
                <a:lnTo>
                  <a:pt x="272" y="765"/>
                </a:lnTo>
                <a:lnTo>
                  <a:pt x="272" y="765"/>
                </a:lnTo>
                <a:lnTo>
                  <a:pt x="272" y="765"/>
                </a:lnTo>
                <a:lnTo>
                  <a:pt x="274" y="764"/>
                </a:lnTo>
                <a:lnTo>
                  <a:pt x="274" y="764"/>
                </a:lnTo>
                <a:lnTo>
                  <a:pt x="275" y="764"/>
                </a:lnTo>
                <a:lnTo>
                  <a:pt x="275" y="764"/>
                </a:lnTo>
                <a:lnTo>
                  <a:pt x="275" y="763"/>
                </a:lnTo>
                <a:lnTo>
                  <a:pt x="275" y="763"/>
                </a:lnTo>
                <a:lnTo>
                  <a:pt x="276" y="763"/>
                </a:lnTo>
                <a:lnTo>
                  <a:pt x="276" y="763"/>
                </a:lnTo>
                <a:lnTo>
                  <a:pt x="277" y="762"/>
                </a:lnTo>
                <a:lnTo>
                  <a:pt x="277" y="762"/>
                </a:lnTo>
                <a:lnTo>
                  <a:pt x="277" y="761"/>
                </a:lnTo>
                <a:lnTo>
                  <a:pt x="277" y="761"/>
                </a:lnTo>
                <a:lnTo>
                  <a:pt x="278" y="760"/>
                </a:lnTo>
                <a:lnTo>
                  <a:pt x="278" y="760"/>
                </a:lnTo>
                <a:lnTo>
                  <a:pt x="278" y="759"/>
                </a:lnTo>
                <a:lnTo>
                  <a:pt x="278" y="759"/>
                </a:lnTo>
                <a:lnTo>
                  <a:pt x="279" y="758"/>
                </a:lnTo>
                <a:lnTo>
                  <a:pt x="279" y="758"/>
                </a:lnTo>
                <a:lnTo>
                  <a:pt x="279" y="756"/>
                </a:lnTo>
                <a:lnTo>
                  <a:pt x="279" y="756"/>
                </a:lnTo>
                <a:lnTo>
                  <a:pt x="279" y="755"/>
                </a:lnTo>
                <a:lnTo>
                  <a:pt x="279" y="755"/>
                </a:lnTo>
                <a:lnTo>
                  <a:pt x="280" y="754"/>
                </a:lnTo>
                <a:lnTo>
                  <a:pt x="280" y="754"/>
                </a:lnTo>
                <a:lnTo>
                  <a:pt x="280" y="753"/>
                </a:lnTo>
                <a:lnTo>
                  <a:pt x="280" y="753"/>
                </a:lnTo>
                <a:lnTo>
                  <a:pt x="280" y="752"/>
                </a:lnTo>
                <a:lnTo>
                  <a:pt x="280" y="752"/>
                </a:lnTo>
                <a:lnTo>
                  <a:pt x="281" y="751"/>
                </a:lnTo>
                <a:lnTo>
                  <a:pt x="281" y="751"/>
                </a:lnTo>
                <a:lnTo>
                  <a:pt x="281" y="750"/>
                </a:lnTo>
                <a:lnTo>
                  <a:pt x="281" y="750"/>
                </a:lnTo>
                <a:lnTo>
                  <a:pt x="281" y="749"/>
                </a:lnTo>
                <a:lnTo>
                  <a:pt x="281" y="749"/>
                </a:lnTo>
                <a:lnTo>
                  <a:pt x="282" y="748"/>
                </a:lnTo>
                <a:lnTo>
                  <a:pt x="282" y="748"/>
                </a:lnTo>
                <a:lnTo>
                  <a:pt x="282" y="746"/>
                </a:lnTo>
                <a:lnTo>
                  <a:pt x="282" y="746"/>
                </a:lnTo>
                <a:lnTo>
                  <a:pt x="282" y="745"/>
                </a:lnTo>
                <a:lnTo>
                  <a:pt x="282" y="745"/>
                </a:lnTo>
                <a:lnTo>
                  <a:pt x="282" y="744"/>
                </a:lnTo>
                <a:lnTo>
                  <a:pt x="282" y="744"/>
                </a:lnTo>
                <a:lnTo>
                  <a:pt x="282" y="743"/>
                </a:lnTo>
                <a:lnTo>
                  <a:pt x="282" y="743"/>
                </a:lnTo>
                <a:lnTo>
                  <a:pt x="283" y="740"/>
                </a:lnTo>
                <a:lnTo>
                  <a:pt x="283" y="740"/>
                </a:lnTo>
                <a:lnTo>
                  <a:pt x="283" y="739"/>
                </a:lnTo>
                <a:lnTo>
                  <a:pt x="283" y="739"/>
                </a:lnTo>
                <a:lnTo>
                  <a:pt x="283" y="738"/>
                </a:lnTo>
                <a:lnTo>
                  <a:pt x="283" y="738"/>
                </a:lnTo>
                <a:lnTo>
                  <a:pt x="283" y="737"/>
                </a:lnTo>
                <a:lnTo>
                  <a:pt x="283" y="737"/>
                </a:lnTo>
                <a:lnTo>
                  <a:pt x="283" y="735"/>
                </a:lnTo>
                <a:lnTo>
                  <a:pt x="283" y="735"/>
                </a:lnTo>
                <a:lnTo>
                  <a:pt x="283" y="734"/>
                </a:lnTo>
                <a:lnTo>
                  <a:pt x="283" y="734"/>
                </a:lnTo>
                <a:lnTo>
                  <a:pt x="283" y="733"/>
                </a:lnTo>
                <a:lnTo>
                  <a:pt x="283" y="733"/>
                </a:lnTo>
                <a:lnTo>
                  <a:pt x="283" y="732"/>
                </a:lnTo>
                <a:lnTo>
                  <a:pt x="283" y="732"/>
                </a:lnTo>
                <a:lnTo>
                  <a:pt x="283" y="730"/>
                </a:lnTo>
                <a:lnTo>
                  <a:pt x="283" y="730"/>
                </a:lnTo>
                <a:lnTo>
                  <a:pt x="283" y="729"/>
                </a:lnTo>
                <a:lnTo>
                  <a:pt x="283" y="729"/>
                </a:lnTo>
                <a:lnTo>
                  <a:pt x="283" y="728"/>
                </a:lnTo>
                <a:lnTo>
                  <a:pt x="283" y="728"/>
                </a:lnTo>
                <a:lnTo>
                  <a:pt x="283" y="726"/>
                </a:lnTo>
                <a:lnTo>
                  <a:pt x="283" y="726"/>
                </a:lnTo>
                <a:lnTo>
                  <a:pt x="283" y="725"/>
                </a:lnTo>
                <a:lnTo>
                  <a:pt x="283" y="725"/>
                </a:lnTo>
                <a:lnTo>
                  <a:pt x="283" y="724"/>
                </a:lnTo>
                <a:lnTo>
                  <a:pt x="283" y="724"/>
                </a:lnTo>
                <a:lnTo>
                  <a:pt x="283" y="722"/>
                </a:lnTo>
                <a:lnTo>
                  <a:pt x="283" y="722"/>
                </a:lnTo>
                <a:lnTo>
                  <a:pt x="283" y="721"/>
                </a:lnTo>
                <a:lnTo>
                  <a:pt x="283" y="721"/>
                </a:lnTo>
                <a:lnTo>
                  <a:pt x="283" y="720"/>
                </a:lnTo>
                <a:lnTo>
                  <a:pt x="283" y="720"/>
                </a:lnTo>
                <a:lnTo>
                  <a:pt x="283" y="719"/>
                </a:lnTo>
                <a:lnTo>
                  <a:pt x="283" y="719"/>
                </a:lnTo>
                <a:lnTo>
                  <a:pt x="283" y="718"/>
                </a:lnTo>
                <a:lnTo>
                  <a:pt x="283" y="718"/>
                </a:lnTo>
                <a:lnTo>
                  <a:pt x="283" y="717"/>
                </a:lnTo>
                <a:lnTo>
                  <a:pt x="283" y="717"/>
                </a:lnTo>
                <a:lnTo>
                  <a:pt x="283" y="716"/>
                </a:lnTo>
                <a:lnTo>
                  <a:pt x="283" y="716"/>
                </a:lnTo>
                <a:lnTo>
                  <a:pt x="283" y="715"/>
                </a:lnTo>
                <a:lnTo>
                  <a:pt x="283" y="715"/>
                </a:lnTo>
                <a:lnTo>
                  <a:pt x="283" y="714"/>
                </a:lnTo>
                <a:lnTo>
                  <a:pt x="283" y="714"/>
                </a:lnTo>
                <a:lnTo>
                  <a:pt x="283" y="713"/>
                </a:lnTo>
                <a:lnTo>
                  <a:pt x="283" y="713"/>
                </a:lnTo>
                <a:lnTo>
                  <a:pt x="283" y="711"/>
                </a:lnTo>
                <a:lnTo>
                  <a:pt x="283" y="711"/>
                </a:lnTo>
                <a:lnTo>
                  <a:pt x="283" y="711"/>
                </a:lnTo>
                <a:lnTo>
                  <a:pt x="283" y="711"/>
                </a:lnTo>
                <a:lnTo>
                  <a:pt x="282" y="710"/>
                </a:lnTo>
                <a:lnTo>
                  <a:pt x="282" y="710"/>
                </a:lnTo>
                <a:lnTo>
                  <a:pt x="282" y="709"/>
                </a:lnTo>
                <a:lnTo>
                  <a:pt x="282" y="709"/>
                </a:lnTo>
                <a:lnTo>
                  <a:pt x="282" y="708"/>
                </a:lnTo>
                <a:lnTo>
                  <a:pt x="282" y="708"/>
                </a:lnTo>
                <a:lnTo>
                  <a:pt x="282" y="708"/>
                </a:lnTo>
                <a:lnTo>
                  <a:pt x="282" y="708"/>
                </a:lnTo>
                <a:lnTo>
                  <a:pt x="282" y="707"/>
                </a:lnTo>
                <a:lnTo>
                  <a:pt x="282" y="707"/>
                </a:lnTo>
                <a:lnTo>
                  <a:pt x="282" y="706"/>
                </a:lnTo>
                <a:lnTo>
                  <a:pt x="282" y="706"/>
                </a:lnTo>
                <a:lnTo>
                  <a:pt x="282" y="706"/>
                </a:lnTo>
                <a:lnTo>
                  <a:pt x="282" y="706"/>
                </a:lnTo>
                <a:lnTo>
                  <a:pt x="282" y="705"/>
                </a:lnTo>
                <a:lnTo>
                  <a:pt x="282" y="705"/>
                </a:lnTo>
                <a:lnTo>
                  <a:pt x="282" y="705"/>
                </a:lnTo>
                <a:lnTo>
                  <a:pt x="282" y="705"/>
                </a:lnTo>
                <a:lnTo>
                  <a:pt x="282" y="705"/>
                </a:lnTo>
                <a:lnTo>
                  <a:pt x="282" y="705"/>
                </a:lnTo>
                <a:lnTo>
                  <a:pt x="282" y="704"/>
                </a:lnTo>
                <a:lnTo>
                  <a:pt x="282" y="704"/>
                </a:lnTo>
                <a:lnTo>
                  <a:pt x="282" y="704"/>
                </a:lnTo>
                <a:lnTo>
                  <a:pt x="282" y="704"/>
                </a:lnTo>
                <a:lnTo>
                  <a:pt x="282" y="704"/>
                </a:lnTo>
                <a:lnTo>
                  <a:pt x="282" y="704"/>
                </a:lnTo>
                <a:lnTo>
                  <a:pt x="282" y="704"/>
                </a:lnTo>
                <a:lnTo>
                  <a:pt x="282" y="704"/>
                </a:lnTo>
                <a:lnTo>
                  <a:pt x="286" y="680"/>
                </a:lnTo>
                <a:lnTo>
                  <a:pt x="290" y="662"/>
                </a:lnTo>
                <a:lnTo>
                  <a:pt x="293" y="650"/>
                </a:lnTo>
                <a:lnTo>
                  <a:pt x="293" y="650"/>
                </a:lnTo>
                <a:lnTo>
                  <a:pt x="293" y="644"/>
                </a:lnTo>
                <a:lnTo>
                  <a:pt x="293" y="631"/>
                </a:lnTo>
                <a:lnTo>
                  <a:pt x="291" y="598"/>
                </a:lnTo>
                <a:lnTo>
                  <a:pt x="291" y="598"/>
                </a:lnTo>
                <a:lnTo>
                  <a:pt x="291" y="597"/>
                </a:lnTo>
                <a:lnTo>
                  <a:pt x="291" y="597"/>
                </a:lnTo>
                <a:lnTo>
                  <a:pt x="291" y="595"/>
                </a:lnTo>
                <a:lnTo>
                  <a:pt x="291" y="595"/>
                </a:lnTo>
                <a:lnTo>
                  <a:pt x="291" y="592"/>
                </a:lnTo>
                <a:lnTo>
                  <a:pt x="291" y="592"/>
                </a:lnTo>
                <a:lnTo>
                  <a:pt x="291" y="591"/>
                </a:lnTo>
                <a:lnTo>
                  <a:pt x="291" y="591"/>
                </a:lnTo>
                <a:lnTo>
                  <a:pt x="291" y="589"/>
                </a:lnTo>
                <a:lnTo>
                  <a:pt x="291" y="589"/>
                </a:lnTo>
                <a:lnTo>
                  <a:pt x="291" y="588"/>
                </a:lnTo>
                <a:lnTo>
                  <a:pt x="291" y="588"/>
                </a:lnTo>
                <a:lnTo>
                  <a:pt x="291" y="586"/>
                </a:lnTo>
                <a:lnTo>
                  <a:pt x="291" y="586"/>
                </a:lnTo>
                <a:lnTo>
                  <a:pt x="291" y="585"/>
                </a:lnTo>
                <a:lnTo>
                  <a:pt x="291" y="585"/>
                </a:lnTo>
                <a:lnTo>
                  <a:pt x="290" y="583"/>
                </a:lnTo>
                <a:lnTo>
                  <a:pt x="290" y="583"/>
                </a:lnTo>
                <a:lnTo>
                  <a:pt x="290" y="582"/>
                </a:lnTo>
                <a:lnTo>
                  <a:pt x="290" y="582"/>
                </a:lnTo>
                <a:lnTo>
                  <a:pt x="290" y="580"/>
                </a:lnTo>
                <a:lnTo>
                  <a:pt x="290" y="580"/>
                </a:lnTo>
                <a:lnTo>
                  <a:pt x="290" y="578"/>
                </a:lnTo>
                <a:lnTo>
                  <a:pt x="290" y="578"/>
                </a:lnTo>
                <a:lnTo>
                  <a:pt x="290" y="576"/>
                </a:lnTo>
                <a:lnTo>
                  <a:pt x="290" y="576"/>
                </a:lnTo>
                <a:lnTo>
                  <a:pt x="290" y="576"/>
                </a:lnTo>
                <a:lnTo>
                  <a:pt x="290" y="576"/>
                </a:lnTo>
                <a:lnTo>
                  <a:pt x="290" y="574"/>
                </a:lnTo>
                <a:lnTo>
                  <a:pt x="290" y="574"/>
                </a:lnTo>
                <a:lnTo>
                  <a:pt x="290" y="573"/>
                </a:lnTo>
                <a:lnTo>
                  <a:pt x="290" y="573"/>
                </a:lnTo>
                <a:lnTo>
                  <a:pt x="290" y="571"/>
                </a:lnTo>
                <a:lnTo>
                  <a:pt x="290" y="571"/>
                </a:lnTo>
                <a:lnTo>
                  <a:pt x="290" y="571"/>
                </a:lnTo>
                <a:lnTo>
                  <a:pt x="290" y="571"/>
                </a:lnTo>
                <a:lnTo>
                  <a:pt x="291" y="569"/>
                </a:lnTo>
                <a:lnTo>
                  <a:pt x="291" y="569"/>
                </a:lnTo>
                <a:lnTo>
                  <a:pt x="291" y="569"/>
                </a:lnTo>
                <a:lnTo>
                  <a:pt x="291" y="569"/>
                </a:lnTo>
                <a:lnTo>
                  <a:pt x="291" y="567"/>
                </a:lnTo>
                <a:lnTo>
                  <a:pt x="291" y="567"/>
                </a:lnTo>
                <a:lnTo>
                  <a:pt x="291" y="567"/>
                </a:lnTo>
                <a:lnTo>
                  <a:pt x="291" y="567"/>
                </a:lnTo>
                <a:lnTo>
                  <a:pt x="291" y="565"/>
                </a:lnTo>
                <a:lnTo>
                  <a:pt x="291" y="565"/>
                </a:lnTo>
                <a:lnTo>
                  <a:pt x="291" y="565"/>
                </a:lnTo>
                <a:lnTo>
                  <a:pt x="291" y="565"/>
                </a:lnTo>
                <a:lnTo>
                  <a:pt x="291" y="563"/>
                </a:lnTo>
                <a:lnTo>
                  <a:pt x="291" y="563"/>
                </a:lnTo>
                <a:lnTo>
                  <a:pt x="291" y="563"/>
                </a:lnTo>
                <a:lnTo>
                  <a:pt x="291" y="563"/>
                </a:lnTo>
                <a:lnTo>
                  <a:pt x="291" y="562"/>
                </a:lnTo>
                <a:lnTo>
                  <a:pt x="291" y="562"/>
                </a:lnTo>
                <a:lnTo>
                  <a:pt x="291" y="562"/>
                </a:lnTo>
                <a:lnTo>
                  <a:pt x="291" y="562"/>
                </a:lnTo>
                <a:lnTo>
                  <a:pt x="292" y="561"/>
                </a:lnTo>
                <a:lnTo>
                  <a:pt x="292" y="561"/>
                </a:lnTo>
                <a:lnTo>
                  <a:pt x="292" y="560"/>
                </a:lnTo>
                <a:lnTo>
                  <a:pt x="292" y="560"/>
                </a:lnTo>
                <a:lnTo>
                  <a:pt x="292" y="559"/>
                </a:lnTo>
                <a:lnTo>
                  <a:pt x="292" y="559"/>
                </a:lnTo>
                <a:lnTo>
                  <a:pt x="292" y="559"/>
                </a:lnTo>
                <a:lnTo>
                  <a:pt x="292" y="559"/>
                </a:lnTo>
                <a:lnTo>
                  <a:pt x="292" y="559"/>
                </a:lnTo>
                <a:lnTo>
                  <a:pt x="292" y="559"/>
                </a:lnTo>
                <a:lnTo>
                  <a:pt x="292" y="558"/>
                </a:lnTo>
                <a:lnTo>
                  <a:pt x="292" y="558"/>
                </a:lnTo>
                <a:lnTo>
                  <a:pt x="293" y="558"/>
                </a:lnTo>
                <a:lnTo>
                  <a:pt x="293" y="558"/>
                </a:lnTo>
                <a:lnTo>
                  <a:pt x="293" y="557"/>
                </a:lnTo>
                <a:lnTo>
                  <a:pt x="293" y="557"/>
                </a:lnTo>
                <a:lnTo>
                  <a:pt x="293" y="557"/>
                </a:lnTo>
                <a:lnTo>
                  <a:pt x="293" y="557"/>
                </a:lnTo>
                <a:lnTo>
                  <a:pt x="293" y="556"/>
                </a:lnTo>
                <a:lnTo>
                  <a:pt x="293" y="556"/>
                </a:lnTo>
                <a:lnTo>
                  <a:pt x="292" y="556"/>
                </a:lnTo>
                <a:lnTo>
                  <a:pt x="292" y="556"/>
                </a:lnTo>
                <a:lnTo>
                  <a:pt x="292" y="555"/>
                </a:lnTo>
                <a:lnTo>
                  <a:pt x="292" y="555"/>
                </a:lnTo>
                <a:lnTo>
                  <a:pt x="292" y="555"/>
                </a:lnTo>
                <a:lnTo>
                  <a:pt x="292" y="555"/>
                </a:lnTo>
                <a:lnTo>
                  <a:pt x="292" y="554"/>
                </a:lnTo>
                <a:lnTo>
                  <a:pt x="292" y="554"/>
                </a:lnTo>
                <a:lnTo>
                  <a:pt x="292" y="554"/>
                </a:lnTo>
                <a:lnTo>
                  <a:pt x="292" y="554"/>
                </a:lnTo>
                <a:lnTo>
                  <a:pt x="292" y="553"/>
                </a:lnTo>
                <a:lnTo>
                  <a:pt x="292" y="553"/>
                </a:lnTo>
                <a:lnTo>
                  <a:pt x="292" y="553"/>
                </a:lnTo>
                <a:lnTo>
                  <a:pt x="292" y="553"/>
                </a:lnTo>
                <a:lnTo>
                  <a:pt x="292" y="552"/>
                </a:lnTo>
                <a:lnTo>
                  <a:pt x="292" y="552"/>
                </a:lnTo>
                <a:lnTo>
                  <a:pt x="292" y="552"/>
                </a:lnTo>
                <a:lnTo>
                  <a:pt x="292" y="552"/>
                </a:lnTo>
                <a:lnTo>
                  <a:pt x="291" y="551"/>
                </a:lnTo>
                <a:lnTo>
                  <a:pt x="291" y="551"/>
                </a:lnTo>
                <a:lnTo>
                  <a:pt x="291" y="551"/>
                </a:lnTo>
                <a:lnTo>
                  <a:pt x="291" y="551"/>
                </a:lnTo>
                <a:lnTo>
                  <a:pt x="289" y="545"/>
                </a:lnTo>
                <a:lnTo>
                  <a:pt x="285" y="540"/>
                </a:lnTo>
                <a:lnTo>
                  <a:pt x="282" y="536"/>
                </a:lnTo>
                <a:lnTo>
                  <a:pt x="280" y="532"/>
                </a:lnTo>
                <a:lnTo>
                  <a:pt x="280" y="532"/>
                </a:lnTo>
                <a:lnTo>
                  <a:pt x="280" y="531"/>
                </a:lnTo>
                <a:lnTo>
                  <a:pt x="280" y="531"/>
                </a:lnTo>
                <a:lnTo>
                  <a:pt x="281" y="520"/>
                </a:lnTo>
                <a:lnTo>
                  <a:pt x="281" y="520"/>
                </a:lnTo>
                <a:lnTo>
                  <a:pt x="281" y="520"/>
                </a:lnTo>
                <a:lnTo>
                  <a:pt x="282" y="515"/>
                </a:lnTo>
                <a:lnTo>
                  <a:pt x="283" y="510"/>
                </a:lnTo>
                <a:lnTo>
                  <a:pt x="287" y="500"/>
                </a:lnTo>
                <a:lnTo>
                  <a:pt x="293" y="490"/>
                </a:lnTo>
                <a:lnTo>
                  <a:pt x="293" y="490"/>
                </a:lnTo>
                <a:lnTo>
                  <a:pt x="296" y="476"/>
                </a:lnTo>
                <a:lnTo>
                  <a:pt x="297" y="464"/>
                </a:lnTo>
                <a:lnTo>
                  <a:pt x="298" y="459"/>
                </a:lnTo>
                <a:lnTo>
                  <a:pt x="297" y="456"/>
                </a:lnTo>
                <a:lnTo>
                  <a:pt x="297" y="456"/>
                </a:lnTo>
                <a:lnTo>
                  <a:pt x="296" y="450"/>
                </a:lnTo>
                <a:lnTo>
                  <a:pt x="295" y="442"/>
                </a:lnTo>
                <a:lnTo>
                  <a:pt x="296" y="422"/>
                </a:lnTo>
                <a:lnTo>
                  <a:pt x="296" y="422"/>
                </a:lnTo>
                <a:close/>
                <a:moveTo>
                  <a:pt x="189" y="145"/>
                </a:moveTo>
                <a:lnTo>
                  <a:pt x="189" y="145"/>
                </a:lnTo>
                <a:lnTo>
                  <a:pt x="188" y="145"/>
                </a:lnTo>
                <a:lnTo>
                  <a:pt x="188" y="144"/>
                </a:lnTo>
                <a:lnTo>
                  <a:pt x="188" y="144"/>
                </a:lnTo>
                <a:lnTo>
                  <a:pt x="189" y="145"/>
                </a:lnTo>
                <a:lnTo>
                  <a:pt x="189" y="145"/>
                </a:ln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39"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52" name="图片 5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494874658"/>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750" fill="hold"/>
                                        <p:tgtEl>
                                          <p:spTgt spid="20"/>
                                        </p:tgtEl>
                                        <p:attrNameLst>
                                          <p:attrName>ppt_w</p:attrName>
                                        </p:attrNameLst>
                                      </p:cBhvr>
                                      <p:tavLst>
                                        <p:tav tm="0">
                                          <p:val>
                                            <p:fltVal val="0"/>
                                          </p:val>
                                        </p:tav>
                                        <p:tav tm="100000">
                                          <p:val>
                                            <p:strVal val="#ppt_w"/>
                                          </p:val>
                                        </p:tav>
                                      </p:tavLst>
                                    </p:anim>
                                    <p:anim calcmode="lin" valueType="num">
                                      <p:cBhvr>
                                        <p:cTn id="8" dur="750" fill="hold"/>
                                        <p:tgtEl>
                                          <p:spTgt spid="20"/>
                                        </p:tgtEl>
                                        <p:attrNameLst>
                                          <p:attrName>ppt_h</p:attrName>
                                        </p:attrNameLst>
                                      </p:cBhvr>
                                      <p:tavLst>
                                        <p:tav tm="0">
                                          <p:val>
                                            <p:fltVal val="0"/>
                                          </p:val>
                                        </p:tav>
                                        <p:tav tm="100000">
                                          <p:val>
                                            <p:strVal val="#ppt_h"/>
                                          </p:val>
                                        </p:tav>
                                      </p:tavLst>
                                    </p:anim>
                                    <p:anim calcmode="lin" valueType="num">
                                      <p:cBhvr>
                                        <p:cTn id="9" dur="750" fill="hold"/>
                                        <p:tgtEl>
                                          <p:spTgt spid="20"/>
                                        </p:tgtEl>
                                        <p:attrNameLst>
                                          <p:attrName>ppt_x</p:attrName>
                                        </p:attrNameLst>
                                      </p:cBhvr>
                                      <p:tavLst>
                                        <p:tav tm="0">
                                          <p:val>
                                            <p:fltVal val="0.5"/>
                                          </p:val>
                                        </p:tav>
                                        <p:tav tm="100000">
                                          <p:val>
                                            <p:strVal val="#ppt_x"/>
                                          </p:val>
                                        </p:tav>
                                      </p:tavLst>
                                    </p:anim>
                                    <p:anim calcmode="lin" valueType="num">
                                      <p:cBhvr>
                                        <p:cTn id="10" dur="750" fill="hold"/>
                                        <p:tgtEl>
                                          <p:spTgt spid="20"/>
                                        </p:tgtEl>
                                        <p:attrNameLst>
                                          <p:attrName>ppt_y</p:attrName>
                                        </p:attrNameLst>
                                      </p:cBhvr>
                                      <p:tavLst>
                                        <p:tav tm="0">
                                          <p:val>
                                            <p:fltVal val="0.5"/>
                                          </p:val>
                                        </p:tav>
                                        <p:tav tm="100000">
                                          <p:val>
                                            <p:strVal val="#ppt_y"/>
                                          </p:val>
                                        </p:tav>
                                      </p:tavLst>
                                    </p:anim>
                                  </p:childTnLst>
                                </p:cTn>
                              </p:par>
                            </p:childTnLst>
                          </p:cTn>
                        </p:par>
                        <p:par>
                          <p:cTn id="11" fill="hold">
                            <p:stCondLst>
                              <p:cond delay="750"/>
                            </p:stCondLst>
                            <p:childTnLst>
                              <p:par>
                                <p:cTn id="12" presetID="23" presetClass="entr" presetSubtype="528"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750" fill="hold"/>
                                        <p:tgtEl>
                                          <p:spTgt spid="21"/>
                                        </p:tgtEl>
                                        <p:attrNameLst>
                                          <p:attrName>ppt_w</p:attrName>
                                        </p:attrNameLst>
                                      </p:cBhvr>
                                      <p:tavLst>
                                        <p:tav tm="0">
                                          <p:val>
                                            <p:fltVal val="0"/>
                                          </p:val>
                                        </p:tav>
                                        <p:tav tm="100000">
                                          <p:val>
                                            <p:strVal val="#ppt_w"/>
                                          </p:val>
                                        </p:tav>
                                      </p:tavLst>
                                    </p:anim>
                                    <p:anim calcmode="lin" valueType="num">
                                      <p:cBhvr>
                                        <p:cTn id="15" dur="750" fill="hold"/>
                                        <p:tgtEl>
                                          <p:spTgt spid="21"/>
                                        </p:tgtEl>
                                        <p:attrNameLst>
                                          <p:attrName>ppt_h</p:attrName>
                                        </p:attrNameLst>
                                      </p:cBhvr>
                                      <p:tavLst>
                                        <p:tav tm="0">
                                          <p:val>
                                            <p:fltVal val="0"/>
                                          </p:val>
                                        </p:tav>
                                        <p:tav tm="100000">
                                          <p:val>
                                            <p:strVal val="#ppt_h"/>
                                          </p:val>
                                        </p:tav>
                                      </p:tavLst>
                                    </p:anim>
                                    <p:anim calcmode="lin" valueType="num">
                                      <p:cBhvr>
                                        <p:cTn id="16" dur="750" fill="hold"/>
                                        <p:tgtEl>
                                          <p:spTgt spid="21"/>
                                        </p:tgtEl>
                                        <p:attrNameLst>
                                          <p:attrName>ppt_x</p:attrName>
                                        </p:attrNameLst>
                                      </p:cBhvr>
                                      <p:tavLst>
                                        <p:tav tm="0">
                                          <p:val>
                                            <p:fltVal val="0.5"/>
                                          </p:val>
                                        </p:tav>
                                        <p:tav tm="100000">
                                          <p:val>
                                            <p:strVal val="#ppt_x"/>
                                          </p:val>
                                        </p:tav>
                                      </p:tavLst>
                                    </p:anim>
                                    <p:anim calcmode="lin" valueType="num">
                                      <p:cBhvr>
                                        <p:cTn id="17" dur="750" fill="hold"/>
                                        <p:tgtEl>
                                          <p:spTgt spid="21"/>
                                        </p:tgtEl>
                                        <p:attrNameLst>
                                          <p:attrName>ppt_y</p:attrName>
                                        </p:attrNameLst>
                                      </p:cBhvr>
                                      <p:tavLst>
                                        <p:tav tm="0">
                                          <p:val>
                                            <p:fltVal val="0.5"/>
                                          </p:val>
                                        </p:tav>
                                        <p:tav tm="100000">
                                          <p:val>
                                            <p:strVal val="#ppt_y"/>
                                          </p:val>
                                        </p:tav>
                                      </p:tavLst>
                                    </p:anim>
                                  </p:childTnLst>
                                </p:cTn>
                              </p:par>
                            </p:childTnLst>
                          </p:cTn>
                        </p:par>
                        <p:par>
                          <p:cTn id="18" fill="hold">
                            <p:stCondLst>
                              <p:cond delay="1500"/>
                            </p:stCondLst>
                            <p:childTnLst>
                              <p:par>
                                <p:cTn id="19" presetID="23" presetClass="entr" presetSubtype="528" fill="hold" grpId="0" nodeType="after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p:cTn id="21" dur="750" fill="hold"/>
                                        <p:tgtEl>
                                          <p:spTgt spid="61"/>
                                        </p:tgtEl>
                                        <p:attrNameLst>
                                          <p:attrName>ppt_w</p:attrName>
                                        </p:attrNameLst>
                                      </p:cBhvr>
                                      <p:tavLst>
                                        <p:tav tm="0">
                                          <p:val>
                                            <p:fltVal val="0"/>
                                          </p:val>
                                        </p:tav>
                                        <p:tav tm="100000">
                                          <p:val>
                                            <p:strVal val="#ppt_w"/>
                                          </p:val>
                                        </p:tav>
                                      </p:tavLst>
                                    </p:anim>
                                    <p:anim calcmode="lin" valueType="num">
                                      <p:cBhvr>
                                        <p:cTn id="22" dur="750" fill="hold"/>
                                        <p:tgtEl>
                                          <p:spTgt spid="61"/>
                                        </p:tgtEl>
                                        <p:attrNameLst>
                                          <p:attrName>ppt_h</p:attrName>
                                        </p:attrNameLst>
                                      </p:cBhvr>
                                      <p:tavLst>
                                        <p:tav tm="0">
                                          <p:val>
                                            <p:fltVal val="0"/>
                                          </p:val>
                                        </p:tav>
                                        <p:tav tm="100000">
                                          <p:val>
                                            <p:strVal val="#ppt_h"/>
                                          </p:val>
                                        </p:tav>
                                      </p:tavLst>
                                    </p:anim>
                                    <p:anim calcmode="lin" valueType="num">
                                      <p:cBhvr>
                                        <p:cTn id="23" dur="750" fill="hold"/>
                                        <p:tgtEl>
                                          <p:spTgt spid="61"/>
                                        </p:tgtEl>
                                        <p:attrNameLst>
                                          <p:attrName>ppt_x</p:attrName>
                                        </p:attrNameLst>
                                      </p:cBhvr>
                                      <p:tavLst>
                                        <p:tav tm="0">
                                          <p:val>
                                            <p:fltVal val="0.5"/>
                                          </p:val>
                                        </p:tav>
                                        <p:tav tm="100000">
                                          <p:val>
                                            <p:strVal val="#ppt_x"/>
                                          </p:val>
                                        </p:tav>
                                      </p:tavLst>
                                    </p:anim>
                                    <p:anim calcmode="lin" valueType="num">
                                      <p:cBhvr>
                                        <p:cTn id="24" dur="750" fill="hold"/>
                                        <p:tgtEl>
                                          <p:spTgt spid="61"/>
                                        </p:tgtEl>
                                        <p:attrNameLst>
                                          <p:attrName>ppt_y</p:attrName>
                                        </p:attrNameLst>
                                      </p:cBhvr>
                                      <p:tavLst>
                                        <p:tav tm="0">
                                          <p:val>
                                            <p:fltVal val="0.5"/>
                                          </p:val>
                                        </p:tav>
                                        <p:tav tm="100000">
                                          <p:val>
                                            <p:strVal val="#ppt_y"/>
                                          </p:val>
                                        </p:tav>
                                      </p:tavLst>
                                    </p:anim>
                                  </p:childTnLst>
                                </p:cTn>
                              </p:par>
                            </p:childTnLst>
                          </p:cTn>
                        </p:par>
                        <p:par>
                          <p:cTn id="25" fill="hold">
                            <p:stCondLst>
                              <p:cond delay="3250"/>
                            </p:stCondLst>
                            <p:childTnLst>
                              <p:par>
                                <p:cTn id="26" presetID="2" presetClass="entr" presetSubtype="4" decel="10000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750" fill="hold"/>
                                        <p:tgtEl>
                                          <p:spTgt spid="3"/>
                                        </p:tgtEl>
                                        <p:attrNameLst>
                                          <p:attrName>ppt_x</p:attrName>
                                        </p:attrNameLst>
                                      </p:cBhvr>
                                      <p:tavLst>
                                        <p:tav tm="0">
                                          <p:val>
                                            <p:strVal val="#ppt_x"/>
                                          </p:val>
                                        </p:tav>
                                        <p:tav tm="100000">
                                          <p:val>
                                            <p:strVal val="#ppt_x"/>
                                          </p:val>
                                        </p:tav>
                                      </p:tavLst>
                                    </p:anim>
                                    <p:anim calcmode="lin" valueType="num">
                                      <p:cBhvr additive="base">
                                        <p:cTn id="29" dur="750" fill="hold"/>
                                        <p:tgtEl>
                                          <p:spTgt spid="3"/>
                                        </p:tgtEl>
                                        <p:attrNameLst>
                                          <p:attrName>ppt_y</p:attrName>
                                        </p:attrNameLst>
                                      </p:cBhvr>
                                      <p:tavLst>
                                        <p:tav tm="0">
                                          <p:val>
                                            <p:strVal val="1+#ppt_h/2"/>
                                          </p:val>
                                        </p:tav>
                                        <p:tav tm="100000">
                                          <p:val>
                                            <p:strVal val="#ppt_y"/>
                                          </p:val>
                                        </p:tav>
                                      </p:tavLst>
                                    </p:anim>
                                  </p:childTnLst>
                                </p:cTn>
                              </p:par>
                              <p:par>
                                <p:cTn id="30" presetID="10" presetClass="entr" presetSubtype="0"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750"/>
                                        <p:tgtEl>
                                          <p:spTgt spid="3"/>
                                        </p:tgtEl>
                                      </p:cBhvr>
                                    </p:animEffect>
                                  </p:childTnLst>
                                </p:cTn>
                              </p:par>
                            </p:childTnLst>
                          </p:cTn>
                        </p:par>
                        <p:par>
                          <p:cTn id="33" fill="hold">
                            <p:stCondLst>
                              <p:cond delay="4000"/>
                            </p:stCondLst>
                            <p:childTnLst>
                              <p:par>
                                <p:cTn id="34" presetID="53" presetClass="entr" presetSubtype="16" fill="hold" grpId="0" nodeType="afterEffect">
                                  <p:stCondLst>
                                    <p:cond delay="0"/>
                                  </p:stCondLst>
                                  <p:childTnLst>
                                    <p:set>
                                      <p:cBhvr>
                                        <p:cTn id="35" dur="1" fill="hold">
                                          <p:stCondLst>
                                            <p:cond delay="0"/>
                                          </p:stCondLst>
                                        </p:cTn>
                                        <p:tgtEl>
                                          <p:spTgt spid="25"/>
                                        </p:tgtEl>
                                        <p:attrNameLst>
                                          <p:attrName>style.visibility</p:attrName>
                                        </p:attrNameLst>
                                      </p:cBhvr>
                                      <p:to>
                                        <p:strVal val="visible"/>
                                      </p:to>
                                    </p:set>
                                    <p:anim calcmode="lin" valueType="num">
                                      <p:cBhvr>
                                        <p:cTn id="36" dur="750" fill="hold"/>
                                        <p:tgtEl>
                                          <p:spTgt spid="25"/>
                                        </p:tgtEl>
                                        <p:attrNameLst>
                                          <p:attrName>ppt_w</p:attrName>
                                        </p:attrNameLst>
                                      </p:cBhvr>
                                      <p:tavLst>
                                        <p:tav tm="0">
                                          <p:val>
                                            <p:fltVal val="0"/>
                                          </p:val>
                                        </p:tav>
                                        <p:tav tm="100000">
                                          <p:val>
                                            <p:strVal val="#ppt_w"/>
                                          </p:val>
                                        </p:tav>
                                      </p:tavLst>
                                    </p:anim>
                                    <p:anim calcmode="lin" valueType="num">
                                      <p:cBhvr>
                                        <p:cTn id="37" dur="750" fill="hold"/>
                                        <p:tgtEl>
                                          <p:spTgt spid="25"/>
                                        </p:tgtEl>
                                        <p:attrNameLst>
                                          <p:attrName>ppt_h</p:attrName>
                                        </p:attrNameLst>
                                      </p:cBhvr>
                                      <p:tavLst>
                                        <p:tav tm="0">
                                          <p:val>
                                            <p:fltVal val="0"/>
                                          </p:val>
                                        </p:tav>
                                        <p:tav tm="100000">
                                          <p:val>
                                            <p:strVal val="#ppt_h"/>
                                          </p:val>
                                        </p:tav>
                                      </p:tavLst>
                                    </p:anim>
                                    <p:animEffect transition="in" filter="fade">
                                      <p:cBhvr>
                                        <p:cTn id="38" dur="750"/>
                                        <p:tgtEl>
                                          <p:spTgt spid="25"/>
                                        </p:tgtEl>
                                      </p:cBhvr>
                                    </p:animEffect>
                                  </p:childTnLst>
                                </p:cTn>
                              </p:par>
                            </p:childTnLst>
                          </p:cTn>
                        </p:par>
                        <p:par>
                          <p:cTn id="39" fill="hold">
                            <p:stCondLst>
                              <p:cond delay="4750"/>
                            </p:stCondLst>
                            <p:childTnLst>
                              <p:par>
                                <p:cTn id="40" presetID="10" presetClass="entr" presetSubtype="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par>
                          <p:cTn id="43" fill="hold">
                            <p:stCondLst>
                              <p:cond delay="525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par>
                          <p:cTn id="47" fill="hold">
                            <p:stCondLst>
                              <p:cond delay="5750"/>
                            </p:stCondLst>
                            <p:childTnLst>
                              <p:par>
                                <p:cTn id="48" presetID="2" presetClass="entr" presetSubtype="4" decel="10000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700" fill="hold"/>
                                        <p:tgtEl>
                                          <p:spTgt spid="4"/>
                                        </p:tgtEl>
                                        <p:attrNameLst>
                                          <p:attrName>ppt_x</p:attrName>
                                        </p:attrNameLst>
                                      </p:cBhvr>
                                      <p:tavLst>
                                        <p:tav tm="0">
                                          <p:val>
                                            <p:strVal val="#ppt_x"/>
                                          </p:val>
                                        </p:tav>
                                        <p:tav tm="100000">
                                          <p:val>
                                            <p:strVal val="#ppt_x"/>
                                          </p:val>
                                        </p:tav>
                                      </p:tavLst>
                                    </p:anim>
                                    <p:anim calcmode="lin" valueType="num">
                                      <p:cBhvr additive="base">
                                        <p:cTn id="51" dur="700" fill="hold"/>
                                        <p:tgtEl>
                                          <p:spTgt spid="4"/>
                                        </p:tgtEl>
                                        <p:attrNameLst>
                                          <p:attrName>ppt_y</p:attrName>
                                        </p:attrNameLst>
                                      </p:cBhvr>
                                      <p:tavLst>
                                        <p:tav tm="0">
                                          <p:val>
                                            <p:strVal val="1+#ppt_h/2"/>
                                          </p:val>
                                        </p:tav>
                                        <p:tav tm="100000">
                                          <p:val>
                                            <p:strVal val="#ppt_y"/>
                                          </p:val>
                                        </p:tav>
                                      </p:tavLst>
                                    </p:anim>
                                  </p:childTnLst>
                                </p:cTn>
                              </p:par>
                              <p:par>
                                <p:cTn id="52" presetID="10"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fade">
                                      <p:cBhvr>
                                        <p:cTn id="54" dur="700"/>
                                        <p:tgtEl>
                                          <p:spTgt spid="4"/>
                                        </p:tgtEl>
                                      </p:cBhvr>
                                    </p:animEffect>
                                  </p:childTnLst>
                                </p:cTn>
                              </p:par>
                            </p:childTnLst>
                          </p:cTn>
                        </p:par>
                        <p:par>
                          <p:cTn id="55" fill="hold">
                            <p:stCondLst>
                              <p:cond delay="6450"/>
                            </p:stCondLst>
                            <p:childTnLst>
                              <p:par>
                                <p:cTn id="56" presetID="53" presetClass="entr" presetSubtype="16" fill="hold" grpId="0" nodeType="afterEffect">
                                  <p:stCondLst>
                                    <p:cond delay="0"/>
                                  </p:stCondLst>
                                  <p:childTnLst>
                                    <p:set>
                                      <p:cBhvr>
                                        <p:cTn id="57" dur="1" fill="hold">
                                          <p:stCondLst>
                                            <p:cond delay="0"/>
                                          </p:stCondLst>
                                        </p:cTn>
                                        <p:tgtEl>
                                          <p:spTgt spid="29"/>
                                        </p:tgtEl>
                                        <p:attrNameLst>
                                          <p:attrName>style.visibility</p:attrName>
                                        </p:attrNameLst>
                                      </p:cBhvr>
                                      <p:to>
                                        <p:strVal val="visible"/>
                                      </p:to>
                                    </p:set>
                                    <p:anim calcmode="lin" valueType="num">
                                      <p:cBhvr>
                                        <p:cTn id="58" dur="750" fill="hold"/>
                                        <p:tgtEl>
                                          <p:spTgt spid="29"/>
                                        </p:tgtEl>
                                        <p:attrNameLst>
                                          <p:attrName>ppt_w</p:attrName>
                                        </p:attrNameLst>
                                      </p:cBhvr>
                                      <p:tavLst>
                                        <p:tav tm="0">
                                          <p:val>
                                            <p:fltVal val="0"/>
                                          </p:val>
                                        </p:tav>
                                        <p:tav tm="100000">
                                          <p:val>
                                            <p:strVal val="#ppt_w"/>
                                          </p:val>
                                        </p:tav>
                                      </p:tavLst>
                                    </p:anim>
                                    <p:anim calcmode="lin" valueType="num">
                                      <p:cBhvr>
                                        <p:cTn id="59" dur="750" fill="hold"/>
                                        <p:tgtEl>
                                          <p:spTgt spid="29"/>
                                        </p:tgtEl>
                                        <p:attrNameLst>
                                          <p:attrName>ppt_h</p:attrName>
                                        </p:attrNameLst>
                                      </p:cBhvr>
                                      <p:tavLst>
                                        <p:tav tm="0">
                                          <p:val>
                                            <p:fltVal val="0"/>
                                          </p:val>
                                        </p:tav>
                                        <p:tav tm="100000">
                                          <p:val>
                                            <p:strVal val="#ppt_h"/>
                                          </p:val>
                                        </p:tav>
                                      </p:tavLst>
                                    </p:anim>
                                    <p:animEffect transition="in" filter="fade">
                                      <p:cBhvr>
                                        <p:cTn id="60" dur="750"/>
                                        <p:tgtEl>
                                          <p:spTgt spid="29"/>
                                        </p:tgtEl>
                                      </p:cBhvr>
                                    </p:animEffect>
                                  </p:childTnLst>
                                </p:cTn>
                              </p:par>
                            </p:childTnLst>
                          </p:cTn>
                        </p:par>
                        <p:par>
                          <p:cTn id="61" fill="hold">
                            <p:stCondLst>
                              <p:cond delay="7200"/>
                            </p:stCondLst>
                            <p:childTnLst>
                              <p:par>
                                <p:cTn id="62" presetID="10" presetClass="entr" presetSubtype="0" fill="hold" grpId="0" nodeType="after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childTnLst>
                          </p:cTn>
                        </p:par>
                        <p:par>
                          <p:cTn id="65" fill="hold">
                            <p:stCondLst>
                              <p:cond delay="7700"/>
                            </p:stCondLst>
                            <p:childTnLst>
                              <p:par>
                                <p:cTn id="66" presetID="10" presetClass="entr" presetSubtype="0" fill="hold" grpId="0" nodeType="afterEffect">
                                  <p:stCondLst>
                                    <p:cond delay="0"/>
                                  </p:stCondLst>
                                  <p:childTnLst>
                                    <p:set>
                                      <p:cBhvr>
                                        <p:cTn id="67" dur="1" fill="hold">
                                          <p:stCondLst>
                                            <p:cond delay="0"/>
                                          </p:stCondLst>
                                        </p:cTn>
                                        <p:tgtEl>
                                          <p:spTgt spid="41"/>
                                        </p:tgtEl>
                                        <p:attrNameLst>
                                          <p:attrName>style.visibility</p:attrName>
                                        </p:attrNameLst>
                                      </p:cBhvr>
                                      <p:to>
                                        <p:strVal val="visible"/>
                                      </p:to>
                                    </p:set>
                                    <p:animEffect transition="in" filter="fade">
                                      <p:cBhvr>
                                        <p:cTn id="68" dur="500"/>
                                        <p:tgtEl>
                                          <p:spTgt spid="41"/>
                                        </p:tgtEl>
                                      </p:cBhvr>
                                    </p:animEffect>
                                  </p:childTnLst>
                                </p:cTn>
                              </p:par>
                            </p:childTnLst>
                          </p:cTn>
                        </p:par>
                        <p:par>
                          <p:cTn id="69" fill="hold">
                            <p:stCondLst>
                              <p:cond delay="8200"/>
                            </p:stCondLst>
                            <p:childTnLst>
                              <p:par>
                                <p:cTn id="70" presetID="2" presetClass="entr" presetSubtype="4" decel="100000"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additive="base">
                                        <p:cTn id="72" dur="600" fill="hold"/>
                                        <p:tgtEl>
                                          <p:spTgt spid="5"/>
                                        </p:tgtEl>
                                        <p:attrNameLst>
                                          <p:attrName>ppt_x</p:attrName>
                                        </p:attrNameLst>
                                      </p:cBhvr>
                                      <p:tavLst>
                                        <p:tav tm="0">
                                          <p:val>
                                            <p:strVal val="#ppt_x"/>
                                          </p:val>
                                        </p:tav>
                                        <p:tav tm="100000">
                                          <p:val>
                                            <p:strVal val="#ppt_x"/>
                                          </p:val>
                                        </p:tav>
                                      </p:tavLst>
                                    </p:anim>
                                    <p:anim calcmode="lin" valueType="num">
                                      <p:cBhvr additive="base">
                                        <p:cTn id="73" dur="600" fill="hold"/>
                                        <p:tgtEl>
                                          <p:spTgt spid="5"/>
                                        </p:tgtEl>
                                        <p:attrNameLst>
                                          <p:attrName>ppt_y</p:attrName>
                                        </p:attrNameLst>
                                      </p:cBhvr>
                                      <p:tavLst>
                                        <p:tav tm="0">
                                          <p:val>
                                            <p:strVal val="1+#ppt_h/2"/>
                                          </p:val>
                                        </p:tav>
                                        <p:tav tm="100000">
                                          <p:val>
                                            <p:strVal val="#ppt_y"/>
                                          </p:val>
                                        </p:tav>
                                      </p:tavLst>
                                    </p:anim>
                                  </p:childTnLst>
                                </p:cTn>
                              </p:par>
                              <p:par>
                                <p:cTn id="74" presetID="10" presetClass="entr" presetSubtype="0" fill="hold" nodeType="with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600"/>
                                        <p:tgtEl>
                                          <p:spTgt spid="5"/>
                                        </p:tgtEl>
                                      </p:cBhvr>
                                    </p:animEffect>
                                  </p:childTnLst>
                                </p:cTn>
                              </p:par>
                            </p:childTnLst>
                          </p:cTn>
                        </p:par>
                        <p:par>
                          <p:cTn id="77" fill="hold">
                            <p:stCondLst>
                              <p:cond delay="8800"/>
                            </p:stCondLst>
                            <p:childTnLst>
                              <p:par>
                                <p:cTn id="78" presetID="53" presetClass="entr" presetSubtype="16" fill="hold" grpId="0" nodeType="afterEffect">
                                  <p:stCondLst>
                                    <p:cond delay="0"/>
                                  </p:stCondLst>
                                  <p:childTnLst>
                                    <p:set>
                                      <p:cBhvr>
                                        <p:cTn id="79" dur="1" fill="hold">
                                          <p:stCondLst>
                                            <p:cond delay="0"/>
                                          </p:stCondLst>
                                        </p:cTn>
                                        <p:tgtEl>
                                          <p:spTgt spid="42"/>
                                        </p:tgtEl>
                                        <p:attrNameLst>
                                          <p:attrName>style.visibility</p:attrName>
                                        </p:attrNameLst>
                                      </p:cBhvr>
                                      <p:to>
                                        <p:strVal val="visible"/>
                                      </p:to>
                                    </p:set>
                                    <p:anim calcmode="lin" valueType="num">
                                      <p:cBhvr>
                                        <p:cTn id="80" dur="750" fill="hold"/>
                                        <p:tgtEl>
                                          <p:spTgt spid="42"/>
                                        </p:tgtEl>
                                        <p:attrNameLst>
                                          <p:attrName>ppt_w</p:attrName>
                                        </p:attrNameLst>
                                      </p:cBhvr>
                                      <p:tavLst>
                                        <p:tav tm="0">
                                          <p:val>
                                            <p:fltVal val="0"/>
                                          </p:val>
                                        </p:tav>
                                        <p:tav tm="100000">
                                          <p:val>
                                            <p:strVal val="#ppt_w"/>
                                          </p:val>
                                        </p:tav>
                                      </p:tavLst>
                                    </p:anim>
                                    <p:anim calcmode="lin" valueType="num">
                                      <p:cBhvr>
                                        <p:cTn id="81" dur="750" fill="hold"/>
                                        <p:tgtEl>
                                          <p:spTgt spid="42"/>
                                        </p:tgtEl>
                                        <p:attrNameLst>
                                          <p:attrName>ppt_h</p:attrName>
                                        </p:attrNameLst>
                                      </p:cBhvr>
                                      <p:tavLst>
                                        <p:tav tm="0">
                                          <p:val>
                                            <p:fltVal val="0"/>
                                          </p:val>
                                        </p:tav>
                                        <p:tav tm="100000">
                                          <p:val>
                                            <p:strVal val="#ppt_h"/>
                                          </p:val>
                                        </p:tav>
                                      </p:tavLst>
                                    </p:anim>
                                    <p:animEffect transition="in" filter="fade">
                                      <p:cBhvr>
                                        <p:cTn id="82" dur="750"/>
                                        <p:tgtEl>
                                          <p:spTgt spid="42"/>
                                        </p:tgtEl>
                                      </p:cBhvr>
                                    </p:animEffect>
                                  </p:childTnLst>
                                </p:cTn>
                              </p:par>
                            </p:childTnLst>
                          </p:cTn>
                        </p:par>
                        <p:par>
                          <p:cTn id="83" fill="hold">
                            <p:stCondLst>
                              <p:cond delay="9550"/>
                            </p:stCondLst>
                            <p:childTnLst>
                              <p:par>
                                <p:cTn id="84" presetID="10" presetClass="entr" presetSubtype="0" fill="hold" grpId="0" nodeType="after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par>
                          <p:cTn id="87" fill="hold">
                            <p:stCondLst>
                              <p:cond delay="10050"/>
                            </p:stCondLst>
                            <p:childTnLst>
                              <p:par>
                                <p:cTn id="88" presetID="10" presetClass="entr" presetSubtype="0" fill="hold" grpId="0" nodeType="after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fade">
                                      <p:cBhvr>
                                        <p:cTn id="90" dur="500"/>
                                        <p:tgtEl>
                                          <p:spTgt spid="48"/>
                                        </p:tgtEl>
                                      </p:cBhvr>
                                    </p:animEffect>
                                  </p:childTnLst>
                                </p:cTn>
                              </p:par>
                            </p:childTnLst>
                          </p:cTn>
                        </p:par>
                        <p:par>
                          <p:cTn id="91" fill="hold">
                            <p:stCondLst>
                              <p:cond delay="10550"/>
                            </p:stCondLst>
                            <p:childTnLst>
                              <p:par>
                                <p:cTn id="92" presetID="2" presetClass="entr" presetSubtype="4" decel="100000" fill="hold" nodeType="afterEffect">
                                  <p:stCondLst>
                                    <p:cond delay="0"/>
                                  </p:stCondLst>
                                  <p:childTnLst>
                                    <p:set>
                                      <p:cBhvr>
                                        <p:cTn id="93" dur="1" fill="hold">
                                          <p:stCondLst>
                                            <p:cond delay="0"/>
                                          </p:stCondLst>
                                        </p:cTn>
                                        <p:tgtEl>
                                          <p:spTgt spid="6"/>
                                        </p:tgtEl>
                                        <p:attrNameLst>
                                          <p:attrName>style.visibility</p:attrName>
                                        </p:attrNameLst>
                                      </p:cBhvr>
                                      <p:to>
                                        <p:strVal val="visible"/>
                                      </p:to>
                                    </p:set>
                                    <p:anim calcmode="lin" valueType="num">
                                      <p:cBhvr additive="base">
                                        <p:cTn id="94" dur="500" fill="hold"/>
                                        <p:tgtEl>
                                          <p:spTgt spid="6"/>
                                        </p:tgtEl>
                                        <p:attrNameLst>
                                          <p:attrName>ppt_x</p:attrName>
                                        </p:attrNameLst>
                                      </p:cBhvr>
                                      <p:tavLst>
                                        <p:tav tm="0">
                                          <p:val>
                                            <p:strVal val="#ppt_x"/>
                                          </p:val>
                                        </p:tav>
                                        <p:tav tm="100000">
                                          <p:val>
                                            <p:strVal val="#ppt_x"/>
                                          </p:val>
                                        </p:tav>
                                      </p:tavLst>
                                    </p:anim>
                                    <p:anim calcmode="lin" valueType="num">
                                      <p:cBhvr additive="base">
                                        <p:cTn id="95" dur="500" fill="hold"/>
                                        <p:tgtEl>
                                          <p:spTgt spid="6"/>
                                        </p:tgtEl>
                                        <p:attrNameLst>
                                          <p:attrName>ppt_y</p:attrName>
                                        </p:attrNameLst>
                                      </p:cBhvr>
                                      <p:tavLst>
                                        <p:tav tm="0">
                                          <p:val>
                                            <p:strVal val="1+#ppt_h/2"/>
                                          </p:val>
                                        </p:tav>
                                        <p:tav tm="100000">
                                          <p:val>
                                            <p:strVal val="#ppt_y"/>
                                          </p:val>
                                        </p:tav>
                                      </p:tavLst>
                                    </p:anim>
                                  </p:childTnLst>
                                </p:cTn>
                              </p:par>
                              <p:par>
                                <p:cTn id="96" presetID="10" presetClass="entr" presetSubtype="0" fill="hold" nodeType="withEffect">
                                  <p:stCondLst>
                                    <p:cond delay="0"/>
                                  </p:stCondLst>
                                  <p:childTnLst>
                                    <p:set>
                                      <p:cBhvr>
                                        <p:cTn id="97" dur="1" fill="hold">
                                          <p:stCondLst>
                                            <p:cond delay="0"/>
                                          </p:stCondLst>
                                        </p:cTn>
                                        <p:tgtEl>
                                          <p:spTgt spid="6"/>
                                        </p:tgtEl>
                                        <p:attrNameLst>
                                          <p:attrName>style.visibility</p:attrName>
                                        </p:attrNameLst>
                                      </p:cBhvr>
                                      <p:to>
                                        <p:strVal val="visible"/>
                                      </p:to>
                                    </p:set>
                                    <p:animEffect transition="in" filter="fade">
                                      <p:cBhvr>
                                        <p:cTn id="98" dur="500"/>
                                        <p:tgtEl>
                                          <p:spTgt spid="6"/>
                                        </p:tgtEl>
                                      </p:cBhvr>
                                    </p:animEffect>
                                  </p:childTnLst>
                                </p:cTn>
                              </p:par>
                            </p:childTnLst>
                          </p:cTn>
                        </p:par>
                        <p:par>
                          <p:cTn id="99" fill="hold">
                            <p:stCondLst>
                              <p:cond delay="11050"/>
                            </p:stCondLst>
                            <p:childTnLst>
                              <p:par>
                                <p:cTn id="100" presetID="53" presetClass="entr" presetSubtype="16" fill="hold" grpId="0" nodeType="after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p:cTn id="102" dur="750" fill="hold"/>
                                        <p:tgtEl>
                                          <p:spTgt spid="49"/>
                                        </p:tgtEl>
                                        <p:attrNameLst>
                                          <p:attrName>ppt_w</p:attrName>
                                        </p:attrNameLst>
                                      </p:cBhvr>
                                      <p:tavLst>
                                        <p:tav tm="0">
                                          <p:val>
                                            <p:fltVal val="0"/>
                                          </p:val>
                                        </p:tav>
                                        <p:tav tm="100000">
                                          <p:val>
                                            <p:strVal val="#ppt_w"/>
                                          </p:val>
                                        </p:tav>
                                      </p:tavLst>
                                    </p:anim>
                                    <p:anim calcmode="lin" valueType="num">
                                      <p:cBhvr>
                                        <p:cTn id="103" dur="750" fill="hold"/>
                                        <p:tgtEl>
                                          <p:spTgt spid="49"/>
                                        </p:tgtEl>
                                        <p:attrNameLst>
                                          <p:attrName>ppt_h</p:attrName>
                                        </p:attrNameLst>
                                      </p:cBhvr>
                                      <p:tavLst>
                                        <p:tav tm="0">
                                          <p:val>
                                            <p:fltVal val="0"/>
                                          </p:val>
                                        </p:tav>
                                        <p:tav tm="100000">
                                          <p:val>
                                            <p:strVal val="#ppt_h"/>
                                          </p:val>
                                        </p:tav>
                                      </p:tavLst>
                                    </p:anim>
                                    <p:animEffect transition="in" filter="fade">
                                      <p:cBhvr>
                                        <p:cTn id="104" dur="750"/>
                                        <p:tgtEl>
                                          <p:spTgt spid="49"/>
                                        </p:tgtEl>
                                      </p:cBhvr>
                                    </p:animEffect>
                                  </p:childTnLst>
                                </p:cTn>
                              </p:par>
                            </p:childTnLst>
                          </p:cTn>
                        </p:par>
                        <p:par>
                          <p:cTn id="105" fill="hold">
                            <p:stCondLst>
                              <p:cond delay="11800"/>
                            </p:stCondLst>
                            <p:childTnLst>
                              <p:par>
                                <p:cTn id="106" presetID="10" presetClass="entr" presetSubtype="0" fill="hold" grpId="0" nodeType="afterEffect">
                                  <p:stCondLst>
                                    <p:cond delay="0"/>
                                  </p:stCondLst>
                                  <p:childTnLst>
                                    <p:set>
                                      <p:cBhvr>
                                        <p:cTn id="107" dur="1" fill="hold">
                                          <p:stCondLst>
                                            <p:cond delay="0"/>
                                          </p:stCondLst>
                                        </p:cTn>
                                        <p:tgtEl>
                                          <p:spTgt spid="55"/>
                                        </p:tgtEl>
                                        <p:attrNameLst>
                                          <p:attrName>style.visibility</p:attrName>
                                        </p:attrNameLst>
                                      </p:cBhvr>
                                      <p:to>
                                        <p:strVal val="visible"/>
                                      </p:to>
                                    </p:set>
                                    <p:animEffect transition="in" filter="fade">
                                      <p:cBhvr>
                                        <p:cTn id="108" dur="500"/>
                                        <p:tgtEl>
                                          <p:spTgt spid="55"/>
                                        </p:tgtEl>
                                      </p:cBhvr>
                                    </p:animEffect>
                                  </p:childTnLst>
                                </p:cTn>
                              </p:par>
                            </p:childTnLst>
                          </p:cTn>
                        </p:par>
                        <p:par>
                          <p:cTn id="109" fill="hold">
                            <p:stCondLst>
                              <p:cond delay="12300"/>
                            </p:stCondLst>
                            <p:childTnLst>
                              <p:par>
                                <p:cTn id="110" presetID="10" presetClass="entr" presetSubtype="0" fill="hold" grpId="0" nodeType="afterEffect">
                                  <p:stCondLst>
                                    <p:cond delay="0"/>
                                  </p:stCondLst>
                                  <p:childTnLst>
                                    <p:set>
                                      <p:cBhvr>
                                        <p:cTn id="111" dur="1" fill="hold">
                                          <p:stCondLst>
                                            <p:cond delay="0"/>
                                          </p:stCondLst>
                                        </p:cTn>
                                        <p:tgtEl>
                                          <p:spTgt spid="57"/>
                                        </p:tgtEl>
                                        <p:attrNameLst>
                                          <p:attrName>style.visibility</p:attrName>
                                        </p:attrNameLst>
                                      </p:cBhvr>
                                      <p:to>
                                        <p:strVal val="visible"/>
                                      </p:to>
                                    </p:set>
                                    <p:animEffect transition="in" filter="fade">
                                      <p:cBhvr>
                                        <p:cTn id="112" dur="500"/>
                                        <p:tgtEl>
                                          <p:spTgt spid="57"/>
                                        </p:tgtEl>
                                      </p:cBhvr>
                                    </p:animEffect>
                                  </p:childTnLst>
                                </p:cTn>
                              </p:par>
                            </p:childTnLst>
                          </p:cTn>
                        </p:par>
                        <p:par>
                          <p:cTn id="113" fill="hold">
                            <p:stCondLst>
                              <p:cond delay="12800"/>
                            </p:stCondLst>
                            <p:childTnLst>
                              <p:par>
                                <p:cTn id="114" presetID="10" presetClass="entr" presetSubtype="0" fill="hold" grpId="0" nodeType="afterEffect">
                                  <p:stCondLst>
                                    <p:cond delay="0"/>
                                  </p:stCondLst>
                                  <p:childTnLst>
                                    <p:set>
                                      <p:cBhvr>
                                        <p:cTn id="115" dur="1" fill="hold">
                                          <p:stCondLst>
                                            <p:cond delay="0"/>
                                          </p:stCondLst>
                                        </p:cTn>
                                        <p:tgtEl>
                                          <p:spTgt spid="58"/>
                                        </p:tgtEl>
                                        <p:attrNameLst>
                                          <p:attrName>style.visibility</p:attrName>
                                        </p:attrNameLst>
                                      </p:cBhvr>
                                      <p:to>
                                        <p:strVal val="visible"/>
                                      </p:to>
                                    </p:set>
                                    <p:animEffect transition="in" filter="fade">
                                      <p:cBhvr>
                                        <p:cTn id="116" dur="1000"/>
                                        <p:tgtEl>
                                          <p:spTgt spid="58"/>
                                        </p:tgtEl>
                                      </p:cBhvr>
                                    </p:animEffect>
                                  </p:childTnLst>
                                </p:cTn>
                              </p:par>
                            </p:childTnLst>
                          </p:cTn>
                        </p:par>
                        <p:par>
                          <p:cTn id="117" fill="hold">
                            <p:stCondLst>
                              <p:cond delay="13800"/>
                            </p:stCondLst>
                            <p:childTnLst>
                              <p:par>
                                <p:cTn id="118" presetID="53" presetClass="entr" presetSubtype="16" fill="hold" grpId="0" nodeType="afterEffect">
                                  <p:stCondLst>
                                    <p:cond delay="0"/>
                                  </p:stCondLst>
                                  <p:iterate type="lt">
                                    <p:tmPct val="10000"/>
                                  </p:iterate>
                                  <p:childTnLst>
                                    <p:set>
                                      <p:cBhvr>
                                        <p:cTn id="119" dur="1" fill="hold">
                                          <p:stCondLst>
                                            <p:cond delay="0"/>
                                          </p:stCondLst>
                                        </p:cTn>
                                        <p:tgtEl>
                                          <p:spTgt spid="62"/>
                                        </p:tgtEl>
                                        <p:attrNameLst>
                                          <p:attrName>style.visibility</p:attrName>
                                        </p:attrNameLst>
                                      </p:cBhvr>
                                      <p:to>
                                        <p:strVal val="visible"/>
                                      </p:to>
                                    </p:set>
                                    <p:anim calcmode="lin" valueType="num">
                                      <p:cBhvr>
                                        <p:cTn id="120" dur="250" fill="hold"/>
                                        <p:tgtEl>
                                          <p:spTgt spid="62"/>
                                        </p:tgtEl>
                                        <p:attrNameLst>
                                          <p:attrName>ppt_w</p:attrName>
                                        </p:attrNameLst>
                                      </p:cBhvr>
                                      <p:tavLst>
                                        <p:tav tm="0">
                                          <p:val>
                                            <p:fltVal val="0"/>
                                          </p:val>
                                        </p:tav>
                                        <p:tav tm="100000">
                                          <p:val>
                                            <p:strVal val="#ppt_w"/>
                                          </p:val>
                                        </p:tav>
                                      </p:tavLst>
                                    </p:anim>
                                    <p:anim calcmode="lin" valueType="num">
                                      <p:cBhvr>
                                        <p:cTn id="121" dur="250" fill="hold"/>
                                        <p:tgtEl>
                                          <p:spTgt spid="62"/>
                                        </p:tgtEl>
                                        <p:attrNameLst>
                                          <p:attrName>ppt_h</p:attrName>
                                        </p:attrNameLst>
                                      </p:cBhvr>
                                      <p:tavLst>
                                        <p:tav tm="0">
                                          <p:val>
                                            <p:fltVal val="0"/>
                                          </p:val>
                                        </p:tav>
                                        <p:tav tm="100000">
                                          <p:val>
                                            <p:strVal val="#ppt_h"/>
                                          </p:val>
                                        </p:tav>
                                      </p:tavLst>
                                    </p:anim>
                                    <p:animEffect transition="in" filter="fade">
                                      <p:cBhvr>
                                        <p:cTn id="122" dur="25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0" grpId="0"/>
      <p:bldP spid="21" grpId="0"/>
      <p:bldP spid="27" grpId="0"/>
      <p:bldP spid="28" grpId="0"/>
      <p:bldP spid="29" grpId="0" animBg="1"/>
      <p:bldP spid="40" grpId="0"/>
      <p:bldP spid="41" grpId="0"/>
      <p:bldP spid="42" grpId="0" animBg="1"/>
      <p:bldP spid="47" grpId="0"/>
      <p:bldP spid="48" grpId="0"/>
      <p:bldP spid="49" grpId="0" animBg="1"/>
      <p:bldP spid="55" grpId="0"/>
      <p:bldP spid="57" grpId="0"/>
      <p:bldP spid="61" grpId="0"/>
      <p:bldP spid="62" grpId="0"/>
      <p:bldP spid="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图片 34"/>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064909" y="3783989"/>
            <a:ext cx="2781674" cy="1870024"/>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36" name="图片 3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5360" y="1788381"/>
            <a:ext cx="2805112" cy="1874037"/>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37" name="图片 36"/>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156269" y="1790696"/>
            <a:ext cx="2811002" cy="1871722"/>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pic>
        <p:nvPicPr>
          <p:cNvPr id="40" name="图片 39"/>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246564" y="3794634"/>
            <a:ext cx="2811002" cy="1859379"/>
          </a:xfrm>
          <a:prstGeom prst="roundRect">
            <a:avLst>
              <a:gd name="adj" fmla="val 16667"/>
            </a:avLst>
          </a:prstGeom>
          <a:ln>
            <a:noFill/>
          </a:ln>
          <a:effectLst/>
          <a:scene3d>
            <a:camera prst="orthographicFront"/>
            <a:lightRig rig="contrasting" dir="t">
              <a:rot lat="0" lon="0" rev="4200000"/>
            </a:lightRig>
          </a:scene3d>
          <a:sp3d prstMaterial="plastic">
            <a:contourClr>
              <a:srgbClr val="969696"/>
            </a:contourClr>
          </a:sp3d>
        </p:spPr>
      </p:pic>
      <p:grpSp>
        <p:nvGrpSpPr>
          <p:cNvPr id="5" name="组合 4"/>
          <p:cNvGrpSpPr/>
          <p:nvPr/>
        </p:nvGrpSpPr>
        <p:grpSpPr>
          <a:xfrm>
            <a:off x="3246564" y="1790695"/>
            <a:ext cx="2811002" cy="1871723"/>
            <a:chOff x="3181434" y="1805261"/>
            <a:chExt cx="2970812" cy="1978134"/>
          </a:xfrm>
        </p:grpSpPr>
        <p:sp>
          <p:nvSpPr>
            <p:cNvPr id="4" name="圆角矩形 3"/>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64" name="TextBox 63"/>
            <p:cNvSpPr txBox="1"/>
            <p:nvPr/>
          </p:nvSpPr>
          <p:spPr>
            <a:xfrm>
              <a:off x="3445368" y="2514241"/>
              <a:ext cx="2407339" cy="683076"/>
            </a:xfrm>
            <a:prstGeom prst="rect">
              <a:avLst/>
            </a:prstGeom>
            <a:noFill/>
          </p:spPr>
          <p:txBody>
            <a:bodyPr wrap="square" rtlCol="0">
              <a:spAutoFit/>
            </a:bodyPr>
            <a:lstStyle/>
            <a:p>
              <a:pPr algn="just"/>
              <a:r>
                <a:rPr lang="zh-CN" altLang="en-US" sz="1200" dirty="0">
                  <a:solidFill>
                    <a:schemeClr val="bg1"/>
                  </a:solidFill>
                  <a:cs typeface="+mn-ea"/>
                  <a:sym typeface="+mn-lt"/>
                </a:rPr>
                <a:t>这里可以添加主要内容这里可以添加主要内容这里可以添加主要内容</a:t>
              </a:r>
            </a:p>
          </p:txBody>
        </p:sp>
        <p:sp>
          <p:nvSpPr>
            <p:cNvPr id="65" name="TextBox 64"/>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29" name="组合 28"/>
          <p:cNvGrpSpPr/>
          <p:nvPr/>
        </p:nvGrpSpPr>
        <p:grpSpPr>
          <a:xfrm>
            <a:off x="9064909" y="1790695"/>
            <a:ext cx="2811002" cy="1871723"/>
            <a:chOff x="3181434" y="1805261"/>
            <a:chExt cx="2970812" cy="1978134"/>
          </a:xfrm>
        </p:grpSpPr>
        <p:sp>
          <p:nvSpPr>
            <p:cNvPr id="30" name="圆角矩形 29"/>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1" name="TextBox 30"/>
            <p:cNvSpPr txBox="1"/>
            <p:nvPr/>
          </p:nvSpPr>
          <p:spPr>
            <a:xfrm>
              <a:off x="3445368" y="2514241"/>
              <a:ext cx="2407339" cy="683076"/>
            </a:xfrm>
            <a:prstGeom prst="rect">
              <a:avLst/>
            </a:prstGeom>
            <a:noFill/>
          </p:spPr>
          <p:txBody>
            <a:bodyPr wrap="square" rtlCol="0">
              <a:spAutoFit/>
            </a:bodyPr>
            <a:lstStyle/>
            <a:p>
              <a:pPr algn="just"/>
              <a:r>
                <a:rPr lang="zh-CN" altLang="en-US" sz="1200" dirty="0">
                  <a:solidFill>
                    <a:schemeClr val="bg1"/>
                  </a:solidFill>
                  <a:cs typeface="+mn-ea"/>
                  <a:sym typeface="+mn-lt"/>
                </a:rPr>
                <a:t>这里可以添加主要内容这里可以添加主要内容这里可以添加主要内容</a:t>
              </a:r>
            </a:p>
          </p:txBody>
        </p:sp>
        <p:sp>
          <p:nvSpPr>
            <p:cNvPr id="32" name="TextBox 31"/>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28" name="组合 27"/>
          <p:cNvGrpSpPr/>
          <p:nvPr/>
        </p:nvGrpSpPr>
        <p:grpSpPr>
          <a:xfrm>
            <a:off x="335360" y="3782290"/>
            <a:ext cx="2811002" cy="1871723"/>
            <a:chOff x="3181434" y="1805261"/>
            <a:chExt cx="2970812" cy="1978134"/>
          </a:xfrm>
        </p:grpSpPr>
        <p:sp>
          <p:nvSpPr>
            <p:cNvPr id="33" name="圆角矩形 32"/>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4" name="TextBox 33"/>
            <p:cNvSpPr txBox="1"/>
            <p:nvPr/>
          </p:nvSpPr>
          <p:spPr>
            <a:xfrm>
              <a:off x="3445368" y="2723986"/>
              <a:ext cx="2407339" cy="683076"/>
            </a:xfrm>
            <a:prstGeom prst="rect">
              <a:avLst/>
            </a:prstGeom>
            <a:noFill/>
          </p:spPr>
          <p:txBody>
            <a:bodyPr wrap="square" rtlCol="0">
              <a:spAutoFit/>
            </a:bodyPr>
            <a:lstStyle/>
            <a:p>
              <a:pPr algn="just"/>
              <a:r>
                <a:rPr lang="zh-CN" altLang="en-US" sz="1200" dirty="0">
                  <a:solidFill>
                    <a:schemeClr val="bg1"/>
                  </a:solidFill>
                  <a:cs typeface="+mn-ea"/>
                  <a:sym typeface="+mn-lt"/>
                </a:rPr>
                <a:t>这里可以添加主要内容这里可以添加主要内容这里可以添加主要内容</a:t>
              </a:r>
            </a:p>
          </p:txBody>
        </p:sp>
        <p:sp>
          <p:nvSpPr>
            <p:cNvPr id="38" name="TextBox 37"/>
            <p:cNvSpPr txBox="1"/>
            <p:nvPr/>
          </p:nvSpPr>
          <p:spPr>
            <a:xfrm>
              <a:off x="4081346" y="2323876"/>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41" name="组合 40"/>
          <p:cNvGrpSpPr/>
          <p:nvPr/>
        </p:nvGrpSpPr>
        <p:grpSpPr>
          <a:xfrm>
            <a:off x="6156269" y="3782290"/>
            <a:ext cx="2811002" cy="1871723"/>
            <a:chOff x="3181434" y="1805261"/>
            <a:chExt cx="2970812" cy="1978134"/>
          </a:xfrm>
        </p:grpSpPr>
        <p:sp>
          <p:nvSpPr>
            <p:cNvPr id="42" name="圆角矩形 41"/>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3" name="TextBox 42"/>
            <p:cNvSpPr txBox="1"/>
            <p:nvPr/>
          </p:nvSpPr>
          <p:spPr>
            <a:xfrm>
              <a:off x="3445368" y="2754763"/>
              <a:ext cx="2407339" cy="683076"/>
            </a:xfrm>
            <a:prstGeom prst="rect">
              <a:avLst/>
            </a:prstGeom>
            <a:noFill/>
          </p:spPr>
          <p:txBody>
            <a:bodyPr wrap="square" rtlCol="0">
              <a:spAutoFit/>
            </a:bodyPr>
            <a:lstStyle/>
            <a:p>
              <a:pPr algn="just"/>
              <a:r>
                <a:rPr lang="zh-CN" altLang="en-US" sz="1200" dirty="0">
                  <a:solidFill>
                    <a:schemeClr val="bg1"/>
                  </a:solidFill>
                  <a:cs typeface="+mn-ea"/>
                  <a:sym typeface="+mn-lt"/>
                </a:rPr>
                <a:t>这里可以添加主要内容这里可以添加主要内容这里可以添加主要内容</a:t>
              </a:r>
            </a:p>
          </p:txBody>
        </p:sp>
        <p:sp>
          <p:nvSpPr>
            <p:cNvPr id="44" name="TextBox 43"/>
            <p:cNvSpPr txBox="1"/>
            <p:nvPr/>
          </p:nvSpPr>
          <p:spPr>
            <a:xfrm>
              <a:off x="4081346" y="2354654"/>
              <a:ext cx="1170988" cy="390329"/>
            </a:xfrm>
            <a:prstGeom prst="rect">
              <a:avLst/>
            </a:prstGeom>
            <a:noFill/>
          </p:spPr>
          <p:txBody>
            <a:bodyPr wrap="none" rtlCol="0">
              <a:spAutoFit/>
            </a:bodyPr>
            <a:lstStyle/>
            <a:p>
              <a:pPr algn="ctr"/>
              <a:r>
                <a:rPr lang="zh-CN" altLang="en-US" b="1" dirty="0">
                  <a:solidFill>
                    <a:schemeClr val="bg1"/>
                  </a:solidFill>
                  <a:cs typeface="+mn-ea"/>
                  <a:sym typeface="+mn-lt"/>
                </a:rPr>
                <a:t>项目名称</a:t>
              </a:r>
            </a:p>
          </p:txBody>
        </p:sp>
      </p:grpSp>
      <p:grpSp>
        <p:nvGrpSpPr>
          <p:cNvPr id="47" name="组合 46"/>
          <p:cNvGrpSpPr/>
          <p:nvPr/>
        </p:nvGrpSpPr>
        <p:grpSpPr>
          <a:xfrm>
            <a:off x="1260473" y="3227936"/>
            <a:ext cx="960776" cy="960776"/>
            <a:chOff x="1685658" y="3209869"/>
            <a:chExt cx="960776" cy="960776"/>
          </a:xfrm>
        </p:grpSpPr>
        <p:sp>
          <p:nvSpPr>
            <p:cNvPr id="48" name="椭圆 47"/>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49" name="TextBox 48"/>
            <p:cNvSpPr txBox="1"/>
            <p:nvPr/>
          </p:nvSpPr>
          <p:spPr>
            <a:xfrm>
              <a:off x="1737883" y="3508758"/>
              <a:ext cx="856325" cy="400110"/>
            </a:xfrm>
            <a:prstGeom prst="rect">
              <a:avLst/>
            </a:prstGeom>
            <a:noFill/>
          </p:spPr>
          <p:txBody>
            <a:bodyPr wrap="none" rtlCol="0">
              <a:spAutoFit/>
            </a:bodyPr>
            <a:lstStyle>
              <a:defPPr>
                <a:defRPr lang="zh-CN"/>
              </a:defPPr>
              <a:lvl1pPr algn="ctr">
                <a:defRPr sz="24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sz="2000" dirty="0">
                  <a:solidFill>
                    <a:schemeClr val="bg2">
                      <a:lumMod val="10000"/>
                    </a:schemeClr>
                  </a:solidFill>
                  <a:latin typeface="+mn-lt"/>
                  <a:ea typeface="+mn-ea"/>
                  <a:cs typeface="+mn-ea"/>
                  <a:sym typeface="+mn-lt"/>
                </a:rPr>
                <a:t>项目</a:t>
              </a:r>
              <a:r>
                <a:rPr lang="en-US" altLang="zh-CN" sz="2000" dirty="0">
                  <a:solidFill>
                    <a:schemeClr val="bg2">
                      <a:lumMod val="10000"/>
                    </a:schemeClr>
                  </a:solidFill>
                  <a:latin typeface="+mn-lt"/>
                  <a:ea typeface="+mn-ea"/>
                  <a:cs typeface="+mn-ea"/>
                  <a:sym typeface="+mn-lt"/>
                </a:rPr>
                <a:t>1</a:t>
              </a:r>
              <a:endParaRPr lang="zh-CN" altLang="en-US" sz="2000" dirty="0">
                <a:solidFill>
                  <a:schemeClr val="bg2">
                    <a:lumMod val="10000"/>
                  </a:schemeClr>
                </a:solidFill>
                <a:latin typeface="+mn-lt"/>
                <a:ea typeface="+mn-ea"/>
                <a:cs typeface="+mn-ea"/>
                <a:sym typeface="+mn-lt"/>
              </a:endParaRPr>
            </a:p>
          </p:txBody>
        </p:sp>
      </p:grpSp>
      <p:grpSp>
        <p:nvGrpSpPr>
          <p:cNvPr id="61" name="组合 60"/>
          <p:cNvGrpSpPr/>
          <p:nvPr/>
        </p:nvGrpSpPr>
        <p:grpSpPr>
          <a:xfrm>
            <a:off x="4169499" y="3227936"/>
            <a:ext cx="960776" cy="960776"/>
            <a:chOff x="1685658" y="3209869"/>
            <a:chExt cx="960776" cy="960776"/>
          </a:xfrm>
        </p:grpSpPr>
        <p:sp>
          <p:nvSpPr>
            <p:cNvPr id="62" name="椭圆 61"/>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3" name="TextBox 62"/>
            <p:cNvSpPr txBox="1"/>
            <p:nvPr/>
          </p:nvSpPr>
          <p:spPr>
            <a:xfrm>
              <a:off x="1737883" y="3490202"/>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2</a:t>
              </a:r>
              <a:endParaRPr lang="zh-CN" altLang="en-US" dirty="0">
                <a:solidFill>
                  <a:schemeClr val="bg2">
                    <a:lumMod val="10000"/>
                  </a:schemeClr>
                </a:solidFill>
                <a:latin typeface="+mn-lt"/>
                <a:ea typeface="+mn-ea"/>
                <a:cs typeface="+mn-ea"/>
                <a:sym typeface="+mn-lt"/>
              </a:endParaRPr>
            </a:p>
          </p:txBody>
        </p:sp>
      </p:grpSp>
      <p:grpSp>
        <p:nvGrpSpPr>
          <p:cNvPr id="66" name="组合 65"/>
          <p:cNvGrpSpPr/>
          <p:nvPr/>
        </p:nvGrpSpPr>
        <p:grpSpPr>
          <a:xfrm>
            <a:off x="7049819" y="3227936"/>
            <a:ext cx="960776" cy="960776"/>
            <a:chOff x="1685658" y="3209869"/>
            <a:chExt cx="960776" cy="960776"/>
          </a:xfrm>
        </p:grpSpPr>
        <p:sp>
          <p:nvSpPr>
            <p:cNvPr id="67" name="椭圆 66"/>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8" name="TextBox 67"/>
            <p:cNvSpPr txBox="1"/>
            <p:nvPr/>
          </p:nvSpPr>
          <p:spPr>
            <a:xfrm>
              <a:off x="1737883" y="3508758"/>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3</a:t>
              </a:r>
              <a:endParaRPr lang="zh-CN" altLang="en-US" dirty="0">
                <a:solidFill>
                  <a:schemeClr val="bg2">
                    <a:lumMod val="10000"/>
                  </a:schemeClr>
                </a:solidFill>
                <a:latin typeface="+mn-lt"/>
                <a:ea typeface="+mn-ea"/>
                <a:cs typeface="+mn-ea"/>
                <a:sym typeface="+mn-lt"/>
              </a:endParaRPr>
            </a:p>
          </p:txBody>
        </p:sp>
      </p:grpSp>
      <p:grpSp>
        <p:nvGrpSpPr>
          <p:cNvPr id="69" name="组合 68"/>
          <p:cNvGrpSpPr/>
          <p:nvPr/>
        </p:nvGrpSpPr>
        <p:grpSpPr>
          <a:xfrm>
            <a:off x="10002147" y="3227936"/>
            <a:ext cx="960776" cy="960776"/>
            <a:chOff x="1685658" y="3209869"/>
            <a:chExt cx="960776" cy="960776"/>
          </a:xfrm>
        </p:grpSpPr>
        <p:sp>
          <p:nvSpPr>
            <p:cNvPr id="70" name="椭圆 69"/>
            <p:cNvSpPr/>
            <p:nvPr/>
          </p:nvSpPr>
          <p:spPr>
            <a:xfrm>
              <a:off x="1685658" y="3209869"/>
              <a:ext cx="960776" cy="960776"/>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1" name="TextBox 70"/>
            <p:cNvSpPr txBox="1"/>
            <p:nvPr/>
          </p:nvSpPr>
          <p:spPr>
            <a:xfrm>
              <a:off x="1737883" y="3490202"/>
              <a:ext cx="856325" cy="400110"/>
            </a:xfrm>
            <a:prstGeom prst="rect">
              <a:avLst/>
            </a:prstGeom>
            <a:noFill/>
          </p:spPr>
          <p:txBody>
            <a:bodyPr wrap="none" rtlCol="0">
              <a:spAutoFit/>
            </a:bodyPr>
            <a:lstStyle>
              <a:defPPr>
                <a:defRPr lang="zh-CN"/>
              </a:defPPr>
              <a:lvl1pPr algn="ctr">
                <a:defRPr sz="2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r>
                <a:rPr lang="zh-CN" altLang="en-US" dirty="0">
                  <a:solidFill>
                    <a:schemeClr val="bg2">
                      <a:lumMod val="10000"/>
                    </a:schemeClr>
                  </a:solidFill>
                  <a:latin typeface="+mn-lt"/>
                  <a:ea typeface="+mn-ea"/>
                  <a:cs typeface="+mn-ea"/>
                  <a:sym typeface="+mn-lt"/>
                </a:rPr>
                <a:t>项目</a:t>
              </a:r>
              <a:r>
                <a:rPr lang="en-US" altLang="zh-CN" dirty="0">
                  <a:solidFill>
                    <a:schemeClr val="bg2">
                      <a:lumMod val="10000"/>
                    </a:schemeClr>
                  </a:solidFill>
                  <a:latin typeface="+mn-lt"/>
                  <a:ea typeface="+mn-ea"/>
                  <a:cs typeface="+mn-ea"/>
                  <a:sym typeface="+mn-lt"/>
                </a:rPr>
                <a:t>4</a:t>
              </a:r>
              <a:endParaRPr lang="zh-CN" altLang="en-US" dirty="0">
                <a:solidFill>
                  <a:schemeClr val="bg2">
                    <a:lumMod val="10000"/>
                  </a:schemeClr>
                </a:solidFill>
                <a:latin typeface="+mn-lt"/>
                <a:ea typeface="+mn-ea"/>
                <a:cs typeface="+mn-ea"/>
                <a:sym typeface="+mn-lt"/>
              </a:endParaRPr>
            </a:p>
          </p:txBody>
        </p:sp>
      </p:grpSp>
      <p:sp>
        <p:nvSpPr>
          <p:cNvPr id="73" name="TextBox 72"/>
          <p:cNvSpPr txBox="1"/>
          <p:nvPr/>
        </p:nvSpPr>
        <p:spPr>
          <a:xfrm>
            <a:off x="2002064" y="6015885"/>
            <a:ext cx="8317892" cy="338554"/>
          </a:xfrm>
          <a:prstGeom prst="rect">
            <a:avLst/>
          </a:prstGeom>
          <a:noFill/>
        </p:spPr>
        <p:txBody>
          <a:bodyPr wrap="square" rtlCol="0">
            <a:spAutoFit/>
          </a:bodyPr>
          <a:lstStyle/>
          <a:p>
            <a:pPr algn="ctr"/>
            <a:r>
              <a:rPr lang="zh-CN" altLang="en-US" sz="1600" dirty="0">
                <a:solidFill>
                  <a:schemeClr val="bg1"/>
                </a:solidFill>
                <a:cs typeface="+mn-ea"/>
                <a:sym typeface="+mn-lt"/>
              </a:rPr>
              <a:t>此处添加详细文本描述此处添加详细文本描述此处添加详细文本描述此处添加详细文本描述</a:t>
            </a:r>
          </a:p>
        </p:txBody>
      </p:sp>
      <p:grpSp>
        <p:nvGrpSpPr>
          <p:cNvPr id="39" name="组合 38"/>
          <p:cNvGrpSpPr/>
          <p:nvPr/>
        </p:nvGrpSpPr>
        <p:grpSpPr>
          <a:xfrm>
            <a:off x="3246564" y="1788381"/>
            <a:ext cx="2811002" cy="1871723"/>
            <a:chOff x="3181434" y="1805261"/>
            <a:chExt cx="2970812" cy="1978134"/>
          </a:xfrm>
        </p:grpSpPr>
        <p:sp>
          <p:nvSpPr>
            <p:cNvPr id="45" name="圆角矩形 44"/>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46" name="TextBox 63"/>
            <p:cNvSpPr txBox="1"/>
            <p:nvPr/>
          </p:nvSpPr>
          <p:spPr>
            <a:xfrm>
              <a:off x="3445368" y="2514241"/>
              <a:ext cx="2407339" cy="683076"/>
            </a:xfrm>
            <a:prstGeom prst="rect">
              <a:avLst/>
            </a:prstGeom>
            <a:noFill/>
          </p:spPr>
          <p:txBody>
            <a:bodyPr wrap="square" rtlCol="0">
              <a:spAutoFit/>
            </a:bodyPr>
            <a:lstStyle/>
            <a:p>
              <a:pPr algn="just"/>
              <a:r>
                <a:rPr lang="zh-CN" altLang="en-US" sz="1200" dirty="0">
                  <a:solidFill>
                    <a:schemeClr val="bg2">
                      <a:lumMod val="10000"/>
                    </a:schemeClr>
                  </a:solidFill>
                  <a:cs typeface="+mn-ea"/>
                  <a:sym typeface="+mn-lt"/>
                </a:rPr>
                <a:t>这里可以添加主要内容这里可以添加主要内容这里可以添加主要内容</a:t>
              </a:r>
            </a:p>
          </p:txBody>
        </p:sp>
        <p:sp>
          <p:nvSpPr>
            <p:cNvPr id="50" name="TextBox 64"/>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1" name="组合 50"/>
          <p:cNvGrpSpPr/>
          <p:nvPr/>
        </p:nvGrpSpPr>
        <p:grpSpPr>
          <a:xfrm>
            <a:off x="9064909" y="1788381"/>
            <a:ext cx="2811002" cy="1871723"/>
            <a:chOff x="3181434" y="1805261"/>
            <a:chExt cx="2970812" cy="1978134"/>
          </a:xfrm>
        </p:grpSpPr>
        <p:sp>
          <p:nvSpPr>
            <p:cNvPr id="52" name="圆角矩形 51"/>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3" name="TextBox 30"/>
            <p:cNvSpPr txBox="1"/>
            <p:nvPr/>
          </p:nvSpPr>
          <p:spPr>
            <a:xfrm>
              <a:off x="3445368" y="2514241"/>
              <a:ext cx="2407339" cy="683076"/>
            </a:xfrm>
            <a:prstGeom prst="rect">
              <a:avLst/>
            </a:prstGeom>
            <a:noFill/>
          </p:spPr>
          <p:txBody>
            <a:bodyPr wrap="square" rtlCol="0">
              <a:spAutoFit/>
            </a:bodyPr>
            <a:lstStyle/>
            <a:p>
              <a:pPr algn="just"/>
              <a:r>
                <a:rPr lang="zh-CN" altLang="en-US" sz="1200" dirty="0">
                  <a:solidFill>
                    <a:schemeClr val="bg2">
                      <a:lumMod val="10000"/>
                    </a:schemeClr>
                  </a:solidFill>
                  <a:cs typeface="+mn-ea"/>
                  <a:sym typeface="+mn-lt"/>
                </a:rPr>
                <a:t>这里可以添加主要内容这里可以添加主要内容这里可以添加主要内容</a:t>
              </a:r>
            </a:p>
          </p:txBody>
        </p:sp>
        <p:sp>
          <p:nvSpPr>
            <p:cNvPr id="54" name="TextBox 31"/>
            <p:cNvSpPr txBox="1"/>
            <p:nvPr/>
          </p:nvSpPr>
          <p:spPr>
            <a:xfrm>
              <a:off x="4081346" y="2114131"/>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5" name="组合 54"/>
          <p:cNvGrpSpPr/>
          <p:nvPr/>
        </p:nvGrpSpPr>
        <p:grpSpPr>
          <a:xfrm>
            <a:off x="335360" y="3779976"/>
            <a:ext cx="2811002" cy="1871723"/>
            <a:chOff x="3181434" y="1805261"/>
            <a:chExt cx="2970812" cy="1978134"/>
          </a:xfrm>
        </p:grpSpPr>
        <p:sp>
          <p:nvSpPr>
            <p:cNvPr id="56" name="圆角矩形 55"/>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7" name="TextBox 33"/>
            <p:cNvSpPr txBox="1"/>
            <p:nvPr/>
          </p:nvSpPr>
          <p:spPr>
            <a:xfrm>
              <a:off x="3445368" y="2723986"/>
              <a:ext cx="2407339" cy="683076"/>
            </a:xfrm>
            <a:prstGeom prst="rect">
              <a:avLst/>
            </a:prstGeom>
            <a:noFill/>
          </p:spPr>
          <p:txBody>
            <a:bodyPr wrap="square" rtlCol="0">
              <a:spAutoFit/>
            </a:bodyPr>
            <a:lstStyle/>
            <a:p>
              <a:pPr algn="just"/>
              <a:r>
                <a:rPr lang="zh-CN" altLang="en-US" sz="1200" dirty="0">
                  <a:solidFill>
                    <a:schemeClr val="bg2">
                      <a:lumMod val="10000"/>
                    </a:schemeClr>
                  </a:solidFill>
                  <a:cs typeface="+mn-ea"/>
                  <a:sym typeface="+mn-lt"/>
                </a:rPr>
                <a:t>这里可以添加主要内容这里可以添加主要内容这里可以添加主要内容</a:t>
              </a:r>
            </a:p>
          </p:txBody>
        </p:sp>
        <p:sp>
          <p:nvSpPr>
            <p:cNvPr id="58" name="TextBox 37"/>
            <p:cNvSpPr txBox="1"/>
            <p:nvPr/>
          </p:nvSpPr>
          <p:spPr>
            <a:xfrm>
              <a:off x="4081346" y="2323876"/>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grpSp>
        <p:nvGrpSpPr>
          <p:cNvPr id="59" name="组合 58"/>
          <p:cNvGrpSpPr/>
          <p:nvPr/>
        </p:nvGrpSpPr>
        <p:grpSpPr>
          <a:xfrm>
            <a:off x="6156269" y="3779976"/>
            <a:ext cx="2811002" cy="1871723"/>
            <a:chOff x="3181434" y="1805261"/>
            <a:chExt cx="2970812" cy="1978134"/>
          </a:xfrm>
        </p:grpSpPr>
        <p:sp>
          <p:nvSpPr>
            <p:cNvPr id="60" name="圆角矩形 59"/>
            <p:cNvSpPr/>
            <p:nvPr/>
          </p:nvSpPr>
          <p:spPr>
            <a:xfrm>
              <a:off x="3181434" y="1805261"/>
              <a:ext cx="2970812" cy="1978134"/>
            </a:xfrm>
            <a:prstGeom prst="roundRect">
              <a:avLst/>
            </a:prstGeom>
            <a:blipFill>
              <a:blip r:embed="rId7"/>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2" name="TextBox 42"/>
            <p:cNvSpPr txBox="1"/>
            <p:nvPr/>
          </p:nvSpPr>
          <p:spPr>
            <a:xfrm>
              <a:off x="3445368" y="2754763"/>
              <a:ext cx="2407339" cy="683076"/>
            </a:xfrm>
            <a:prstGeom prst="rect">
              <a:avLst/>
            </a:prstGeom>
            <a:noFill/>
          </p:spPr>
          <p:txBody>
            <a:bodyPr wrap="square" rtlCol="0">
              <a:spAutoFit/>
            </a:bodyPr>
            <a:lstStyle/>
            <a:p>
              <a:pPr algn="just"/>
              <a:r>
                <a:rPr lang="zh-CN" altLang="en-US" sz="1200" dirty="0">
                  <a:solidFill>
                    <a:schemeClr val="bg2">
                      <a:lumMod val="10000"/>
                    </a:schemeClr>
                  </a:solidFill>
                  <a:cs typeface="+mn-ea"/>
                  <a:sym typeface="+mn-lt"/>
                </a:rPr>
                <a:t>这里可以添加主要内容这里可以添加主要内容这里可以添加主要内容</a:t>
              </a:r>
            </a:p>
          </p:txBody>
        </p:sp>
        <p:sp>
          <p:nvSpPr>
            <p:cNvPr id="74" name="TextBox 43"/>
            <p:cNvSpPr txBox="1"/>
            <p:nvPr/>
          </p:nvSpPr>
          <p:spPr>
            <a:xfrm>
              <a:off x="4081346" y="2354654"/>
              <a:ext cx="1170988" cy="390329"/>
            </a:xfrm>
            <a:prstGeom prst="rect">
              <a:avLst/>
            </a:prstGeom>
            <a:noFill/>
          </p:spPr>
          <p:txBody>
            <a:bodyPr wrap="none" rtlCol="0">
              <a:spAutoFit/>
            </a:bodyPr>
            <a:lstStyle/>
            <a:p>
              <a:pPr algn="ctr"/>
              <a:r>
                <a:rPr lang="zh-CN" altLang="en-US" b="1" dirty="0">
                  <a:solidFill>
                    <a:schemeClr val="bg2">
                      <a:lumMod val="10000"/>
                    </a:schemeClr>
                  </a:solidFill>
                  <a:cs typeface="+mn-ea"/>
                  <a:sym typeface="+mn-lt"/>
                </a:rPr>
                <a:t>项目名称</a:t>
              </a:r>
            </a:p>
          </p:txBody>
        </p:sp>
      </p:grpSp>
      <p:sp>
        <p:nvSpPr>
          <p:cNvPr id="75"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76" name="图片 75"/>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2722999216"/>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p:tgtEl>
                                          <p:spTgt spid="36"/>
                                        </p:tgtEl>
                                        <p:attrNameLst>
                                          <p:attrName>ppt_y</p:attrName>
                                        </p:attrNameLst>
                                      </p:cBhvr>
                                      <p:tavLst>
                                        <p:tav tm="0">
                                          <p:val>
                                            <p:strVal val="#ppt_y+#ppt_h*1.125000"/>
                                          </p:val>
                                        </p:tav>
                                        <p:tav tm="100000">
                                          <p:val>
                                            <p:strVal val="#ppt_y"/>
                                          </p:val>
                                        </p:tav>
                                      </p:tavLst>
                                    </p:anim>
                                    <p:animEffect transition="in" filter="wipe(up)">
                                      <p:cBhvr>
                                        <p:cTn id="8" dur="500"/>
                                        <p:tgtEl>
                                          <p:spTgt spid="36"/>
                                        </p:tgtEl>
                                      </p:cBhvr>
                                    </p:animEffect>
                                  </p:childTnLst>
                                </p:cTn>
                              </p:par>
                              <p:par>
                                <p:cTn id="9" presetID="12" presetClass="entr" presetSubtype="1"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ppt_y</p:attrName>
                                        </p:attrNameLst>
                                      </p:cBhvr>
                                      <p:tavLst>
                                        <p:tav tm="0">
                                          <p:val>
                                            <p:strVal val="#ppt_y-#ppt_h*1.125000"/>
                                          </p:val>
                                        </p:tav>
                                        <p:tav tm="100000">
                                          <p:val>
                                            <p:strVal val="#ppt_y"/>
                                          </p:val>
                                        </p:tav>
                                      </p:tavLst>
                                    </p:anim>
                                    <p:animEffect transition="in" filter="wipe(down)">
                                      <p:cBhvr>
                                        <p:cTn id="12" dur="500"/>
                                        <p:tgtEl>
                                          <p:spTgt spid="28"/>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47"/>
                                        </p:tgtEl>
                                        <p:attrNameLst>
                                          <p:attrName>style.visibility</p:attrName>
                                        </p:attrNameLst>
                                      </p:cBhvr>
                                      <p:to>
                                        <p:strVal val="visible"/>
                                      </p:to>
                                    </p:set>
                                    <p:anim calcmode="lin" valueType="num">
                                      <p:cBhvr>
                                        <p:cTn id="16" dur="500" fill="hold"/>
                                        <p:tgtEl>
                                          <p:spTgt spid="47"/>
                                        </p:tgtEl>
                                        <p:attrNameLst>
                                          <p:attrName>ppt_w</p:attrName>
                                        </p:attrNameLst>
                                      </p:cBhvr>
                                      <p:tavLst>
                                        <p:tav tm="0">
                                          <p:val>
                                            <p:fltVal val="0"/>
                                          </p:val>
                                        </p:tav>
                                        <p:tav tm="100000">
                                          <p:val>
                                            <p:strVal val="#ppt_w"/>
                                          </p:val>
                                        </p:tav>
                                      </p:tavLst>
                                    </p:anim>
                                    <p:anim calcmode="lin" valueType="num">
                                      <p:cBhvr>
                                        <p:cTn id="17" dur="500" fill="hold"/>
                                        <p:tgtEl>
                                          <p:spTgt spid="47"/>
                                        </p:tgtEl>
                                        <p:attrNameLst>
                                          <p:attrName>ppt_h</p:attrName>
                                        </p:attrNameLst>
                                      </p:cBhvr>
                                      <p:tavLst>
                                        <p:tav tm="0">
                                          <p:val>
                                            <p:fltVal val="0"/>
                                          </p:val>
                                        </p:tav>
                                        <p:tav tm="100000">
                                          <p:val>
                                            <p:strVal val="#ppt_h"/>
                                          </p:val>
                                        </p:tav>
                                      </p:tavLst>
                                    </p:anim>
                                    <p:animEffect transition="in" filter="fade">
                                      <p:cBhvr>
                                        <p:cTn id="18" dur="500"/>
                                        <p:tgtEl>
                                          <p:spTgt spid="47"/>
                                        </p:tgtEl>
                                      </p:cBhvr>
                                    </p:animEffect>
                                  </p:childTnLst>
                                </p:cTn>
                              </p:par>
                            </p:childTnLst>
                          </p:cTn>
                        </p:par>
                        <p:par>
                          <p:cTn id="19" fill="hold">
                            <p:stCondLst>
                              <p:cond delay="10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par>
                                <p:cTn id="24" presetID="12" presetClass="entr" presetSubtype="4"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 calcmode="lin" valueType="num">
                                      <p:cBhvr additive="base">
                                        <p:cTn id="26" dur="500"/>
                                        <p:tgtEl>
                                          <p:spTgt spid="40"/>
                                        </p:tgtEl>
                                        <p:attrNameLst>
                                          <p:attrName>ppt_y</p:attrName>
                                        </p:attrNameLst>
                                      </p:cBhvr>
                                      <p:tavLst>
                                        <p:tav tm="0">
                                          <p:val>
                                            <p:strVal val="#ppt_y+#ppt_h*1.125000"/>
                                          </p:val>
                                        </p:tav>
                                        <p:tav tm="100000">
                                          <p:val>
                                            <p:strVal val="#ppt_y"/>
                                          </p:val>
                                        </p:tav>
                                      </p:tavLst>
                                    </p:anim>
                                    <p:animEffect transition="in" filter="wipe(up)">
                                      <p:cBhvr>
                                        <p:cTn id="27" dur="500"/>
                                        <p:tgtEl>
                                          <p:spTgt spid="40"/>
                                        </p:tgtEl>
                                      </p:cBhvr>
                                    </p:animEffect>
                                  </p:childTnLst>
                                </p:cTn>
                              </p:par>
                            </p:childTnLst>
                          </p:cTn>
                        </p:par>
                        <p:par>
                          <p:cTn id="28" fill="hold">
                            <p:stCondLst>
                              <p:cond delay="1500"/>
                            </p:stCondLst>
                            <p:childTnLst>
                              <p:par>
                                <p:cTn id="29" presetID="53" presetClass="entr" presetSubtype="16" fill="hold" nodeType="afterEffect">
                                  <p:stCondLst>
                                    <p:cond delay="0"/>
                                  </p:stCondLst>
                                  <p:childTnLst>
                                    <p:set>
                                      <p:cBhvr>
                                        <p:cTn id="30" dur="1" fill="hold">
                                          <p:stCondLst>
                                            <p:cond delay="0"/>
                                          </p:stCondLst>
                                        </p:cTn>
                                        <p:tgtEl>
                                          <p:spTgt spid="61"/>
                                        </p:tgtEl>
                                        <p:attrNameLst>
                                          <p:attrName>style.visibility</p:attrName>
                                        </p:attrNameLst>
                                      </p:cBhvr>
                                      <p:to>
                                        <p:strVal val="visible"/>
                                      </p:to>
                                    </p:set>
                                    <p:anim calcmode="lin" valueType="num">
                                      <p:cBhvr>
                                        <p:cTn id="31" dur="500" fill="hold"/>
                                        <p:tgtEl>
                                          <p:spTgt spid="61"/>
                                        </p:tgtEl>
                                        <p:attrNameLst>
                                          <p:attrName>ppt_w</p:attrName>
                                        </p:attrNameLst>
                                      </p:cBhvr>
                                      <p:tavLst>
                                        <p:tav tm="0">
                                          <p:val>
                                            <p:fltVal val="0"/>
                                          </p:val>
                                        </p:tav>
                                        <p:tav tm="100000">
                                          <p:val>
                                            <p:strVal val="#ppt_w"/>
                                          </p:val>
                                        </p:tav>
                                      </p:tavLst>
                                    </p:anim>
                                    <p:anim calcmode="lin" valueType="num">
                                      <p:cBhvr>
                                        <p:cTn id="32" dur="500" fill="hold"/>
                                        <p:tgtEl>
                                          <p:spTgt spid="61"/>
                                        </p:tgtEl>
                                        <p:attrNameLst>
                                          <p:attrName>ppt_h</p:attrName>
                                        </p:attrNameLst>
                                      </p:cBhvr>
                                      <p:tavLst>
                                        <p:tav tm="0">
                                          <p:val>
                                            <p:fltVal val="0"/>
                                          </p:val>
                                        </p:tav>
                                        <p:tav tm="100000">
                                          <p:val>
                                            <p:strVal val="#ppt_h"/>
                                          </p:val>
                                        </p:tav>
                                      </p:tavLst>
                                    </p:anim>
                                    <p:animEffect transition="in" filter="fade">
                                      <p:cBhvr>
                                        <p:cTn id="33" dur="500"/>
                                        <p:tgtEl>
                                          <p:spTgt spid="61"/>
                                        </p:tgtEl>
                                      </p:cBhvr>
                                    </p:animEffect>
                                  </p:childTnLst>
                                </p:cTn>
                              </p:par>
                            </p:childTnLst>
                          </p:cTn>
                        </p:par>
                        <p:par>
                          <p:cTn id="34" fill="hold">
                            <p:stCondLst>
                              <p:cond delay="2000"/>
                            </p:stCondLst>
                            <p:childTnLst>
                              <p:par>
                                <p:cTn id="35" presetID="12" presetClass="entr" presetSubtype="4" fill="hold" nodeType="afterEffect">
                                  <p:stCondLst>
                                    <p:cond delay="0"/>
                                  </p:stCondLst>
                                  <p:childTnLst>
                                    <p:set>
                                      <p:cBhvr>
                                        <p:cTn id="36" dur="1" fill="hold">
                                          <p:stCondLst>
                                            <p:cond delay="0"/>
                                          </p:stCondLst>
                                        </p:cTn>
                                        <p:tgtEl>
                                          <p:spTgt spid="37"/>
                                        </p:tgtEl>
                                        <p:attrNameLst>
                                          <p:attrName>style.visibility</p:attrName>
                                        </p:attrNameLst>
                                      </p:cBhvr>
                                      <p:to>
                                        <p:strVal val="visible"/>
                                      </p:to>
                                    </p:set>
                                    <p:anim calcmode="lin" valueType="num">
                                      <p:cBhvr additive="base">
                                        <p:cTn id="37" dur="500"/>
                                        <p:tgtEl>
                                          <p:spTgt spid="37"/>
                                        </p:tgtEl>
                                        <p:attrNameLst>
                                          <p:attrName>ppt_y</p:attrName>
                                        </p:attrNameLst>
                                      </p:cBhvr>
                                      <p:tavLst>
                                        <p:tav tm="0">
                                          <p:val>
                                            <p:strVal val="#ppt_y+#ppt_h*1.125000"/>
                                          </p:val>
                                        </p:tav>
                                        <p:tav tm="100000">
                                          <p:val>
                                            <p:strVal val="#ppt_y"/>
                                          </p:val>
                                        </p:tav>
                                      </p:tavLst>
                                    </p:anim>
                                    <p:animEffect transition="in" filter="wipe(up)">
                                      <p:cBhvr>
                                        <p:cTn id="38" dur="500"/>
                                        <p:tgtEl>
                                          <p:spTgt spid="37"/>
                                        </p:tgtEl>
                                      </p:cBhvr>
                                    </p:animEffect>
                                  </p:childTnLst>
                                </p:cTn>
                              </p:par>
                              <p:par>
                                <p:cTn id="39" presetID="12" presetClass="entr" presetSubtype="1"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p:tgtEl>
                                          <p:spTgt spid="41"/>
                                        </p:tgtEl>
                                        <p:attrNameLst>
                                          <p:attrName>ppt_y</p:attrName>
                                        </p:attrNameLst>
                                      </p:cBhvr>
                                      <p:tavLst>
                                        <p:tav tm="0">
                                          <p:val>
                                            <p:strVal val="#ppt_y-#ppt_h*1.125000"/>
                                          </p:val>
                                        </p:tav>
                                        <p:tav tm="100000">
                                          <p:val>
                                            <p:strVal val="#ppt_y"/>
                                          </p:val>
                                        </p:tav>
                                      </p:tavLst>
                                    </p:anim>
                                    <p:animEffect transition="in" filter="wipe(down)">
                                      <p:cBhvr>
                                        <p:cTn id="42" dur="500"/>
                                        <p:tgtEl>
                                          <p:spTgt spid="41"/>
                                        </p:tgtEl>
                                      </p:cBhvr>
                                    </p:animEffect>
                                  </p:childTnLst>
                                </p:cTn>
                              </p:par>
                            </p:childTnLst>
                          </p:cTn>
                        </p:par>
                        <p:par>
                          <p:cTn id="43" fill="hold">
                            <p:stCondLst>
                              <p:cond delay="2500"/>
                            </p:stCondLst>
                            <p:childTnLst>
                              <p:par>
                                <p:cTn id="44" presetID="53" presetClass="entr" presetSubtype="16" fill="hold" nodeType="afterEffect">
                                  <p:stCondLst>
                                    <p:cond delay="0"/>
                                  </p:stCondLst>
                                  <p:childTnLst>
                                    <p:set>
                                      <p:cBhvr>
                                        <p:cTn id="45" dur="1" fill="hold">
                                          <p:stCondLst>
                                            <p:cond delay="0"/>
                                          </p:stCondLst>
                                        </p:cTn>
                                        <p:tgtEl>
                                          <p:spTgt spid="66"/>
                                        </p:tgtEl>
                                        <p:attrNameLst>
                                          <p:attrName>style.visibility</p:attrName>
                                        </p:attrNameLst>
                                      </p:cBhvr>
                                      <p:to>
                                        <p:strVal val="visible"/>
                                      </p:to>
                                    </p:set>
                                    <p:anim calcmode="lin" valueType="num">
                                      <p:cBhvr>
                                        <p:cTn id="46" dur="500" fill="hold"/>
                                        <p:tgtEl>
                                          <p:spTgt spid="66"/>
                                        </p:tgtEl>
                                        <p:attrNameLst>
                                          <p:attrName>ppt_w</p:attrName>
                                        </p:attrNameLst>
                                      </p:cBhvr>
                                      <p:tavLst>
                                        <p:tav tm="0">
                                          <p:val>
                                            <p:fltVal val="0"/>
                                          </p:val>
                                        </p:tav>
                                        <p:tav tm="100000">
                                          <p:val>
                                            <p:strVal val="#ppt_w"/>
                                          </p:val>
                                        </p:tav>
                                      </p:tavLst>
                                    </p:anim>
                                    <p:anim calcmode="lin" valueType="num">
                                      <p:cBhvr>
                                        <p:cTn id="47" dur="500" fill="hold"/>
                                        <p:tgtEl>
                                          <p:spTgt spid="66"/>
                                        </p:tgtEl>
                                        <p:attrNameLst>
                                          <p:attrName>ppt_h</p:attrName>
                                        </p:attrNameLst>
                                      </p:cBhvr>
                                      <p:tavLst>
                                        <p:tav tm="0">
                                          <p:val>
                                            <p:fltVal val="0"/>
                                          </p:val>
                                        </p:tav>
                                        <p:tav tm="100000">
                                          <p:val>
                                            <p:strVal val="#ppt_h"/>
                                          </p:val>
                                        </p:tav>
                                      </p:tavLst>
                                    </p:anim>
                                    <p:animEffect transition="in" filter="fade">
                                      <p:cBhvr>
                                        <p:cTn id="48" dur="500"/>
                                        <p:tgtEl>
                                          <p:spTgt spid="66"/>
                                        </p:tgtEl>
                                      </p:cBhvr>
                                    </p:animEffect>
                                  </p:childTnLst>
                                </p:cTn>
                              </p:par>
                            </p:childTnLst>
                          </p:cTn>
                        </p:par>
                        <p:par>
                          <p:cTn id="49" fill="hold">
                            <p:stCondLst>
                              <p:cond delay="3000"/>
                            </p:stCondLst>
                            <p:childTnLst>
                              <p:par>
                                <p:cTn id="50" presetID="12" presetClass="entr" presetSubtype="1" fill="hold" nodeType="afterEffect">
                                  <p:stCondLst>
                                    <p:cond delay="0"/>
                                  </p:stCondLst>
                                  <p:childTnLst>
                                    <p:set>
                                      <p:cBhvr>
                                        <p:cTn id="51" dur="1" fill="hold">
                                          <p:stCondLst>
                                            <p:cond delay="0"/>
                                          </p:stCondLst>
                                        </p:cTn>
                                        <p:tgtEl>
                                          <p:spTgt spid="29"/>
                                        </p:tgtEl>
                                        <p:attrNameLst>
                                          <p:attrName>style.visibility</p:attrName>
                                        </p:attrNameLst>
                                      </p:cBhvr>
                                      <p:to>
                                        <p:strVal val="visible"/>
                                      </p:to>
                                    </p:set>
                                    <p:anim calcmode="lin" valueType="num">
                                      <p:cBhvr additive="base">
                                        <p:cTn id="52" dur="500"/>
                                        <p:tgtEl>
                                          <p:spTgt spid="29"/>
                                        </p:tgtEl>
                                        <p:attrNameLst>
                                          <p:attrName>ppt_y</p:attrName>
                                        </p:attrNameLst>
                                      </p:cBhvr>
                                      <p:tavLst>
                                        <p:tav tm="0">
                                          <p:val>
                                            <p:strVal val="#ppt_y-#ppt_h*1.125000"/>
                                          </p:val>
                                        </p:tav>
                                        <p:tav tm="100000">
                                          <p:val>
                                            <p:strVal val="#ppt_y"/>
                                          </p:val>
                                        </p:tav>
                                      </p:tavLst>
                                    </p:anim>
                                    <p:animEffect transition="in" filter="wipe(down)">
                                      <p:cBhvr>
                                        <p:cTn id="53" dur="500"/>
                                        <p:tgtEl>
                                          <p:spTgt spid="29"/>
                                        </p:tgtEl>
                                      </p:cBhvr>
                                    </p:animEffect>
                                  </p:childTnLst>
                                </p:cTn>
                              </p:par>
                              <p:par>
                                <p:cTn id="54" presetID="12" presetClass="entr" presetSubtype="4" fill="hold" nodeType="withEffect">
                                  <p:stCondLst>
                                    <p:cond delay="0"/>
                                  </p:stCondLst>
                                  <p:childTnLst>
                                    <p:set>
                                      <p:cBhvr>
                                        <p:cTn id="55" dur="1" fill="hold">
                                          <p:stCondLst>
                                            <p:cond delay="0"/>
                                          </p:stCondLst>
                                        </p:cTn>
                                        <p:tgtEl>
                                          <p:spTgt spid="35"/>
                                        </p:tgtEl>
                                        <p:attrNameLst>
                                          <p:attrName>style.visibility</p:attrName>
                                        </p:attrNameLst>
                                      </p:cBhvr>
                                      <p:to>
                                        <p:strVal val="visible"/>
                                      </p:to>
                                    </p:set>
                                    <p:anim calcmode="lin" valueType="num">
                                      <p:cBhvr additive="base">
                                        <p:cTn id="56" dur="500"/>
                                        <p:tgtEl>
                                          <p:spTgt spid="35"/>
                                        </p:tgtEl>
                                        <p:attrNameLst>
                                          <p:attrName>ppt_y</p:attrName>
                                        </p:attrNameLst>
                                      </p:cBhvr>
                                      <p:tavLst>
                                        <p:tav tm="0">
                                          <p:val>
                                            <p:strVal val="#ppt_y+#ppt_h*1.125000"/>
                                          </p:val>
                                        </p:tav>
                                        <p:tav tm="100000">
                                          <p:val>
                                            <p:strVal val="#ppt_y"/>
                                          </p:val>
                                        </p:tav>
                                      </p:tavLst>
                                    </p:anim>
                                    <p:animEffect transition="in" filter="wipe(up)">
                                      <p:cBhvr>
                                        <p:cTn id="57" dur="500"/>
                                        <p:tgtEl>
                                          <p:spTgt spid="35"/>
                                        </p:tgtEl>
                                      </p:cBhvr>
                                    </p:animEffect>
                                  </p:childTnLst>
                                </p:cTn>
                              </p:par>
                            </p:childTnLst>
                          </p:cTn>
                        </p:par>
                        <p:par>
                          <p:cTn id="58" fill="hold">
                            <p:stCondLst>
                              <p:cond delay="3500"/>
                            </p:stCondLst>
                            <p:childTnLst>
                              <p:par>
                                <p:cTn id="59" presetID="53" presetClass="entr" presetSubtype="16" fill="hold" nodeType="afterEffect">
                                  <p:stCondLst>
                                    <p:cond delay="0"/>
                                  </p:stCondLst>
                                  <p:childTnLst>
                                    <p:set>
                                      <p:cBhvr>
                                        <p:cTn id="60" dur="1" fill="hold">
                                          <p:stCondLst>
                                            <p:cond delay="0"/>
                                          </p:stCondLst>
                                        </p:cTn>
                                        <p:tgtEl>
                                          <p:spTgt spid="69"/>
                                        </p:tgtEl>
                                        <p:attrNameLst>
                                          <p:attrName>style.visibility</p:attrName>
                                        </p:attrNameLst>
                                      </p:cBhvr>
                                      <p:to>
                                        <p:strVal val="visible"/>
                                      </p:to>
                                    </p:set>
                                    <p:anim calcmode="lin" valueType="num">
                                      <p:cBhvr>
                                        <p:cTn id="61" dur="500" fill="hold"/>
                                        <p:tgtEl>
                                          <p:spTgt spid="69"/>
                                        </p:tgtEl>
                                        <p:attrNameLst>
                                          <p:attrName>ppt_w</p:attrName>
                                        </p:attrNameLst>
                                      </p:cBhvr>
                                      <p:tavLst>
                                        <p:tav tm="0">
                                          <p:val>
                                            <p:fltVal val="0"/>
                                          </p:val>
                                        </p:tav>
                                        <p:tav tm="100000">
                                          <p:val>
                                            <p:strVal val="#ppt_w"/>
                                          </p:val>
                                        </p:tav>
                                      </p:tavLst>
                                    </p:anim>
                                    <p:anim calcmode="lin" valueType="num">
                                      <p:cBhvr>
                                        <p:cTn id="62" dur="500" fill="hold"/>
                                        <p:tgtEl>
                                          <p:spTgt spid="69"/>
                                        </p:tgtEl>
                                        <p:attrNameLst>
                                          <p:attrName>ppt_h</p:attrName>
                                        </p:attrNameLst>
                                      </p:cBhvr>
                                      <p:tavLst>
                                        <p:tav tm="0">
                                          <p:val>
                                            <p:fltVal val="0"/>
                                          </p:val>
                                        </p:tav>
                                        <p:tav tm="100000">
                                          <p:val>
                                            <p:strVal val="#ppt_h"/>
                                          </p:val>
                                        </p:tav>
                                      </p:tavLst>
                                    </p:anim>
                                    <p:animEffect transition="in" filter="fade">
                                      <p:cBhvr>
                                        <p:cTn id="63" dur="500"/>
                                        <p:tgtEl>
                                          <p:spTgt spid="69"/>
                                        </p:tgtEl>
                                      </p:cBhvr>
                                    </p:animEffect>
                                  </p:childTnLst>
                                </p:cTn>
                              </p:par>
                            </p:childTnLst>
                          </p:cTn>
                        </p:par>
                        <p:par>
                          <p:cTn id="64" fill="hold">
                            <p:stCondLst>
                              <p:cond delay="4000"/>
                            </p:stCondLst>
                            <p:childTnLst>
                              <p:par>
                                <p:cTn id="65" presetID="53" presetClass="entr" presetSubtype="16" fill="hold" grpId="0" nodeType="afterEffect">
                                  <p:stCondLst>
                                    <p:cond delay="0"/>
                                  </p:stCondLst>
                                  <p:iterate type="lt">
                                    <p:tmPct val="10000"/>
                                  </p:iterate>
                                  <p:childTnLst>
                                    <p:set>
                                      <p:cBhvr>
                                        <p:cTn id="66" dur="1" fill="hold">
                                          <p:stCondLst>
                                            <p:cond delay="0"/>
                                          </p:stCondLst>
                                        </p:cTn>
                                        <p:tgtEl>
                                          <p:spTgt spid="73"/>
                                        </p:tgtEl>
                                        <p:attrNameLst>
                                          <p:attrName>style.visibility</p:attrName>
                                        </p:attrNameLst>
                                      </p:cBhvr>
                                      <p:to>
                                        <p:strVal val="visible"/>
                                      </p:to>
                                    </p:set>
                                    <p:anim calcmode="lin" valueType="num">
                                      <p:cBhvr>
                                        <p:cTn id="67" dur="250" fill="hold"/>
                                        <p:tgtEl>
                                          <p:spTgt spid="73"/>
                                        </p:tgtEl>
                                        <p:attrNameLst>
                                          <p:attrName>ppt_w</p:attrName>
                                        </p:attrNameLst>
                                      </p:cBhvr>
                                      <p:tavLst>
                                        <p:tav tm="0">
                                          <p:val>
                                            <p:fltVal val="0"/>
                                          </p:val>
                                        </p:tav>
                                        <p:tav tm="100000">
                                          <p:val>
                                            <p:strVal val="#ppt_w"/>
                                          </p:val>
                                        </p:tav>
                                      </p:tavLst>
                                    </p:anim>
                                    <p:anim calcmode="lin" valueType="num">
                                      <p:cBhvr>
                                        <p:cTn id="68" dur="250" fill="hold"/>
                                        <p:tgtEl>
                                          <p:spTgt spid="73"/>
                                        </p:tgtEl>
                                        <p:attrNameLst>
                                          <p:attrName>ppt_h</p:attrName>
                                        </p:attrNameLst>
                                      </p:cBhvr>
                                      <p:tavLst>
                                        <p:tav tm="0">
                                          <p:val>
                                            <p:fltVal val="0"/>
                                          </p:val>
                                        </p:tav>
                                        <p:tav tm="100000">
                                          <p:val>
                                            <p:strVal val="#ppt_h"/>
                                          </p:val>
                                        </p:tav>
                                      </p:tavLst>
                                    </p:anim>
                                    <p:animEffect transition="in" filter="fade">
                                      <p:cBhvr>
                                        <p:cTn id="69" dur="250"/>
                                        <p:tgtEl>
                                          <p:spTgt spid="73"/>
                                        </p:tgtEl>
                                      </p:cBhvr>
                                    </p:animEffect>
                                  </p:childTnLst>
                                </p:cTn>
                              </p:par>
                              <p:par>
                                <p:cTn id="70" presetID="12" presetClass="entr" presetSubtype="1"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 calcmode="lin" valueType="num">
                                      <p:cBhvr additive="base">
                                        <p:cTn id="72" dur="500"/>
                                        <p:tgtEl>
                                          <p:spTgt spid="55"/>
                                        </p:tgtEl>
                                        <p:attrNameLst>
                                          <p:attrName>ppt_y</p:attrName>
                                        </p:attrNameLst>
                                      </p:cBhvr>
                                      <p:tavLst>
                                        <p:tav tm="0">
                                          <p:val>
                                            <p:strVal val="#ppt_y-#ppt_h*1.125000"/>
                                          </p:val>
                                        </p:tav>
                                        <p:tav tm="100000">
                                          <p:val>
                                            <p:strVal val="#ppt_y"/>
                                          </p:val>
                                        </p:tav>
                                      </p:tavLst>
                                    </p:anim>
                                    <p:animEffect transition="in" filter="wipe(down)">
                                      <p:cBhvr>
                                        <p:cTn id="73" dur="500"/>
                                        <p:tgtEl>
                                          <p:spTgt spid="55"/>
                                        </p:tgtEl>
                                      </p:cBhvr>
                                    </p:animEffect>
                                  </p:childTnLst>
                                </p:cTn>
                              </p:par>
                            </p:childTnLst>
                          </p:cTn>
                        </p:par>
                        <p:par>
                          <p:cTn id="74" fill="hold">
                            <p:stCondLst>
                              <p:cond delay="5225"/>
                            </p:stCondLst>
                            <p:childTnLst>
                              <p:par>
                                <p:cTn id="75" presetID="12" presetClass="entr" presetSubtype="1" fill="hold" nodeType="afterEffect">
                                  <p:stCondLst>
                                    <p:cond delay="0"/>
                                  </p:stCondLst>
                                  <p:childTnLst>
                                    <p:set>
                                      <p:cBhvr>
                                        <p:cTn id="76" dur="1" fill="hold">
                                          <p:stCondLst>
                                            <p:cond delay="0"/>
                                          </p:stCondLst>
                                        </p:cTn>
                                        <p:tgtEl>
                                          <p:spTgt spid="39"/>
                                        </p:tgtEl>
                                        <p:attrNameLst>
                                          <p:attrName>style.visibility</p:attrName>
                                        </p:attrNameLst>
                                      </p:cBhvr>
                                      <p:to>
                                        <p:strVal val="visible"/>
                                      </p:to>
                                    </p:set>
                                    <p:anim calcmode="lin" valueType="num">
                                      <p:cBhvr additive="base">
                                        <p:cTn id="77" dur="500"/>
                                        <p:tgtEl>
                                          <p:spTgt spid="39"/>
                                        </p:tgtEl>
                                        <p:attrNameLst>
                                          <p:attrName>ppt_y</p:attrName>
                                        </p:attrNameLst>
                                      </p:cBhvr>
                                      <p:tavLst>
                                        <p:tav tm="0">
                                          <p:val>
                                            <p:strVal val="#ppt_y-#ppt_h*1.125000"/>
                                          </p:val>
                                        </p:tav>
                                        <p:tav tm="100000">
                                          <p:val>
                                            <p:strVal val="#ppt_y"/>
                                          </p:val>
                                        </p:tav>
                                      </p:tavLst>
                                    </p:anim>
                                    <p:animEffect transition="in" filter="wipe(down)">
                                      <p:cBhvr>
                                        <p:cTn id="78" dur="500"/>
                                        <p:tgtEl>
                                          <p:spTgt spid="39"/>
                                        </p:tgtEl>
                                      </p:cBhvr>
                                    </p:animEffect>
                                  </p:childTnLst>
                                </p:cTn>
                              </p:par>
                              <p:par>
                                <p:cTn id="79" presetID="12" presetClass="entr" presetSubtype="1" fill="hold" nodeType="withEffect">
                                  <p:stCondLst>
                                    <p:cond delay="0"/>
                                  </p:stCondLst>
                                  <p:childTnLst>
                                    <p:set>
                                      <p:cBhvr>
                                        <p:cTn id="80" dur="1" fill="hold">
                                          <p:stCondLst>
                                            <p:cond delay="0"/>
                                          </p:stCondLst>
                                        </p:cTn>
                                        <p:tgtEl>
                                          <p:spTgt spid="59"/>
                                        </p:tgtEl>
                                        <p:attrNameLst>
                                          <p:attrName>style.visibility</p:attrName>
                                        </p:attrNameLst>
                                      </p:cBhvr>
                                      <p:to>
                                        <p:strVal val="visible"/>
                                      </p:to>
                                    </p:set>
                                    <p:anim calcmode="lin" valueType="num">
                                      <p:cBhvr additive="base">
                                        <p:cTn id="81" dur="500"/>
                                        <p:tgtEl>
                                          <p:spTgt spid="59"/>
                                        </p:tgtEl>
                                        <p:attrNameLst>
                                          <p:attrName>ppt_y</p:attrName>
                                        </p:attrNameLst>
                                      </p:cBhvr>
                                      <p:tavLst>
                                        <p:tav tm="0">
                                          <p:val>
                                            <p:strVal val="#ppt_y-#ppt_h*1.125000"/>
                                          </p:val>
                                        </p:tav>
                                        <p:tav tm="100000">
                                          <p:val>
                                            <p:strVal val="#ppt_y"/>
                                          </p:val>
                                        </p:tav>
                                      </p:tavLst>
                                    </p:anim>
                                    <p:animEffect transition="in" filter="wipe(down)">
                                      <p:cBhvr>
                                        <p:cTn id="82" dur="500"/>
                                        <p:tgtEl>
                                          <p:spTgt spid="59"/>
                                        </p:tgtEl>
                                      </p:cBhvr>
                                    </p:animEffect>
                                  </p:childTnLst>
                                </p:cTn>
                              </p:par>
                            </p:childTnLst>
                          </p:cTn>
                        </p:par>
                        <p:par>
                          <p:cTn id="83" fill="hold">
                            <p:stCondLst>
                              <p:cond delay="5725"/>
                            </p:stCondLst>
                            <p:childTnLst>
                              <p:par>
                                <p:cTn id="84" presetID="12" presetClass="entr" presetSubtype="1" fill="hold" nodeType="afterEffect">
                                  <p:stCondLst>
                                    <p:cond delay="0"/>
                                  </p:stCondLst>
                                  <p:childTnLst>
                                    <p:set>
                                      <p:cBhvr>
                                        <p:cTn id="85" dur="1" fill="hold">
                                          <p:stCondLst>
                                            <p:cond delay="0"/>
                                          </p:stCondLst>
                                        </p:cTn>
                                        <p:tgtEl>
                                          <p:spTgt spid="51"/>
                                        </p:tgtEl>
                                        <p:attrNameLst>
                                          <p:attrName>style.visibility</p:attrName>
                                        </p:attrNameLst>
                                      </p:cBhvr>
                                      <p:to>
                                        <p:strVal val="visible"/>
                                      </p:to>
                                    </p:set>
                                    <p:anim calcmode="lin" valueType="num">
                                      <p:cBhvr additive="base">
                                        <p:cTn id="86" dur="500"/>
                                        <p:tgtEl>
                                          <p:spTgt spid="51"/>
                                        </p:tgtEl>
                                        <p:attrNameLst>
                                          <p:attrName>ppt_y</p:attrName>
                                        </p:attrNameLst>
                                      </p:cBhvr>
                                      <p:tavLst>
                                        <p:tav tm="0">
                                          <p:val>
                                            <p:strVal val="#ppt_y-#ppt_h*1.125000"/>
                                          </p:val>
                                        </p:tav>
                                        <p:tav tm="100000">
                                          <p:val>
                                            <p:strVal val="#ppt_y"/>
                                          </p:val>
                                        </p:tav>
                                      </p:tavLst>
                                    </p:anim>
                                    <p:animEffect transition="in" filter="wipe(down)">
                                      <p:cBhvr>
                                        <p:cTn id="8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圆角矩形 85"/>
          <p:cNvSpPr/>
          <p:nvPr/>
        </p:nvSpPr>
        <p:spPr>
          <a:xfrm>
            <a:off x="4840941" y="4816244"/>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7" name="TextBox 86"/>
          <p:cNvSpPr txBox="1"/>
          <p:nvPr/>
        </p:nvSpPr>
        <p:spPr>
          <a:xfrm>
            <a:off x="6865168" y="4948407"/>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此处添加详细文本描述点击添加文本点击添加文本点击添加文本</a:t>
            </a:r>
          </a:p>
        </p:txBody>
      </p:sp>
      <p:sp>
        <p:nvSpPr>
          <p:cNvPr id="84" name="圆角矩形 83"/>
          <p:cNvSpPr/>
          <p:nvPr/>
        </p:nvSpPr>
        <p:spPr>
          <a:xfrm>
            <a:off x="4840941" y="3443319"/>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5" name="TextBox 84"/>
          <p:cNvSpPr txBox="1"/>
          <p:nvPr/>
        </p:nvSpPr>
        <p:spPr>
          <a:xfrm>
            <a:off x="6865168" y="3575482"/>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此处添加详细文本描述点击添加文本点击添加文本点击添加文本</a:t>
            </a:r>
          </a:p>
        </p:txBody>
      </p:sp>
      <p:sp>
        <p:nvSpPr>
          <p:cNvPr id="58" name="圆角矩形 57"/>
          <p:cNvSpPr/>
          <p:nvPr/>
        </p:nvSpPr>
        <p:spPr>
          <a:xfrm>
            <a:off x="4840941" y="2056711"/>
            <a:ext cx="7920318" cy="871168"/>
          </a:xfrm>
          <a:prstGeom prst="roundRect">
            <a:avLst>
              <a:gd name="adj"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4" name="组合 3"/>
          <p:cNvGrpSpPr/>
          <p:nvPr/>
        </p:nvGrpSpPr>
        <p:grpSpPr>
          <a:xfrm>
            <a:off x="1045669" y="2222366"/>
            <a:ext cx="3150854" cy="3150850"/>
            <a:chOff x="1090407" y="2267104"/>
            <a:chExt cx="3061378" cy="3061374"/>
          </a:xfrm>
        </p:grpSpPr>
        <p:grpSp>
          <p:nvGrpSpPr>
            <p:cNvPr id="29" name="组合 28"/>
            <p:cNvGrpSpPr/>
            <p:nvPr/>
          </p:nvGrpSpPr>
          <p:grpSpPr>
            <a:xfrm>
              <a:off x="1090407" y="2267104"/>
              <a:ext cx="3061378" cy="3061374"/>
              <a:chOff x="372609" y="2524616"/>
              <a:chExt cx="2739344" cy="2739344"/>
            </a:xfrm>
          </p:grpSpPr>
          <p:sp>
            <p:nvSpPr>
              <p:cNvPr id="31" name="椭圆 30"/>
              <p:cNvSpPr/>
              <p:nvPr/>
            </p:nvSpPr>
            <p:spPr>
              <a:xfrm>
                <a:off x="372609" y="2524616"/>
                <a:ext cx="2739344" cy="2739344"/>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32" name="椭圆 31"/>
              <p:cNvSpPr/>
              <p:nvPr/>
            </p:nvSpPr>
            <p:spPr>
              <a:xfrm>
                <a:off x="399594" y="2551601"/>
                <a:ext cx="2685367" cy="2685367"/>
              </a:xfrm>
              <a:prstGeom prst="ellipse">
                <a:avLst/>
              </a:prstGeom>
              <a:blipFill>
                <a:blip r:embed="rId4"/>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0" name="椭圆 29"/>
            <p:cNvSpPr/>
            <p:nvPr/>
          </p:nvSpPr>
          <p:spPr>
            <a:xfrm>
              <a:off x="1378440" y="2555137"/>
              <a:ext cx="2485312" cy="2485308"/>
            </a:xfrm>
            <a:prstGeom prst="ellipse">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sp>
        <p:nvSpPr>
          <p:cNvPr id="33" name="TextBox 32"/>
          <p:cNvSpPr txBox="1"/>
          <p:nvPr/>
        </p:nvSpPr>
        <p:spPr>
          <a:xfrm>
            <a:off x="1847529" y="4096358"/>
            <a:ext cx="1554578" cy="830997"/>
          </a:xfrm>
          <a:prstGeom prst="rect">
            <a:avLst/>
          </a:prstGeom>
          <a:noFill/>
        </p:spPr>
        <p:txBody>
          <a:bodyPr wrap="square" rtlCol="0">
            <a:spAutoFit/>
          </a:bodyPr>
          <a:lstStyle/>
          <a:p>
            <a:pPr algn="ctr"/>
            <a:r>
              <a:rPr lang="zh-CN" altLang="en-US" sz="2400" b="1" dirty="0">
                <a:solidFill>
                  <a:schemeClr val="bg1"/>
                </a:solidFill>
                <a:cs typeface="+mn-ea"/>
                <a:sym typeface="+mn-lt"/>
              </a:rPr>
              <a:t>团队协作能力</a:t>
            </a:r>
          </a:p>
        </p:txBody>
      </p:sp>
      <p:grpSp>
        <p:nvGrpSpPr>
          <p:cNvPr id="14" name="组合 13"/>
          <p:cNvGrpSpPr/>
          <p:nvPr/>
        </p:nvGrpSpPr>
        <p:grpSpPr>
          <a:xfrm>
            <a:off x="1796726" y="2101189"/>
            <a:ext cx="1656184" cy="1922394"/>
            <a:chOff x="1775520" y="2204864"/>
            <a:chExt cx="1656184" cy="1922394"/>
          </a:xfrm>
          <a:effectLst>
            <a:glow rad="63500">
              <a:schemeClr val="bg1">
                <a:alpha val="40000"/>
              </a:schemeClr>
            </a:glow>
          </a:effectLst>
        </p:grpSpPr>
        <p:sp>
          <p:nvSpPr>
            <p:cNvPr id="7" name="Freeform 7"/>
            <p:cNvSpPr>
              <a:spLocks/>
            </p:cNvSpPr>
            <p:nvPr/>
          </p:nvSpPr>
          <p:spPr bwMode="auto">
            <a:xfrm>
              <a:off x="2955168" y="2518921"/>
              <a:ext cx="476536" cy="1592362"/>
            </a:xfrm>
            <a:custGeom>
              <a:avLst/>
              <a:gdLst>
                <a:gd name="T0" fmla="*/ 616 w 650"/>
                <a:gd name="T1" fmla="*/ 574 h 2172"/>
                <a:gd name="T2" fmla="*/ 592 w 650"/>
                <a:gd name="T3" fmla="*/ 514 h 2172"/>
                <a:gd name="T4" fmla="*/ 578 w 650"/>
                <a:gd name="T5" fmla="*/ 478 h 2172"/>
                <a:gd name="T6" fmla="*/ 564 w 650"/>
                <a:gd name="T7" fmla="*/ 438 h 2172"/>
                <a:gd name="T8" fmla="*/ 548 w 650"/>
                <a:gd name="T9" fmla="*/ 400 h 2172"/>
                <a:gd name="T10" fmla="*/ 488 w 650"/>
                <a:gd name="T11" fmla="*/ 354 h 2172"/>
                <a:gd name="T12" fmla="*/ 370 w 650"/>
                <a:gd name="T13" fmla="*/ 384 h 2172"/>
                <a:gd name="T14" fmla="*/ 334 w 650"/>
                <a:gd name="T15" fmla="*/ 346 h 2172"/>
                <a:gd name="T16" fmla="*/ 268 w 650"/>
                <a:gd name="T17" fmla="*/ 304 h 2172"/>
                <a:gd name="T18" fmla="*/ 308 w 650"/>
                <a:gd name="T19" fmla="*/ 316 h 2172"/>
                <a:gd name="T20" fmla="*/ 364 w 650"/>
                <a:gd name="T21" fmla="*/ 272 h 2172"/>
                <a:gd name="T22" fmla="*/ 402 w 650"/>
                <a:gd name="T23" fmla="*/ 200 h 2172"/>
                <a:gd name="T24" fmla="*/ 414 w 650"/>
                <a:gd name="T25" fmla="*/ 140 h 2172"/>
                <a:gd name="T26" fmla="*/ 400 w 650"/>
                <a:gd name="T27" fmla="*/ 66 h 2172"/>
                <a:gd name="T28" fmla="*/ 312 w 650"/>
                <a:gd name="T29" fmla="*/ 0 h 2172"/>
                <a:gd name="T30" fmla="*/ 226 w 650"/>
                <a:gd name="T31" fmla="*/ 48 h 2172"/>
                <a:gd name="T32" fmla="*/ 202 w 650"/>
                <a:gd name="T33" fmla="*/ 138 h 2172"/>
                <a:gd name="T34" fmla="*/ 214 w 650"/>
                <a:gd name="T35" fmla="*/ 200 h 2172"/>
                <a:gd name="T36" fmla="*/ 234 w 650"/>
                <a:gd name="T37" fmla="*/ 228 h 2172"/>
                <a:gd name="T38" fmla="*/ 192 w 650"/>
                <a:gd name="T39" fmla="*/ 298 h 2172"/>
                <a:gd name="T40" fmla="*/ 68 w 650"/>
                <a:gd name="T41" fmla="*/ 378 h 2172"/>
                <a:gd name="T42" fmla="*/ 50 w 650"/>
                <a:gd name="T43" fmla="*/ 492 h 2172"/>
                <a:gd name="T44" fmla="*/ 114 w 650"/>
                <a:gd name="T45" fmla="*/ 692 h 2172"/>
                <a:gd name="T46" fmla="*/ 98 w 650"/>
                <a:gd name="T47" fmla="*/ 808 h 2172"/>
                <a:gd name="T48" fmla="*/ 80 w 650"/>
                <a:gd name="T49" fmla="*/ 1144 h 2172"/>
                <a:gd name="T50" fmla="*/ 66 w 650"/>
                <a:gd name="T51" fmla="*/ 1404 h 2172"/>
                <a:gd name="T52" fmla="*/ 8 w 650"/>
                <a:gd name="T53" fmla="*/ 1802 h 2172"/>
                <a:gd name="T54" fmla="*/ 4 w 650"/>
                <a:gd name="T55" fmla="*/ 1876 h 2172"/>
                <a:gd name="T56" fmla="*/ 6 w 650"/>
                <a:gd name="T57" fmla="*/ 1922 h 2172"/>
                <a:gd name="T58" fmla="*/ 8 w 650"/>
                <a:gd name="T59" fmla="*/ 1958 h 2172"/>
                <a:gd name="T60" fmla="*/ 10 w 650"/>
                <a:gd name="T61" fmla="*/ 2044 h 2172"/>
                <a:gd name="T62" fmla="*/ 0 w 650"/>
                <a:gd name="T63" fmla="*/ 2122 h 2172"/>
                <a:gd name="T64" fmla="*/ 24 w 650"/>
                <a:gd name="T65" fmla="*/ 2168 h 2172"/>
                <a:gd name="T66" fmla="*/ 134 w 650"/>
                <a:gd name="T67" fmla="*/ 2152 h 2172"/>
                <a:gd name="T68" fmla="*/ 128 w 650"/>
                <a:gd name="T69" fmla="*/ 2050 h 2172"/>
                <a:gd name="T70" fmla="*/ 166 w 650"/>
                <a:gd name="T71" fmla="*/ 1992 h 2172"/>
                <a:gd name="T72" fmla="*/ 178 w 650"/>
                <a:gd name="T73" fmla="*/ 1902 h 2172"/>
                <a:gd name="T74" fmla="*/ 204 w 650"/>
                <a:gd name="T75" fmla="*/ 1650 h 2172"/>
                <a:gd name="T76" fmla="*/ 262 w 650"/>
                <a:gd name="T77" fmla="*/ 1466 h 2172"/>
                <a:gd name="T78" fmla="*/ 274 w 650"/>
                <a:gd name="T79" fmla="*/ 1484 h 2172"/>
                <a:gd name="T80" fmla="*/ 262 w 650"/>
                <a:gd name="T81" fmla="*/ 1642 h 2172"/>
                <a:gd name="T82" fmla="*/ 272 w 650"/>
                <a:gd name="T83" fmla="*/ 1720 h 2172"/>
                <a:gd name="T84" fmla="*/ 266 w 650"/>
                <a:gd name="T85" fmla="*/ 1822 h 2172"/>
                <a:gd name="T86" fmla="*/ 274 w 650"/>
                <a:gd name="T87" fmla="*/ 1868 h 2172"/>
                <a:gd name="T88" fmla="*/ 264 w 650"/>
                <a:gd name="T89" fmla="*/ 1940 h 2172"/>
                <a:gd name="T90" fmla="*/ 278 w 650"/>
                <a:gd name="T91" fmla="*/ 1998 h 2172"/>
                <a:gd name="T92" fmla="*/ 396 w 650"/>
                <a:gd name="T93" fmla="*/ 1996 h 2172"/>
                <a:gd name="T94" fmla="*/ 486 w 650"/>
                <a:gd name="T95" fmla="*/ 2034 h 2172"/>
                <a:gd name="T96" fmla="*/ 560 w 650"/>
                <a:gd name="T97" fmla="*/ 2000 h 2172"/>
                <a:gd name="T98" fmla="*/ 470 w 650"/>
                <a:gd name="T99" fmla="*/ 1956 h 2172"/>
                <a:gd name="T100" fmla="*/ 432 w 650"/>
                <a:gd name="T101" fmla="*/ 1902 h 2172"/>
                <a:gd name="T102" fmla="*/ 410 w 650"/>
                <a:gd name="T103" fmla="*/ 1842 h 2172"/>
                <a:gd name="T104" fmla="*/ 400 w 650"/>
                <a:gd name="T105" fmla="*/ 1808 h 2172"/>
                <a:gd name="T106" fmla="*/ 418 w 650"/>
                <a:gd name="T107" fmla="*/ 1728 h 2172"/>
                <a:gd name="T108" fmla="*/ 476 w 650"/>
                <a:gd name="T109" fmla="*/ 1342 h 2172"/>
                <a:gd name="T110" fmla="*/ 510 w 650"/>
                <a:gd name="T111" fmla="*/ 1128 h 2172"/>
                <a:gd name="T112" fmla="*/ 488 w 650"/>
                <a:gd name="T113" fmla="*/ 732 h 2172"/>
                <a:gd name="T114" fmla="*/ 536 w 650"/>
                <a:gd name="T115" fmla="*/ 744 h 2172"/>
                <a:gd name="T116" fmla="*/ 558 w 650"/>
                <a:gd name="T117" fmla="*/ 756 h 2172"/>
                <a:gd name="T118" fmla="*/ 626 w 650"/>
                <a:gd name="T119" fmla="*/ 736 h 2172"/>
                <a:gd name="T120" fmla="*/ 640 w 650"/>
                <a:gd name="T121" fmla="*/ 684 h 2172"/>
                <a:gd name="T122" fmla="*/ 648 w 650"/>
                <a:gd name="T123" fmla="*/ 642 h 2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0" h="2172">
                  <a:moveTo>
                    <a:pt x="644" y="636"/>
                  </a:moveTo>
                  <a:lnTo>
                    <a:pt x="644" y="636"/>
                  </a:lnTo>
                  <a:lnTo>
                    <a:pt x="634" y="628"/>
                  </a:lnTo>
                  <a:lnTo>
                    <a:pt x="626" y="614"/>
                  </a:lnTo>
                  <a:lnTo>
                    <a:pt x="620" y="600"/>
                  </a:lnTo>
                  <a:lnTo>
                    <a:pt x="618" y="592"/>
                  </a:lnTo>
                  <a:lnTo>
                    <a:pt x="618" y="586"/>
                  </a:lnTo>
                  <a:lnTo>
                    <a:pt x="618" y="586"/>
                  </a:lnTo>
                  <a:lnTo>
                    <a:pt x="616" y="574"/>
                  </a:lnTo>
                  <a:lnTo>
                    <a:pt x="612" y="564"/>
                  </a:lnTo>
                  <a:lnTo>
                    <a:pt x="606" y="554"/>
                  </a:lnTo>
                  <a:lnTo>
                    <a:pt x="602" y="548"/>
                  </a:lnTo>
                  <a:lnTo>
                    <a:pt x="602" y="548"/>
                  </a:lnTo>
                  <a:lnTo>
                    <a:pt x="598" y="542"/>
                  </a:lnTo>
                  <a:lnTo>
                    <a:pt x="594" y="532"/>
                  </a:lnTo>
                  <a:lnTo>
                    <a:pt x="592" y="524"/>
                  </a:lnTo>
                  <a:lnTo>
                    <a:pt x="592" y="514"/>
                  </a:lnTo>
                  <a:lnTo>
                    <a:pt x="592" y="514"/>
                  </a:lnTo>
                  <a:lnTo>
                    <a:pt x="590" y="504"/>
                  </a:lnTo>
                  <a:lnTo>
                    <a:pt x="588" y="502"/>
                  </a:lnTo>
                  <a:lnTo>
                    <a:pt x="586" y="500"/>
                  </a:lnTo>
                  <a:lnTo>
                    <a:pt x="586" y="500"/>
                  </a:lnTo>
                  <a:lnTo>
                    <a:pt x="582" y="500"/>
                  </a:lnTo>
                  <a:lnTo>
                    <a:pt x="580" y="498"/>
                  </a:lnTo>
                  <a:lnTo>
                    <a:pt x="580" y="492"/>
                  </a:lnTo>
                  <a:lnTo>
                    <a:pt x="578" y="478"/>
                  </a:lnTo>
                  <a:lnTo>
                    <a:pt x="578" y="478"/>
                  </a:lnTo>
                  <a:lnTo>
                    <a:pt x="578" y="468"/>
                  </a:lnTo>
                  <a:lnTo>
                    <a:pt x="576" y="464"/>
                  </a:lnTo>
                  <a:lnTo>
                    <a:pt x="572" y="460"/>
                  </a:lnTo>
                  <a:lnTo>
                    <a:pt x="572" y="456"/>
                  </a:lnTo>
                  <a:lnTo>
                    <a:pt x="572" y="456"/>
                  </a:lnTo>
                  <a:lnTo>
                    <a:pt x="570" y="448"/>
                  </a:lnTo>
                  <a:lnTo>
                    <a:pt x="568" y="446"/>
                  </a:lnTo>
                  <a:lnTo>
                    <a:pt x="566" y="442"/>
                  </a:lnTo>
                  <a:lnTo>
                    <a:pt x="564" y="438"/>
                  </a:lnTo>
                  <a:lnTo>
                    <a:pt x="564" y="438"/>
                  </a:lnTo>
                  <a:lnTo>
                    <a:pt x="562" y="432"/>
                  </a:lnTo>
                  <a:lnTo>
                    <a:pt x="560" y="428"/>
                  </a:lnTo>
                  <a:lnTo>
                    <a:pt x="556" y="424"/>
                  </a:lnTo>
                  <a:lnTo>
                    <a:pt x="556" y="420"/>
                  </a:lnTo>
                  <a:lnTo>
                    <a:pt x="556" y="420"/>
                  </a:lnTo>
                  <a:lnTo>
                    <a:pt x="554" y="414"/>
                  </a:lnTo>
                  <a:lnTo>
                    <a:pt x="550" y="408"/>
                  </a:lnTo>
                  <a:lnTo>
                    <a:pt x="548" y="400"/>
                  </a:lnTo>
                  <a:lnTo>
                    <a:pt x="546" y="388"/>
                  </a:lnTo>
                  <a:lnTo>
                    <a:pt x="546" y="388"/>
                  </a:lnTo>
                  <a:lnTo>
                    <a:pt x="544" y="382"/>
                  </a:lnTo>
                  <a:lnTo>
                    <a:pt x="538" y="376"/>
                  </a:lnTo>
                  <a:lnTo>
                    <a:pt x="532" y="372"/>
                  </a:lnTo>
                  <a:lnTo>
                    <a:pt x="524" y="368"/>
                  </a:lnTo>
                  <a:lnTo>
                    <a:pt x="506" y="360"/>
                  </a:lnTo>
                  <a:lnTo>
                    <a:pt x="488" y="354"/>
                  </a:lnTo>
                  <a:lnTo>
                    <a:pt x="488" y="354"/>
                  </a:lnTo>
                  <a:lnTo>
                    <a:pt x="384" y="318"/>
                  </a:lnTo>
                  <a:lnTo>
                    <a:pt x="384" y="318"/>
                  </a:lnTo>
                  <a:lnTo>
                    <a:pt x="376" y="314"/>
                  </a:lnTo>
                  <a:lnTo>
                    <a:pt x="376" y="314"/>
                  </a:lnTo>
                  <a:lnTo>
                    <a:pt x="372" y="332"/>
                  </a:lnTo>
                  <a:lnTo>
                    <a:pt x="372" y="332"/>
                  </a:lnTo>
                  <a:lnTo>
                    <a:pt x="372" y="342"/>
                  </a:lnTo>
                  <a:lnTo>
                    <a:pt x="370" y="358"/>
                  </a:lnTo>
                  <a:lnTo>
                    <a:pt x="370" y="384"/>
                  </a:lnTo>
                  <a:lnTo>
                    <a:pt x="370" y="384"/>
                  </a:lnTo>
                  <a:lnTo>
                    <a:pt x="360" y="372"/>
                  </a:lnTo>
                  <a:lnTo>
                    <a:pt x="352" y="362"/>
                  </a:lnTo>
                  <a:lnTo>
                    <a:pt x="348" y="354"/>
                  </a:lnTo>
                  <a:lnTo>
                    <a:pt x="348" y="354"/>
                  </a:lnTo>
                  <a:lnTo>
                    <a:pt x="344" y="348"/>
                  </a:lnTo>
                  <a:lnTo>
                    <a:pt x="340" y="346"/>
                  </a:lnTo>
                  <a:lnTo>
                    <a:pt x="334" y="346"/>
                  </a:lnTo>
                  <a:lnTo>
                    <a:pt x="334" y="346"/>
                  </a:lnTo>
                  <a:lnTo>
                    <a:pt x="330" y="348"/>
                  </a:lnTo>
                  <a:lnTo>
                    <a:pt x="328" y="350"/>
                  </a:lnTo>
                  <a:lnTo>
                    <a:pt x="328" y="354"/>
                  </a:lnTo>
                  <a:lnTo>
                    <a:pt x="328" y="354"/>
                  </a:lnTo>
                  <a:lnTo>
                    <a:pt x="324" y="384"/>
                  </a:lnTo>
                  <a:lnTo>
                    <a:pt x="324" y="384"/>
                  </a:lnTo>
                  <a:lnTo>
                    <a:pt x="300" y="348"/>
                  </a:lnTo>
                  <a:lnTo>
                    <a:pt x="278" y="318"/>
                  </a:lnTo>
                  <a:lnTo>
                    <a:pt x="268" y="304"/>
                  </a:lnTo>
                  <a:lnTo>
                    <a:pt x="258" y="294"/>
                  </a:lnTo>
                  <a:lnTo>
                    <a:pt x="258" y="294"/>
                  </a:lnTo>
                  <a:lnTo>
                    <a:pt x="244" y="280"/>
                  </a:lnTo>
                  <a:lnTo>
                    <a:pt x="236" y="270"/>
                  </a:lnTo>
                  <a:lnTo>
                    <a:pt x="234" y="266"/>
                  </a:lnTo>
                  <a:lnTo>
                    <a:pt x="232" y="262"/>
                  </a:lnTo>
                  <a:lnTo>
                    <a:pt x="232" y="262"/>
                  </a:lnTo>
                  <a:lnTo>
                    <a:pt x="276" y="292"/>
                  </a:lnTo>
                  <a:lnTo>
                    <a:pt x="308" y="316"/>
                  </a:lnTo>
                  <a:lnTo>
                    <a:pt x="322" y="326"/>
                  </a:lnTo>
                  <a:lnTo>
                    <a:pt x="330" y="336"/>
                  </a:lnTo>
                  <a:lnTo>
                    <a:pt x="330" y="336"/>
                  </a:lnTo>
                  <a:lnTo>
                    <a:pt x="354" y="314"/>
                  </a:lnTo>
                  <a:lnTo>
                    <a:pt x="354" y="314"/>
                  </a:lnTo>
                  <a:lnTo>
                    <a:pt x="360" y="302"/>
                  </a:lnTo>
                  <a:lnTo>
                    <a:pt x="364" y="288"/>
                  </a:lnTo>
                  <a:lnTo>
                    <a:pt x="364" y="288"/>
                  </a:lnTo>
                  <a:lnTo>
                    <a:pt x="364" y="272"/>
                  </a:lnTo>
                  <a:lnTo>
                    <a:pt x="364" y="264"/>
                  </a:lnTo>
                  <a:lnTo>
                    <a:pt x="370" y="258"/>
                  </a:lnTo>
                  <a:lnTo>
                    <a:pt x="370" y="258"/>
                  </a:lnTo>
                  <a:lnTo>
                    <a:pt x="376" y="248"/>
                  </a:lnTo>
                  <a:lnTo>
                    <a:pt x="382" y="232"/>
                  </a:lnTo>
                  <a:lnTo>
                    <a:pt x="392" y="210"/>
                  </a:lnTo>
                  <a:lnTo>
                    <a:pt x="392" y="210"/>
                  </a:lnTo>
                  <a:lnTo>
                    <a:pt x="396" y="204"/>
                  </a:lnTo>
                  <a:lnTo>
                    <a:pt x="402" y="200"/>
                  </a:lnTo>
                  <a:lnTo>
                    <a:pt x="402" y="200"/>
                  </a:lnTo>
                  <a:lnTo>
                    <a:pt x="404" y="198"/>
                  </a:lnTo>
                  <a:lnTo>
                    <a:pt x="406" y="194"/>
                  </a:lnTo>
                  <a:lnTo>
                    <a:pt x="410" y="180"/>
                  </a:lnTo>
                  <a:lnTo>
                    <a:pt x="418" y="150"/>
                  </a:lnTo>
                  <a:lnTo>
                    <a:pt x="418" y="150"/>
                  </a:lnTo>
                  <a:lnTo>
                    <a:pt x="418" y="146"/>
                  </a:lnTo>
                  <a:lnTo>
                    <a:pt x="416" y="142"/>
                  </a:lnTo>
                  <a:lnTo>
                    <a:pt x="414" y="140"/>
                  </a:lnTo>
                  <a:lnTo>
                    <a:pt x="412" y="138"/>
                  </a:lnTo>
                  <a:lnTo>
                    <a:pt x="406" y="138"/>
                  </a:lnTo>
                  <a:lnTo>
                    <a:pt x="402" y="138"/>
                  </a:lnTo>
                  <a:lnTo>
                    <a:pt x="402" y="138"/>
                  </a:lnTo>
                  <a:lnTo>
                    <a:pt x="402" y="132"/>
                  </a:lnTo>
                  <a:lnTo>
                    <a:pt x="402" y="118"/>
                  </a:lnTo>
                  <a:lnTo>
                    <a:pt x="402" y="94"/>
                  </a:lnTo>
                  <a:lnTo>
                    <a:pt x="400" y="66"/>
                  </a:lnTo>
                  <a:lnTo>
                    <a:pt x="400" y="66"/>
                  </a:lnTo>
                  <a:lnTo>
                    <a:pt x="398" y="58"/>
                  </a:lnTo>
                  <a:lnTo>
                    <a:pt x="394" y="52"/>
                  </a:lnTo>
                  <a:lnTo>
                    <a:pt x="386" y="38"/>
                  </a:lnTo>
                  <a:lnTo>
                    <a:pt x="372" y="28"/>
                  </a:lnTo>
                  <a:lnTo>
                    <a:pt x="358" y="18"/>
                  </a:lnTo>
                  <a:lnTo>
                    <a:pt x="342" y="10"/>
                  </a:lnTo>
                  <a:lnTo>
                    <a:pt x="328" y="4"/>
                  </a:lnTo>
                  <a:lnTo>
                    <a:pt x="312" y="0"/>
                  </a:lnTo>
                  <a:lnTo>
                    <a:pt x="312" y="0"/>
                  </a:lnTo>
                  <a:lnTo>
                    <a:pt x="298" y="2"/>
                  </a:lnTo>
                  <a:lnTo>
                    <a:pt x="286" y="4"/>
                  </a:lnTo>
                  <a:lnTo>
                    <a:pt x="274" y="10"/>
                  </a:lnTo>
                  <a:lnTo>
                    <a:pt x="262" y="16"/>
                  </a:lnTo>
                  <a:lnTo>
                    <a:pt x="250" y="24"/>
                  </a:lnTo>
                  <a:lnTo>
                    <a:pt x="240" y="32"/>
                  </a:lnTo>
                  <a:lnTo>
                    <a:pt x="232" y="40"/>
                  </a:lnTo>
                  <a:lnTo>
                    <a:pt x="226" y="48"/>
                  </a:lnTo>
                  <a:lnTo>
                    <a:pt x="226" y="48"/>
                  </a:lnTo>
                  <a:lnTo>
                    <a:pt x="222" y="58"/>
                  </a:lnTo>
                  <a:lnTo>
                    <a:pt x="220" y="70"/>
                  </a:lnTo>
                  <a:lnTo>
                    <a:pt x="216" y="96"/>
                  </a:lnTo>
                  <a:lnTo>
                    <a:pt x="216" y="118"/>
                  </a:lnTo>
                  <a:lnTo>
                    <a:pt x="216" y="128"/>
                  </a:lnTo>
                  <a:lnTo>
                    <a:pt x="216" y="128"/>
                  </a:lnTo>
                  <a:lnTo>
                    <a:pt x="208" y="130"/>
                  </a:lnTo>
                  <a:lnTo>
                    <a:pt x="204" y="134"/>
                  </a:lnTo>
                  <a:lnTo>
                    <a:pt x="202" y="138"/>
                  </a:lnTo>
                  <a:lnTo>
                    <a:pt x="202" y="138"/>
                  </a:lnTo>
                  <a:lnTo>
                    <a:pt x="200" y="142"/>
                  </a:lnTo>
                  <a:lnTo>
                    <a:pt x="200" y="148"/>
                  </a:lnTo>
                  <a:lnTo>
                    <a:pt x="204" y="166"/>
                  </a:lnTo>
                  <a:lnTo>
                    <a:pt x="208" y="186"/>
                  </a:lnTo>
                  <a:lnTo>
                    <a:pt x="212" y="198"/>
                  </a:lnTo>
                  <a:lnTo>
                    <a:pt x="212" y="198"/>
                  </a:lnTo>
                  <a:lnTo>
                    <a:pt x="212" y="200"/>
                  </a:lnTo>
                  <a:lnTo>
                    <a:pt x="214" y="200"/>
                  </a:lnTo>
                  <a:lnTo>
                    <a:pt x="220" y="200"/>
                  </a:lnTo>
                  <a:lnTo>
                    <a:pt x="224" y="198"/>
                  </a:lnTo>
                  <a:lnTo>
                    <a:pt x="224" y="198"/>
                  </a:lnTo>
                  <a:lnTo>
                    <a:pt x="224" y="200"/>
                  </a:lnTo>
                  <a:lnTo>
                    <a:pt x="224" y="200"/>
                  </a:lnTo>
                  <a:lnTo>
                    <a:pt x="228" y="208"/>
                  </a:lnTo>
                  <a:lnTo>
                    <a:pt x="232" y="220"/>
                  </a:lnTo>
                  <a:lnTo>
                    <a:pt x="232" y="220"/>
                  </a:lnTo>
                  <a:lnTo>
                    <a:pt x="234" y="228"/>
                  </a:lnTo>
                  <a:lnTo>
                    <a:pt x="234" y="236"/>
                  </a:lnTo>
                  <a:lnTo>
                    <a:pt x="234" y="248"/>
                  </a:lnTo>
                  <a:lnTo>
                    <a:pt x="234" y="248"/>
                  </a:lnTo>
                  <a:lnTo>
                    <a:pt x="226" y="254"/>
                  </a:lnTo>
                  <a:lnTo>
                    <a:pt x="218" y="264"/>
                  </a:lnTo>
                  <a:lnTo>
                    <a:pt x="204" y="288"/>
                  </a:lnTo>
                  <a:lnTo>
                    <a:pt x="204" y="288"/>
                  </a:lnTo>
                  <a:lnTo>
                    <a:pt x="200" y="294"/>
                  </a:lnTo>
                  <a:lnTo>
                    <a:pt x="192" y="298"/>
                  </a:lnTo>
                  <a:lnTo>
                    <a:pt x="174" y="312"/>
                  </a:lnTo>
                  <a:lnTo>
                    <a:pt x="156" y="322"/>
                  </a:lnTo>
                  <a:lnTo>
                    <a:pt x="144" y="330"/>
                  </a:lnTo>
                  <a:lnTo>
                    <a:pt x="144" y="330"/>
                  </a:lnTo>
                  <a:lnTo>
                    <a:pt x="132" y="338"/>
                  </a:lnTo>
                  <a:lnTo>
                    <a:pt x="112" y="348"/>
                  </a:lnTo>
                  <a:lnTo>
                    <a:pt x="90" y="362"/>
                  </a:lnTo>
                  <a:lnTo>
                    <a:pt x="68" y="378"/>
                  </a:lnTo>
                  <a:lnTo>
                    <a:pt x="68" y="378"/>
                  </a:lnTo>
                  <a:lnTo>
                    <a:pt x="58" y="388"/>
                  </a:lnTo>
                  <a:lnTo>
                    <a:pt x="52" y="398"/>
                  </a:lnTo>
                  <a:lnTo>
                    <a:pt x="48" y="410"/>
                  </a:lnTo>
                  <a:lnTo>
                    <a:pt x="46" y="422"/>
                  </a:lnTo>
                  <a:lnTo>
                    <a:pt x="46" y="442"/>
                  </a:lnTo>
                  <a:lnTo>
                    <a:pt x="46" y="458"/>
                  </a:lnTo>
                  <a:lnTo>
                    <a:pt x="46" y="458"/>
                  </a:lnTo>
                  <a:lnTo>
                    <a:pt x="48" y="474"/>
                  </a:lnTo>
                  <a:lnTo>
                    <a:pt x="50" y="492"/>
                  </a:lnTo>
                  <a:lnTo>
                    <a:pt x="54" y="508"/>
                  </a:lnTo>
                  <a:lnTo>
                    <a:pt x="56" y="522"/>
                  </a:lnTo>
                  <a:lnTo>
                    <a:pt x="56" y="522"/>
                  </a:lnTo>
                  <a:lnTo>
                    <a:pt x="60" y="550"/>
                  </a:lnTo>
                  <a:lnTo>
                    <a:pt x="68" y="590"/>
                  </a:lnTo>
                  <a:lnTo>
                    <a:pt x="68" y="590"/>
                  </a:lnTo>
                  <a:lnTo>
                    <a:pt x="78" y="618"/>
                  </a:lnTo>
                  <a:lnTo>
                    <a:pt x="94" y="652"/>
                  </a:lnTo>
                  <a:lnTo>
                    <a:pt x="114" y="692"/>
                  </a:lnTo>
                  <a:lnTo>
                    <a:pt x="114" y="692"/>
                  </a:lnTo>
                  <a:lnTo>
                    <a:pt x="114" y="736"/>
                  </a:lnTo>
                  <a:lnTo>
                    <a:pt x="110" y="766"/>
                  </a:lnTo>
                  <a:lnTo>
                    <a:pt x="108" y="778"/>
                  </a:lnTo>
                  <a:lnTo>
                    <a:pt x="104" y="784"/>
                  </a:lnTo>
                  <a:lnTo>
                    <a:pt x="104" y="784"/>
                  </a:lnTo>
                  <a:lnTo>
                    <a:pt x="102" y="788"/>
                  </a:lnTo>
                  <a:lnTo>
                    <a:pt x="100" y="792"/>
                  </a:lnTo>
                  <a:lnTo>
                    <a:pt x="98" y="808"/>
                  </a:lnTo>
                  <a:lnTo>
                    <a:pt x="98" y="854"/>
                  </a:lnTo>
                  <a:lnTo>
                    <a:pt x="96" y="902"/>
                  </a:lnTo>
                  <a:lnTo>
                    <a:pt x="96" y="918"/>
                  </a:lnTo>
                  <a:lnTo>
                    <a:pt x="96" y="928"/>
                  </a:lnTo>
                  <a:lnTo>
                    <a:pt x="96" y="928"/>
                  </a:lnTo>
                  <a:lnTo>
                    <a:pt x="92" y="968"/>
                  </a:lnTo>
                  <a:lnTo>
                    <a:pt x="88" y="1040"/>
                  </a:lnTo>
                  <a:lnTo>
                    <a:pt x="82" y="1116"/>
                  </a:lnTo>
                  <a:lnTo>
                    <a:pt x="80" y="1144"/>
                  </a:lnTo>
                  <a:lnTo>
                    <a:pt x="76" y="1160"/>
                  </a:lnTo>
                  <a:lnTo>
                    <a:pt x="76" y="1160"/>
                  </a:lnTo>
                  <a:lnTo>
                    <a:pt x="74" y="1176"/>
                  </a:lnTo>
                  <a:lnTo>
                    <a:pt x="72" y="1200"/>
                  </a:lnTo>
                  <a:lnTo>
                    <a:pt x="68" y="1266"/>
                  </a:lnTo>
                  <a:lnTo>
                    <a:pt x="66" y="1334"/>
                  </a:lnTo>
                  <a:lnTo>
                    <a:pt x="66" y="1382"/>
                  </a:lnTo>
                  <a:lnTo>
                    <a:pt x="66" y="1382"/>
                  </a:lnTo>
                  <a:lnTo>
                    <a:pt x="66" y="1404"/>
                  </a:lnTo>
                  <a:lnTo>
                    <a:pt x="62" y="1432"/>
                  </a:lnTo>
                  <a:lnTo>
                    <a:pt x="56" y="1500"/>
                  </a:lnTo>
                  <a:lnTo>
                    <a:pt x="42" y="1606"/>
                  </a:lnTo>
                  <a:lnTo>
                    <a:pt x="42" y="1606"/>
                  </a:lnTo>
                  <a:lnTo>
                    <a:pt x="36" y="1646"/>
                  </a:lnTo>
                  <a:lnTo>
                    <a:pt x="24" y="1710"/>
                  </a:lnTo>
                  <a:lnTo>
                    <a:pt x="12" y="1770"/>
                  </a:lnTo>
                  <a:lnTo>
                    <a:pt x="8" y="1802"/>
                  </a:lnTo>
                  <a:lnTo>
                    <a:pt x="8" y="1802"/>
                  </a:lnTo>
                  <a:lnTo>
                    <a:pt x="6" y="1812"/>
                  </a:lnTo>
                  <a:lnTo>
                    <a:pt x="4" y="1820"/>
                  </a:lnTo>
                  <a:lnTo>
                    <a:pt x="2" y="1830"/>
                  </a:lnTo>
                  <a:lnTo>
                    <a:pt x="0" y="1840"/>
                  </a:lnTo>
                  <a:lnTo>
                    <a:pt x="0" y="1840"/>
                  </a:lnTo>
                  <a:lnTo>
                    <a:pt x="0" y="1850"/>
                  </a:lnTo>
                  <a:lnTo>
                    <a:pt x="0" y="1862"/>
                  </a:lnTo>
                  <a:lnTo>
                    <a:pt x="2" y="1870"/>
                  </a:lnTo>
                  <a:lnTo>
                    <a:pt x="4" y="1876"/>
                  </a:lnTo>
                  <a:lnTo>
                    <a:pt x="4" y="1876"/>
                  </a:lnTo>
                  <a:lnTo>
                    <a:pt x="6" y="1880"/>
                  </a:lnTo>
                  <a:lnTo>
                    <a:pt x="6" y="1886"/>
                  </a:lnTo>
                  <a:lnTo>
                    <a:pt x="6" y="1892"/>
                  </a:lnTo>
                  <a:lnTo>
                    <a:pt x="4" y="1898"/>
                  </a:lnTo>
                  <a:lnTo>
                    <a:pt x="4" y="1898"/>
                  </a:lnTo>
                  <a:lnTo>
                    <a:pt x="2" y="1906"/>
                  </a:lnTo>
                  <a:lnTo>
                    <a:pt x="4" y="1914"/>
                  </a:lnTo>
                  <a:lnTo>
                    <a:pt x="6" y="1922"/>
                  </a:lnTo>
                  <a:lnTo>
                    <a:pt x="10" y="1928"/>
                  </a:lnTo>
                  <a:lnTo>
                    <a:pt x="10" y="1928"/>
                  </a:lnTo>
                  <a:lnTo>
                    <a:pt x="14" y="1934"/>
                  </a:lnTo>
                  <a:lnTo>
                    <a:pt x="16" y="1942"/>
                  </a:lnTo>
                  <a:lnTo>
                    <a:pt x="14" y="1948"/>
                  </a:lnTo>
                  <a:lnTo>
                    <a:pt x="12" y="1954"/>
                  </a:lnTo>
                  <a:lnTo>
                    <a:pt x="12" y="1954"/>
                  </a:lnTo>
                  <a:lnTo>
                    <a:pt x="10" y="1956"/>
                  </a:lnTo>
                  <a:lnTo>
                    <a:pt x="8" y="1958"/>
                  </a:lnTo>
                  <a:lnTo>
                    <a:pt x="10" y="1964"/>
                  </a:lnTo>
                  <a:lnTo>
                    <a:pt x="14" y="1976"/>
                  </a:lnTo>
                  <a:lnTo>
                    <a:pt x="14" y="1976"/>
                  </a:lnTo>
                  <a:lnTo>
                    <a:pt x="16" y="1988"/>
                  </a:lnTo>
                  <a:lnTo>
                    <a:pt x="16" y="2008"/>
                  </a:lnTo>
                  <a:lnTo>
                    <a:pt x="14" y="2026"/>
                  </a:lnTo>
                  <a:lnTo>
                    <a:pt x="12" y="2038"/>
                  </a:lnTo>
                  <a:lnTo>
                    <a:pt x="12" y="2038"/>
                  </a:lnTo>
                  <a:lnTo>
                    <a:pt x="10" y="2044"/>
                  </a:lnTo>
                  <a:lnTo>
                    <a:pt x="10" y="2048"/>
                  </a:lnTo>
                  <a:lnTo>
                    <a:pt x="16" y="2058"/>
                  </a:lnTo>
                  <a:lnTo>
                    <a:pt x="16" y="2058"/>
                  </a:lnTo>
                  <a:lnTo>
                    <a:pt x="18" y="2072"/>
                  </a:lnTo>
                  <a:lnTo>
                    <a:pt x="18" y="2082"/>
                  </a:lnTo>
                  <a:lnTo>
                    <a:pt x="18" y="2088"/>
                  </a:lnTo>
                  <a:lnTo>
                    <a:pt x="18" y="2088"/>
                  </a:lnTo>
                  <a:lnTo>
                    <a:pt x="10" y="2102"/>
                  </a:lnTo>
                  <a:lnTo>
                    <a:pt x="0" y="2122"/>
                  </a:lnTo>
                  <a:lnTo>
                    <a:pt x="0" y="2122"/>
                  </a:lnTo>
                  <a:lnTo>
                    <a:pt x="0" y="2128"/>
                  </a:lnTo>
                  <a:lnTo>
                    <a:pt x="0" y="2134"/>
                  </a:lnTo>
                  <a:lnTo>
                    <a:pt x="2" y="2140"/>
                  </a:lnTo>
                  <a:lnTo>
                    <a:pt x="4" y="2148"/>
                  </a:lnTo>
                  <a:lnTo>
                    <a:pt x="12" y="2158"/>
                  </a:lnTo>
                  <a:lnTo>
                    <a:pt x="18" y="2164"/>
                  </a:lnTo>
                  <a:lnTo>
                    <a:pt x="24" y="2168"/>
                  </a:lnTo>
                  <a:lnTo>
                    <a:pt x="24" y="2168"/>
                  </a:lnTo>
                  <a:lnTo>
                    <a:pt x="32" y="2170"/>
                  </a:lnTo>
                  <a:lnTo>
                    <a:pt x="44" y="2172"/>
                  </a:lnTo>
                  <a:lnTo>
                    <a:pt x="68" y="2172"/>
                  </a:lnTo>
                  <a:lnTo>
                    <a:pt x="96" y="2172"/>
                  </a:lnTo>
                  <a:lnTo>
                    <a:pt x="118" y="2170"/>
                  </a:lnTo>
                  <a:lnTo>
                    <a:pt x="118" y="2170"/>
                  </a:lnTo>
                  <a:lnTo>
                    <a:pt x="126" y="2166"/>
                  </a:lnTo>
                  <a:lnTo>
                    <a:pt x="130" y="2160"/>
                  </a:lnTo>
                  <a:lnTo>
                    <a:pt x="134" y="2152"/>
                  </a:lnTo>
                  <a:lnTo>
                    <a:pt x="134" y="2144"/>
                  </a:lnTo>
                  <a:lnTo>
                    <a:pt x="132" y="2130"/>
                  </a:lnTo>
                  <a:lnTo>
                    <a:pt x="130" y="2124"/>
                  </a:lnTo>
                  <a:lnTo>
                    <a:pt x="128" y="2122"/>
                  </a:lnTo>
                  <a:lnTo>
                    <a:pt x="128" y="2122"/>
                  </a:lnTo>
                  <a:lnTo>
                    <a:pt x="126" y="2120"/>
                  </a:lnTo>
                  <a:lnTo>
                    <a:pt x="126" y="2110"/>
                  </a:lnTo>
                  <a:lnTo>
                    <a:pt x="126" y="2086"/>
                  </a:lnTo>
                  <a:lnTo>
                    <a:pt x="128" y="2050"/>
                  </a:lnTo>
                  <a:lnTo>
                    <a:pt x="128" y="2050"/>
                  </a:lnTo>
                  <a:lnTo>
                    <a:pt x="130" y="2048"/>
                  </a:lnTo>
                  <a:lnTo>
                    <a:pt x="132" y="2044"/>
                  </a:lnTo>
                  <a:lnTo>
                    <a:pt x="138" y="2032"/>
                  </a:lnTo>
                  <a:lnTo>
                    <a:pt x="146" y="2016"/>
                  </a:lnTo>
                  <a:lnTo>
                    <a:pt x="152" y="2008"/>
                  </a:lnTo>
                  <a:lnTo>
                    <a:pt x="158" y="2002"/>
                  </a:lnTo>
                  <a:lnTo>
                    <a:pt x="158" y="2002"/>
                  </a:lnTo>
                  <a:lnTo>
                    <a:pt x="166" y="1992"/>
                  </a:lnTo>
                  <a:lnTo>
                    <a:pt x="168" y="1982"/>
                  </a:lnTo>
                  <a:lnTo>
                    <a:pt x="168" y="1972"/>
                  </a:lnTo>
                  <a:lnTo>
                    <a:pt x="168" y="1958"/>
                  </a:lnTo>
                  <a:lnTo>
                    <a:pt x="168" y="1958"/>
                  </a:lnTo>
                  <a:lnTo>
                    <a:pt x="166" y="1944"/>
                  </a:lnTo>
                  <a:lnTo>
                    <a:pt x="166" y="1930"/>
                  </a:lnTo>
                  <a:lnTo>
                    <a:pt x="170" y="1916"/>
                  </a:lnTo>
                  <a:lnTo>
                    <a:pt x="172" y="1908"/>
                  </a:lnTo>
                  <a:lnTo>
                    <a:pt x="178" y="1902"/>
                  </a:lnTo>
                  <a:lnTo>
                    <a:pt x="178" y="1902"/>
                  </a:lnTo>
                  <a:lnTo>
                    <a:pt x="182" y="1892"/>
                  </a:lnTo>
                  <a:lnTo>
                    <a:pt x="186" y="1880"/>
                  </a:lnTo>
                  <a:lnTo>
                    <a:pt x="192" y="1852"/>
                  </a:lnTo>
                  <a:lnTo>
                    <a:pt x="196" y="1820"/>
                  </a:lnTo>
                  <a:lnTo>
                    <a:pt x="198" y="1794"/>
                  </a:lnTo>
                  <a:lnTo>
                    <a:pt x="198" y="1794"/>
                  </a:lnTo>
                  <a:lnTo>
                    <a:pt x="200" y="1722"/>
                  </a:lnTo>
                  <a:lnTo>
                    <a:pt x="204" y="1650"/>
                  </a:lnTo>
                  <a:lnTo>
                    <a:pt x="204" y="1650"/>
                  </a:lnTo>
                  <a:lnTo>
                    <a:pt x="206" y="1636"/>
                  </a:lnTo>
                  <a:lnTo>
                    <a:pt x="210" y="1620"/>
                  </a:lnTo>
                  <a:lnTo>
                    <a:pt x="222" y="1586"/>
                  </a:lnTo>
                  <a:lnTo>
                    <a:pt x="232" y="1556"/>
                  </a:lnTo>
                  <a:lnTo>
                    <a:pt x="238" y="1538"/>
                  </a:lnTo>
                  <a:lnTo>
                    <a:pt x="238" y="1538"/>
                  </a:lnTo>
                  <a:lnTo>
                    <a:pt x="246" y="1510"/>
                  </a:lnTo>
                  <a:lnTo>
                    <a:pt x="262" y="1466"/>
                  </a:lnTo>
                  <a:lnTo>
                    <a:pt x="262" y="1466"/>
                  </a:lnTo>
                  <a:lnTo>
                    <a:pt x="292" y="1396"/>
                  </a:lnTo>
                  <a:lnTo>
                    <a:pt x="310" y="1350"/>
                  </a:lnTo>
                  <a:lnTo>
                    <a:pt x="310" y="1350"/>
                  </a:lnTo>
                  <a:lnTo>
                    <a:pt x="306" y="1374"/>
                  </a:lnTo>
                  <a:lnTo>
                    <a:pt x="292" y="1416"/>
                  </a:lnTo>
                  <a:lnTo>
                    <a:pt x="280" y="1458"/>
                  </a:lnTo>
                  <a:lnTo>
                    <a:pt x="274" y="1484"/>
                  </a:lnTo>
                  <a:lnTo>
                    <a:pt x="274" y="1484"/>
                  </a:lnTo>
                  <a:lnTo>
                    <a:pt x="272" y="1500"/>
                  </a:lnTo>
                  <a:lnTo>
                    <a:pt x="270" y="1516"/>
                  </a:lnTo>
                  <a:lnTo>
                    <a:pt x="266" y="1534"/>
                  </a:lnTo>
                  <a:lnTo>
                    <a:pt x="266" y="1548"/>
                  </a:lnTo>
                  <a:lnTo>
                    <a:pt x="266" y="1548"/>
                  </a:lnTo>
                  <a:lnTo>
                    <a:pt x="266" y="1566"/>
                  </a:lnTo>
                  <a:lnTo>
                    <a:pt x="264" y="1592"/>
                  </a:lnTo>
                  <a:lnTo>
                    <a:pt x="262" y="1618"/>
                  </a:lnTo>
                  <a:lnTo>
                    <a:pt x="262" y="1642"/>
                  </a:lnTo>
                  <a:lnTo>
                    <a:pt x="262" y="1642"/>
                  </a:lnTo>
                  <a:lnTo>
                    <a:pt x="264" y="1664"/>
                  </a:lnTo>
                  <a:lnTo>
                    <a:pt x="264" y="1688"/>
                  </a:lnTo>
                  <a:lnTo>
                    <a:pt x="264" y="1708"/>
                  </a:lnTo>
                  <a:lnTo>
                    <a:pt x="266" y="1714"/>
                  </a:lnTo>
                  <a:lnTo>
                    <a:pt x="268" y="1716"/>
                  </a:lnTo>
                  <a:lnTo>
                    <a:pt x="268" y="1716"/>
                  </a:lnTo>
                  <a:lnTo>
                    <a:pt x="270" y="1716"/>
                  </a:lnTo>
                  <a:lnTo>
                    <a:pt x="272" y="1720"/>
                  </a:lnTo>
                  <a:lnTo>
                    <a:pt x="272" y="1734"/>
                  </a:lnTo>
                  <a:lnTo>
                    <a:pt x="272" y="1768"/>
                  </a:lnTo>
                  <a:lnTo>
                    <a:pt x="272" y="1768"/>
                  </a:lnTo>
                  <a:lnTo>
                    <a:pt x="272" y="1780"/>
                  </a:lnTo>
                  <a:lnTo>
                    <a:pt x="268" y="1788"/>
                  </a:lnTo>
                  <a:lnTo>
                    <a:pt x="266" y="1798"/>
                  </a:lnTo>
                  <a:lnTo>
                    <a:pt x="264" y="1808"/>
                  </a:lnTo>
                  <a:lnTo>
                    <a:pt x="264" y="1808"/>
                  </a:lnTo>
                  <a:lnTo>
                    <a:pt x="266" y="1822"/>
                  </a:lnTo>
                  <a:lnTo>
                    <a:pt x="270" y="1836"/>
                  </a:lnTo>
                  <a:lnTo>
                    <a:pt x="276" y="1846"/>
                  </a:lnTo>
                  <a:lnTo>
                    <a:pt x="282" y="1854"/>
                  </a:lnTo>
                  <a:lnTo>
                    <a:pt x="282" y="1854"/>
                  </a:lnTo>
                  <a:lnTo>
                    <a:pt x="284" y="1860"/>
                  </a:lnTo>
                  <a:lnTo>
                    <a:pt x="282" y="1864"/>
                  </a:lnTo>
                  <a:lnTo>
                    <a:pt x="278" y="1866"/>
                  </a:lnTo>
                  <a:lnTo>
                    <a:pt x="274" y="1868"/>
                  </a:lnTo>
                  <a:lnTo>
                    <a:pt x="274" y="1868"/>
                  </a:lnTo>
                  <a:lnTo>
                    <a:pt x="272" y="1870"/>
                  </a:lnTo>
                  <a:lnTo>
                    <a:pt x="272" y="1876"/>
                  </a:lnTo>
                  <a:lnTo>
                    <a:pt x="272" y="1892"/>
                  </a:lnTo>
                  <a:lnTo>
                    <a:pt x="272" y="1908"/>
                  </a:lnTo>
                  <a:lnTo>
                    <a:pt x="270" y="1916"/>
                  </a:lnTo>
                  <a:lnTo>
                    <a:pt x="270" y="1916"/>
                  </a:lnTo>
                  <a:lnTo>
                    <a:pt x="266" y="1926"/>
                  </a:lnTo>
                  <a:lnTo>
                    <a:pt x="264" y="1932"/>
                  </a:lnTo>
                  <a:lnTo>
                    <a:pt x="264" y="1940"/>
                  </a:lnTo>
                  <a:lnTo>
                    <a:pt x="264" y="1940"/>
                  </a:lnTo>
                  <a:lnTo>
                    <a:pt x="262" y="1956"/>
                  </a:lnTo>
                  <a:lnTo>
                    <a:pt x="258" y="1974"/>
                  </a:lnTo>
                  <a:lnTo>
                    <a:pt x="258" y="1974"/>
                  </a:lnTo>
                  <a:lnTo>
                    <a:pt x="258" y="1984"/>
                  </a:lnTo>
                  <a:lnTo>
                    <a:pt x="262" y="1990"/>
                  </a:lnTo>
                  <a:lnTo>
                    <a:pt x="270" y="1994"/>
                  </a:lnTo>
                  <a:lnTo>
                    <a:pt x="278" y="1998"/>
                  </a:lnTo>
                  <a:lnTo>
                    <a:pt x="278" y="1998"/>
                  </a:lnTo>
                  <a:lnTo>
                    <a:pt x="292" y="2000"/>
                  </a:lnTo>
                  <a:lnTo>
                    <a:pt x="316" y="2002"/>
                  </a:lnTo>
                  <a:lnTo>
                    <a:pt x="344" y="2002"/>
                  </a:lnTo>
                  <a:lnTo>
                    <a:pt x="344" y="1990"/>
                  </a:lnTo>
                  <a:lnTo>
                    <a:pt x="344" y="1990"/>
                  </a:lnTo>
                  <a:lnTo>
                    <a:pt x="388" y="1994"/>
                  </a:lnTo>
                  <a:lnTo>
                    <a:pt x="388" y="1994"/>
                  </a:lnTo>
                  <a:lnTo>
                    <a:pt x="392" y="1994"/>
                  </a:lnTo>
                  <a:lnTo>
                    <a:pt x="396" y="1996"/>
                  </a:lnTo>
                  <a:lnTo>
                    <a:pt x="402" y="2004"/>
                  </a:lnTo>
                  <a:lnTo>
                    <a:pt x="410" y="2012"/>
                  </a:lnTo>
                  <a:lnTo>
                    <a:pt x="420" y="2024"/>
                  </a:lnTo>
                  <a:lnTo>
                    <a:pt x="420" y="2024"/>
                  </a:lnTo>
                  <a:lnTo>
                    <a:pt x="426" y="2028"/>
                  </a:lnTo>
                  <a:lnTo>
                    <a:pt x="434" y="2032"/>
                  </a:lnTo>
                  <a:lnTo>
                    <a:pt x="450" y="2034"/>
                  </a:lnTo>
                  <a:lnTo>
                    <a:pt x="468" y="2034"/>
                  </a:lnTo>
                  <a:lnTo>
                    <a:pt x="486" y="2034"/>
                  </a:lnTo>
                  <a:lnTo>
                    <a:pt x="486" y="2034"/>
                  </a:lnTo>
                  <a:lnTo>
                    <a:pt x="504" y="2034"/>
                  </a:lnTo>
                  <a:lnTo>
                    <a:pt x="524" y="2030"/>
                  </a:lnTo>
                  <a:lnTo>
                    <a:pt x="540" y="2026"/>
                  </a:lnTo>
                  <a:lnTo>
                    <a:pt x="552" y="2020"/>
                  </a:lnTo>
                  <a:lnTo>
                    <a:pt x="552" y="2020"/>
                  </a:lnTo>
                  <a:lnTo>
                    <a:pt x="558" y="2016"/>
                  </a:lnTo>
                  <a:lnTo>
                    <a:pt x="560" y="2008"/>
                  </a:lnTo>
                  <a:lnTo>
                    <a:pt x="560" y="2000"/>
                  </a:lnTo>
                  <a:lnTo>
                    <a:pt x="556" y="1984"/>
                  </a:lnTo>
                  <a:lnTo>
                    <a:pt x="556" y="1984"/>
                  </a:lnTo>
                  <a:lnTo>
                    <a:pt x="554" y="1980"/>
                  </a:lnTo>
                  <a:lnTo>
                    <a:pt x="550" y="1976"/>
                  </a:lnTo>
                  <a:lnTo>
                    <a:pt x="540" y="1968"/>
                  </a:lnTo>
                  <a:lnTo>
                    <a:pt x="528" y="1964"/>
                  </a:lnTo>
                  <a:lnTo>
                    <a:pt x="514" y="1962"/>
                  </a:lnTo>
                  <a:lnTo>
                    <a:pt x="486" y="1958"/>
                  </a:lnTo>
                  <a:lnTo>
                    <a:pt x="470" y="1956"/>
                  </a:lnTo>
                  <a:lnTo>
                    <a:pt x="470" y="1956"/>
                  </a:lnTo>
                  <a:lnTo>
                    <a:pt x="460" y="1952"/>
                  </a:lnTo>
                  <a:lnTo>
                    <a:pt x="448" y="1944"/>
                  </a:lnTo>
                  <a:lnTo>
                    <a:pt x="442" y="1940"/>
                  </a:lnTo>
                  <a:lnTo>
                    <a:pt x="438" y="1932"/>
                  </a:lnTo>
                  <a:lnTo>
                    <a:pt x="434" y="1926"/>
                  </a:lnTo>
                  <a:lnTo>
                    <a:pt x="434" y="1918"/>
                  </a:lnTo>
                  <a:lnTo>
                    <a:pt x="434" y="1918"/>
                  </a:lnTo>
                  <a:lnTo>
                    <a:pt x="432" y="1902"/>
                  </a:lnTo>
                  <a:lnTo>
                    <a:pt x="428" y="1884"/>
                  </a:lnTo>
                  <a:lnTo>
                    <a:pt x="420" y="1856"/>
                  </a:lnTo>
                  <a:lnTo>
                    <a:pt x="420" y="1856"/>
                  </a:lnTo>
                  <a:lnTo>
                    <a:pt x="416" y="1852"/>
                  </a:lnTo>
                  <a:lnTo>
                    <a:pt x="414" y="1852"/>
                  </a:lnTo>
                  <a:lnTo>
                    <a:pt x="412" y="1850"/>
                  </a:lnTo>
                  <a:lnTo>
                    <a:pt x="410" y="1846"/>
                  </a:lnTo>
                  <a:lnTo>
                    <a:pt x="410" y="1846"/>
                  </a:lnTo>
                  <a:lnTo>
                    <a:pt x="410" y="1842"/>
                  </a:lnTo>
                  <a:lnTo>
                    <a:pt x="408" y="1838"/>
                  </a:lnTo>
                  <a:lnTo>
                    <a:pt x="400" y="1832"/>
                  </a:lnTo>
                  <a:lnTo>
                    <a:pt x="400" y="1832"/>
                  </a:lnTo>
                  <a:lnTo>
                    <a:pt x="394" y="1828"/>
                  </a:lnTo>
                  <a:lnTo>
                    <a:pt x="392" y="1822"/>
                  </a:lnTo>
                  <a:lnTo>
                    <a:pt x="392" y="1816"/>
                  </a:lnTo>
                  <a:lnTo>
                    <a:pt x="394" y="1812"/>
                  </a:lnTo>
                  <a:lnTo>
                    <a:pt x="394" y="1812"/>
                  </a:lnTo>
                  <a:lnTo>
                    <a:pt x="400" y="1808"/>
                  </a:lnTo>
                  <a:lnTo>
                    <a:pt x="402" y="1804"/>
                  </a:lnTo>
                  <a:lnTo>
                    <a:pt x="402" y="1798"/>
                  </a:lnTo>
                  <a:lnTo>
                    <a:pt x="402" y="1798"/>
                  </a:lnTo>
                  <a:lnTo>
                    <a:pt x="404" y="1786"/>
                  </a:lnTo>
                  <a:lnTo>
                    <a:pt x="406" y="1776"/>
                  </a:lnTo>
                  <a:lnTo>
                    <a:pt x="412" y="1764"/>
                  </a:lnTo>
                  <a:lnTo>
                    <a:pt x="412" y="1764"/>
                  </a:lnTo>
                  <a:lnTo>
                    <a:pt x="414" y="1750"/>
                  </a:lnTo>
                  <a:lnTo>
                    <a:pt x="418" y="1728"/>
                  </a:lnTo>
                  <a:lnTo>
                    <a:pt x="426" y="1672"/>
                  </a:lnTo>
                  <a:lnTo>
                    <a:pt x="432" y="1616"/>
                  </a:lnTo>
                  <a:lnTo>
                    <a:pt x="438" y="1582"/>
                  </a:lnTo>
                  <a:lnTo>
                    <a:pt x="438" y="1582"/>
                  </a:lnTo>
                  <a:lnTo>
                    <a:pt x="444" y="1546"/>
                  </a:lnTo>
                  <a:lnTo>
                    <a:pt x="454" y="1480"/>
                  </a:lnTo>
                  <a:lnTo>
                    <a:pt x="466" y="1408"/>
                  </a:lnTo>
                  <a:lnTo>
                    <a:pt x="476" y="1342"/>
                  </a:lnTo>
                  <a:lnTo>
                    <a:pt x="476" y="1342"/>
                  </a:lnTo>
                  <a:lnTo>
                    <a:pt x="486" y="1282"/>
                  </a:lnTo>
                  <a:lnTo>
                    <a:pt x="492" y="1222"/>
                  </a:lnTo>
                  <a:lnTo>
                    <a:pt x="498" y="1158"/>
                  </a:lnTo>
                  <a:lnTo>
                    <a:pt x="498" y="1158"/>
                  </a:lnTo>
                  <a:lnTo>
                    <a:pt x="504" y="1156"/>
                  </a:lnTo>
                  <a:lnTo>
                    <a:pt x="508" y="1152"/>
                  </a:lnTo>
                  <a:lnTo>
                    <a:pt x="510" y="1148"/>
                  </a:lnTo>
                  <a:lnTo>
                    <a:pt x="510" y="1140"/>
                  </a:lnTo>
                  <a:lnTo>
                    <a:pt x="510" y="1128"/>
                  </a:lnTo>
                  <a:lnTo>
                    <a:pt x="510" y="1118"/>
                  </a:lnTo>
                  <a:lnTo>
                    <a:pt x="510" y="1118"/>
                  </a:lnTo>
                  <a:lnTo>
                    <a:pt x="508" y="1006"/>
                  </a:lnTo>
                  <a:lnTo>
                    <a:pt x="506" y="924"/>
                  </a:lnTo>
                  <a:lnTo>
                    <a:pt x="504" y="868"/>
                  </a:lnTo>
                  <a:lnTo>
                    <a:pt x="504" y="868"/>
                  </a:lnTo>
                  <a:lnTo>
                    <a:pt x="496" y="784"/>
                  </a:lnTo>
                  <a:lnTo>
                    <a:pt x="488" y="732"/>
                  </a:lnTo>
                  <a:lnTo>
                    <a:pt x="488" y="732"/>
                  </a:lnTo>
                  <a:lnTo>
                    <a:pt x="494" y="732"/>
                  </a:lnTo>
                  <a:lnTo>
                    <a:pt x="500" y="734"/>
                  </a:lnTo>
                  <a:lnTo>
                    <a:pt x="504" y="736"/>
                  </a:lnTo>
                  <a:lnTo>
                    <a:pt x="504" y="736"/>
                  </a:lnTo>
                  <a:lnTo>
                    <a:pt x="510" y="738"/>
                  </a:lnTo>
                  <a:lnTo>
                    <a:pt x="520" y="740"/>
                  </a:lnTo>
                  <a:lnTo>
                    <a:pt x="530" y="740"/>
                  </a:lnTo>
                  <a:lnTo>
                    <a:pt x="534" y="742"/>
                  </a:lnTo>
                  <a:lnTo>
                    <a:pt x="536" y="744"/>
                  </a:lnTo>
                  <a:lnTo>
                    <a:pt x="536" y="744"/>
                  </a:lnTo>
                  <a:lnTo>
                    <a:pt x="540" y="746"/>
                  </a:lnTo>
                  <a:lnTo>
                    <a:pt x="546" y="748"/>
                  </a:lnTo>
                  <a:lnTo>
                    <a:pt x="552" y="750"/>
                  </a:lnTo>
                  <a:lnTo>
                    <a:pt x="554" y="750"/>
                  </a:lnTo>
                  <a:lnTo>
                    <a:pt x="554" y="752"/>
                  </a:lnTo>
                  <a:lnTo>
                    <a:pt x="554" y="752"/>
                  </a:lnTo>
                  <a:lnTo>
                    <a:pt x="556" y="754"/>
                  </a:lnTo>
                  <a:lnTo>
                    <a:pt x="558" y="756"/>
                  </a:lnTo>
                  <a:lnTo>
                    <a:pt x="566" y="758"/>
                  </a:lnTo>
                  <a:lnTo>
                    <a:pt x="578" y="758"/>
                  </a:lnTo>
                  <a:lnTo>
                    <a:pt x="586" y="760"/>
                  </a:lnTo>
                  <a:lnTo>
                    <a:pt x="586" y="760"/>
                  </a:lnTo>
                  <a:lnTo>
                    <a:pt x="592" y="760"/>
                  </a:lnTo>
                  <a:lnTo>
                    <a:pt x="596" y="758"/>
                  </a:lnTo>
                  <a:lnTo>
                    <a:pt x="608" y="752"/>
                  </a:lnTo>
                  <a:lnTo>
                    <a:pt x="618" y="742"/>
                  </a:lnTo>
                  <a:lnTo>
                    <a:pt x="626" y="736"/>
                  </a:lnTo>
                  <a:lnTo>
                    <a:pt x="626" y="736"/>
                  </a:lnTo>
                  <a:lnTo>
                    <a:pt x="630" y="732"/>
                  </a:lnTo>
                  <a:lnTo>
                    <a:pt x="632" y="726"/>
                  </a:lnTo>
                  <a:lnTo>
                    <a:pt x="634" y="710"/>
                  </a:lnTo>
                  <a:lnTo>
                    <a:pt x="634" y="710"/>
                  </a:lnTo>
                  <a:lnTo>
                    <a:pt x="636" y="702"/>
                  </a:lnTo>
                  <a:lnTo>
                    <a:pt x="638" y="698"/>
                  </a:lnTo>
                  <a:lnTo>
                    <a:pt x="640" y="692"/>
                  </a:lnTo>
                  <a:lnTo>
                    <a:pt x="640" y="684"/>
                  </a:lnTo>
                  <a:lnTo>
                    <a:pt x="640" y="684"/>
                  </a:lnTo>
                  <a:lnTo>
                    <a:pt x="642" y="676"/>
                  </a:lnTo>
                  <a:lnTo>
                    <a:pt x="644" y="672"/>
                  </a:lnTo>
                  <a:lnTo>
                    <a:pt x="646" y="670"/>
                  </a:lnTo>
                  <a:lnTo>
                    <a:pt x="648" y="670"/>
                  </a:lnTo>
                  <a:lnTo>
                    <a:pt x="648" y="670"/>
                  </a:lnTo>
                  <a:lnTo>
                    <a:pt x="650" y="664"/>
                  </a:lnTo>
                  <a:lnTo>
                    <a:pt x="650" y="654"/>
                  </a:lnTo>
                  <a:lnTo>
                    <a:pt x="648" y="642"/>
                  </a:lnTo>
                  <a:lnTo>
                    <a:pt x="646" y="638"/>
                  </a:lnTo>
                  <a:lnTo>
                    <a:pt x="644" y="636"/>
                  </a:lnTo>
                  <a:lnTo>
                    <a:pt x="644" y="636"/>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8" name="Freeform 8"/>
            <p:cNvSpPr>
              <a:spLocks noEditPoints="1"/>
            </p:cNvSpPr>
            <p:nvPr/>
          </p:nvSpPr>
          <p:spPr bwMode="auto">
            <a:xfrm>
              <a:off x="1775520" y="2538190"/>
              <a:ext cx="451428" cy="1515847"/>
            </a:xfrm>
            <a:custGeom>
              <a:avLst/>
              <a:gdLst>
                <a:gd name="T0" fmla="*/ 444 w 570"/>
                <a:gd name="T1" fmla="*/ 266 h 1914"/>
                <a:gd name="T2" fmla="*/ 410 w 570"/>
                <a:gd name="T3" fmla="*/ 222 h 1914"/>
                <a:gd name="T4" fmla="*/ 414 w 570"/>
                <a:gd name="T5" fmla="*/ 194 h 1914"/>
                <a:gd name="T6" fmla="*/ 436 w 570"/>
                <a:gd name="T7" fmla="*/ 146 h 1914"/>
                <a:gd name="T8" fmla="*/ 430 w 570"/>
                <a:gd name="T9" fmla="*/ 116 h 1914"/>
                <a:gd name="T10" fmla="*/ 402 w 570"/>
                <a:gd name="T11" fmla="*/ 18 h 1914"/>
                <a:gd name="T12" fmla="*/ 312 w 570"/>
                <a:gd name="T13" fmla="*/ 6 h 1914"/>
                <a:gd name="T14" fmla="*/ 258 w 570"/>
                <a:gd name="T15" fmla="*/ 70 h 1914"/>
                <a:gd name="T16" fmla="*/ 256 w 570"/>
                <a:gd name="T17" fmla="*/ 114 h 1914"/>
                <a:gd name="T18" fmla="*/ 256 w 570"/>
                <a:gd name="T19" fmla="*/ 174 h 1914"/>
                <a:gd name="T20" fmla="*/ 264 w 570"/>
                <a:gd name="T21" fmla="*/ 212 h 1914"/>
                <a:gd name="T22" fmla="*/ 272 w 570"/>
                <a:gd name="T23" fmla="*/ 256 h 1914"/>
                <a:gd name="T24" fmla="*/ 298 w 570"/>
                <a:gd name="T25" fmla="*/ 290 h 1914"/>
                <a:gd name="T26" fmla="*/ 370 w 570"/>
                <a:gd name="T27" fmla="*/ 268 h 1914"/>
                <a:gd name="T28" fmla="*/ 408 w 570"/>
                <a:gd name="T29" fmla="*/ 220 h 1914"/>
                <a:gd name="T30" fmla="*/ 364 w 570"/>
                <a:gd name="T31" fmla="*/ 298 h 1914"/>
                <a:gd name="T32" fmla="*/ 304 w 570"/>
                <a:gd name="T33" fmla="*/ 358 h 1914"/>
                <a:gd name="T34" fmla="*/ 326 w 570"/>
                <a:gd name="T35" fmla="*/ 324 h 1914"/>
                <a:gd name="T36" fmla="*/ 310 w 570"/>
                <a:gd name="T37" fmla="*/ 302 h 1914"/>
                <a:gd name="T38" fmla="*/ 284 w 570"/>
                <a:gd name="T39" fmla="*/ 330 h 1914"/>
                <a:gd name="T40" fmla="*/ 260 w 570"/>
                <a:gd name="T41" fmla="*/ 392 h 1914"/>
                <a:gd name="T42" fmla="*/ 250 w 570"/>
                <a:gd name="T43" fmla="*/ 344 h 1914"/>
                <a:gd name="T44" fmla="*/ 270 w 570"/>
                <a:gd name="T45" fmla="*/ 258 h 1914"/>
                <a:gd name="T46" fmla="*/ 132 w 570"/>
                <a:gd name="T47" fmla="*/ 330 h 1914"/>
                <a:gd name="T48" fmla="*/ 84 w 570"/>
                <a:gd name="T49" fmla="*/ 422 h 1914"/>
                <a:gd name="T50" fmla="*/ 50 w 570"/>
                <a:gd name="T51" fmla="*/ 480 h 1914"/>
                <a:gd name="T52" fmla="*/ 2 w 570"/>
                <a:gd name="T53" fmla="*/ 546 h 1914"/>
                <a:gd name="T54" fmla="*/ 26 w 570"/>
                <a:gd name="T55" fmla="*/ 646 h 1914"/>
                <a:gd name="T56" fmla="*/ 126 w 570"/>
                <a:gd name="T57" fmla="*/ 664 h 1914"/>
                <a:gd name="T58" fmla="*/ 150 w 570"/>
                <a:gd name="T59" fmla="*/ 718 h 1914"/>
                <a:gd name="T60" fmla="*/ 130 w 570"/>
                <a:gd name="T61" fmla="*/ 840 h 1914"/>
                <a:gd name="T62" fmla="*/ 80 w 570"/>
                <a:gd name="T63" fmla="*/ 1280 h 1914"/>
                <a:gd name="T64" fmla="*/ 98 w 570"/>
                <a:gd name="T65" fmla="*/ 1426 h 1914"/>
                <a:gd name="T66" fmla="*/ 144 w 570"/>
                <a:gd name="T67" fmla="*/ 1696 h 1914"/>
                <a:gd name="T68" fmla="*/ 158 w 570"/>
                <a:gd name="T69" fmla="*/ 1792 h 1914"/>
                <a:gd name="T70" fmla="*/ 88 w 570"/>
                <a:gd name="T71" fmla="*/ 1838 h 1914"/>
                <a:gd name="T72" fmla="*/ 42 w 570"/>
                <a:gd name="T73" fmla="*/ 1874 h 1914"/>
                <a:gd name="T74" fmla="*/ 186 w 570"/>
                <a:gd name="T75" fmla="*/ 1876 h 1914"/>
                <a:gd name="T76" fmla="*/ 258 w 570"/>
                <a:gd name="T77" fmla="*/ 1836 h 1914"/>
                <a:gd name="T78" fmla="*/ 284 w 570"/>
                <a:gd name="T79" fmla="*/ 1874 h 1914"/>
                <a:gd name="T80" fmla="*/ 268 w 570"/>
                <a:gd name="T81" fmla="*/ 1906 h 1914"/>
                <a:gd name="T82" fmla="*/ 388 w 570"/>
                <a:gd name="T83" fmla="*/ 1910 h 1914"/>
                <a:gd name="T84" fmla="*/ 434 w 570"/>
                <a:gd name="T85" fmla="*/ 1878 h 1914"/>
                <a:gd name="T86" fmla="*/ 430 w 570"/>
                <a:gd name="T87" fmla="*/ 1820 h 1914"/>
                <a:gd name="T88" fmla="*/ 452 w 570"/>
                <a:gd name="T89" fmla="*/ 1574 h 1914"/>
                <a:gd name="T90" fmla="*/ 468 w 570"/>
                <a:gd name="T91" fmla="*/ 1328 h 1914"/>
                <a:gd name="T92" fmla="*/ 506 w 570"/>
                <a:gd name="T93" fmla="*/ 1032 h 1914"/>
                <a:gd name="T94" fmla="*/ 512 w 570"/>
                <a:gd name="T95" fmla="*/ 832 h 1914"/>
                <a:gd name="T96" fmla="*/ 504 w 570"/>
                <a:gd name="T97" fmla="*/ 678 h 1914"/>
                <a:gd name="T98" fmla="*/ 486 w 570"/>
                <a:gd name="T99" fmla="*/ 634 h 1914"/>
                <a:gd name="T100" fmla="*/ 558 w 570"/>
                <a:gd name="T101" fmla="*/ 478 h 1914"/>
                <a:gd name="T102" fmla="*/ 560 w 570"/>
                <a:gd name="T103" fmla="*/ 350 h 1914"/>
                <a:gd name="T104" fmla="*/ 320 w 570"/>
                <a:gd name="T105" fmla="*/ 1702 h 1914"/>
                <a:gd name="T106" fmla="*/ 288 w 570"/>
                <a:gd name="T107" fmla="*/ 1610 h 1914"/>
                <a:gd name="T108" fmla="*/ 264 w 570"/>
                <a:gd name="T109" fmla="*/ 1478 h 1914"/>
                <a:gd name="T110" fmla="*/ 244 w 570"/>
                <a:gd name="T111" fmla="*/ 1378 h 1914"/>
                <a:gd name="T112" fmla="*/ 258 w 570"/>
                <a:gd name="T113" fmla="*/ 1330 h 1914"/>
                <a:gd name="T114" fmla="*/ 288 w 570"/>
                <a:gd name="T115" fmla="*/ 1192 h 1914"/>
                <a:gd name="T116" fmla="*/ 304 w 570"/>
                <a:gd name="T117" fmla="*/ 1230 h 1914"/>
                <a:gd name="T118" fmla="*/ 322 w 570"/>
                <a:gd name="T119" fmla="*/ 1398 h 19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 h="1914">
                  <a:moveTo>
                    <a:pt x="540" y="330"/>
                  </a:moveTo>
                  <a:lnTo>
                    <a:pt x="540" y="330"/>
                  </a:lnTo>
                  <a:lnTo>
                    <a:pt x="524" y="320"/>
                  </a:lnTo>
                  <a:lnTo>
                    <a:pt x="502" y="308"/>
                  </a:lnTo>
                  <a:lnTo>
                    <a:pt x="482" y="296"/>
                  </a:lnTo>
                  <a:lnTo>
                    <a:pt x="468" y="286"/>
                  </a:lnTo>
                  <a:lnTo>
                    <a:pt x="468" y="286"/>
                  </a:lnTo>
                  <a:lnTo>
                    <a:pt x="444" y="266"/>
                  </a:lnTo>
                  <a:lnTo>
                    <a:pt x="432" y="254"/>
                  </a:lnTo>
                  <a:lnTo>
                    <a:pt x="428" y="248"/>
                  </a:lnTo>
                  <a:lnTo>
                    <a:pt x="424" y="242"/>
                  </a:lnTo>
                  <a:lnTo>
                    <a:pt x="424" y="242"/>
                  </a:lnTo>
                  <a:lnTo>
                    <a:pt x="418" y="226"/>
                  </a:lnTo>
                  <a:lnTo>
                    <a:pt x="416" y="222"/>
                  </a:lnTo>
                  <a:lnTo>
                    <a:pt x="410" y="222"/>
                  </a:lnTo>
                  <a:lnTo>
                    <a:pt x="410" y="222"/>
                  </a:lnTo>
                  <a:lnTo>
                    <a:pt x="408" y="220"/>
                  </a:lnTo>
                  <a:lnTo>
                    <a:pt x="408" y="218"/>
                  </a:lnTo>
                  <a:lnTo>
                    <a:pt x="406" y="212"/>
                  </a:lnTo>
                  <a:lnTo>
                    <a:pt x="408" y="196"/>
                  </a:lnTo>
                  <a:lnTo>
                    <a:pt x="408" y="196"/>
                  </a:lnTo>
                  <a:lnTo>
                    <a:pt x="408" y="192"/>
                  </a:lnTo>
                  <a:lnTo>
                    <a:pt x="410" y="192"/>
                  </a:lnTo>
                  <a:lnTo>
                    <a:pt x="414" y="194"/>
                  </a:lnTo>
                  <a:lnTo>
                    <a:pt x="414" y="194"/>
                  </a:lnTo>
                  <a:lnTo>
                    <a:pt x="416" y="194"/>
                  </a:lnTo>
                  <a:lnTo>
                    <a:pt x="420" y="192"/>
                  </a:lnTo>
                  <a:lnTo>
                    <a:pt x="426" y="182"/>
                  </a:lnTo>
                  <a:lnTo>
                    <a:pt x="432" y="168"/>
                  </a:lnTo>
                  <a:lnTo>
                    <a:pt x="436" y="154"/>
                  </a:lnTo>
                  <a:lnTo>
                    <a:pt x="436" y="154"/>
                  </a:lnTo>
                  <a:lnTo>
                    <a:pt x="436" y="146"/>
                  </a:lnTo>
                  <a:lnTo>
                    <a:pt x="434" y="142"/>
                  </a:lnTo>
                  <a:lnTo>
                    <a:pt x="430" y="140"/>
                  </a:lnTo>
                  <a:lnTo>
                    <a:pt x="428" y="138"/>
                  </a:lnTo>
                  <a:lnTo>
                    <a:pt x="428" y="138"/>
                  </a:lnTo>
                  <a:lnTo>
                    <a:pt x="426" y="138"/>
                  </a:lnTo>
                  <a:lnTo>
                    <a:pt x="426" y="134"/>
                  </a:lnTo>
                  <a:lnTo>
                    <a:pt x="430" y="116"/>
                  </a:lnTo>
                  <a:lnTo>
                    <a:pt x="430" y="116"/>
                  </a:lnTo>
                  <a:lnTo>
                    <a:pt x="432" y="106"/>
                  </a:lnTo>
                  <a:lnTo>
                    <a:pt x="434" y="92"/>
                  </a:lnTo>
                  <a:lnTo>
                    <a:pt x="434" y="74"/>
                  </a:lnTo>
                  <a:lnTo>
                    <a:pt x="428" y="50"/>
                  </a:lnTo>
                  <a:lnTo>
                    <a:pt x="428" y="50"/>
                  </a:lnTo>
                  <a:lnTo>
                    <a:pt x="422" y="38"/>
                  </a:lnTo>
                  <a:lnTo>
                    <a:pt x="412" y="28"/>
                  </a:lnTo>
                  <a:lnTo>
                    <a:pt x="402" y="18"/>
                  </a:lnTo>
                  <a:lnTo>
                    <a:pt x="390" y="12"/>
                  </a:lnTo>
                  <a:lnTo>
                    <a:pt x="378" y="6"/>
                  </a:lnTo>
                  <a:lnTo>
                    <a:pt x="366" y="2"/>
                  </a:lnTo>
                  <a:lnTo>
                    <a:pt x="348" y="0"/>
                  </a:lnTo>
                  <a:lnTo>
                    <a:pt x="348" y="0"/>
                  </a:lnTo>
                  <a:lnTo>
                    <a:pt x="334" y="0"/>
                  </a:lnTo>
                  <a:lnTo>
                    <a:pt x="322" y="4"/>
                  </a:lnTo>
                  <a:lnTo>
                    <a:pt x="312" y="6"/>
                  </a:lnTo>
                  <a:lnTo>
                    <a:pt x="304" y="10"/>
                  </a:lnTo>
                  <a:lnTo>
                    <a:pt x="290" y="20"/>
                  </a:lnTo>
                  <a:lnTo>
                    <a:pt x="278" y="28"/>
                  </a:lnTo>
                  <a:lnTo>
                    <a:pt x="278" y="28"/>
                  </a:lnTo>
                  <a:lnTo>
                    <a:pt x="274" y="32"/>
                  </a:lnTo>
                  <a:lnTo>
                    <a:pt x="270" y="38"/>
                  </a:lnTo>
                  <a:lnTo>
                    <a:pt x="264" y="52"/>
                  </a:lnTo>
                  <a:lnTo>
                    <a:pt x="258" y="70"/>
                  </a:lnTo>
                  <a:lnTo>
                    <a:pt x="256" y="86"/>
                  </a:lnTo>
                  <a:lnTo>
                    <a:pt x="256" y="86"/>
                  </a:lnTo>
                  <a:lnTo>
                    <a:pt x="258" y="98"/>
                  </a:lnTo>
                  <a:lnTo>
                    <a:pt x="258" y="108"/>
                  </a:lnTo>
                  <a:lnTo>
                    <a:pt x="260" y="112"/>
                  </a:lnTo>
                  <a:lnTo>
                    <a:pt x="258" y="114"/>
                  </a:lnTo>
                  <a:lnTo>
                    <a:pt x="258" y="114"/>
                  </a:lnTo>
                  <a:lnTo>
                    <a:pt x="256" y="114"/>
                  </a:lnTo>
                  <a:lnTo>
                    <a:pt x="254" y="116"/>
                  </a:lnTo>
                  <a:lnTo>
                    <a:pt x="250" y="120"/>
                  </a:lnTo>
                  <a:lnTo>
                    <a:pt x="250" y="130"/>
                  </a:lnTo>
                  <a:lnTo>
                    <a:pt x="250" y="130"/>
                  </a:lnTo>
                  <a:lnTo>
                    <a:pt x="250" y="142"/>
                  </a:lnTo>
                  <a:lnTo>
                    <a:pt x="252" y="160"/>
                  </a:lnTo>
                  <a:lnTo>
                    <a:pt x="254" y="172"/>
                  </a:lnTo>
                  <a:lnTo>
                    <a:pt x="256" y="174"/>
                  </a:lnTo>
                  <a:lnTo>
                    <a:pt x="258" y="174"/>
                  </a:lnTo>
                  <a:lnTo>
                    <a:pt x="258" y="174"/>
                  </a:lnTo>
                  <a:lnTo>
                    <a:pt x="260" y="172"/>
                  </a:lnTo>
                  <a:lnTo>
                    <a:pt x="260" y="176"/>
                  </a:lnTo>
                  <a:lnTo>
                    <a:pt x="260" y="194"/>
                  </a:lnTo>
                  <a:lnTo>
                    <a:pt x="260" y="194"/>
                  </a:lnTo>
                  <a:lnTo>
                    <a:pt x="262" y="204"/>
                  </a:lnTo>
                  <a:lnTo>
                    <a:pt x="264" y="212"/>
                  </a:lnTo>
                  <a:lnTo>
                    <a:pt x="268" y="218"/>
                  </a:lnTo>
                  <a:lnTo>
                    <a:pt x="272" y="224"/>
                  </a:lnTo>
                  <a:lnTo>
                    <a:pt x="272" y="224"/>
                  </a:lnTo>
                  <a:lnTo>
                    <a:pt x="276" y="234"/>
                  </a:lnTo>
                  <a:lnTo>
                    <a:pt x="276" y="242"/>
                  </a:lnTo>
                  <a:lnTo>
                    <a:pt x="276" y="254"/>
                  </a:lnTo>
                  <a:lnTo>
                    <a:pt x="276" y="254"/>
                  </a:lnTo>
                  <a:lnTo>
                    <a:pt x="272" y="256"/>
                  </a:lnTo>
                  <a:lnTo>
                    <a:pt x="272" y="256"/>
                  </a:lnTo>
                  <a:lnTo>
                    <a:pt x="272" y="258"/>
                  </a:lnTo>
                  <a:lnTo>
                    <a:pt x="272" y="258"/>
                  </a:lnTo>
                  <a:lnTo>
                    <a:pt x="280" y="270"/>
                  </a:lnTo>
                  <a:lnTo>
                    <a:pt x="284" y="276"/>
                  </a:lnTo>
                  <a:lnTo>
                    <a:pt x="286" y="280"/>
                  </a:lnTo>
                  <a:lnTo>
                    <a:pt x="286" y="280"/>
                  </a:lnTo>
                  <a:lnTo>
                    <a:pt x="298" y="290"/>
                  </a:lnTo>
                  <a:lnTo>
                    <a:pt x="308" y="294"/>
                  </a:lnTo>
                  <a:lnTo>
                    <a:pt x="312" y="296"/>
                  </a:lnTo>
                  <a:lnTo>
                    <a:pt x="320" y="296"/>
                  </a:lnTo>
                  <a:lnTo>
                    <a:pt x="320" y="296"/>
                  </a:lnTo>
                  <a:lnTo>
                    <a:pt x="332" y="290"/>
                  </a:lnTo>
                  <a:lnTo>
                    <a:pt x="346" y="284"/>
                  </a:lnTo>
                  <a:lnTo>
                    <a:pt x="370" y="268"/>
                  </a:lnTo>
                  <a:lnTo>
                    <a:pt x="370" y="268"/>
                  </a:lnTo>
                  <a:lnTo>
                    <a:pt x="388" y="254"/>
                  </a:lnTo>
                  <a:lnTo>
                    <a:pt x="398" y="246"/>
                  </a:lnTo>
                  <a:lnTo>
                    <a:pt x="402" y="240"/>
                  </a:lnTo>
                  <a:lnTo>
                    <a:pt x="402" y="240"/>
                  </a:lnTo>
                  <a:lnTo>
                    <a:pt x="404" y="226"/>
                  </a:lnTo>
                  <a:lnTo>
                    <a:pt x="406" y="220"/>
                  </a:lnTo>
                  <a:lnTo>
                    <a:pt x="406" y="220"/>
                  </a:lnTo>
                  <a:lnTo>
                    <a:pt x="408" y="220"/>
                  </a:lnTo>
                  <a:lnTo>
                    <a:pt x="408" y="220"/>
                  </a:lnTo>
                  <a:lnTo>
                    <a:pt x="410" y="226"/>
                  </a:lnTo>
                  <a:lnTo>
                    <a:pt x="410" y="236"/>
                  </a:lnTo>
                  <a:lnTo>
                    <a:pt x="408" y="246"/>
                  </a:lnTo>
                  <a:lnTo>
                    <a:pt x="406" y="254"/>
                  </a:lnTo>
                  <a:lnTo>
                    <a:pt x="406" y="254"/>
                  </a:lnTo>
                  <a:lnTo>
                    <a:pt x="386" y="276"/>
                  </a:lnTo>
                  <a:lnTo>
                    <a:pt x="364" y="298"/>
                  </a:lnTo>
                  <a:lnTo>
                    <a:pt x="364" y="298"/>
                  </a:lnTo>
                  <a:lnTo>
                    <a:pt x="346" y="322"/>
                  </a:lnTo>
                  <a:lnTo>
                    <a:pt x="328" y="348"/>
                  </a:lnTo>
                  <a:lnTo>
                    <a:pt x="328" y="348"/>
                  </a:lnTo>
                  <a:lnTo>
                    <a:pt x="300" y="392"/>
                  </a:lnTo>
                  <a:lnTo>
                    <a:pt x="300" y="392"/>
                  </a:lnTo>
                  <a:lnTo>
                    <a:pt x="302" y="382"/>
                  </a:lnTo>
                  <a:lnTo>
                    <a:pt x="304" y="358"/>
                  </a:lnTo>
                  <a:lnTo>
                    <a:pt x="304" y="358"/>
                  </a:lnTo>
                  <a:lnTo>
                    <a:pt x="304" y="348"/>
                  </a:lnTo>
                  <a:lnTo>
                    <a:pt x="306" y="340"/>
                  </a:lnTo>
                  <a:lnTo>
                    <a:pt x="308" y="336"/>
                  </a:lnTo>
                  <a:lnTo>
                    <a:pt x="312" y="334"/>
                  </a:lnTo>
                  <a:lnTo>
                    <a:pt x="312" y="334"/>
                  </a:lnTo>
                  <a:lnTo>
                    <a:pt x="322" y="326"/>
                  </a:lnTo>
                  <a:lnTo>
                    <a:pt x="326" y="324"/>
                  </a:lnTo>
                  <a:lnTo>
                    <a:pt x="326" y="322"/>
                  </a:lnTo>
                  <a:lnTo>
                    <a:pt x="326" y="320"/>
                  </a:lnTo>
                  <a:lnTo>
                    <a:pt x="326" y="320"/>
                  </a:lnTo>
                  <a:lnTo>
                    <a:pt x="322" y="316"/>
                  </a:lnTo>
                  <a:lnTo>
                    <a:pt x="318" y="310"/>
                  </a:lnTo>
                  <a:lnTo>
                    <a:pt x="316" y="306"/>
                  </a:lnTo>
                  <a:lnTo>
                    <a:pt x="310" y="302"/>
                  </a:lnTo>
                  <a:lnTo>
                    <a:pt x="310" y="302"/>
                  </a:lnTo>
                  <a:lnTo>
                    <a:pt x="302" y="302"/>
                  </a:lnTo>
                  <a:lnTo>
                    <a:pt x="298" y="302"/>
                  </a:lnTo>
                  <a:lnTo>
                    <a:pt x="292" y="306"/>
                  </a:lnTo>
                  <a:lnTo>
                    <a:pt x="292" y="306"/>
                  </a:lnTo>
                  <a:lnTo>
                    <a:pt x="288" y="312"/>
                  </a:lnTo>
                  <a:lnTo>
                    <a:pt x="284" y="316"/>
                  </a:lnTo>
                  <a:lnTo>
                    <a:pt x="282" y="322"/>
                  </a:lnTo>
                  <a:lnTo>
                    <a:pt x="284" y="330"/>
                  </a:lnTo>
                  <a:lnTo>
                    <a:pt x="284" y="330"/>
                  </a:lnTo>
                  <a:lnTo>
                    <a:pt x="286" y="332"/>
                  </a:lnTo>
                  <a:lnTo>
                    <a:pt x="286" y="336"/>
                  </a:lnTo>
                  <a:lnTo>
                    <a:pt x="282" y="342"/>
                  </a:lnTo>
                  <a:lnTo>
                    <a:pt x="274" y="352"/>
                  </a:lnTo>
                  <a:lnTo>
                    <a:pt x="274" y="352"/>
                  </a:lnTo>
                  <a:lnTo>
                    <a:pt x="266" y="372"/>
                  </a:lnTo>
                  <a:lnTo>
                    <a:pt x="260" y="392"/>
                  </a:lnTo>
                  <a:lnTo>
                    <a:pt x="260" y="392"/>
                  </a:lnTo>
                  <a:lnTo>
                    <a:pt x="252" y="416"/>
                  </a:lnTo>
                  <a:lnTo>
                    <a:pt x="244" y="440"/>
                  </a:lnTo>
                  <a:lnTo>
                    <a:pt x="244" y="440"/>
                  </a:lnTo>
                  <a:lnTo>
                    <a:pt x="244" y="402"/>
                  </a:lnTo>
                  <a:lnTo>
                    <a:pt x="246" y="372"/>
                  </a:lnTo>
                  <a:lnTo>
                    <a:pt x="248" y="356"/>
                  </a:lnTo>
                  <a:lnTo>
                    <a:pt x="250" y="344"/>
                  </a:lnTo>
                  <a:lnTo>
                    <a:pt x="250" y="344"/>
                  </a:lnTo>
                  <a:lnTo>
                    <a:pt x="262" y="310"/>
                  </a:lnTo>
                  <a:lnTo>
                    <a:pt x="266" y="294"/>
                  </a:lnTo>
                  <a:lnTo>
                    <a:pt x="268" y="282"/>
                  </a:lnTo>
                  <a:lnTo>
                    <a:pt x="268" y="282"/>
                  </a:lnTo>
                  <a:lnTo>
                    <a:pt x="268" y="268"/>
                  </a:lnTo>
                  <a:lnTo>
                    <a:pt x="270" y="258"/>
                  </a:lnTo>
                  <a:lnTo>
                    <a:pt x="270" y="258"/>
                  </a:lnTo>
                  <a:lnTo>
                    <a:pt x="254" y="266"/>
                  </a:lnTo>
                  <a:lnTo>
                    <a:pt x="254" y="266"/>
                  </a:lnTo>
                  <a:lnTo>
                    <a:pt x="170" y="296"/>
                  </a:lnTo>
                  <a:lnTo>
                    <a:pt x="170" y="296"/>
                  </a:lnTo>
                  <a:lnTo>
                    <a:pt x="158" y="302"/>
                  </a:lnTo>
                  <a:lnTo>
                    <a:pt x="148" y="312"/>
                  </a:lnTo>
                  <a:lnTo>
                    <a:pt x="138" y="320"/>
                  </a:lnTo>
                  <a:lnTo>
                    <a:pt x="132" y="330"/>
                  </a:lnTo>
                  <a:lnTo>
                    <a:pt x="120" y="350"/>
                  </a:lnTo>
                  <a:lnTo>
                    <a:pt x="112" y="362"/>
                  </a:lnTo>
                  <a:lnTo>
                    <a:pt x="112" y="362"/>
                  </a:lnTo>
                  <a:lnTo>
                    <a:pt x="100" y="384"/>
                  </a:lnTo>
                  <a:lnTo>
                    <a:pt x="86" y="406"/>
                  </a:lnTo>
                  <a:lnTo>
                    <a:pt x="86" y="406"/>
                  </a:lnTo>
                  <a:lnTo>
                    <a:pt x="84" y="414"/>
                  </a:lnTo>
                  <a:lnTo>
                    <a:pt x="84" y="422"/>
                  </a:lnTo>
                  <a:lnTo>
                    <a:pt x="82" y="428"/>
                  </a:lnTo>
                  <a:lnTo>
                    <a:pt x="82" y="432"/>
                  </a:lnTo>
                  <a:lnTo>
                    <a:pt x="80" y="434"/>
                  </a:lnTo>
                  <a:lnTo>
                    <a:pt x="80" y="434"/>
                  </a:lnTo>
                  <a:lnTo>
                    <a:pt x="72" y="442"/>
                  </a:lnTo>
                  <a:lnTo>
                    <a:pt x="62" y="454"/>
                  </a:lnTo>
                  <a:lnTo>
                    <a:pt x="54" y="468"/>
                  </a:lnTo>
                  <a:lnTo>
                    <a:pt x="50" y="480"/>
                  </a:lnTo>
                  <a:lnTo>
                    <a:pt x="50" y="480"/>
                  </a:lnTo>
                  <a:lnTo>
                    <a:pt x="44" y="492"/>
                  </a:lnTo>
                  <a:lnTo>
                    <a:pt x="34" y="510"/>
                  </a:lnTo>
                  <a:lnTo>
                    <a:pt x="20" y="528"/>
                  </a:lnTo>
                  <a:lnTo>
                    <a:pt x="14" y="534"/>
                  </a:lnTo>
                  <a:lnTo>
                    <a:pt x="8" y="540"/>
                  </a:lnTo>
                  <a:lnTo>
                    <a:pt x="8" y="540"/>
                  </a:lnTo>
                  <a:lnTo>
                    <a:pt x="2" y="546"/>
                  </a:lnTo>
                  <a:lnTo>
                    <a:pt x="0" y="552"/>
                  </a:lnTo>
                  <a:lnTo>
                    <a:pt x="0" y="562"/>
                  </a:lnTo>
                  <a:lnTo>
                    <a:pt x="2" y="574"/>
                  </a:lnTo>
                  <a:lnTo>
                    <a:pt x="8" y="600"/>
                  </a:lnTo>
                  <a:lnTo>
                    <a:pt x="16" y="626"/>
                  </a:lnTo>
                  <a:lnTo>
                    <a:pt x="16" y="626"/>
                  </a:lnTo>
                  <a:lnTo>
                    <a:pt x="20" y="638"/>
                  </a:lnTo>
                  <a:lnTo>
                    <a:pt x="26" y="646"/>
                  </a:lnTo>
                  <a:lnTo>
                    <a:pt x="34" y="652"/>
                  </a:lnTo>
                  <a:lnTo>
                    <a:pt x="42" y="656"/>
                  </a:lnTo>
                  <a:lnTo>
                    <a:pt x="60" y="660"/>
                  </a:lnTo>
                  <a:lnTo>
                    <a:pt x="76" y="662"/>
                  </a:lnTo>
                  <a:lnTo>
                    <a:pt x="76" y="662"/>
                  </a:lnTo>
                  <a:lnTo>
                    <a:pt x="84" y="664"/>
                  </a:lnTo>
                  <a:lnTo>
                    <a:pt x="96" y="664"/>
                  </a:lnTo>
                  <a:lnTo>
                    <a:pt x="126" y="664"/>
                  </a:lnTo>
                  <a:lnTo>
                    <a:pt x="164" y="662"/>
                  </a:lnTo>
                  <a:lnTo>
                    <a:pt x="164" y="662"/>
                  </a:lnTo>
                  <a:lnTo>
                    <a:pt x="166" y="664"/>
                  </a:lnTo>
                  <a:lnTo>
                    <a:pt x="166" y="670"/>
                  </a:lnTo>
                  <a:lnTo>
                    <a:pt x="164" y="684"/>
                  </a:lnTo>
                  <a:lnTo>
                    <a:pt x="154" y="706"/>
                  </a:lnTo>
                  <a:lnTo>
                    <a:pt x="154" y="706"/>
                  </a:lnTo>
                  <a:lnTo>
                    <a:pt x="150" y="718"/>
                  </a:lnTo>
                  <a:lnTo>
                    <a:pt x="146" y="728"/>
                  </a:lnTo>
                  <a:lnTo>
                    <a:pt x="142" y="748"/>
                  </a:lnTo>
                  <a:lnTo>
                    <a:pt x="142" y="762"/>
                  </a:lnTo>
                  <a:lnTo>
                    <a:pt x="142" y="772"/>
                  </a:lnTo>
                  <a:lnTo>
                    <a:pt x="142" y="772"/>
                  </a:lnTo>
                  <a:lnTo>
                    <a:pt x="140" y="788"/>
                  </a:lnTo>
                  <a:lnTo>
                    <a:pt x="136" y="814"/>
                  </a:lnTo>
                  <a:lnTo>
                    <a:pt x="130" y="840"/>
                  </a:lnTo>
                  <a:lnTo>
                    <a:pt x="128" y="858"/>
                  </a:lnTo>
                  <a:lnTo>
                    <a:pt x="128" y="858"/>
                  </a:lnTo>
                  <a:lnTo>
                    <a:pt x="116" y="962"/>
                  </a:lnTo>
                  <a:lnTo>
                    <a:pt x="104" y="1084"/>
                  </a:lnTo>
                  <a:lnTo>
                    <a:pt x="104" y="1084"/>
                  </a:lnTo>
                  <a:lnTo>
                    <a:pt x="92" y="1184"/>
                  </a:lnTo>
                  <a:lnTo>
                    <a:pt x="80" y="1280"/>
                  </a:lnTo>
                  <a:lnTo>
                    <a:pt x="80" y="1280"/>
                  </a:lnTo>
                  <a:lnTo>
                    <a:pt x="78" y="1306"/>
                  </a:lnTo>
                  <a:lnTo>
                    <a:pt x="78" y="1330"/>
                  </a:lnTo>
                  <a:lnTo>
                    <a:pt x="80" y="1352"/>
                  </a:lnTo>
                  <a:lnTo>
                    <a:pt x="84" y="1368"/>
                  </a:lnTo>
                  <a:lnTo>
                    <a:pt x="84" y="1368"/>
                  </a:lnTo>
                  <a:lnTo>
                    <a:pt x="92" y="1394"/>
                  </a:lnTo>
                  <a:lnTo>
                    <a:pt x="94" y="1408"/>
                  </a:lnTo>
                  <a:lnTo>
                    <a:pt x="98" y="1426"/>
                  </a:lnTo>
                  <a:lnTo>
                    <a:pt x="98" y="1426"/>
                  </a:lnTo>
                  <a:lnTo>
                    <a:pt x="108" y="1502"/>
                  </a:lnTo>
                  <a:lnTo>
                    <a:pt x="118" y="1570"/>
                  </a:lnTo>
                  <a:lnTo>
                    <a:pt x="118" y="1570"/>
                  </a:lnTo>
                  <a:lnTo>
                    <a:pt x="130" y="1624"/>
                  </a:lnTo>
                  <a:lnTo>
                    <a:pt x="140" y="1680"/>
                  </a:lnTo>
                  <a:lnTo>
                    <a:pt x="140" y="1680"/>
                  </a:lnTo>
                  <a:lnTo>
                    <a:pt x="144" y="1696"/>
                  </a:lnTo>
                  <a:lnTo>
                    <a:pt x="148" y="1714"/>
                  </a:lnTo>
                  <a:lnTo>
                    <a:pt x="154" y="1736"/>
                  </a:lnTo>
                  <a:lnTo>
                    <a:pt x="154" y="1748"/>
                  </a:lnTo>
                  <a:lnTo>
                    <a:pt x="154" y="1760"/>
                  </a:lnTo>
                  <a:lnTo>
                    <a:pt x="154" y="1760"/>
                  </a:lnTo>
                  <a:lnTo>
                    <a:pt x="154" y="1776"/>
                  </a:lnTo>
                  <a:lnTo>
                    <a:pt x="156" y="1784"/>
                  </a:lnTo>
                  <a:lnTo>
                    <a:pt x="158" y="1792"/>
                  </a:lnTo>
                  <a:lnTo>
                    <a:pt x="154" y="1806"/>
                  </a:lnTo>
                  <a:lnTo>
                    <a:pt x="154" y="1806"/>
                  </a:lnTo>
                  <a:lnTo>
                    <a:pt x="150" y="1814"/>
                  </a:lnTo>
                  <a:lnTo>
                    <a:pt x="144" y="1822"/>
                  </a:lnTo>
                  <a:lnTo>
                    <a:pt x="134" y="1826"/>
                  </a:lnTo>
                  <a:lnTo>
                    <a:pt x="124" y="1830"/>
                  </a:lnTo>
                  <a:lnTo>
                    <a:pt x="102" y="1836"/>
                  </a:lnTo>
                  <a:lnTo>
                    <a:pt x="88" y="1838"/>
                  </a:lnTo>
                  <a:lnTo>
                    <a:pt x="88" y="1838"/>
                  </a:lnTo>
                  <a:lnTo>
                    <a:pt x="78" y="1840"/>
                  </a:lnTo>
                  <a:lnTo>
                    <a:pt x="66" y="1846"/>
                  </a:lnTo>
                  <a:lnTo>
                    <a:pt x="46" y="1860"/>
                  </a:lnTo>
                  <a:lnTo>
                    <a:pt x="46" y="1860"/>
                  </a:lnTo>
                  <a:lnTo>
                    <a:pt x="42" y="1862"/>
                  </a:lnTo>
                  <a:lnTo>
                    <a:pt x="42" y="1866"/>
                  </a:lnTo>
                  <a:lnTo>
                    <a:pt x="42" y="1874"/>
                  </a:lnTo>
                  <a:lnTo>
                    <a:pt x="46" y="1882"/>
                  </a:lnTo>
                  <a:lnTo>
                    <a:pt x="50" y="1884"/>
                  </a:lnTo>
                  <a:lnTo>
                    <a:pt x="54" y="1884"/>
                  </a:lnTo>
                  <a:lnTo>
                    <a:pt x="54" y="1884"/>
                  </a:lnTo>
                  <a:lnTo>
                    <a:pt x="158" y="1882"/>
                  </a:lnTo>
                  <a:lnTo>
                    <a:pt x="158" y="1882"/>
                  </a:lnTo>
                  <a:lnTo>
                    <a:pt x="172" y="1880"/>
                  </a:lnTo>
                  <a:lnTo>
                    <a:pt x="186" y="1876"/>
                  </a:lnTo>
                  <a:lnTo>
                    <a:pt x="198" y="1872"/>
                  </a:lnTo>
                  <a:lnTo>
                    <a:pt x="210" y="1866"/>
                  </a:lnTo>
                  <a:lnTo>
                    <a:pt x="228" y="1854"/>
                  </a:lnTo>
                  <a:lnTo>
                    <a:pt x="240" y="1844"/>
                  </a:lnTo>
                  <a:lnTo>
                    <a:pt x="240" y="1844"/>
                  </a:lnTo>
                  <a:lnTo>
                    <a:pt x="244" y="1840"/>
                  </a:lnTo>
                  <a:lnTo>
                    <a:pt x="248" y="1838"/>
                  </a:lnTo>
                  <a:lnTo>
                    <a:pt x="258" y="1836"/>
                  </a:lnTo>
                  <a:lnTo>
                    <a:pt x="268" y="1836"/>
                  </a:lnTo>
                  <a:lnTo>
                    <a:pt x="272" y="1850"/>
                  </a:lnTo>
                  <a:lnTo>
                    <a:pt x="298" y="1850"/>
                  </a:lnTo>
                  <a:lnTo>
                    <a:pt x="298" y="1850"/>
                  </a:lnTo>
                  <a:lnTo>
                    <a:pt x="298" y="1856"/>
                  </a:lnTo>
                  <a:lnTo>
                    <a:pt x="296" y="1862"/>
                  </a:lnTo>
                  <a:lnTo>
                    <a:pt x="290" y="1868"/>
                  </a:lnTo>
                  <a:lnTo>
                    <a:pt x="284" y="1874"/>
                  </a:lnTo>
                  <a:lnTo>
                    <a:pt x="284" y="1874"/>
                  </a:lnTo>
                  <a:lnTo>
                    <a:pt x="278" y="1878"/>
                  </a:lnTo>
                  <a:lnTo>
                    <a:pt x="272" y="1884"/>
                  </a:lnTo>
                  <a:lnTo>
                    <a:pt x="268" y="1892"/>
                  </a:lnTo>
                  <a:lnTo>
                    <a:pt x="266" y="1902"/>
                  </a:lnTo>
                  <a:lnTo>
                    <a:pt x="266" y="1902"/>
                  </a:lnTo>
                  <a:lnTo>
                    <a:pt x="266" y="1904"/>
                  </a:lnTo>
                  <a:lnTo>
                    <a:pt x="268" y="1906"/>
                  </a:lnTo>
                  <a:lnTo>
                    <a:pt x="274" y="1910"/>
                  </a:lnTo>
                  <a:lnTo>
                    <a:pt x="284" y="1912"/>
                  </a:lnTo>
                  <a:lnTo>
                    <a:pt x="298" y="1914"/>
                  </a:lnTo>
                  <a:lnTo>
                    <a:pt x="330" y="1914"/>
                  </a:lnTo>
                  <a:lnTo>
                    <a:pt x="362" y="1914"/>
                  </a:lnTo>
                  <a:lnTo>
                    <a:pt x="362" y="1914"/>
                  </a:lnTo>
                  <a:lnTo>
                    <a:pt x="376" y="1912"/>
                  </a:lnTo>
                  <a:lnTo>
                    <a:pt x="388" y="1910"/>
                  </a:lnTo>
                  <a:lnTo>
                    <a:pt x="398" y="1906"/>
                  </a:lnTo>
                  <a:lnTo>
                    <a:pt x="406" y="1904"/>
                  </a:lnTo>
                  <a:lnTo>
                    <a:pt x="418" y="1896"/>
                  </a:lnTo>
                  <a:lnTo>
                    <a:pt x="426" y="1890"/>
                  </a:lnTo>
                  <a:lnTo>
                    <a:pt x="426" y="1890"/>
                  </a:lnTo>
                  <a:lnTo>
                    <a:pt x="432" y="1886"/>
                  </a:lnTo>
                  <a:lnTo>
                    <a:pt x="434" y="1878"/>
                  </a:lnTo>
                  <a:lnTo>
                    <a:pt x="434" y="1878"/>
                  </a:lnTo>
                  <a:lnTo>
                    <a:pt x="434" y="1854"/>
                  </a:lnTo>
                  <a:lnTo>
                    <a:pt x="434" y="1842"/>
                  </a:lnTo>
                  <a:lnTo>
                    <a:pt x="432" y="1834"/>
                  </a:lnTo>
                  <a:lnTo>
                    <a:pt x="432" y="1834"/>
                  </a:lnTo>
                  <a:lnTo>
                    <a:pt x="428" y="1826"/>
                  </a:lnTo>
                  <a:lnTo>
                    <a:pt x="428" y="1822"/>
                  </a:lnTo>
                  <a:lnTo>
                    <a:pt x="430" y="1820"/>
                  </a:lnTo>
                  <a:lnTo>
                    <a:pt x="430" y="1820"/>
                  </a:lnTo>
                  <a:lnTo>
                    <a:pt x="434" y="1814"/>
                  </a:lnTo>
                  <a:lnTo>
                    <a:pt x="436" y="1808"/>
                  </a:lnTo>
                  <a:lnTo>
                    <a:pt x="436" y="1788"/>
                  </a:lnTo>
                  <a:lnTo>
                    <a:pt x="436" y="1788"/>
                  </a:lnTo>
                  <a:lnTo>
                    <a:pt x="440" y="1698"/>
                  </a:lnTo>
                  <a:lnTo>
                    <a:pt x="440" y="1698"/>
                  </a:lnTo>
                  <a:lnTo>
                    <a:pt x="446" y="1624"/>
                  </a:lnTo>
                  <a:lnTo>
                    <a:pt x="452" y="1574"/>
                  </a:lnTo>
                  <a:lnTo>
                    <a:pt x="456" y="1546"/>
                  </a:lnTo>
                  <a:lnTo>
                    <a:pt x="456" y="1546"/>
                  </a:lnTo>
                  <a:lnTo>
                    <a:pt x="458" y="1524"/>
                  </a:lnTo>
                  <a:lnTo>
                    <a:pt x="460" y="1488"/>
                  </a:lnTo>
                  <a:lnTo>
                    <a:pt x="462" y="1412"/>
                  </a:lnTo>
                  <a:lnTo>
                    <a:pt x="462" y="1412"/>
                  </a:lnTo>
                  <a:lnTo>
                    <a:pt x="464" y="1374"/>
                  </a:lnTo>
                  <a:lnTo>
                    <a:pt x="468" y="1328"/>
                  </a:lnTo>
                  <a:lnTo>
                    <a:pt x="480" y="1240"/>
                  </a:lnTo>
                  <a:lnTo>
                    <a:pt x="480" y="1240"/>
                  </a:lnTo>
                  <a:lnTo>
                    <a:pt x="482" y="1190"/>
                  </a:lnTo>
                  <a:lnTo>
                    <a:pt x="484" y="1124"/>
                  </a:lnTo>
                  <a:lnTo>
                    <a:pt x="486" y="1040"/>
                  </a:lnTo>
                  <a:lnTo>
                    <a:pt x="486" y="1040"/>
                  </a:lnTo>
                  <a:lnTo>
                    <a:pt x="500" y="1038"/>
                  </a:lnTo>
                  <a:lnTo>
                    <a:pt x="506" y="1032"/>
                  </a:lnTo>
                  <a:lnTo>
                    <a:pt x="510" y="1026"/>
                  </a:lnTo>
                  <a:lnTo>
                    <a:pt x="510" y="1020"/>
                  </a:lnTo>
                  <a:lnTo>
                    <a:pt x="510" y="1020"/>
                  </a:lnTo>
                  <a:lnTo>
                    <a:pt x="510" y="936"/>
                  </a:lnTo>
                  <a:lnTo>
                    <a:pt x="510" y="878"/>
                  </a:lnTo>
                  <a:lnTo>
                    <a:pt x="510" y="848"/>
                  </a:lnTo>
                  <a:lnTo>
                    <a:pt x="510" y="848"/>
                  </a:lnTo>
                  <a:lnTo>
                    <a:pt x="512" y="832"/>
                  </a:lnTo>
                  <a:lnTo>
                    <a:pt x="510" y="806"/>
                  </a:lnTo>
                  <a:lnTo>
                    <a:pt x="506" y="778"/>
                  </a:lnTo>
                  <a:lnTo>
                    <a:pt x="504" y="756"/>
                  </a:lnTo>
                  <a:lnTo>
                    <a:pt x="504" y="756"/>
                  </a:lnTo>
                  <a:lnTo>
                    <a:pt x="500" y="738"/>
                  </a:lnTo>
                  <a:lnTo>
                    <a:pt x="500" y="716"/>
                  </a:lnTo>
                  <a:lnTo>
                    <a:pt x="502" y="694"/>
                  </a:lnTo>
                  <a:lnTo>
                    <a:pt x="504" y="678"/>
                  </a:lnTo>
                  <a:lnTo>
                    <a:pt x="504" y="678"/>
                  </a:lnTo>
                  <a:lnTo>
                    <a:pt x="504" y="670"/>
                  </a:lnTo>
                  <a:lnTo>
                    <a:pt x="502" y="664"/>
                  </a:lnTo>
                  <a:lnTo>
                    <a:pt x="494" y="650"/>
                  </a:lnTo>
                  <a:lnTo>
                    <a:pt x="488" y="642"/>
                  </a:lnTo>
                  <a:lnTo>
                    <a:pt x="484" y="638"/>
                  </a:lnTo>
                  <a:lnTo>
                    <a:pt x="484" y="638"/>
                  </a:lnTo>
                  <a:lnTo>
                    <a:pt x="486" y="634"/>
                  </a:lnTo>
                  <a:lnTo>
                    <a:pt x="494" y="620"/>
                  </a:lnTo>
                  <a:lnTo>
                    <a:pt x="494" y="620"/>
                  </a:lnTo>
                  <a:lnTo>
                    <a:pt x="512" y="592"/>
                  </a:lnTo>
                  <a:lnTo>
                    <a:pt x="528" y="568"/>
                  </a:lnTo>
                  <a:lnTo>
                    <a:pt x="528" y="568"/>
                  </a:lnTo>
                  <a:lnTo>
                    <a:pt x="544" y="526"/>
                  </a:lnTo>
                  <a:lnTo>
                    <a:pt x="552" y="500"/>
                  </a:lnTo>
                  <a:lnTo>
                    <a:pt x="558" y="478"/>
                  </a:lnTo>
                  <a:lnTo>
                    <a:pt x="558" y="478"/>
                  </a:lnTo>
                  <a:lnTo>
                    <a:pt x="564" y="430"/>
                  </a:lnTo>
                  <a:lnTo>
                    <a:pt x="570" y="380"/>
                  </a:lnTo>
                  <a:lnTo>
                    <a:pt x="570" y="380"/>
                  </a:lnTo>
                  <a:lnTo>
                    <a:pt x="570" y="372"/>
                  </a:lnTo>
                  <a:lnTo>
                    <a:pt x="568" y="364"/>
                  </a:lnTo>
                  <a:lnTo>
                    <a:pt x="566" y="356"/>
                  </a:lnTo>
                  <a:lnTo>
                    <a:pt x="560" y="350"/>
                  </a:lnTo>
                  <a:lnTo>
                    <a:pt x="550" y="340"/>
                  </a:lnTo>
                  <a:lnTo>
                    <a:pt x="540" y="330"/>
                  </a:lnTo>
                  <a:lnTo>
                    <a:pt x="540" y="330"/>
                  </a:lnTo>
                  <a:close/>
                  <a:moveTo>
                    <a:pt x="328" y="1676"/>
                  </a:moveTo>
                  <a:lnTo>
                    <a:pt x="328" y="1676"/>
                  </a:lnTo>
                  <a:lnTo>
                    <a:pt x="326" y="1684"/>
                  </a:lnTo>
                  <a:lnTo>
                    <a:pt x="324" y="1692"/>
                  </a:lnTo>
                  <a:lnTo>
                    <a:pt x="320" y="1702"/>
                  </a:lnTo>
                  <a:lnTo>
                    <a:pt x="320" y="1702"/>
                  </a:lnTo>
                  <a:lnTo>
                    <a:pt x="316" y="1684"/>
                  </a:lnTo>
                  <a:lnTo>
                    <a:pt x="312" y="1670"/>
                  </a:lnTo>
                  <a:lnTo>
                    <a:pt x="306" y="1658"/>
                  </a:lnTo>
                  <a:lnTo>
                    <a:pt x="306" y="1658"/>
                  </a:lnTo>
                  <a:lnTo>
                    <a:pt x="298" y="1646"/>
                  </a:lnTo>
                  <a:lnTo>
                    <a:pt x="292" y="1628"/>
                  </a:lnTo>
                  <a:lnTo>
                    <a:pt x="288" y="1610"/>
                  </a:lnTo>
                  <a:lnTo>
                    <a:pt x="286" y="1594"/>
                  </a:lnTo>
                  <a:lnTo>
                    <a:pt x="286" y="1594"/>
                  </a:lnTo>
                  <a:lnTo>
                    <a:pt x="284" y="1578"/>
                  </a:lnTo>
                  <a:lnTo>
                    <a:pt x="280" y="1560"/>
                  </a:lnTo>
                  <a:lnTo>
                    <a:pt x="272" y="1530"/>
                  </a:lnTo>
                  <a:lnTo>
                    <a:pt x="272" y="1530"/>
                  </a:lnTo>
                  <a:lnTo>
                    <a:pt x="266" y="1496"/>
                  </a:lnTo>
                  <a:lnTo>
                    <a:pt x="264" y="1478"/>
                  </a:lnTo>
                  <a:lnTo>
                    <a:pt x="262" y="1460"/>
                  </a:lnTo>
                  <a:lnTo>
                    <a:pt x="262" y="1460"/>
                  </a:lnTo>
                  <a:lnTo>
                    <a:pt x="262" y="1444"/>
                  </a:lnTo>
                  <a:lnTo>
                    <a:pt x="260" y="1422"/>
                  </a:lnTo>
                  <a:lnTo>
                    <a:pt x="256" y="1402"/>
                  </a:lnTo>
                  <a:lnTo>
                    <a:pt x="252" y="1392"/>
                  </a:lnTo>
                  <a:lnTo>
                    <a:pt x="252" y="1392"/>
                  </a:lnTo>
                  <a:lnTo>
                    <a:pt x="244" y="1378"/>
                  </a:lnTo>
                  <a:lnTo>
                    <a:pt x="242" y="1370"/>
                  </a:lnTo>
                  <a:lnTo>
                    <a:pt x="240" y="1360"/>
                  </a:lnTo>
                  <a:lnTo>
                    <a:pt x="240" y="1360"/>
                  </a:lnTo>
                  <a:lnTo>
                    <a:pt x="242" y="1352"/>
                  </a:lnTo>
                  <a:lnTo>
                    <a:pt x="248" y="1346"/>
                  </a:lnTo>
                  <a:lnTo>
                    <a:pt x="254" y="1338"/>
                  </a:lnTo>
                  <a:lnTo>
                    <a:pt x="258" y="1330"/>
                  </a:lnTo>
                  <a:lnTo>
                    <a:pt x="258" y="1330"/>
                  </a:lnTo>
                  <a:lnTo>
                    <a:pt x="270" y="1304"/>
                  </a:lnTo>
                  <a:lnTo>
                    <a:pt x="276" y="1288"/>
                  </a:lnTo>
                  <a:lnTo>
                    <a:pt x="278" y="1276"/>
                  </a:lnTo>
                  <a:lnTo>
                    <a:pt x="278" y="1276"/>
                  </a:lnTo>
                  <a:lnTo>
                    <a:pt x="286" y="1222"/>
                  </a:lnTo>
                  <a:lnTo>
                    <a:pt x="286" y="1222"/>
                  </a:lnTo>
                  <a:lnTo>
                    <a:pt x="288" y="1202"/>
                  </a:lnTo>
                  <a:lnTo>
                    <a:pt x="288" y="1192"/>
                  </a:lnTo>
                  <a:lnTo>
                    <a:pt x="290" y="1188"/>
                  </a:lnTo>
                  <a:lnTo>
                    <a:pt x="290" y="1188"/>
                  </a:lnTo>
                  <a:lnTo>
                    <a:pt x="296" y="1198"/>
                  </a:lnTo>
                  <a:lnTo>
                    <a:pt x="300" y="1206"/>
                  </a:lnTo>
                  <a:lnTo>
                    <a:pt x="302" y="1214"/>
                  </a:lnTo>
                  <a:lnTo>
                    <a:pt x="302" y="1214"/>
                  </a:lnTo>
                  <a:lnTo>
                    <a:pt x="302" y="1220"/>
                  </a:lnTo>
                  <a:lnTo>
                    <a:pt x="304" y="1230"/>
                  </a:lnTo>
                  <a:lnTo>
                    <a:pt x="310" y="1248"/>
                  </a:lnTo>
                  <a:lnTo>
                    <a:pt x="310" y="1248"/>
                  </a:lnTo>
                  <a:lnTo>
                    <a:pt x="312" y="1272"/>
                  </a:lnTo>
                  <a:lnTo>
                    <a:pt x="314" y="1292"/>
                  </a:lnTo>
                  <a:lnTo>
                    <a:pt x="314" y="1292"/>
                  </a:lnTo>
                  <a:lnTo>
                    <a:pt x="318" y="1344"/>
                  </a:lnTo>
                  <a:lnTo>
                    <a:pt x="322" y="1398"/>
                  </a:lnTo>
                  <a:lnTo>
                    <a:pt x="322" y="1398"/>
                  </a:lnTo>
                  <a:lnTo>
                    <a:pt x="324" y="1458"/>
                  </a:lnTo>
                  <a:lnTo>
                    <a:pt x="328" y="1514"/>
                  </a:lnTo>
                  <a:lnTo>
                    <a:pt x="328" y="1514"/>
                  </a:lnTo>
                  <a:lnTo>
                    <a:pt x="330" y="1596"/>
                  </a:lnTo>
                  <a:lnTo>
                    <a:pt x="330" y="1648"/>
                  </a:lnTo>
                  <a:lnTo>
                    <a:pt x="328" y="1676"/>
                  </a:lnTo>
                  <a:lnTo>
                    <a:pt x="328" y="1676"/>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nvGrpSpPr>
            <p:cNvPr id="12" name="组合 11"/>
            <p:cNvGrpSpPr/>
            <p:nvPr/>
          </p:nvGrpSpPr>
          <p:grpSpPr>
            <a:xfrm>
              <a:off x="2286856" y="2204864"/>
              <a:ext cx="583109" cy="1922394"/>
              <a:chOff x="6625852" y="2607833"/>
              <a:chExt cx="1390650" cy="4584700"/>
            </a:xfrm>
            <a:solidFill>
              <a:schemeClr val="tx1">
                <a:lumMod val="75000"/>
                <a:lumOff val="25000"/>
              </a:schemeClr>
            </a:solidFill>
          </p:grpSpPr>
          <p:sp>
            <p:nvSpPr>
              <p:cNvPr id="9" name="Freeform 9"/>
              <p:cNvSpPr>
                <a:spLocks/>
              </p:cNvSpPr>
              <p:nvPr/>
            </p:nvSpPr>
            <p:spPr bwMode="auto">
              <a:xfrm>
                <a:off x="7194177" y="2607833"/>
                <a:ext cx="460375" cy="685800"/>
              </a:xfrm>
              <a:custGeom>
                <a:avLst/>
                <a:gdLst>
                  <a:gd name="T0" fmla="*/ 44 w 290"/>
                  <a:gd name="T1" fmla="*/ 270 h 432"/>
                  <a:gd name="T2" fmla="*/ 50 w 290"/>
                  <a:gd name="T3" fmla="*/ 276 h 432"/>
                  <a:gd name="T4" fmla="*/ 48 w 290"/>
                  <a:gd name="T5" fmla="*/ 312 h 432"/>
                  <a:gd name="T6" fmla="*/ 48 w 290"/>
                  <a:gd name="T7" fmla="*/ 338 h 432"/>
                  <a:gd name="T8" fmla="*/ 46 w 290"/>
                  <a:gd name="T9" fmla="*/ 346 h 432"/>
                  <a:gd name="T10" fmla="*/ 66 w 290"/>
                  <a:gd name="T11" fmla="*/ 368 h 432"/>
                  <a:gd name="T12" fmla="*/ 90 w 290"/>
                  <a:gd name="T13" fmla="*/ 394 h 432"/>
                  <a:gd name="T14" fmla="*/ 104 w 290"/>
                  <a:gd name="T15" fmla="*/ 404 h 432"/>
                  <a:gd name="T16" fmla="*/ 142 w 290"/>
                  <a:gd name="T17" fmla="*/ 428 h 432"/>
                  <a:gd name="T18" fmla="*/ 148 w 290"/>
                  <a:gd name="T19" fmla="*/ 430 h 432"/>
                  <a:gd name="T20" fmla="*/ 160 w 290"/>
                  <a:gd name="T21" fmla="*/ 432 h 432"/>
                  <a:gd name="T22" fmla="*/ 182 w 290"/>
                  <a:gd name="T23" fmla="*/ 424 h 432"/>
                  <a:gd name="T24" fmla="*/ 198 w 290"/>
                  <a:gd name="T25" fmla="*/ 412 h 432"/>
                  <a:gd name="T26" fmla="*/ 220 w 290"/>
                  <a:gd name="T27" fmla="*/ 400 h 432"/>
                  <a:gd name="T28" fmla="*/ 216 w 290"/>
                  <a:gd name="T29" fmla="*/ 386 h 432"/>
                  <a:gd name="T30" fmla="*/ 216 w 290"/>
                  <a:gd name="T31" fmla="*/ 370 h 432"/>
                  <a:gd name="T32" fmla="*/ 224 w 290"/>
                  <a:gd name="T33" fmla="*/ 318 h 432"/>
                  <a:gd name="T34" fmla="*/ 232 w 290"/>
                  <a:gd name="T35" fmla="*/ 312 h 432"/>
                  <a:gd name="T36" fmla="*/ 254 w 290"/>
                  <a:gd name="T37" fmla="*/ 278 h 432"/>
                  <a:gd name="T38" fmla="*/ 264 w 290"/>
                  <a:gd name="T39" fmla="*/ 262 h 432"/>
                  <a:gd name="T40" fmla="*/ 268 w 290"/>
                  <a:gd name="T41" fmla="*/ 254 h 432"/>
                  <a:gd name="T42" fmla="*/ 274 w 290"/>
                  <a:gd name="T43" fmla="*/ 248 h 432"/>
                  <a:gd name="T44" fmla="*/ 286 w 290"/>
                  <a:gd name="T45" fmla="*/ 212 h 432"/>
                  <a:gd name="T46" fmla="*/ 290 w 290"/>
                  <a:gd name="T47" fmla="*/ 194 h 432"/>
                  <a:gd name="T48" fmla="*/ 290 w 290"/>
                  <a:gd name="T49" fmla="*/ 182 h 432"/>
                  <a:gd name="T50" fmla="*/ 284 w 290"/>
                  <a:gd name="T51" fmla="*/ 176 h 432"/>
                  <a:gd name="T52" fmla="*/ 276 w 290"/>
                  <a:gd name="T53" fmla="*/ 174 h 432"/>
                  <a:gd name="T54" fmla="*/ 276 w 290"/>
                  <a:gd name="T55" fmla="*/ 168 h 432"/>
                  <a:gd name="T56" fmla="*/ 274 w 290"/>
                  <a:gd name="T57" fmla="*/ 136 h 432"/>
                  <a:gd name="T58" fmla="*/ 276 w 290"/>
                  <a:gd name="T59" fmla="*/ 114 h 432"/>
                  <a:gd name="T60" fmla="*/ 272 w 290"/>
                  <a:gd name="T61" fmla="*/ 90 h 432"/>
                  <a:gd name="T62" fmla="*/ 260 w 290"/>
                  <a:gd name="T63" fmla="*/ 64 h 432"/>
                  <a:gd name="T64" fmla="*/ 222 w 290"/>
                  <a:gd name="T65" fmla="*/ 22 h 432"/>
                  <a:gd name="T66" fmla="*/ 214 w 290"/>
                  <a:gd name="T67" fmla="*/ 16 h 432"/>
                  <a:gd name="T68" fmla="*/ 182 w 290"/>
                  <a:gd name="T69" fmla="*/ 4 h 432"/>
                  <a:gd name="T70" fmla="*/ 148 w 290"/>
                  <a:gd name="T71" fmla="*/ 0 h 432"/>
                  <a:gd name="T72" fmla="*/ 126 w 290"/>
                  <a:gd name="T73" fmla="*/ 2 h 432"/>
                  <a:gd name="T74" fmla="*/ 92 w 290"/>
                  <a:gd name="T75" fmla="*/ 10 h 432"/>
                  <a:gd name="T76" fmla="*/ 64 w 290"/>
                  <a:gd name="T77" fmla="*/ 24 h 432"/>
                  <a:gd name="T78" fmla="*/ 38 w 290"/>
                  <a:gd name="T79" fmla="*/ 44 h 432"/>
                  <a:gd name="T80" fmla="*/ 32 w 290"/>
                  <a:gd name="T81" fmla="*/ 52 h 432"/>
                  <a:gd name="T82" fmla="*/ 16 w 290"/>
                  <a:gd name="T83" fmla="*/ 90 h 432"/>
                  <a:gd name="T84" fmla="*/ 10 w 290"/>
                  <a:gd name="T85" fmla="*/ 132 h 432"/>
                  <a:gd name="T86" fmla="*/ 10 w 290"/>
                  <a:gd name="T87" fmla="*/ 144 h 432"/>
                  <a:gd name="T88" fmla="*/ 10 w 290"/>
                  <a:gd name="T89" fmla="*/ 168 h 432"/>
                  <a:gd name="T90" fmla="*/ 4 w 290"/>
                  <a:gd name="T91" fmla="*/ 178 h 432"/>
                  <a:gd name="T92" fmla="*/ 2 w 290"/>
                  <a:gd name="T93" fmla="*/ 182 h 432"/>
                  <a:gd name="T94" fmla="*/ 2 w 290"/>
                  <a:gd name="T95" fmla="*/ 204 h 432"/>
                  <a:gd name="T96" fmla="*/ 12 w 290"/>
                  <a:gd name="T97" fmla="*/ 238 h 432"/>
                  <a:gd name="T98" fmla="*/ 18 w 290"/>
                  <a:gd name="T99" fmla="*/ 252 h 432"/>
                  <a:gd name="T100" fmla="*/ 36 w 290"/>
                  <a:gd name="T101" fmla="*/ 270 h 432"/>
                  <a:gd name="T102" fmla="*/ 44 w 290"/>
                  <a:gd name="T103" fmla="*/ 270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90" h="432">
                    <a:moveTo>
                      <a:pt x="44" y="270"/>
                    </a:moveTo>
                    <a:lnTo>
                      <a:pt x="44" y="270"/>
                    </a:lnTo>
                    <a:lnTo>
                      <a:pt x="48" y="272"/>
                    </a:lnTo>
                    <a:lnTo>
                      <a:pt x="50" y="276"/>
                    </a:lnTo>
                    <a:lnTo>
                      <a:pt x="50" y="290"/>
                    </a:lnTo>
                    <a:lnTo>
                      <a:pt x="48" y="312"/>
                    </a:lnTo>
                    <a:lnTo>
                      <a:pt x="48" y="338"/>
                    </a:lnTo>
                    <a:lnTo>
                      <a:pt x="48" y="338"/>
                    </a:lnTo>
                    <a:lnTo>
                      <a:pt x="46" y="346"/>
                    </a:lnTo>
                    <a:lnTo>
                      <a:pt x="46" y="346"/>
                    </a:lnTo>
                    <a:lnTo>
                      <a:pt x="56" y="356"/>
                    </a:lnTo>
                    <a:lnTo>
                      <a:pt x="66" y="368"/>
                    </a:lnTo>
                    <a:lnTo>
                      <a:pt x="78" y="382"/>
                    </a:lnTo>
                    <a:lnTo>
                      <a:pt x="90" y="394"/>
                    </a:lnTo>
                    <a:lnTo>
                      <a:pt x="90" y="394"/>
                    </a:lnTo>
                    <a:lnTo>
                      <a:pt x="104" y="404"/>
                    </a:lnTo>
                    <a:lnTo>
                      <a:pt x="118" y="412"/>
                    </a:lnTo>
                    <a:lnTo>
                      <a:pt x="142" y="428"/>
                    </a:lnTo>
                    <a:lnTo>
                      <a:pt x="142" y="428"/>
                    </a:lnTo>
                    <a:lnTo>
                      <a:pt x="148" y="430"/>
                    </a:lnTo>
                    <a:lnTo>
                      <a:pt x="154" y="432"/>
                    </a:lnTo>
                    <a:lnTo>
                      <a:pt x="160" y="432"/>
                    </a:lnTo>
                    <a:lnTo>
                      <a:pt x="166" y="430"/>
                    </a:lnTo>
                    <a:lnTo>
                      <a:pt x="182" y="424"/>
                    </a:lnTo>
                    <a:lnTo>
                      <a:pt x="198" y="412"/>
                    </a:lnTo>
                    <a:lnTo>
                      <a:pt x="198" y="412"/>
                    </a:lnTo>
                    <a:lnTo>
                      <a:pt x="212" y="402"/>
                    </a:lnTo>
                    <a:lnTo>
                      <a:pt x="220" y="400"/>
                    </a:lnTo>
                    <a:lnTo>
                      <a:pt x="220" y="400"/>
                    </a:lnTo>
                    <a:lnTo>
                      <a:pt x="216" y="386"/>
                    </a:lnTo>
                    <a:lnTo>
                      <a:pt x="214" y="378"/>
                    </a:lnTo>
                    <a:lnTo>
                      <a:pt x="216" y="370"/>
                    </a:lnTo>
                    <a:lnTo>
                      <a:pt x="216" y="370"/>
                    </a:lnTo>
                    <a:lnTo>
                      <a:pt x="224" y="318"/>
                    </a:lnTo>
                    <a:lnTo>
                      <a:pt x="224" y="318"/>
                    </a:lnTo>
                    <a:lnTo>
                      <a:pt x="232" y="312"/>
                    </a:lnTo>
                    <a:lnTo>
                      <a:pt x="240" y="302"/>
                    </a:lnTo>
                    <a:lnTo>
                      <a:pt x="254" y="278"/>
                    </a:lnTo>
                    <a:lnTo>
                      <a:pt x="254" y="278"/>
                    </a:lnTo>
                    <a:lnTo>
                      <a:pt x="264" y="262"/>
                    </a:lnTo>
                    <a:lnTo>
                      <a:pt x="268" y="254"/>
                    </a:lnTo>
                    <a:lnTo>
                      <a:pt x="268" y="254"/>
                    </a:lnTo>
                    <a:lnTo>
                      <a:pt x="272" y="254"/>
                    </a:lnTo>
                    <a:lnTo>
                      <a:pt x="274" y="248"/>
                    </a:lnTo>
                    <a:lnTo>
                      <a:pt x="280" y="232"/>
                    </a:lnTo>
                    <a:lnTo>
                      <a:pt x="286" y="212"/>
                    </a:lnTo>
                    <a:lnTo>
                      <a:pt x="290" y="194"/>
                    </a:lnTo>
                    <a:lnTo>
                      <a:pt x="290" y="194"/>
                    </a:lnTo>
                    <a:lnTo>
                      <a:pt x="290" y="186"/>
                    </a:lnTo>
                    <a:lnTo>
                      <a:pt x="290" y="182"/>
                    </a:lnTo>
                    <a:lnTo>
                      <a:pt x="288" y="178"/>
                    </a:lnTo>
                    <a:lnTo>
                      <a:pt x="284" y="176"/>
                    </a:lnTo>
                    <a:lnTo>
                      <a:pt x="280" y="174"/>
                    </a:lnTo>
                    <a:lnTo>
                      <a:pt x="276" y="174"/>
                    </a:lnTo>
                    <a:lnTo>
                      <a:pt x="276" y="174"/>
                    </a:lnTo>
                    <a:lnTo>
                      <a:pt x="276" y="168"/>
                    </a:lnTo>
                    <a:lnTo>
                      <a:pt x="276" y="154"/>
                    </a:lnTo>
                    <a:lnTo>
                      <a:pt x="274" y="136"/>
                    </a:lnTo>
                    <a:lnTo>
                      <a:pt x="276" y="114"/>
                    </a:lnTo>
                    <a:lnTo>
                      <a:pt x="276" y="114"/>
                    </a:lnTo>
                    <a:lnTo>
                      <a:pt x="276" y="102"/>
                    </a:lnTo>
                    <a:lnTo>
                      <a:pt x="272" y="90"/>
                    </a:lnTo>
                    <a:lnTo>
                      <a:pt x="266" y="76"/>
                    </a:lnTo>
                    <a:lnTo>
                      <a:pt x="260" y="64"/>
                    </a:lnTo>
                    <a:lnTo>
                      <a:pt x="240" y="40"/>
                    </a:lnTo>
                    <a:lnTo>
                      <a:pt x="222" y="22"/>
                    </a:lnTo>
                    <a:lnTo>
                      <a:pt x="222" y="22"/>
                    </a:lnTo>
                    <a:lnTo>
                      <a:pt x="214" y="16"/>
                    </a:lnTo>
                    <a:lnTo>
                      <a:pt x="204" y="12"/>
                    </a:lnTo>
                    <a:lnTo>
                      <a:pt x="182" y="4"/>
                    </a:lnTo>
                    <a:lnTo>
                      <a:pt x="162" y="2"/>
                    </a:lnTo>
                    <a:lnTo>
                      <a:pt x="148" y="0"/>
                    </a:lnTo>
                    <a:lnTo>
                      <a:pt x="148" y="0"/>
                    </a:lnTo>
                    <a:lnTo>
                      <a:pt x="126" y="2"/>
                    </a:lnTo>
                    <a:lnTo>
                      <a:pt x="108" y="4"/>
                    </a:lnTo>
                    <a:lnTo>
                      <a:pt x="92" y="10"/>
                    </a:lnTo>
                    <a:lnTo>
                      <a:pt x="78" y="16"/>
                    </a:lnTo>
                    <a:lnTo>
                      <a:pt x="64" y="24"/>
                    </a:lnTo>
                    <a:lnTo>
                      <a:pt x="54" y="30"/>
                    </a:lnTo>
                    <a:lnTo>
                      <a:pt x="38" y="44"/>
                    </a:lnTo>
                    <a:lnTo>
                      <a:pt x="38" y="44"/>
                    </a:lnTo>
                    <a:lnTo>
                      <a:pt x="32" y="52"/>
                    </a:lnTo>
                    <a:lnTo>
                      <a:pt x="26" y="64"/>
                    </a:lnTo>
                    <a:lnTo>
                      <a:pt x="16" y="90"/>
                    </a:lnTo>
                    <a:lnTo>
                      <a:pt x="12" y="116"/>
                    </a:lnTo>
                    <a:lnTo>
                      <a:pt x="10" y="132"/>
                    </a:lnTo>
                    <a:lnTo>
                      <a:pt x="10" y="132"/>
                    </a:lnTo>
                    <a:lnTo>
                      <a:pt x="10" y="144"/>
                    </a:lnTo>
                    <a:lnTo>
                      <a:pt x="10" y="156"/>
                    </a:lnTo>
                    <a:lnTo>
                      <a:pt x="10" y="168"/>
                    </a:lnTo>
                    <a:lnTo>
                      <a:pt x="8" y="174"/>
                    </a:lnTo>
                    <a:lnTo>
                      <a:pt x="4" y="178"/>
                    </a:lnTo>
                    <a:lnTo>
                      <a:pt x="4" y="178"/>
                    </a:lnTo>
                    <a:lnTo>
                      <a:pt x="2" y="182"/>
                    </a:lnTo>
                    <a:lnTo>
                      <a:pt x="0" y="188"/>
                    </a:lnTo>
                    <a:lnTo>
                      <a:pt x="2" y="204"/>
                    </a:lnTo>
                    <a:lnTo>
                      <a:pt x="6" y="222"/>
                    </a:lnTo>
                    <a:lnTo>
                      <a:pt x="12" y="238"/>
                    </a:lnTo>
                    <a:lnTo>
                      <a:pt x="12" y="238"/>
                    </a:lnTo>
                    <a:lnTo>
                      <a:pt x="18" y="252"/>
                    </a:lnTo>
                    <a:lnTo>
                      <a:pt x="26" y="262"/>
                    </a:lnTo>
                    <a:lnTo>
                      <a:pt x="36" y="270"/>
                    </a:lnTo>
                    <a:lnTo>
                      <a:pt x="40" y="270"/>
                    </a:lnTo>
                    <a:lnTo>
                      <a:pt x="44" y="270"/>
                    </a:lnTo>
                    <a:lnTo>
                      <a:pt x="44" y="2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0" name="Freeform 10"/>
              <p:cNvSpPr>
                <a:spLocks noEditPoints="1"/>
              </p:cNvSpPr>
              <p:nvPr/>
            </p:nvSpPr>
            <p:spPr bwMode="auto">
              <a:xfrm>
                <a:off x="6625852" y="3192033"/>
                <a:ext cx="1390650" cy="4000500"/>
              </a:xfrm>
              <a:custGeom>
                <a:avLst/>
                <a:gdLst>
                  <a:gd name="T0" fmla="*/ 840 w 876"/>
                  <a:gd name="T1" fmla="*/ 740 h 2520"/>
                  <a:gd name="T2" fmla="*/ 854 w 876"/>
                  <a:gd name="T3" fmla="*/ 710 h 2520"/>
                  <a:gd name="T4" fmla="*/ 862 w 876"/>
                  <a:gd name="T5" fmla="*/ 666 h 2520"/>
                  <a:gd name="T6" fmla="*/ 850 w 876"/>
                  <a:gd name="T7" fmla="*/ 548 h 2520"/>
                  <a:gd name="T8" fmla="*/ 840 w 876"/>
                  <a:gd name="T9" fmla="*/ 314 h 2520"/>
                  <a:gd name="T10" fmla="*/ 818 w 876"/>
                  <a:gd name="T11" fmla="*/ 158 h 2520"/>
                  <a:gd name="T12" fmla="*/ 602 w 876"/>
                  <a:gd name="T13" fmla="*/ 50 h 2520"/>
                  <a:gd name="T14" fmla="*/ 598 w 876"/>
                  <a:gd name="T15" fmla="*/ 114 h 2520"/>
                  <a:gd name="T16" fmla="*/ 616 w 876"/>
                  <a:gd name="T17" fmla="*/ 308 h 2520"/>
                  <a:gd name="T18" fmla="*/ 580 w 876"/>
                  <a:gd name="T19" fmla="*/ 270 h 2520"/>
                  <a:gd name="T20" fmla="*/ 536 w 876"/>
                  <a:gd name="T21" fmla="*/ 122 h 2520"/>
                  <a:gd name="T22" fmla="*/ 518 w 876"/>
                  <a:gd name="T23" fmla="*/ 80 h 2520"/>
                  <a:gd name="T24" fmla="*/ 478 w 876"/>
                  <a:gd name="T25" fmla="*/ 86 h 2520"/>
                  <a:gd name="T26" fmla="*/ 494 w 876"/>
                  <a:gd name="T27" fmla="*/ 114 h 2520"/>
                  <a:gd name="T28" fmla="*/ 472 w 876"/>
                  <a:gd name="T29" fmla="*/ 194 h 2520"/>
                  <a:gd name="T30" fmla="*/ 476 w 876"/>
                  <a:gd name="T31" fmla="*/ 364 h 2520"/>
                  <a:gd name="T32" fmla="*/ 432 w 876"/>
                  <a:gd name="T33" fmla="*/ 220 h 2520"/>
                  <a:gd name="T34" fmla="*/ 402 w 876"/>
                  <a:gd name="T35" fmla="*/ 48 h 2520"/>
                  <a:gd name="T36" fmla="*/ 358 w 876"/>
                  <a:gd name="T37" fmla="*/ 16 h 2520"/>
                  <a:gd name="T38" fmla="*/ 164 w 876"/>
                  <a:gd name="T39" fmla="*/ 70 h 2520"/>
                  <a:gd name="T40" fmla="*/ 104 w 876"/>
                  <a:gd name="T41" fmla="*/ 132 h 2520"/>
                  <a:gd name="T42" fmla="*/ 58 w 876"/>
                  <a:gd name="T43" fmla="*/ 338 h 2520"/>
                  <a:gd name="T44" fmla="*/ 14 w 876"/>
                  <a:gd name="T45" fmla="*/ 540 h 2520"/>
                  <a:gd name="T46" fmla="*/ 10 w 876"/>
                  <a:gd name="T47" fmla="*/ 648 h 2520"/>
                  <a:gd name="T48" fmla="*/ 46 w 876"/>
                  <a:gd name="T49" fmla="*/ 722 h 2520"/>
                  <a:gd name="T50" fmla="*/ 76 w 876"/>
                  <a:gd name="T51" fmla="*/ 764 h 2520"/>
                  <a:gd name="T52" fmla="*/ 70 w 876"/>
                  <a:gd name="T53" fmla="*/ 852 h 2520"/>
                  <a:gd name="T54" fmla="*/ 168 w 876"/>
                  <a:gd name="T55" fmla="*/ 974 h 2520"/>
                  <a:gd name="T56" fmla="*/ 166 w 876"/>
                  <a:gd name="T57" fmla="*/ 1188 h 2520"/>
                  <a:gd name="T58" fmla="*/ 144 w 876"/>
                  <a:gd name="T59" fmla="*/ 1580 h 2520"/>
                  <a:gd name="T60" fmla="*/ 122 w 876"/>
                  <a:gd name="T61" fmla="*/ 1922 h 2520"/>
                  <a:gd name="T62" fmla="*/ 116 w 876"/>
                  <a:gd name="T63" fmla="*/ 2170 h 2520"/>
                  <a:gd name="T64" fmla="*/ 130 w 876"/>
                  <a:gd name="T65" fmla="*/ 2392 h 2520"/>
                  <a:gd name="T66" fmla="*/ 136 w 876"/>
                  <a:gd name="T67" fmla="*/ 2486 h 2520"/>
                  <a:gd name="T68" fmla="*/ 226 w 876"/>
                  <a:gd name="T69" fmla="*/ 2520 h 2520"/>
                  <a:gd name="T70" fmla="*/ 304 w 876"/>
                  <a:gd name="T71" fmla="*/ 2504 h 2520"/>
                  <a:gd name="T72" fmla="*/ 280 w 876"/>
                  <a:gd name="T73" fmla="*/ 2398 h 2520"/>
                  <a:gd name="T74" fmla="*/ 312 w 876"/>
                  <a:gd name="T75" fmla="*/ 2292 h 2520"/>
                  <a:gd name="T76" fmla="*/ 320 w 876"/>
                  <a:gd name="T77" fmla="*/ 2188 h 2520"/>
                  <a:gd name="T78" fmla="*/ 328 w 876"/>
                  <a:gd name="T79" fmla="*/ 1976 h 2520"/>
                  <a:gd name="T80" fmla="*/ 326 w 876"/>
                  <a:gd name="T81" fmla="*/ 1876 h 2520"/>
                  <a:gd name="T82" fmla="*/ 386 w 876"/>
                  <a:gd name="T83" fmla="*/ 1490 h 2520"/>
                  <a:gd name="T84" fmla="*/ 428 w 876"/>
                  <a:gd name="T85" fmla="*/ 1322 h 2520"/>
                  <a:gd name="T86" fmla="*/ 464 w 876"/>
                  <a:gd name="T87" fmla="*/ 1324 h 2520"/>
                  <a:gd name="T88" fmla="*/ 480 w 876"/>
                  <a:gd name="T89" fmla="*/ 1628 h 2520"/>
                  <a:gd name="T90" fmla="*/ 490 w 876"/>
                  <a:gd name="T91" fmla="*/ 1854 h 2520"/>
                  <a:gd name="T92" fmla="*/ 518 w 876"/>
                  <a:gd name="T93" fmla="*/ 2208 h 2520"/>
                  <a:gd name="T94" fmla="*/ 546 w 876"/>
                  <a:gd name="T95" fmla="*/ 2434 h 2520"/>
                  <a:gd name="T96" fmla="*/ 598 w 876"/>
                  <a:gd name="T97" fmla="*/ 2446 h 2520"/>
                  <a:gd name="T98" fmla="*/ 666 w 876"/>
                  <a:gd name="T99" fmla="*/ 2448 h 2520"/>
                  <a:gd name="T100" fmla="*/ 800 w 876"/>
                  <a:gd name="T101" fmla="*/ 2472 h 2520"/>
                  <a:gd name="T102" fmla="*/ 856 w 876"/>
                  <a:gd name="T103" fmla="*/ 2426 h 2520"/>
                  <a:gd name="T104" fmla="*/ 788 w 876"/>
                  <a:gd name="T105" fmla="*/ 2398 h 2520"/>
                  <a:gd name="T106" fmla="*/ 704 w 876"/>
                  <a:gd name="T107" fmla="*/ 2256 h 2520"/>
                  <a:gd name="T108" fmla="*/ 676 w 876"/>
                  <a:gd name="T109" fmla="*/ 1974 h 2520"/>
                  <a:gd name="T110" fmla="*/ 692 w 876"/>
                  <a:gd name="T111" fmla="*/ 1570 h 2520"/>
                  <a:gd name="T112" fmla="*/ 720 w 876"/>
                  <a:gd name="T113" fmla="*/ 1350 h 2520"/>
                  <a:gd name="T114" fmla="*/ 752 w 876"/>
                  <a:gd name="T115" fmla="*/ 1118 h 2520"/>
                  <a:gd name="T116" fmla="*/ 812 w 876"/>
                  <a:gd name="T117" fmla="*/ 1094 h 2520"/>
                  <a:gd name="T118" fmla="*/ 868 w 876"/>
                  <a:gd name="T119" fmla="*/ 1132 h 2520"/>
                  <a:gd name="T120" fmla="*/ 856 w 876"/>
                  <a:gd name="T121" fmla="*/ 844 h 2520"/>
                  <a:gd name="T122" fmla="*/ 162 w 876"/>
                  <a:gd name="T123" fmla="*/ 556 h 2520"/>
                  <a:gd name="T124" fmla="*/ 174 w 876"/>
                  <a:gd name="T125" fmla="*/ 588 h 2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76" h="2520">
                    <a:moveTo>
                      <a:pt x="848" y="826"/>
                    </a:moveTo>
                    <a:lnTo>
                      <a:pt x="848" y="826"/>
                    </a:lnTo>
                    <a:lnTo>
                      <a:pt x="846" y="822"/>
                    </a:lnTo>
                    <a:lnTo>
                      <a:pt x="844" y="812"/>
                    </a:lnTo>
                    <a:lnTo>
                      <a:pt x="844" y="788"/>
                    </a:lnTo>
                    <a:lnTo>
                      <a:pt x="842" y="752"/>
                    </a:lnTo>
                    <a:lnTo>
                      <a:pt x="842" y="752"/>
                    </a:lnTo>
                    <a:lnTo>
                      <a:pt x="840" y="740"/>
                    </a:lnTo>
                    <a:lnTo>
                      <a:pt x="842" y="734"/>
                    </a:lnTo>
                    <a:lnTo>
                      <a:pt x="842" y="732"/>
                    </a:lnTo>
                    <a:lnTo>
                      <a:pt x="844" y="732"/>
                    </a:lnTo>
                    <a:lnTo>
                      <a:pt x="844" y="732"/>
                    </a:lnTo>
                    <a:lnTo>
                      <a:pt x="846" y="732"/>
                    </a:lnTo>
                    <a:lnTo>
                      <a:pt x="848" y="730"/>
                    </a:lnTo>
                    <a:lnTo>
                      <a:pt x="852" y="722"/>
                    </a:lnTo>
                    <a:lnTo>
                      <a:pt x="854" y="710"/>
                    </a:lnTo>
                    <a:lnTo>
                      <a:pt x="856" y="702"/>
                    </a:lnTo>
                    <a:lnTo>
                      <a:pt x="856" y="702"/>
                    </a:lnTo>
                    <a:lnTo>
                      <a:pt x="852" y="686"/>
                    </a:lnTo>
                    <a:lnTo>
                      <a:pt x="854" y="676"/>
                    </a:lnTo>
                    <a:lnTo>
                      <a:pt x="856" y="672"/>
                    </a:lnTo>
                    <a:lnTo>
                      <a:pt x="858" y="670"/>
                    </a:lnTo>
                    <a:lnTo>
                      <a:pt x="858" y="670"/>
                    </a:lnTo>
                    <a:lnTo>
                      <a:pt x="862" y="666"/>
                    </a:lnTo>
                    <a:lnTo>
                      <a:pt x="864" y="658"/>
                    </a:lnTo>
                    <a:lnTo>
                      <a:pt x="864" y="642"/>
                    </a:lnTo>
                    <a:lnTo>
                      <a:pt x="862" y="626"/>
                    </a:lnTo>
                    <a:lnTo>
                      <a:pt x="856" y="614"/>
                    </a:lnTo>
                    <a:lnTo>
                      <a:pt x="856" y="614"/>
                    </a:lnTo>
                    <a:lnTo>
                      <a:pt x="854" y="606"/>
                    </a:lnTo>
                    <a:lnTo>
                      <a:pt x="854" y="590"/>
                    </a:lnTo>
                    <a:lnTo>
                      <a:pt x="850" y="548"/>
                    </a:lnTo>
                    <a:lnTo>
                      <a:pt x="848" y="504"/>
                    </a:lnTo>
                    <a:lnTo>
                      <a:pt x="846" y="486"/>
                    </a:lnTo>
                    <a:lnTo>
                      <a:pt x="844" y="474"/>
                    </a:lnTo>
                    <a:lnTo>
                      <a:pt x="844" y="474"/>
                    </a:lnTo>
                    <a:lnTo>
                      <a:pt x="842" y="460"/>
                    </a:lnTo>
                    <a:lnTo>
                      <a:pt x="842" y="438"/>
                    </a:lnTo>
                    <a:lnTo>
                      <a:pt x="840" y="376"/>
                    </a:lnTo>
                    <a:lnTo>
                      <a:pt x="840" y="314"/>
                    </a:lnTo>
                    <a:lnTo>
                      <a:pt x="840" y="278"/>
                    </a:lnTo>
                    <a:lnTo>
                      <a:pt x="840" y="278"/>
                    </a:lnTo>
                    <a:lnTo>
                      <a:pt x="834" y="232"/>
                    </a:lnTo>
                    <a:lnTo>
                      <a:pt x="832" y="182"/>
                    </a:lnTo>
                    <a:lnTo>
                      <a:pt x="832" y="182"/>
                    </a:lnTo>
                    <a:lnTo>
                      <a:pt x="830" y="174"/>
                    </a:lnTo>
                    <a:lnTo>
                      <a:pt x="824" y="164"/>
                    </a:lnTo>
                    <a:lnTo>
                      <a:pt x="818" y="158"/>
                    </a:lnTo>
                    <a:lnTo>
                      <a:pt x="808" y="152"/>
                    </a:lnTo>
                    <a:lnTo>
                      <a:pt x="790" y="140"/>
                    </a:lnTo>
                    <a:lnTo>
                      <a:pt x="774" y="134"/>
                    </a:lnTo>
                    <a:lnTo>
                      <a:pt x="774" y="134"/>
                    </a:lnTo>
                    <a:lnTo>
                      <a:pt x="652" y="76"/>
                    </a:lnTo>
                    <a:lnTo>
                      <a:pt x="652" y="76"/>
                    </a:lnTo>
                    <a:lnTo>
                      <a:pt x="618" y="58"/>
                    </a:lnTo>
                    <a:lnTo>
                      <a:pt x="602" y="50"/>
                    </a:lnTo>
                    <a:lnTo>
                      <a:pt x="592" y="46"/>
                    </a:lnTo>
                    <a:lnTo>
                      <a:pt x="592" y="46"/>
                    </a:lnTo>
                    <a:lnTo>
                      <a:pt x="592" y="46"/>
                    </a:lnTo>
                    <a:lnTo>
                      <a:pt x="592" y="46"/>
                    </a:lnTo>
                    <a:lnTo>
                      <a:pt x="594" y="62"/>
                    </a:lnTo>
                    <a:lnTo>
                      <a:pt x="596" y="82"/>
                    </a:lnTo>
                    <a:lnTo>
                      <a:pt x="596" y="102"/>
                    </a:lnTo>
                    <a:lnTo>
                      <a:pt x="598" y="114"/>
                    </a:lnTo>
                    <a:lnTo>
                      <a:pt x="598" y="114"/>
                    </a:lnTo>
                    <a:lnTo>
                      <a:pt x="602" y="138"/>
                    </a:lnTo>
                    <a:lnTo>
                      <a:pt x="606" y="180"/>
                    </a:lnTo>
                    <a:lnTo>
                      <a:pt x="610" y="224"/>
                    </a:lnTo>
                    <a:lnTo>
                      <a:pt x="616" y="256"/>
                    </a:lnTo>
                    <a:lnTo>
                      <a:pt x="616" y="256"/>
                    </a:lnTo>
                    <a:lnTo>
                      <a:pt x="616" y="276"/>
                    </a:lnTo>
                    <a:lnTo>
                      <a:pt x="616" y="308"/>
                    </a:lnTo>
                    <a:lnTo>
                      <a:pt x="616" y="394"/>
                    </a:lnTo>
                    <a:lnTo>
                      <a:pt x="612" y="508"/>
                    </a:lnTo>
                    <a:lnTo>
                      <a:pt x="612" y="508"/>
                    </a:lnTo>
                    <a:lnTo>
                      <a:pt x="596" y="408"/>
                    </a:lnTo>
                    <a:lnTo>
                      <a:pt x="586" y="342"/>
                    </a:lnTo>
                    <a:lnTo>
                      <a:pt x="582" y="300"/>
                    </a:lnTo>
                    <a:lnTo>
                      <a:pt x="582" y="300"/>
                    </a:lnTo>
                    <a:lnTo>
                      <a:pt x="580" y="270"/>
                    </a:lnTo>
                    <a:lnTo>
                      <a:pt x="574" y="234"/>
                    </a:lnTo>
                    <a:lnTo>
                      <a:pt x="568" y="196"/>
                    </a:lnTo>
                    <a:lnTo>
                      <a:pt x="562" y="170"/>
                    </a:lnTo>
                    <a:lnTo>
                      <a:pt x="562" y="170"/>
                    </a:lnTo>
                    <a:lnTo>
                      <a:pt x="556" y="156"/>
                    </a:lnTo>
                    <a:lnTo>
                      <a:pt x="550" y="142"/>
                    </a:lnTo>
                    <a:lnTo>
                      <a:pt x="536" y="122"/>
                    </a:lnTo>
                    <a:lnTo>
                      <a:pt x="536" y="122"/>
                    </a:lnTo>
                    <a:lnTo>
                      <a:pt x="534" y="114"/>
                    </a:lnTo>
                    <a:lnTo>
                      <a:pt x="534" y="108"/>
                    </a:lnTo>
                    <a:lnTo>
                      <a:pt x="540" y="92"/>
                    </a:lnTo>
                    <a:lnTo>
                      <a:pt x="540" y="92"/>
                    </a:lnTo>
                    <a:lnTo>
                      <a:pt x="540" y="88"/>
                    </a:lnTo>
                    <a:lnTo>
                      <a:pt x="538" y="86"/>
                    </a:lnTo>
                    <a:lnTo>
                      <a:pt x="534" y="82"/>
                    </a:lnTo>
                    <a:lnTo>
                      <a:pt x="518" y="80"/>
                    </a:lnTo>
                    <a:lnTo>
                      <a:pt x="518" y="80"/>
                    </a:lnTo>
                    <a:lnTo>
                      <a:pt x="504" y="76"/>
                    </a:lnTo>
                    <a:lnTo>
                      <a:pt x="494" y="74"/>
                    </a:lnTo>
                    <a:lnTo>
                      <a:pt x="488" y="74"/>
                    </a:lnTo>
                    <a:lnTo>
                      <a:pt x="484" y="76"/>
                    </a:lnTo>
                    <a:lnTo>
                      <a:pt x="480" y="80"/>
                    </a:lnTo>
                    <a:lnTo>
                      <a:pt x="478" y="86"/>
                    </a:lnTo>
                    <a:lnTo>
                      <a:pt x="478" y="86"/>
                    </a:lnTo>
                    <a:lnTo>
                      <a:pt x="476" y="92"/>
                    </a:lnTo>
                    <a:lnTo>
                      <a:pt x="476" y="96"/>
                    </a:lnTo>
                    <a:lnTo>
                      <a:pt x="480" y="100"/>
                    </a:lnTo>
                    <a:lnTo>
                      <a:pt x="482" y="102"/>
                    </a:lnTo>
                    <a:lnTo>
                      <a:pt x="490" y="106"/>
                    </a:lnTo>
                    <a:lnTo>
                      <a:pt x="494" y="110"/>
                    </a:lnTo>
                    <a:lnTo>
                      <a:pt x="494" y="114"/>
                    </a:lnTo>
                    <a:lnTo>
                      <a:pt x="494" y="114"/>
                    </a:lnTo>
                    <a:lnTo>
                      <a:pt x="496" y="124"/>
                    </a:lnTo>
                    <a:lnTo>
                      <a:pt x="494" y="132"/>
                    </a:lnTo>
                    <a:lnTo>
                      <a:pt x="490" y="140"/>
                    </a:lnTo>
                    <a:lnTo>
                      <a:pt x="482" y="152"/>
                    </a:lnTo>
                    <a:lnTo>
                      <a:pt x="482" y="152"/>
                    </a:lnTo>
                    <a:lnTo>
                      <a:pt x="478" y="160"/>
                    </a:lnTo>
                    <a:lnTo>
                      <a:pt x="476" y="170"/>
                    </a:lnTo>
                    <a:lnTo>
                      <a:pt x="472" y="194"/>
                    </a:lnTo>
                    <a:lnTo>
                      <a:pt x="470" y="234"/>
                    </a:lnTo>
                    <a:lnTo>
                      <a:pt x="470" y="234"/>
                    </a:lnTo>
                    <a:lnTo>
                      <a:pt x="470" y="258"/>
                    </a:lnTo>
                    <a:lnTo>
                      <a:pt x="470" y="296"/>
                    </a:lnTo>
                    <a:lnTo>
                      <a:pt x="472" y="334"/>
                    </a:lnTo>
                    <a:lnTo>
                      <a:pt x="472" y="352"/>
                    </a:lnTo>
                    <a:lnTo>
                      <a:pt x="476" y="364"/>
                    </a:lnTo>
                    <a:lnTo>
                      <a:pt x="476" y="364"/>
                    </a:lnTo>
                    <a:lnTo>
                      <a:pt x="478" y="380"/>
                    </a:lnTo>
                    <a:lnTo>
                      <a:pt x="478" y="402"/>
                    </a:lnTo>
                    <a:lnTo>
                      <a:pt x="478" y="456"/>
                    </a:lnTo>
                    <a:lnTo>
                      <a:pt x="476" y="526"/>
                    </a:lnTo>
                    <a:lnTo>
                      <a:pt x="476" y="526"/>
                    </a:lnTo>
                    <a:lnTo>
                      <a:pt x="440" y="280"/>
                    </a:lnTo>
                    <a:lnTo>
                      <a:pt x="440" y="280"/>
                    </a:lnTo>
                    <a:lnTo>
                      <a:pt x="432" y="220"/>
                    </a:lnTo>
                    <a:lnTo>
                      <a:pt x="426" y="186"/>
                    </a:lnTo>
                    <a:lnTo>
                      <a:pt x="420" y="160"/>
                    </a:lnTo>
                    <a:lnTo>
                      <a:pt x="420" y="160"/>
                    </a:lnTo>
                    <a:lnTo>
                      <a:pt x="408" y="120"/>
                    </a:lnTo>
                    <a:lnTo>
                      <a:pt x="404" y="98"/>
                    </a:lnTo>
                    <a:lnTo>
                      <a:pt x="402" y="82"/>
                    </a:lnTo>
                    <a:lnTo>
                      <a:pt x="402" y="82"/>
                    </a:lnTo>
                    <a:lnTo>
                      <a:pt x="402" y="48"/>
                    </a:lnTo>
                    <a:lnTo>
                      <a:pt x="400" y="30"/>
                    </a:lnTo>
                    <a:lnTo>
                      <a:pt x="396" y="14"/>
                    </a:lnTo>
                    <a:lnTo>
                      <a:pt x="396" y="14"/>
                    </a:lnTo>
                    <a:lnTo>
                      <a:pt x="394" y="0"/>
                    </a:lnTo>
                    <a:lnTo>
                      <a:pt x="394" y="0"/>
                    </a:lnTo>
                    <a:lnTo>
                      <a:pt x="378" y="6"/>
                    </a:lnTo>
                    <a:lnTo>
                      <a:pt x="358" y="16"/>
                    </a:lnTo>
                    <a:lnTo>
                      <a:pt x="358" y="16"/>
                    </a:lnTo>
                    <a:lnTo>
                      <a:pt x="346" y="22"/>
                    </a:lnTo>
                    <a:lnTo>
                      <a:pt x="334" y="26"/>
                    </a:lnTo>
                    <a:lnTo>
                      <a:pt x="306" y="34"/>
                    </a:lnTo>
                    <a:lnTo>
                      <a:pt x="280" y="38"/>
                    </a:lnTo>
                    <a:lnTo>
                      <a:pt x="256" y="46"/>
                    </a:lnTo>
                    <a:lnTo>
                      <a:pt x="256" y="46"/>
                    </a:lnTo>
                    <a:lnTo>
                      <a:pt x="198" y="62"/>
                    </a:lnTo>
                    <a:lnTo>
                      <a:pt x="164" y="70"/>
                    </a:lnTo>
                    <a:lnTo>
                      <a:pt x="134" y="74"/>
                    </a:lnTo>
                    <a:lnTo>
                      <a:pt x="134" y="74"/>
                    </a:lnTo>
                    <a:lnTo>
                      <a:pt x="128" y="76"/>
                    </a:lnTo>
                    <a:lnTo>
                      <a:pt x="124" y="78"/>
                    </a:lnTo>
                    <a:lnTo>
                      <a:pt x="116" y="86"/>
                    </a:lnTo>
                    <a:lnTo>
                      <a:pt x="110" y="96"/>
                    </a:lnTo>
                    <a:lnTo>
                      <a:pt x="106" y="108"/>
                    </a:lnTo>
                    <a:lnTo>
                      <a:pt x="104" y="132"/>
                    </a:lnTo>
                    <a:lnTo>
                      <a:pt x="100" y="150"/>
                    </a:lnTo>
                    <a:lnTo>
                      <a:pt x="100" y="150"/>
                    </a:lnTo>
                    <a:lnTo>
                      <a:pt x="86" y="212"/>
                    </a:lnTo>
                    <a:lnTo>
                      <a:pt x="78" y="250"/>
                    </a:lnTo>
                    <a:lnTo>
                      <a:pt x="74" y="272"/>
                    </a:lnTo>
                    <a:lnTo>
                      <a:pt x="74" y="272"/>
                    </a:lnTo>
                    <a:lnTo>
                      <a:pt x="70" y="296"/>
                    </a:lnTo>
                    <a:lnTo>
                      <a:pt x="58" y="338"/>
                    </a:lnTo>
                    <a:lnTo>
                      <a:pt x="46" y="382"/>
                    </a:lnTo>
                    <a:lnTo>
                      <a:pt x="42" y="400"/>
                    </a:lnTo>
                    <a:lnTo>
                      <a:pt x="42" y="416"/>
                    </a:lnTo>
                    <a:lnTo>
                      <a:pt x="42" y="416"/>
                    </a:lnTo>
                    <a:lnTo>
                      <a:pt x="38" y="446"/>
                    </a:lnTo>
                    <a:lnTo>
                      <a:pt x="32" y="484"/>
                    </a:lnTo>
                    <a:lnTo>
                      <a:pt x="20" y="522"/>
                    </a:lnTo>
                    <a:lnTo>
                      <a:pt x="14" y="540"/>
                    </a:lnTo>
                    <a:lnTo>
                      <a:pt x="8" y="556"/>
                    </a:lnTo>
                    <a:lnTo>
                      <a:pt x="8" y="556"/>
                    </a:lnTo>
                    <a:lnTo>
                      <a:pt x="2" y="572"/>
                    </a:lnTo>
                    <a:lnTo>
                      <a:pt x="0" y="588"/>
                    </a:lnTo>
                    <a:lnTo>
                      <a:pt x="0" y="604"/>
                    </a:lnTo>
                    <a:lnTo>
                      <a:pt x="2" y="620"/>
                    </a:lnTo>
                    <a:lnTo>
                      <a:pt x="6" y="634"/>
                    </a:lnTo>
                    <a:lnTo>
                      <a:pt x="10" y="648"/>
                    </a:lnTo>
                    <a:lnTo>
                      <a:pt x="22" y="670"/>
                    </a:lnTo>
                    <a:lnTo>
                      <a:pt x="22" y="670"/>
                    </a:lnTo>
                    <a:lnTo>
                      <a:pt x="30" y="684"/>
                    </a:lnTo>
                    <a:lnTo>
                      <a:pt x="36" y="692"/>
                    </a:lnTo>
                    <a:lnTo>
                      <a:pt x="38" y="696"/>
                    </a:lnTo>
                    <a:lnTo>
                      <a:pt x="42" y="702"/>
                    </a:lnTo>
                    <a:lnTo>
                      <a:pt x="46" y="722"/>
                    </a:lnTo>
                    <a:lnTo>
                      <a:pt x="46" y="722"/>
                    </a:lnTo>
                    <a:lnTo>
                      <a:pt x="48" y="734"/>
                    </a:lnTo>
                    <a:lnTo>
                      <a:pt x="50" y="744"/>
                    </a:lnTo>
                    <a:lnTo>
                      <a:pt x="54" y="750"/>
                    </a:lnTo>
                    <a:lnTo>
                      <a:pt x="58" y="752"/>
                    </a:lnTo>
                    <a:lnTo>
                      <a:pt x="66" y="756"/>
                    </a:lnTo>
                    <a:lnTo>
                      <a:pt x="72" y="760"/>
                    </a:lnTo>
                    <a:lnTo>
                      <a:pt x="76" y="764"/>
                    </a:lnTo>
                    <a:lnTo>
                      <a:pt x="76" y="764"/>
                    </a:lnTo>
                    <a:lnTo>
                      <a:pt x="80" y="770"/>
                    </a:lnTo>
                    <a:lnTo>
                      <a:pt x="82" y="780"/>
                    </a:lnTo>
                    <a:lnTo>
                      <a:pt x="80" y="792"/>
                    </a:lnTo>
                    <a:lnTo>
                      <a:pt x="78" y="804"/>
                    </a:lnTo>
                    <a:lnTo>
                      <a:pt x="72" y="830"/>
                    </a:lnTo>
                    <a:lnTo>
                      <a:pt x="70" y="842"/>
                    </a:lnTo>
                    <a:lnTo>
                      <a:pt x="70" y="852"/>
                    </a:lnTo>
                    <a:lnTo>
                      <a:pt x="70" y="852"/>
                    </a:lnTo>
                    <a:lnTo>
                      <a:pt x="76" y="864"/>
                    </a:lnTo>
                    <a:lnTo>
                      <a:pt x="84" y="876"/>
                    </a:lnTo>
                    <a:lnTo>
                      <a:pt x="108" y="910"/>
                    </a:lnTo>
                    <a:lnTo>
                      <a:pt x="136" y="940"/>
                    </a:lnTo>
                    <a:lnTo>
                      <a:pt x="156" y="960"/>
                    </a:lnTo>
                    <a:lnTo>
                      <a:pt x="156" y="960"/>
                    </a:lnTo>
                    <a:lnTo>
                      <a:pt x="166" y="970"/>
                    </a:lnTo>
                    <a:lnTo>
                      <a:pt x="168" y="974"/>
                    </a:lnTo>
                    <a:lnTo>
                      <a:pt x="170" y="980"/>
                    </a:lnTo>
                    <a:lnTo>
                      <a:pt x="168" y="994"/>
                    </a:lnTo>
                    <a:lnTo>
                      <a:pt x="166" y="1014"/>
                    </a:lnTo>
                    <a:lnTo>
                      <a:pt x="166" y="1014"/>
                    </a:lnTo>
                    <a:lnTo>
                      <a:pt x="164" y="1048"/>
                    </a:lnTo>
                    <a:lnTo>
                      <a:pt x="164" y="1096"/>
                    </a:lnTo>
                    <a:lnTo>
                      <a:pt x="166" y="1188"/>
                    </a:lnTo>
                    <a:lnTo>
                      <a:pt x="166" y="1188"/>
                    </a:lnTo>
                    <a:lnTo>
                      <a:pt x="166" y="1222"/>
                    </a:lnTo>
                    <a:lnTo>
                      <a:pt x="162" y="1252"/>
                    </a:lnTo>
                    <a:lnTo>
                      <a:pt x="150" y="1308"/>
                    </a:lnTo>
                    <a:lnTo>
                      <a:pt x="150" y="1308"/>
                    </a:lnTo>
                    <a:lnTo>
                      <a:pt x="148" y="1330"/>
                    </a:lnTo>
                    <a:lnTo>
                      <a:pt x="146" y="1364"/>
                    </a:lnTo>
                    <a:lnTo>
                      <a:pt x="144" y="1448"/>
                    </a:lnTo>
                    <a:lnTo>
                      <a:pt x="144" y="1580"/>
                    </a:lnTo>
                    <a:lnTo>
                      <a:pt x="144" y="1580"/>
                    </a:lnTo>
                    <a:lnTo>
                      <a:pt x="142" y="1620"/>
                    </a:lnTo>
                    <a:lnTo>
                      <a:pt x="136" y="1676"/>
                    </a:lnTo>
                    <a:lnTo>
                      <a:pt x="132" y="1734"/>
                    </a:lnTo>
                    <a:lnTo>
                      <a:pt x="130" y="1776"/>
                    </a:lnTo>
                    <a:lnTo>
                      <a:pt x="130" y="1776"/>
                    </a:lnTo>
                    <a:lnTo>
                      <a:pt x="126" y="1872"/>
                    </a:lnTo>
                    <a:lnTo>
                      <a:pt x="122" y="1922"/>
                    </a:lnTo>
                    <a:lnTo>
                      <a:pt x="120" y="1942"/>
                    </a:lnTo>
                    <a:lnTo>
                      <a:pt x="118" y="1954"/>
                    </a:lnTo>
                    <a:lnTo>
                      <a:pt x="118" y="1954"/>
                    </a:lnTo>
                    <a:lnTo>
                      <a:pt x="116" y="1968"/>
                    </a:lnTo>
                    <a:lnTo>
                      <a:pt x="114" y="1992"/>
                    </a:lnTo>
                    <a:lnTo>
                      <a:pt x="114" y="2060"/>
                    </a:lnTo>
                    <a:lnTo>
                      <a:pt x="116" y="2170"/>
                    </a:lnTo>
                    <a:lnTo>
                      <a:pt x="116" y="2170"/>
                    </a:lnTo>
                    <a:lnTo>
                      <a:pt x="120" y="2240"/>
                    </a:lnTo>
                    <a:lnTo>
                      <a:pt x="122" y="2282"/>
                    </a:lnTo>
                    <a:lnTo>
                      <a:pt x="120" y="2314"/>
                    </a:lnTo>
                    <a:lnTo>
                      <a:pt x="120" y="2314"/>
                    </a:lnTo>
                    <a:lnTo>
                      <a:pt x="120" y="2338"/>
                    </a:lnTo>
                    <a:lnTo>
                      <a:pt x="122" y="2360"/>
                    </a:lnTo>
                    <a:lnTo>
                      <a:pt x="126" y="2378"/>
                    </a:lnTo>
                    <a:lnTo>
                      <a:pt x="130" y="2392"/>
                    </a:lnTo>
                    <a:lnTo>
                      <a:pt x="130" y="2392"/>
                    </a:lnTo>
                    <a:lnTo>
                      <a:pt x="134" y="2398"/>
                    </a:lnTo>
                    <a:lnTo>
                      <a:pt x="134" y="2404"/>
                    </a:lnTo>
                    <a:lnTo>
                      <a:pt x="134" y="2424"/>
                    </a:lnTo>
                    <a:lnTo>
                      <a:pt x="134" y="2448"/>
                    </a:lnTo>
                    <a:lnTo>
                      <a:pt x="134" y="2478"/>
                    </a:lnTo>
                    <a:lnTo>
                      <a:pt x="134" y="2478"/>
                    </a:lnTo>
                    <a:lnTo>
                      <a:pt x="136" y="2486"/>
                    </a:lnTo>
                    <a:lnTo>
                      <a:pt x="138" y="2492"/>
                    </a:lnTo>
                    <a:lnTo>
                      <a:pt x="142" y="2498"/>
                    </a:lnTo>
                    <a:lnTo>
                      <a:pt x="146" y="2504"/>
                    </a:lnTo>
                    <a:lnTo>
                      <a:pt x="158" y="2510"/>
                    </a:lnTo>
                    <a:lnTo>
                      <a:pt x="170" y="2516"/>
                    </a:lnTo>
                    <a:lnTo>
                      <a:pt x="186" y="2520"/>
                    </a:lnTo>
                    <a:lnTo>
                      <a:pt x="200" y="2520"/>
                    </a:lnTo>
                    <a:lnTo>
                      <a:pt x="226" y="2520"/>
                    </a:lnTo>
                    <a:lnTo>
                      <a:pt x="226" y="2520"/>
                    </a:lnTo>
                    <a:lnTo>
                      <a:pt x="248" y="2520"/>
                    </a:lnTo>
                    <a:lnTo>
                      <a:pt x="272" y="2518"/>
                    </a:lnTo>
                    <a:lnTo>
                      <a:pt x="282" y="2516"/>
                    </a:lnTo>
                    <a:lnTo>
                      <a:pt x="292" y="2514"/>
                    </a:lnTo>
                    <a:lnTo>
                      <a:pt x="298" y="2510"/>
                    </a:lnTo>
                    <a:lnTo>
                      <a:pt x="304" y="2504"/>
                    </a:lnTo>
                    <a:lnTo>
                      <a:pt x="304" y="2504"/>
                    </a:lnTo>
                    <a:lnTo>
                      <a:pt x="306" y="2496"/>
                    </a:lnTo>
                    <a:lnTo>
                      <a:pt x="304" y="2486"/>
                    </a:lnTo>
                    <a:lnTo>
                      <a:pt x="298" y="2458"/>
                    </a:lnTo>
                    <a:lnTo>
                      <a:pt x="290" y="2430"/>
                    </a:lnTo>
                    <a:lnTo>
                      <a:pt x="282" y="2412"/>
                    </a:lnTo>
                    <a:lnTo>
                      <a:pt x="282" y="2412"/>
                    </a:lnTo>
                    <a:lnTo>
                      <a:pt x="280" y="2404"/>
                    </a:lnTo>
                    <a:lnTo>
                      <a:pt x="280" y="2398"/>
                    </a:lnTo>
                    <a:lnTo>
                      <a:pt x="286" y="2384"/>
                    </a:lnTo>
                    <a:lnTo>
                      <a:pt x="292" y="2368"/>
                    </a:lnTo>
                    <a:lnTo>
                      <a:pt x="300" y="2356"/>
                    </a:lnTo>
                    <a:lnTo>
                      <a:pt x="300" y="2356"/>
                    </a:lnTo>
                    <a:lnTo>
                      <a:pt x="306" y="2344"/>
                    </a:lnTo>
                    <a:lnTo>
                      <a:pt x="310" y="2330"/>
                    </a:lnTo>
                    <a:lnTo>
                      <a:pt x="312" y="2312"/>
                    </a:lnTo>
                    <a:lnTo>
                      <a:pt x="312" y="2292"/>
                    </a:lnTo>
                    <a:lnTo>
                      <a:pt x="312" y="2292"/>
                    </a:lnTo>
                    <a:lnTo>
                      <a:pt x="310" y="2248"/>
                    </a:lnTo>
                    <a:lnTo>
                      <a:pt x="312" y="2226"/>
                    </a:lnTo>
                    <a:lnTo>
                      <a:pt x="314" y="2216"/>
                    </a:lnTo>
                    <a:lnTo>
                      <a:pt x="316" y="2208"/>
                    </a:lnTo>
                    <a:lnTo>
                      <a:pt x="316" y="2208"/>
                    </a:lnTo>
                    <a:lnTo>
                      <a:pt x="318" y="2200"/>
                    </a:lnTo>
                    <a:lnTo>
                      <a:pt x="320" y="2188"/>
                    </a:lnTo>
                    <a:lnTo>
                      <a:pt x="322" y="2156"/>
                    </a:lnTo>
                    <a:lnTo>
                      <a:pt x="322" y="2122"/>
                    </a:lnTo>
                    <a:lnTo>
                      <a:pt x="326" y="2098"/>
                    </a:lnTo>
                    <a:lnTo>
                      <a:pt x="326" y="2098"/>
                    </a:lnTo>
                    <a:lnTo>
                      <a:pt x="328" y="2070"/>
                    </a:lnTo>
                    <a:lnTo>
                      <a:pt x="330" y="2030"/>
                    </a:lnTo>
                    <a:lnTo>
                      <a:pt x="330" y="1992"/>
                    </a:lnTo>
                    <a:lnTo>
                      <a:pt x="328" y="1976"/>
                    </a:lnTo>
                    <a:lnTo>
                      <a:pt x="326" y="1964"/>
                    </a:lnTo>
                    <a:lnTo>
                      <a:pt x="326" y="1964"/>
                    </a:lnTo>
                    <a:lnTo>
                      <a:pt x="322" y="1954"/>
                    </a:lnTo>
                    <a:lnTo>
                      <a:pt x="320" y="1944"/>
                    </a:lnTo>
                    <a:lnTo>
                      <a:pt x="320" y="1920"/>
                    </a:lnTo>
                    <a:lnTo>
                      <a:pt x="320" y="1896"/>
                    </a:lnTo>
                    <a:lnTo>
                      <a:pt x="326" y="1876"/>
                    </a:lnTo>
                    <a:lnTo>
                      <a:pt x="326" y="1876"/>
                    </a:lnTo>
                    <a:lnTo>
                      <a:pt x="334" y="1832"/>
                    </a:lnTo>
                    <a:lnTo>
                      <a:pt x="348" y="1756"/>
                    </a:lnTo>
                    <a:lnTo>
                      <a:pt x="360" y="1682"/>
                    </a:lnTo>
                    <a:lnTo>
                      <a:pt x="364" y="1640"/>
                    </a:lnTo>
                    <a:lnTo>
                      <a:pt x="364" y="1640"/>
                    </a:lnTo>
                    <a:lnTo>
                      <a:pt x="368" y="1604"/>
                    </a:lnTo>
                    <a:lnTo>
                      <a:pt x="376" y="1548"/>
                    </a:lnTo>
                    <a:lnTo>
                      <a:pt x="386" y="1490"/>
                    </a:lnTo>
                    <a:lnTo>
                      <a:pt x="390" y="1466"/>
                    </a:lnTo>
                    <a:lnTo>
                      <a:pt x="394" y="1452"/>
                    </a:lnTo>
                    <a:lnTo>
                      <a:pt x="394" y="1452"/>
                    </a:lnTo>
                    <a:lnTo>
                      <a:pt x="404" y="1428"/>
                    </a:lnTo>
                    <a:lnTo>
                      <a:pt x="412" y="1396"/>
                    </a:lnTo>
                    <a:lnTo>
                      <a:pt x="426" y="1332"/>
                    </a:lnTo>
                    <a:lnTo>
                      <a:pt x="426" y="1332"/>
                    </a:lnTo>
                    <a:lnTo>
                      <a:pt x="428" y="1322"/>
                    </a:lnTo>
                    <a:lnTo>
                      <a:pt x="432" y="1314"/>
                    </a:lnTo>
                    <a:lnTo>
                      <a:pt x="438" y="1310"/>
                    </a:lnTo>
                    <a:lnTo>
                      <a:pt x="442" y="1308"/>
                    </a:lnTo>
                    <a:lnTo>
                      <a:pt x="448" y="1308"/>
                    </a:lnTo>
                    <a:lnTo>
                      <a:pt x="452" y="1310"/>
                    </a:lnTo>
                    <a:lnTo>
                      <a:pt x="460" y="1318"/>
                    </a:lnTo>
                    <a:lnTo>
                      <a:pt x="460" y="1318"/>
                    </a:lnTo>
                    <a:lnTo>
                      <a:pt x="464" y="1324"/>
                    </a:lnTo>
                    <a:lnTo>
                      <a:pt x="468" y="1338"/>
                    </a:lnTo>
                    <a:lnTo>
                      <a:pt x="476" y="1374"/>
                    </a:lnTo>
                    <a:lnTo>
                      <a:pt x="484" y="1414"/>
                    </a:lnTo>
                    <a:lnTo>
                      <a:pt x="488" y="1446"/>
                    </a:lnTo>
                    <a:lnTo>
                      <a:pt x="488" y="1446"/>
                    </a:lnTo>
                    <a:lnTo>
                      <a:pt x="486" y="1490"/>
                    </a:lnTo>
                    <a:lnTo>
                      <a:pt x="484" y="1558"/>
                    </a:lnTo>
                    <a:lnTo>
                      <a:pt x="480" y="1628"/>
                    </a:lnTo>
                    <a:lnTo>
                      <a:pt x="480" y="1676"/>
                    </a:lnTo>
                    <a:lnTo>
                      <a:pt x="480" y="1676"/>
                    </a:lnTo>
                    <a:lnTo>
                      <a:pt x="482" y="1710"/>
                    </a:lnTo>
                    <a:lnTo>
                      <a:pt x="486" y="1748"/>
                    </a:lnTo>
                    <a:lnTo>
                      <a:pt x="490" y="1784"/>
                    </a:lnTo>
                    <a:lnTo>
                      <a:pt x="490" y="1808"/>
                    </a:lnTo>
                    <a:lnTo>
                      <a:pt x="490" y="1808"/>
                    </a:lnTo>
                    <a:lnTo>
                      <a:pt x="490" y="1854"/>
                    </a:lnTo>
                    <a:lnTo>
                      <a:pt x="496" y="1934"/>
                    </a:lnTo>
                    <a:lnTo>
                      <a:pt x="500" y="2014"/>
                    </a:lnTo>
                    <a:lnTo>
                      <a:pt x="506" y="2062"/>
                    </a:lnTo>
                    <a:lnTo>
                      <a:pt x="506" y="2062"/>
                    </a:lnTo>
                    <a:lnTo>
                      <a:pt x="508" y="2094"/>
                    </a:lnTo>
                    <a:lnTo>
                      <a:pt x="512" y="2138"/>
                    </a:lnTo>
                    <a:lnTo>
                      <a:pt x="514" y="2180"/>
                    </a:lnTo>
                    <a:lnTo>
                      <a:pt x="518" y="2208"/>
                    </a:lnTo>
                    <a:lnTo>
                      <a:pt x="518" y="2208"/>
                    </a:lnTo>
                    <a:lnTo>
                      <a:pt x="520" y="2232"/>
                    </a:lnTo>
                    <a:lnTo>
                      <a:pt x="522" y="2268"/>
                    </a:lnTo>
                    <a:lnTo>
                      <a:pt x="522" y="2330"/>
                    </a:lnTo>
                    <a:lnTo>
                      <a:pt x="522" y="2330"/>
                    </a:lnTo>
                    <a:lnTo>
                      <a:pt x="522" y="2434"/>
                    </a:lnTo>
                    <a:lnTo>
                      <a:pt x="522" y="2434"/>
                    </a:lnTo>
                    <a:lnTo>
                      <a:pt x="546" y="2434"/>
                    </a:lnTo>
                    <a:lnTo>
                      <a:pt x="546" y="2434"/>
                    </a:lnTo>
                    <a:lnTo>
                      <a:pt x="548" y="2440"/>
                    </a:lnTo>
                    <a:lnTo>
                      <a:pt x="554" y="2444"/>
                    </a:lnTo>
                    <a:lnTo>
                      <a:pt x="564" y="2446"/>
                    </a:lnTo>
                    <a:lnTo>
                      <a:pt x="582" y="2446"/>
                    </a:lnTo>
                    <a:lnTo>
                      <a:pt x="582" y="2446"/>
                    </a:lnTo>
                    <a:lnTo>
                      <a:pt x="590" y="2448"/>
                    </a:lnTo>
                    <a:lnTo>
                      <a:pt x="598" y="2446"/>
                    </a:lnTo>
                    <a:lnTo>
                      <a:pt x="604" y="2442"/>
                    </a:lnTo>
                    <a:lnTo>
                      <a:pt x="612" y="2438"/>
                    </a:lnTo>
                    <a:lnTo>
                      <a:pt x="616" y="2436"/>
                    </a:lnTo>
                    <a:lnTo>
                      <a:pt x="624" y="2436"/>
                    </a:lnTo>
                    <a:lnTo>
                      <a:pt x="624" y="2436"/>
                    </a:lnTo>
                    <a:lnTo>
                      <a:pt x="638" y="2436"/>
                    </a:lnTo>
                    <a:lnTo>
                      <a:pt x="652" y="2442"/>
                    </a:lnTo>
                    <a:lnTo>
                      <a:pt x="666" y="2448"/>
                    </a:lnTo>
                    <a:lnTo>
                      <a:pt x="676" y="2454"/>
                    </a:lnTo>
                    <a:lnTo>
                      <a:pt x="676" y="2454"/>
                    </a:lnTo>
                    <a:lnTo>
                      <a:pt x="692" y="2462"/>
                    </a:lnTo>
                    <a:lnTo>
                      <a:pt x="718" y="2470"/>
                    </a:lnTo>
                    <a:lnTo>
                      <a:pt x="734" y="2472"/>
                    </a:lnTo>
                    <a:lnTo>
                      <a:pt x="754" y="2474"/>
                    </a:lnTo>
                    <a:lnTo>
                      <a:pt x="776" y="2474"/>
                    </a:lnTo>
                    <a:lnTo>
                      <a:pt x="800" y="2472"/>
                    </a:lnTo>
                    <a:lnTo>
                      <a:pt x="800" y="2472"/>
                    </a:lnTo>
                    <a:lnTo>
                      <a:pt x="822" y="2468"/>
                    </a:lnTo>
                    <a:lnTo>
                      <a:pt x="838" y="2464"/>
                    </a:lnTo>
                    <a:lnTo>
                      <a:pt x="848" y="2458"/>
                    </a:lnTo>
                    <a:lnTo>
                      <a:pt x="854" y="2452"/>
                    </a:lnTo>
                    <a:lnTo>
                      <a:pt x="856" y="2446"/>
                    </a:lnTo>
                    <a:lnTo>
                      <a:pt x="858" y="2440"/>
                    </a:lnTo>
                    <a:lnTo>
                      <a:pt x="856" y="2426"/>
                    </a:lnTo>
                    <a:lnTo>
                      <a:pt x="856" y="2426"/>
                    </a:lnTo>
                    <a:lnTo>
                      <a:pt x="854" y="2420"/>
                    </a:lnTo>
                    <a:lnTo>
                      <a:pt x="850" y="2416"/>
                    </a:lnTo>
                    <a:lnTo>
                      <a:pt x="844" y="2414"/>
                    </a:lnTo>
                    <a:lnTo>
                      <a:pt x="834" y="2412"/>
                    </a:lnTo>
                    <a:lnTo>
                      <a:pt x="814" y="2408"/>
                    </a:lnTo>
                    <a:lnTo>
                      <a:pt x="800" y="2404"/>
                    </a:lnTo>
                    <a:lnTo>
                      <a:pt x="788" y="2398"/>
                    </a:lnTo>
                    <a:lnTo>
                      <a:pt x="788" y="2398"/>
                    </a:lnTo>
                    <a:lnTo>
                      <a:pt x="762" y="2380"/>
                    </a:lnTo>
                    <a:lnTo>
                      <a:pt x="740" y="2360"/>
                    </a:lnTo>
                    <a:lnTo>
                      <a:pt x="724" y="2342"/>
                    </a:lnTo>
                    <a:lnTo>
                      <a:pt x="720" y="2334"/>
                    </a:lnTo>
                    <a:lnTo>
                      <a:pt x="718" y="2330"/>
                    </a:lnTo>
                    <a:lnTo>
                      <a:pt x="718" y="2330"/>
                    </a:lnTo>
                    <a:lnTo>
                      <a:pt x="704" y="2256"/>
                    </a:lnTo>
                    <a:lnTo>
                      <a:pt x="686" y="2164"/>
                    </a:lnTo>
                    <a:lnTo>
                      <a:pt x="686" y="2164"/>
                    </a:lnTo>
                    <a:lnTo>
                      <a:pt x="682" y="2146"/>
                    </a:lnTo>
                    <a:lnTo>
                      <a:pt x="680" y="2122"/>
                    </a:lnTo>
                    <a:lnTo>
                      <a:pt x="676" y="2066"/>
                    </a:lnTo>
                    <a:lnTo>
                      <a:pt x="676" y="2010"/>
                    </a:lnTo>
                    <a:lnTo>
                      <a:pt x="676" y="1974"/>
                    </a:lnTo>
                    <a:lnTo>
                      <a:pt x="676" y="1974"/>
                    </a:lnTo>
                    <a:lnTo>
                      <a:pt x="680" y="1888"/>
                    </a:lnTo>
                    <a:lnTo>
                      <a:pt x="686" y="1802"/>
                    </a:lnTo>
                    <a:lnTo>
                      <a:pt x="686" y="1802"/>
                    </a:lnTo>
                    <a:lnTo>
                      <a:pt x="688" y="1756"/>
                    </a:lnTo>
                    <a:lnTo>
                      <a:pt x="688" y="1682"/>
                    </a:lnTo>
                    <a:lnTo>
                      <a:pt x="690" y="1610"/>
                    </a:lnTo>
                    <a:lnTo>
                      <a:pt x="692" y="1584"/>
                    </a:lnTo>
                    <a:lnTo>
                      <a:pt x="692" y="1570"/>
                    </a:lnTo>
                    <a:lnTo>
                      <a:pt x="692" y="1570"/>
                    </a:lnTo>
                    <a:lnTo>
                      <a:pt x="698" y="1542"/>
                    </a:lnTo>
                    <a:lnTo>
                      <a:pt x="704" y="1496"/>
                    </a:lnTo>
                    <a:lnTo>
                      <a:pt x="710" y="1450"/>
                    </a:lnTo>
                    <a:lnTo>
                      <a:pt x="712" y="1422"/>
                    </a:lnTo>
                    <a:lnTo>
                      <a:pt x="712" y="1422"/>
                    </a:lnTo>
                    <a:lnTo>
                      <a:pt x="714" y="1394"/>
                    </a:lnTo>
                    <a:lnTo>
                      <a:pt x="720" y="1350"/>
                    </a:lnTo>
                    <a:lnTo>
                      <a:pt x="732" y="1274"/>
                    </a:lnTo>
                    <a:lnTo>
                      <a:pt x="732" y="1274"/>
                    </a:lnTo>
                    <a:lnTo>
                      <a:pt x="736" y="1198"/>
                    </a:lnTo>
                    <a:lnTo>
                      <a:pt x="742" y="1156"/>
                    </a:lnTo>
                    <a:lnTo>
                      <a:pt x="744" y="1138"/>
                    </a:lnTo>
                    <a:lnTo>
                      <a:pt x="748" y="1128"/>
                    </a:lnTo>
                    <a:lnTo>
                      <a:pt x="748" y="1128"/>
                    </a:lnTo>
                    <a:lnTo>
                      <a:pt x="752" y="1118"/>
                    </a:lnTo>
                    <a:lnTo>
                      <a:pt x="754" y="1104"/>
                    </a:lnTo>
                    <a:lnTo>
                      <a:pt x="758" y="1068"/>
                    </a:lnTo>
                    <a:lnTo>
                      <a:pt x="760" y="1020"/>
                    </a:lnTo>
                    <a:lnTo>
                      <a:pt x="760" y="1020"/>
                    </a:lnTo>
                    <a:lnTo>
                      <a:pt x="764" y="1030"/>
                    </a:lnTo>
                    <a:lnTo>
                      <a:pt x="772" y="1040"/>
                    </a:lnTo>
                    <a:lnTo>
                      <a:pt x="790" y="1066"/>
                    </a:lnTo>
                    <a:lnTo>
                      <a:pt x="812" y="1094"/>
                    </a:lnTo>
                    <a:lnTo>
                      <a:pt x="828" y="1120"/>
                    </a:lnTo>
                    <a:lnTo>
                      <a:pt x="828" y="1120"/>
                    </a:lnTo>
                    <a:lnTo>
                      <a:pt x="844" y="1144"/>
                    </a:lnTo>
                    <a:lnTo>
                      <a:pt x="858" y="1160"/>
                    </a:lnTo>
                    <a:lnTo>
                      <a:pt x="874" y="1176"/>
                    </a:lnTo>
                    <a:lnTo>
                      <a:pt x="874" y="1176"/>
                    </a:lnTo>
                    <a:lnTo>
                      <a:pt x="870" y="1160"/>
                    </a:lnTo>
                    <a:lnTo>
                      <a:pt x="868" y="1132"/>
                    </a:lnTo>
                    <a:lnTo>
                      <a:pt x="870" y="1058"/>
                    </a:lnTo>
                    <a:lnTo>
                      <a:pt x="874" y="982"/>
                    </a:lnTo>
                    <a:lnTo>
                      <a:pt x="876" y="938"/>
                    </a:lnTo>
                    <a:lnTo>
                      <a:pt x="876" y="938"/>
                    </a:lnTo>
                    <a:lnTo>
                      <a:pt x="876" y="926"/>
                    </a:lnTo>
                    <a:lnTo>
                      <a:pt x="874" y="910"/>
                    </a:lnTo>
                    <a:lnTo>
                      <a:pt x="866" y="876"/>
                    </a:lnTo>
                    <a:lnTo>
                      <a:pt x="856" y="844"/>
                    </a:lnTo>
                    <a:lnTo>
                      <a:pt x="848" y="826"/>
                    </a:lnTo>
                    <a:lnTo>
                      <a:pt x="848" y="826"/>
                    </a:lnTo>
                    <a:close/>
                    <a:moveTo>
                      <a:pt x="174" y="588"/>
                    </a:moveTo>
                    <a:lnTo>
                      <a:pt x="174" y="588"/>
                    </a:lnTo>
                    <a:lnTo>
                      <a:pt x="162" y="570"/>
                    </a:lnTo>
                    <a:lnTo>
                      <a:pt x="162" y="570"/>
                    </a:lnTo>
                    <a:lnTo>
                      <a:pt x="162" y="564"/>
                    </a:lnTo>
                    <a:lnTo>
                      <a:pt x="162" y="556"/>
                    </a:lnTo>
                    <a:lnTo>
                      <a:pt x="166" y="548"/>
                    </a:lnTo>
                    <a:lnTo>
                      <a:pt x="170" y="544"/>
                    </a:lnTo>
                    <a:lnTo>
                      <a:pt x="174" y="542"/>
                    </a:lnTo>
                    <a:lnTo>
                      <a:pt x="174" y="542"/>
                    </a:lnTo>
                    <a:lnTo>
                      <a:pt x="176" y="546"/>
                    </a:lnTo>
                    <a:lnTo>
                      <a:pt x="176" y="560"/>
                    </a:lnTo>
                    <a:lnTo>
                      <a:pt x="174" y="588"/>
                    </a:lnTo>
                    <a:lnTo>
                      <a:pt x="174" y="5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grpSp>
        <p:nvGrpSpPr>
          <p:cNvPr id="15" name="组合 14"/>
          <p:cNvGrpSpPr/>
          <p:nvPr/>
        </p:nvGrpSpPr>
        <p:grpSpPr>
          <a:xfrm>
            <a:off x="5268164" y="1889429"/>
            <a:ext cx="1221658" cy="1221658"/>
            <a:chOff x="3893061" y="1947755"/>
            <a:chExt cx="1346479" cy="1346479"/>
          </a:xfrm>
        </p:grpSpPr>
        <p:grpSp>
          <p:nvGrpSpPr>
            <p:cNvPr id="53" name="组合 52"/>
            <p:cNvGrpSpPr/>
            <p:nvPr/>
          </p:nvGrpSpPr>
          <p:grpSpPr>
            <a:xfrm>
              <a:off x="3893061" y="1947755"/>
              <a:ext cx="1346479" cy="1346479"/>
              <a:chOff x="372609" y="2524616"/>
              <a:chExt cx="2739344" cy="2739343"/>
            </a:xfrm>
          </p:grpSpPr>
          <p:sp>
            <p:nvSpPr>
              <p:cNvPr id="54" name="椭圆 53"/>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55" name="椭圆 54"/>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57" name="TextBox 56"/>
            <p:cNvSpPr txBox="1"/>
            <p:nvPr/>
          </p:nvSpPr>
          <p:spPr>
            <a:xfrm>
              <a:off x="3917869" y="2106233"/>
              <a:ext cx="1296861" cy="1101416"/>
            </a:xfrm>
            <a:prstGeom prst="rect">
              <a:avLst/>
            </a:prstGeom>
            <a:noFill/>
          </p:spPr>
          <p:txBody>
            <a:bodyPr wrap="square" rtlCol="0">
              <a:spAutoFit/>
            </a:bodyPr>
            <a:lstStyle/>
            <a:p>
              <a:pPr algn="ctr">
                <a:lnSpc>
                  <a:spcPct val="130000"/>
                </a:lnSpc>
              </a:pPr>
              <a:r>
                <a:rPr lang="zh-CN" altLang="en-US" sz="2400" b="1" dirty="0">
                  <a:solidFill>
                    <a:schemeClr val="bg2">
                      <a:lumMod val="10000"/>
                    </a:schemeClr>
                  </a:solidFill>
                  <a:cs typeface="+mn-ea"/>
                  <a:sym typeface="+mn-lt"/>
                </a:rPr>
                <a:t>添加</a:t>
              </a:r>
              <a:endParaRPr lang="en-US" altLang="zh-CN" sz="2400" b="1" dirty="0">
                <a:solidFill>
                  <a:schemeClr val="bg2">
                    <a:lumMod val="10000"/>
                  </a:schemeClr>
                </a:solidFill>
                <a:cs typeface="+mn-ea"/>
                <a:sym typeface="+mn-lt"/>
              </a:endParaRPr>
            </a:p>
            <a:p>
              <a:pPr algn="ctr">
                <a:lnSpc>
                  <a:spcPct val="130000"/>
                </a:lnSpc>
              </a:pPr>
              <a:r>
                <a:rPr lang="zh-CN" altLang="en-US" sz="2400" b="1" dirty="0">
                  <a:solidFill>
                    <a:schemeClr val="bg2">
                      <a:lumMod val="10000"/>
                    </a:schemeClr>
                  </a:solidFill>
                  <a:cs typeface="+mn-ea"/>
                  <a:sym typeface="+mn-lt"/>
                </a:rPr>
                <a:t>标题</a:t>
              </a:r>
            </a:p>
          </p:txBody>
        </p:sp>
      </p:grpSp>
      <p:sp>
        <p:nvSpPr>
          <p:cNvPr id="59" name="TextBox 58"/>
          <p:cNvSpPr txBox="1"/>
          <p:nvPr/>
        </p:nvSpPr>
        <p:spPr>
          <a:xfrm>
            <a:off x="6865168" y="2188874"/>
            <a:ext cx="3457355" cy="553998"/>
          </a:xfrm>
          <a:prstGeom prst="rect">
            <a:avLst/>
          </a:prstGeom>
          <a:noFill/>
        </p:spPr>
        <p:txBody>
          <a:bodyPr wrap="square" rtlCol="0">
            <a:spAutoFit/>
          </a:bodyPr>
          <a:lstStyle/>
          <a:p>
            <a:r>
              <a:rPr lang="zh-CN" altLang="en-US" sz="1500" dirty="0">
                <a:solidFill>
                  <a:schemeClr val="bg2">
                    <a:lumMod val="10000"/>
                  </a:schemeClr>
                </a:solidFill>
                <a:cs typeface="+mn-ea"/>
                <a:sym typeface="+mn-lt"/>
              </a:rPr>
              <a:t>此处添加详细文本描述点击添加文本点击添加文本点击添加文本</a:t>
            </a:r>
          </a:p>
        </p:txBody>
      </p:sp>
      <p:grpSp>
        <p:nvGrpSpPr>
          <p:cNvPr id="61" name="组合 60"/>
          <p:cNvGrpSpPr/>
          <p:nvPr/>
        </p:nvGrpSpPr>
        <p:grpSpPr>
          <a:xfrm>
            <a:off x="5268164" y="3260113"/>
            <a:ext cx="1221658" cy="1221658"/>
            <a:chOff x="3893061" y="1947755"/>
            <a:chExt cx="1346479" cy="1346479"/>
          </a:xfrm>
        </p:grpSpPr>
        <p:grpSp>
          <p:nvGrpSpPr>
            <p:cNvPr id="62" name="组合 61"/>
            <p:cNvGrpSpPr/>
            <p:nvPr/>
          </p:nvGrpSpPr>
          <p:grpSpPr>
            <a:xfrm>
              <a:off x="3893061" y="1947755"/>
              <a:ext cx="1346479" cy="1346479"/>
              <a:chOff x="372609" y="2524616"/>
              <a:chExt cx="2739344" cy="2739343"/>
            </a:xfrm>
          </p:grpSpPr>
          <p:sp>
            <p:nvSpPr>
              <p:cNvPr id="64" name="椭圆 63"/>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5" name="椭圆 64"/>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63" name="TextBox 62"/>
            <p:cNvSpPr txBox="1"/>
            <p:nvPr/>
          </p:nvSpPr>
          <p:spPr>
            <a:xfrm>
              <a:off x="3917869" y="2095572"/>
              <a:ext cx="1296861" cy="1101416"/>
            </a:xfrm>
            <a:prstGeom prst="rect">
              <a:avLst/>
            </a:prstGeom>
            <a:noFill/>
          </p:spPr>
          <p:txBody>
            <a:bodyPr wrap="square" rtlCol="0">
              <a:spAutoFit/>
            </a:bodyPr>
            <a:lstStyle/>
            <a:p>
              <a:pPr algn="ctr">
                <a:lnSpc>
                  <a:spcPct val="130000"/>
                </a:lnSpc>
              </a:pPr>
              <a:r>
                <a:rPr lang="zh-CN" altLang="en-US" sz="2400" b="1" dirty="0">
                  <a:solidFill>
                    <a:schemeClr val="bg2">
                      <a:lumMod val="10000"/>
                    </a:schemeClr>
                  </a:solidFill>
                  <a:cs typeface="+mn-ea"/>
                  <a:sym typeface="+mn-lt"/>
                </a:rPr>
                <a:t>添加</a:t>
              </a:r>
              <a:endParaRPr lang="en-US" altLang="zh-CN" sz="2400" b="1" dirty="0">
                <a:solidFill>
                  <a:schemeClr val="bg2">
                    <a:lumMod val="10000"/>
                  </a:schemeClr>
                </a:solidFill>
                <a:cs typeface="+mn-ea"/>
                <a:sym typeface="+mn-lt"/>
              </a:endParaRPr>
            </a:p>
            <a:p>
              <a:pPr algn="ctr">
                <a:lnSpc>
                  <a:spcPct val="130000"/>
                </a:lnSpc>
              </a:pPr>
              <a:r>
                <a:rPr lang="zh-CN" altLang="en-US" sz="2400" b="1" dirty="0">
                  <a:solidFill>
                    <a:schemeClr val="bg2">
                      <a:lumMod val="10000"/>
                    </a:schemeClr>
                  </a:solidFill>
                  <a:cs typeface="+mn-ea"/>
                  <a:sym typeface="+mn-lt"/>
                </a:rPr>
                <a:t>标题</a:t>
              </a:r>
            </a:p>
          </p:txBody>
        </p:sp>
      </p:grpSp>
      <p:grpSp>
        <p:nvGrpSpPr>
          <p:cNvPr id="68" name="组合 67"/>
          <p:cNvGrpSpPr/>
          <p:nvPr/>
        </p:nvGrpSpPr>
        <p:grpSpPr>
          <a:xfrm>
            <a:off x="5268164" y="4633038"/>
            <a:ext cx="1221658" cy="1221658"/>
            <a:chOff x="3893061" y="1947755"/>
            <a:chExt cx="1346479" cy="1346479"/>
          </a:xfrm>
        </p:grpSpPr>
        <p:grpSp>
          <p:nvGrpSpPr>
            <p:cNvPr id="70" name="组合 69"/>
            <p:cNvGrpSpPr/>
            <p:nvPr/>
          </p:nvGrpSpPr>
          <p:grpSpPr>
            <a:xfrm>
              <a:off x="3893061" y="1947755"/>
              <a:ext cx="1346479" cy="1346479"/>
              <a:chOff x="372609" y="2524616"/>
              <a:chExt cx="2739344" cy="2739343"/>
            </a:xfrm>
          </p:grpSpPr>
          <p:sp>
            <p:nvSpPr>
              <p:cNvPr id="72" name="椭圆 71"/>
              <p:cNvSpPr/>
              <p:nvPr/>
            </p:nvSpPr>
            <p:spPr>
              <a:xfrm>
                <a:off x="372609" y="2524616"/>
                <a:ext cx="2739344" cy="2739343"/>
              </a:xfrm>
              <a:prstGeom prst="ellipse">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28600" dist="889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3" name="椭圆 72"/>
              <p:cNvSpPr/>
              <p:nvPr/>
            </p:nvSpPr>
            <p:spPr>
              <a:xfrm>
                <a:off x="399597" y="2551604"/>
                <a:ext cx="2685369" cy="2685369"/>
              </a:xfrm>
              <a:prstGeom prst="ellipse">
                <a:avLst/>
              </a:prstGeom>
              <a:gradFill>
                <a:gsLst>
                  <a:gs pos="0">
                    <a:schemeClr val="bg1">
                      <a:lumMod val="85000"/>
                    </a:schemeClr>
                  </a:gs>
                  <a:gs pos="83000">
                    <a:schemeClr val="bg1"/>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1" name="TextBox 70"/>
            <p:cNvSpPr txBox="1"/>
            <p:nvPr/>
          </p:nvSpPr>
          <p:spPr>
            <a:xfrm>
              <a:off x="3917869" y="2087831"/>
              <a:ext cx="1296861" cy="1101416"/>
            </a:xfrm>
            <a:prstGeom prst="rect">
              <a:avLst/>
            </a:prstGeom>
            <a:noFill/>
          </p:spPr>
          <p:txBody>
            <a:bodyPr wrap="square" rtlCol="0">
              <a:spAutoFit/>
            </a:bodyPr>
            <a:lstStyle/>
            <a:p>
              <a:pPr algn="ctr">
                <a:lnSpc>
                  <a:spcPct val="130000"/>
                </a:lnSpc>
              </a:pPr>
              <a:r>
                <a:rPr lang="zh-CN" altLang="en-US" sz="2400" b="1" dirty="0">
                  <a:solidFill>
                    <a:schemeClr val="bg2">
                      <a:lumMod val="10000"/>
                    </a:schemeClr>
                  </a:solidFill>
                  <a:cs typeface="+mn-ea"/>
                  <a:sym typeface="+mn-lt"/>
                </a:rPr>
                <a:t>添加</a:t>
              </a:r>
              <a:endParaRPr lang="en-US" altLang="zh-CN" sz="2400" b="1" dirty="0">
                <a:solidFill>
                  <a:schemeClr val="bg2">
                    <a:lumMod val="10000"/>
                  </a:schemeClr>
                </a:solidFill>
                <a:cs typeface="+mn-ea"/>
                <a:sym typeface="+mn-lt"/>
              </a:endParaRPr>
            </a:p>
            <a:p>
              <a:pPr algn="ctr">
                <a:lnSpc>
                  <a:spcPct val="130000"/>
                </a:lnSpc>
              </a:pPr>
              <a:r>
                <a:rPr lang="zh-CN" altLang="en-US" sz="2400" b="1" dirty="0">
                  <a:solidFill>
                    <a:schemeClr val="bg2">
                      <a:lumMod val="10000"/>
                    </a:schemeClr>
                  </a:solidFill>
                  <a:cs typeface="+mn-ea"/>
                  <a:sym typeface="+mn-lt"/>
                </a:rPr>
                <a:t>标题</a:t>
              </a:r>
            </a:p>
          </p:txBody>
        </p:sp>
      </p:grpSp>
      <p:sp>
        <p:nvSpPr>
          <p:cNvPr id="88" name="TextBox 87"/>
          <p:cNvSpPr txBox="1"/>
          <p:nvPr/>
        </p:nvSpPr>
        <p:spPr>
          <a:xfrm>
            <a:off x="4179386" y="2169805"/>
            <a:ext cx="588320" cy="584775"/>
          </a:xfrm>
          <a:prstGeom prst="rect">
            <a:avLst/>
          </a:prstGeom>
          <a:noFill/>
        </p:spPr>
        <p:txBody>
          <a:bodyPr wrap="square" rtlCol="0">
            <a:spAutoFit/>
          </a:bodyPr>
          <a:lstStyle/>
          <a:p>
            <a:pPr algn="ctr"/>
            <a:r>
              <a:rPr lang="en-US" altLang="zh-CN" sz="3200" dirty="0">
                <a:solidFill>
                  <a:schemeClr val="tx1">
                    <a:lumMod val="75000"/>
                    <a:lumOff val="25000"/>
                  </a:schemeClr>
                </a:solidFill>
                <a:cs typeface="+mn-ea"/>
                <a:sym typeface="+mn-lt"/>
              </a:rPr>
              <a:t>A</a:t>
            </a:r>
            <a:endParaRPr lang="zh-CN" altLang="en-US" sz="3200" dirty="0">
              <a:solidFill>
                <a:schemeClr val="tx1">
                  <a:lumMod val="75000"/>
                  <a:lumOff val="25000"/>
                </a:schemeClr>
              </a:solidFill>
              <a:cs typeface="+mn-ea"/>
              <a:sym typeface="+mn-lt"/>
            </a:endParaRPr>
          </a:p>
        </p:txBody>
      </p:sp>
      <p:sp>
        <p:nvSpPr>
          <p:cNvPr id="89" name="TextBox 88"/>
          <p:cNvSpPr txBox="1"/>
          <p:nvPr/>
        </p:nvSpPr>
        <p:spPr>
          <a:xfrm>
            <a:off x="4179386" y="3596009"/>
            <a:ext cx="588320" cy="584775"/>
          </a:xfrm>
          <a:prstGeom prst="rect">
            <a:avLst/>
          </a:prstGeom>
          <a:noFill/>
        </p:spPr>
        <p:txBody>
          <a:bodyPr wrap="square" rtlCol="0">
            <a:spAutoFit/>
          </a:bodyPr>
          <a:lstStyle/>
          <a:p>
            <a:pPr algn="ctr"/>
            <a:r>
              <a:rPr lang="en-US" altLang="zh-CN" sz="3200" dirty="0">
                <a:solidFill>
                  <a:schemeClr val="tx1">
                    <a:lumMod val="75000"/>
                    <a:lumOff val="25000"/>
                  </a:schemeClr>
                </a:solidFill>
                <a:cs typeface="+mn-ea"/>
                <a:sym typeface="+mn-lt"/>
              </a:rPr>
              <a:t>B</a:t>
            </a:r>
            <a:endParaRPr lang="zh-CN" altLang="en-US" sz="3200" dirty="0">
              <a:solidFill>
                <a:schemeClr val="tx1">
                  <a:lumMod val="75000"/>
                  <a:lumOff val="25000"/>
                </a:schemeClr>
              </a:solidFill>
              <a:cs typeface="+mn-ea"/>
              <a:sym typeface="+mn-lt"/>
            </a:endParaRPr>
          </a:p>
        </p:txBody>
      </p:sp>
      <p:sp>
        <p:nvSpPr>
          <p:cNvPr id="90" name="TextBox 89"/>
          <p:cNvSpPr txBox="1"/>
          <p:nvPr/>
        </p:nvSpPr>
        <p:spPr>
          <a:xfrm>
            <a:off x="4179386" y="4950714"/>
            <a:ext cx="588320" cy="584775"/>
          </a:xfrm>
          <a:prstGeom prst="rect">
            <a:avLst/>
          </a:prstGeom>
          <a:noFill/>
        </p:spPr>
        <p:txBody>
          <a:bodyPr wrap="square" rtlCol="0">
            <a:spAutoFit/>
          </a:bodyPr>
          <a:lstStyle/>
          <a:p>
            <a:pPr algn="ctr"/>
            <a:r>
              <a:rPr lang="en-US" altLang="zh-CN" sz="3200" dirty="0">
                <a:solidFill>
                  <a:schemeClr val="tx1">
                    <a:lumMod val="75000"/>
                    <a:lumOff val="25000"/>
                  </a:schemeClr>
                </a:solidFill>
                <a:cs typeface="+mn-ea"/>
                <a:sym typeface="+mn-lt"/>
              </a:rPr>
              <a:t>C</a:t>
            </a:r>
            <a:endParaRPr lang="zh-CN" altLang="en-US" sz="3200" dirty="0">
              <a:solidFill>
                <a:schemeClr val="tx1">
                  <a:lumMod val="75000"/>
                  <a:lumOff val="25000"/>
                </a:schemeClr>
              </a:solidFill>
              <a:cs typeface="+mn-ea"/>
              <a:sym typeface="+mn-lt"/>
            </a:endParaRPr>
          </a:p>
        </p:txBody>
      </p:sp>
      <p:sp>
        <p:nvSpPr>
          <p:cNvPr id="38"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39" name="图片 38"/>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84861714"/>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250" fill="hold"/>
                                        <p:tgtEl>
                                          <p:spTgt spid="4"/>
                                        </p:tgtEl>
                                        <p:attrNameLst>
                                          <p:attrName>ppt_x</p:attrName>
                                        </p:attrNameLst>
                                      </p:cBhvr>
                                      <p:tavLst>
                                        <p:tav tm="0">
                                          <p:val>
                                            <p:strVal val="1+#ppt_w/2"/>
                                          </p:val>
                                        </p:tav>
                                        <p:tav tm="100000">
                                          <p:val>
                                            <p:strVal val="#ppt_x"/>
                                          </p:val>
                                        </p:tav>
                                      </p:tavLst>
                                    </p:anim>
                                    <p:anim calcmode="lin" valueType="num">
                                      <p:cBhvr additive="base">
                                        <p:cTn id="8" dur="1250" fill="hold"/>
                                        <p:tgtEl>
                                          <p:spTgt spid="4"/>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250"/>
                                        <p:tgtEl>
                                          <p:spTgt spid="4"/>
                                        </p:tgtEl>
                                      </p:cBhvr>
                                    </p:animEffect>
                                  </p:childTnLst>
                                </p:cTn>
                              </p:par>
                            </p:childTnLst>
                          </p:cTn>
                        </p:par>
                        <p:par>
                          <p:cTn id="12" fill="hold">
                            <p:stCondLst>
                              <p:cond delay="1250"/>
                            </p:stCondLst>
                            <p:childTnLst>
                              <p:par>
                                <p:cTn id="13" presetID="42"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750"/>
                                        <p:tgtEl>
                                          <p:spTgt spid="14"/>
                                        </p:tgtEl>
                                      </p:cBhvr>
                                    </p:animEffect>
                                    <p:anim calcmode="lin" valueType="num">
                                      <p:cBhvr>
                                        <p:cTn id="16" dur="750" fill="hold"/>
                                        <p:tgtEl>
                                          <p:spTgt spid="14"/>
                                        </p:tgtEl>
                                        <p:attrNameLst>
                                          <p:attrName>ppt_x</p:attrName>
                                        </p:attrNameLst>
                                      </p:cBhvr>
                                      <p:tavLst>
                                        <p:tav tm="0">
                                          <p:val>
                                            <p:strVal val="#ppt_x"/>
                                          </p:val>
                                        </p:tav>
                                        <p:tav tm="100000">
                                          <p:val>
                                            <p:strVal val="#ppt_x"/>
                                          </p:val>
                                        </p:tav>
                                      </p:tavLst>
                                    </p:anim>
                                    <p:anim calcmode="lin" valueType="num">
                                      <p:cBhvr>
                                        <p:cTn id="17" dur="750" fill="hold"/>
                                        <p:tgtEl>
                                          <p:spTgt spid="14"/>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53" presetClass="entr" presetSubtype="16" fill="hold" grpId="0" nodeType="afterEffect">
                                  <p:stCondLst>
                                    <p:cond delay="0"/>
                                  </p:stCondLst>
                                  <p:iterate type="lt">
                                    <p:tmPct val="10000"/>
                                  </p:iterate>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2" presetClass="entr" presetSubtype="4" decel="52000" fill="hold" grpId="0" nodeType="withEffect">
                                  <p:stCondLst>
                                    <p:cond delay="0"/>
                                  </p:stCondLst>
                                  <p:childTnLst>
                                    <p:set>
                                      <p:cBhvr>
                                        <p:cTn id="25" dur="1" fill="hold">
                                          <p:stCondLst>
                                            <p:cond delay="0"/>
                                          </p:stCondLst>
                                        </p:cTn>
                                        <p:tgtEl>
                                          <p:spTgt spid="88"/>
                                        </p:tgtEl>
                                        <p:attrNameLst>
                                          <p:attrName>style.visibility</p:attrName>
                                        </p:attrNameLst>
                                      </p:cBhvr>
                                      <p:to>
                                        <p:strVal val="visible"/>
                                      </p:to>
                                    </p:set>
                                    <p:anim calcmode="lin" valueType="num">
                                      <p:cBhvr additive="base">
                                        <p:cTn id="26" dur="1000" fill="hold"/>
                                        <p:tgtEl>
                                          <p:spTgt spid="88"/>
                                        </p:tgtEl>
                                        <p:attrNameLst>
                                          <p:attrName>ppt_x</p:attrName>
                                        </p:attrNameLst>
                                      </p:cBhvr>
                                      <p:tavLst>
                                        <p:tav tm="0">
                                          <p:val>
                                            <p:strVal val="#ppt_x"/>
                                          </p:val>
                                        </p:tav>
                                        <p:tav tm="100000">
                                          <p:val>
                                            <p:strVal val="#ppt_x"/>
                                          </p:val>
                                        </p:tav>
                                      </p:tavLst>
                                    </p:anim>
                                    <p:anim calcmode="lin" valueType="num">
                                      <p:cBhvr additive="base">
                                        <p:cTn id="27" dur="1000" fill="hold"/>
                                        <p:tgtEl>
                                          <p:spTgt spid="88"/>
                                        </p:tgtEl>
                                        <p:attrNameLst>
                                          <p:attrName>ppt_y</p:attrName>
                                        </p:attrNameLst>
                                      </p:cBhvr>
                                      <p:tavLst>
                                        <p:tav tm="0">
                                          <p:val>
                                            <p:strVal val="1+#ppt_h/2"/>
                                          </p:val>
                                        </p:tav>
                                        <p:tav tm="100000">
                                          <p:val>
                                            <p:strVal val="#ppt_y"/>
                                          </p:val>
                                        </p:tav>
                                      </p:tavLst>
                                    </p:anim>
                                  </p:childTnLst>
                                </p:cTn>
                              </p:par>
                              <p:par>
                                <p:cTn id="28" presetID="10" presetClass="entr" presetSubtype="0" fill="hold" grpId="1" nodeType="withEffect">
                                  <p:stCondLst>
                                    <p:cond delay="0"/>
                                  </p:stCondLst>
                                  <p:childTnLst>
                                    <p:set>
                                      <p:cBhvr>
                                        <p:cTn id="29" dur="1" fill="hold">
                                          <p:stCondLst>
                                            <p:cond delay="0"/>
                                          </p:stCondLst>
                                        </p:cTn>
                                        <p:tgtEl>
                                          <p:spTgt spid="88"/>
                                        </p:tgtEl>
                                        <p:attrNameLst>
                                          <p:attrName>style.visibility</p:attrName>
                                        </p:attrNameLst>
                                      </p:cBhvr>
                                      <p:to>
                                        <p:strVal val="visible"/>
                                      </p:to>
                                    </p:set>
                                    <p:animEffect transition="in" filter="fade">
                                      <p:cBhvr>
                                        <p:cTn id="30" dur="1000"/>
                                        <p:tgtEl>
                                          <p:spTgt spid="88"/>
                                        </p:tgtEl>
                                      </p:cBhvr>
                                    </p:animEffect>
                                  </p:childTnLst>
                                </p:cTn>
                              </p:par>
                            </p:childTnLst>
                          </p:cTn>
                        </p:par>
                        <p:par>
                          <p:cTn id="31" fill="hold">
                            <p:stCondLst>
                              <p:cond delay="3000"/>
                            </p:stCondLst>
                            <p:childTnLst>
                              <p:par>
                                <p:cTn id="32" presetID="2" presetClass="entr" presetSubtype="2" decel="52000" fill="hold" nodeType="afterEffect">
                                  <p:stCondLst>
                                    <p:cond delay="0"/>
                                  </p:stCondLst>
                                  <p:childTnLst>
                                    <p:set>
                                      <p:cBhvr>
                                        <p:cTn id="33" dur="1" fill="hold">
                                          <p:stCondLst>
                                            <p:cond delay="0"/>
                                          </p:stCondLst>
                                        </p:cTn>
                                        <p:tgtEl>
                                          <p:spTgt spid="15"/>
                                        </p:tgtEl>
                                        <p:attrNameLst>
                                          <p:attrName>style.visibility</p:attrName>
                                        </p:attrNameLst>
                                      </p:cBhvr>
                                      <p:to>
                                        <p:strVal val="visible"/>
                                      </p:to>
                                    </p:set>
                                    <p:anim calcmode="lin" valueType="num">
                                      <p:cBhvr additive="base">
                                        <p:cTn id="34" dur="1000" fill="hold"/>
                                        <p:tgtEl>
                                          <p:spTgt spid="15"/>
                                        </p:tgtEl>
                                        <p:attrNameLst>
                                          <p:attrName>ppt_x</p:attrName>
                                        </p:attrNameLst>
                                      </p:cBhvr>
                                      <p:tavLst>
                                        <p:tav tm="0">
                                          <p:val>
                                            <p:strVal val="1+#ppt_w/2"/>
                                          </p:val>
                                        </p:tav>
                                        <p:tav tm="100000">
                                          <p:val>
                                            <p:strVal val="#ppt_x"/>
                                          </p:val>
                                        </p:tav>
                                      </p:tavLst>
                                    </p:anim>
                                    <p:anim calcmode="lin" valueType="num">
                                      <p:cBhvr additive="base">
                                        <p:cTn id="35" dur="1000" fill="hold"/>
                                        <p:tgtEl>
                                          <p:spTgt spid="15"/>
                                        </p:tgtEl>
                                        <p:attrNameLst>
                                          <p:attrName>ppt_y</p:attrName>
                                        </p:attrNameLst>
                                      </p:cBhvr>
                                      <p:tavLst>
                                        <p:tav tm="0">
                                          <p:val>
                                            <p:strVal val="#ppt_y"/>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childTnLst>
                                </p:cTn>
                              </p:par>
                            </p:childTnLst>
                          </p:cTn>
                        </p:par>
                        <p:par>
                          <p:cTn id="39" fill="hold">
                            <p:stCondLst>
                              <p:cond delay="4000"/>
                            </p:stCondLst>
                            <p:childTnLst>
                              <p:par>
                                <p:cTn id="40" presetID="12" presetClass="entr" presetSubtype="8" fill="hold" grpId="0" nodeType="afterEffect">
                                  <p:stCondLst>
                                    <p:cond delay="0"/>
                                  </p:stCondLst>
                                  <p:childTnLst>
                                    <p:set>
                                      <p:cBhvr>
                                        <p:cTn id="41" dur="1" fill="hold">
                                          <p:stCondLst>
                                            <p:cond delay="0"/>
                                          </p:stCondLst>
                                        </p:cTn>
                                        <p:tgtEl>
                                          <p:spTgt spid="58"/>
                                        </p:tgtEl>
                                        <p:attrNameLst>
                                          <p:attrName>style.visibility</p:attrName>
                                        </p:attrNameLst>
                                      </p:cBhvr>
                                      <p:to>
                                        <p:strVal val="visible"/>
                                      </p:to>
                                    </p:set>
                                    <p:anim calcmode="lin" valueType="num">
                                      <p:cBhvr additive="base">
                                        <p:cTn id="42" dur="750"/>
                                        <p:tgtEl>
                                          <p:spTgt spid="58"/>
                                        </p:tgtEl>
                                        <p:attrNameLst>
                                          <p:attrName>ppt_x</p:attrName>
                                        </p:attrNameLst>
                                      </p:cBhvr>
                                      <p:tavLst>
                                        <p:tav tm="0">
                                          <p:val>
                                            <p:strVal val="#ppt_x-#ppt_w*1.125000"/>
                                          </p:val>
                                        </p:tav>
                                        <p:tav tm="100000">
                                          <p:val>
                                            <p:strVal val="#ppt_x"/>
                                          </p:val>
                                        </p:tav>
                                      </p:tavLst>
                                    </p:anim>
                                    <p:animEffect transition="in" filter="wipe(right)">
                                      <p:cBhvr>
                                        <p:cTn id="43" dur="750"/>
                                        <p:tgtEl>
                                          <p:spTgt spid="58"/>
                                        </p:tgtEl>
                                      </p:cBhvr>
                                    </p:animEffect>
                                  </p:childTnLst>
                                </p:cTn>
                              </p:par>
                            </p:childTnLst>
                          </p:cTn>
                        </p:par>
                        <p:par>
                          <p:cTn id="44" fill="hold">
                            <p:stCondLst>
                              <p:cond delay="4750"/>
                            </p:stCondLst>
                            <p:childTnLst>
                              <p:par>
                                <p:cTn id="45" presetID="53" presetClass="entr" presetSubtype="16" fill="hold" grpId="0" nodeType="afterEffect">
                                  <p:stCondLst>
                                    <p:cond delay="0"/>
                                  </p:stCondLst>
                                  <p:iterate type="lt">
                                    <p:tmPct val="10000"/>
                                  </p:iterate>
                                  <p:childTnLst>
                                    <p:set>
                                      <p:cBhvr>
                                        <p:cTn id="46" dur="1" fill="hold">
                                          <p:stCondLst>
                                            <p:cond delay="0"/>
                                          </p:stCondLst>
                                        </p:cTn>
                                        <p:tgtEl>
                                          <p:spTgt spid="59"/>
                                        </p:tgtEl>
                                        <p:attrNameLst>
                                          <p:attrName>style.visibility</p:attrName>
                                        </p:attrNameLst>
                                      </p:cBhvr>
                                      <p:to>
                                        <p:strVal val="visible"/>
                                      </p:to>
                                    </p:set>
                                    <p:anim calcmode="lin" valueType="num">
                                      <p:cBhvr>
                                        <p:cTn id="47" dur="250" fill="hold"/>
                                        <p:tgtEl>
                                          <p:spTgt spid="59"/>
                                        </p:tgtEl>
                                        <p:attrNameLst>
                                          <p:attrName>ppt_w</p:attrName>
                                        </p:attrNameLst>
                                      </p:cBhvr>
                                      <p:tavLst>
                                        <p:tav tm="0">
                                          <p:val>
                                            <p:fltVal val="0"/>
                                          </p:val>
                                        </p:tav>
                                        <p:tav tm="100000">
                                          <p:val>
                                            <p:strVal val="#ppt_w"/>
                                          </p:val>
                                        </p:tav>
                                      </p:tavLst>
                                    </p:anim>
                                    <p:anim calcmode="lin" valueType="num">
                                      <p:cBhvr>
                                        <p:cTn id="48" dur="250" fill="hold"/>
                                        <p:tgtEl>
                                          <p:spTgt spid="59"/>
                                        </p:tgtEl>
                                        <p:attrNameLst>
                                          <p:attrName>ppt_h</p:attrName>
                                        </p:attrNameLst>
                                      </p:cBhvr>
                                      <p:tavLst>
                                        <p:tav tm="0">
                                          <p:val>
                                            <p:fltVal val="0"/>
                                          </p:val>
                                        </p:tav>
                                        <p:tav tm="100000">
                                          <p:val>
                                            <p:strVal val="#ppt_h"/>
                                          </p:val>
                                        </p:tav>
                                      </p:tavLst>
                                    </p:anim>
                                    <p:animEffect transition="in" filter="fade">
                                      <p:cBhvr>
                                        <p:cTn id="49" dur="250"/>
                                        <p:tgtEl>
                                          <p:spTgt spid="59"/>
                                        </p:tgtEl>
                                      </p:cBhvr>
                                    </p:animEffect>
                                  </p:childTnLst>
                                </p:cTn>
                              </p:par>
                              <p:par>
                                <p:cTn id="50" presetID="2" presetClass="entr" presetSubtype="4" decel="52000" fill="hold" grpId="0" nodeType="withEffect">
                                  <p:stCondLst>
                                    <p:cond delay="0"/>
                                  </p:stCondLst>
                                  <p:childTnLst>
                                    <p:set>
                                      <p:cBhvr>
                                        <p:cTn id="51" dur="1" fill="hold">
                                          <p:stCondLst>
                                            <p:cond delay="0"/>
                                          </p:stCondLst>
                                        </p:cTn>
                                        <p:tgtEl>
                                          <p:spTgt spid="89"/>
                                        </p:tgtEl>
                                        <p:attrNameLst>
                                          <p:attrName>style.visibility</p:attrName>
                                        </p:attrNameLst>
                                      </p:cBhvr>
                                      <p:to>
                                        <p:strVal val="visible"/>
                                      </p:to>
                                    </p:set>
                                    <p:anim calcmode="lin" valueType="num">
                                      <p:cBhvr additive="base">
                                        <p:cTn id="52" dur="800" fill="hold"/>
                                        <p:tgtEl>
                                          <p:spTgt spid="89"/>
                                        </p:tgtEl>
                                        <p:attrNameLst>
                                          <p:attrName>ppt_x</p:attrName>
                                        </p:attrNameLst>
                                      </p:cBhvr>
                                      <p:tavLst>
                                        <p:tav tm="0">
                                          <p:val>
                                            <p:strVal val="#ppt_x"/>
                                          </p:val>
                                        </p:tav>
                                        <p:tav tm="100000">
                                          <p:val>
                                            <p:strVal val="#ppt_x"/>
                                          </p:val>
                                        </p:tav>
                                      </p:tavLst>
                                    </p:anim>
                                    <p:anim calcmode="lin" valueType="num">
                                      <p:cBhvr additive="base">
                                        <p:cTn id="53" dur="800" fill="hold"/>
                                        <p:tgtEl>
                                          <p:spTgt spid="89"/>
                                        </p:tgtEl>
                                        <p:attrNameLst>
                                          <p:attrName>ppt_y</p:attrName>
                                        </p:attrNameLst>
                                      </p:cBhvr>
                                      <p:tavLst>
                                        <p:tav tm="0">
                                          <p:val>
                                            <p:strVal val="1+#ppt_h/2"/>
                                          </p:val>
                                        </p:tav>
                                        <p:tav tm="100000">
                                          <p:val>
                                            <p:strVal val="#ppt_y"/>
                                          </p:val>
                                        </p:tav>
                                      </p:tavLst>
                                    </p:anim>
                                  </p:childTnLst>
                                </p:cTn>
                              </p:par>
                              <p:par>
                                <p:cTn id="54" presetID="10" presetClass="entr" presetSubtype="0" fill="hold" grpId="1"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fade">
                                      <p:cBhvr>
                                        <p:cTn id="56" dur="800"/>
                                        <p:tgtEl>
                                          <p:spTgt spid="89"/>
                                        </p:tgtEl>
                                      </p:cBhvr>
                                    </p:animEffect>
                                  </p:childTnLst>
                                </p:cTn>
                              </p:par>
                            </p:childTnLst>
                          </p:cTn>
                        </p:par>
                        <p:par>
                          <p:cTn id="57" fill="hold">
                            <p:stCondLst>
                              <p:cond delay="5675"/>
                            </p:stCondLst>
                            <p:childTnLst>
                              <p:par>
                                <p:cTn id="58" presetID="2" presetClass="entr" presetSubtype="2" decel="52000"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additive="base">
                                        <p:cTn id="60" dur="1000" fill="hold"/>
                                        <p:tgtEl>
                                          <p:spTgt spid="61"/>
                                        </p:tgtEl>
                                        <p:attrNameLst>
                                          <p:attrName>ppt_x</p:attrName>
                                        </p:attrNameLst>
                                      </p:cBhvr>
                                      <p:tavLst>
                                        <p:tav tm="0">
                                          <p:val>
                                            <p:strVal val="1+#ppt_w/2"/>
                                          </p:val>
                                        </p:tav>
                                        <p:tav tm="100000">
                                          <p:val>
                                            <p:strVal val="#ppt_x"/>
                                          </p:val>
                                        </p:tav>
                                      </p:tavLst>
                                    </p:anim>
                                    <p:anim calcmode="lin" valueType="num">
                                      <p:cBhvr additive="base">
                                        <p:cTn id="61" dur="1000" fill="hold"/>
                                        <p:tgtEl>
                                          <p:spTgt spid="61"/>
                                        </p:tgtEl>
                                        <p:attrNameLst>
                                          <p:attrName>ppt_y</p:attrName>
                                        </p:attrNameLst>
                                      </p:cBhvr>
                                      <p:tavLst>
                                        <p:tav tm="0">
                                          <p:val>
                                            <p:strVal val="#ppt_y"/>
                                          </p:val>
                                        </p:tav>
                                        <p:tav tm="100000">
                                          <p:val>
                                            <p:strVal val="#ppt_y"/>
                                          </p:val>
                                        </p:tav>
                                      </p:tavLst>
                                    </p:anim>
                                  </p:childTnLst>
                                </p:cTn>
                              </p:par>
                              <p:par>
                                <p:cTn id="62" presetID="10" presetClass="entr" presetSubtype="0" fill="hold"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fade">
                                      <p:cBhvr>
                                        <p:cTn id="64" dur="1000"/>
                                        <p:tgtEl>
                                          <p:spTgt spid="61"/>
                                        </p:tgtEl>
                                      </p:cBhvr>
                                    </p:animEffect>
                                  </p:childTnLst>
                                </p:cTn>
                              </p:par>
                            </p:childTnLst>
                          </p:cTn>
                        </p:par>
                        <p:par>
                          <p:cTn id="65" fill="hold">
                            <p:stCondLst>
                              <p:cond delay="6675"/>
                            </p:stCondLst>
                            <p:childTnLst>
                              <p:par>
                                <p:cTn id="66" presetID="12" presetClass="entr" presetSubtype="8" fill="hold" grpId="0" nodeType="afterEffect">
                                  <p:stCondLst>
                                    <p:cond delay="0"/>
                                  </p:stCondLst>
                                  <p:childTnLst>
                                    <p:set>
                                      <p:cBhvr>
                                        <p:cTn id="67" dur="1" fill="hold">
                                          <p:stCondLst>
                                            <p:cond delay="0"/>
                                          </p:stCondLst>
                                        </p:cTn>
                                        <p:tgtEl>
                                          <p:spTgt spid="84"/>
                                        </p:tgtEl>
                                        <p:attrNameLst>
                                          <p:attrName>style.visibility</p:attrName>
                                        </p:attrNameLst>
                                      </p:cBhvr>
                                      <p:to>
                                        <p:strVal val="visible"/>
                                      </p:to>
                                    </p:set>
                                    <p:anim calcmode="lin" valueType="num">
                                      <p:cBhvr additive="base">
                                        <p:cTn id="68" dur="750"/>
                                        <p:tgtEl>
                                          <p:spTgt spid="84"/>
                                        </p:tgtEl>
                                        <p:attrNameLst>
                                          <p:attrName>ppt_x</p:attrName>
                                        </p:attrNameLst>
                                      </p:cBhvr>
                                      <p:tavLst>
                                        <p:tav tm="0">
                                          <p:val>
                                            <p:strVal val="#ppt_x-#ppt_w*1.125000"/>
                                          </p:val>
                                        </p:tav>
                                        <p:tav tm="100000">
                                          <p:val>
                                            <p:strVal val="#ppt_x"/>
                                          </p:val>
                                        </p:tav>
                                      </p:tavLst>
                                    </p:anim>
                                    <p:animEffect transition="in" filter="wipe(right)">
                                      <p:cBhvr>
                                        <p:cTn id="69" dur="750"/>
                                        <p:tgtEl>
                                          <p:spTgt spid="84"/>
                                        </p:tgtEl>
                                      </p:cBhvr>
                                    </p:animEffect>
                                  </p:childTnLst>
                                </p:cTn>
                              </p:par>
                            </p:childTnLst>
                          </p:cTn>
                        </p:par>
                        <p:par>
                          <p:cTn id="70" fill="hold">
                            <p:stCondLst>
                              <p:cond delay="7425"/>
                            </p:stCondLst>
                            <p:childTnLst>
                              <p:par>
                                <p:cTn id="71" presetID="53" presetClass="entr" presetSubtype="16" fill="hold" grpId="0" nodeType="afterEffect">
                                  <p:stCondLst>
                                    <p:cond delay="0"/>
                                  </p:stCondLst>
                                  <p:iterate type="lt">
                                    <p:tmPct val="10000"/>
                                  </p:iterate>
                                  <p:childTnLst>
                                    <p:set>
                                      <p:cBhvr>
                                        <p:cTn id="72" dur="1" fill="hold">
                                          <p:stCondLst>
                                            <p:cond delay="0"/>
                                          </p:stCondLst>
                                        </p:cTn>
                                        <p:tgtEl>
                                          <p:spTgt spid="85"/>
                                        </p:tgtEl>
                                        <p:attrNameLst>
                                          <p:attrName>style.visibility</p:attrName>
                                        </p:attrNameLst>
                                      </p:cBhvr>
                                      <p:to>
                                        <p:strVal val="visible"/>
                                      </p:to>
                                    </p:set>
                                    <p:anim calcmode="lin" valueType="num">
                                      <p:cBhvr>
                                        <p:cTn id="73" dur="250" fill="hold"/>
                                        <p:tgtEl>
                                          <p:spTgt spid="85"/>
                                        </p:tgtEl>
                                        <p:attrNameLst>
                                          <p:attrName>ppt_w</p:attrName>
                                        </p:attrNameLst>
                                      </p:cBhvr>
                                      <p:tavLst>
                                        <p:tav tm="0">
                                          <p:val>
                                            <p:fltVal val="0"/>
                                          </p:val>
                                        </p:tav>
                                        <p:tav tm="100000">
                                          <p:val>
                                            <p:strVal val="#ppt_w"/>
                                          </p:val>
                                        </p:tav>
                                      </p:tavLst>
                                    </p:anim>
                                    <p:anim calcmode="lin" valueType="num">
                                      <p:cBhvr>
                                        <p:cTn id="74" dur="250" fill="hold"/>
                                        <p:tgtEl>
                                          <p:spTgt spid="85"/>
                                        </p:tgtEl>
                                        <p:attrNameLst>
                                          <p:attrName>ppt_h</p:attrName>
                                        </p:attrNameLst>
                                      </p:cBhvr>
                                      <p:tavLst>
                                        <p:tav tm="0">
                                          <p:val>
                                            <p:fltVal val="0"/>
                                          </p:val>
                                        </p:tav>
                                        <p:tav tm="100000">
                                          <p:val>
                                            <p:strVal val="#ppt_h"/>
                                          </p:val>
                                        </p:tav>
                                      </p:tavLst>
                                    </p:anim>
                                    <p:animEffect transition="in" filter="fade">
                                      <p:cBhvr>
                                        <p:cTn id="75" dur="250"/>
                                        <p:tgtEl>
                                          <p:spTgt spid="85"/>
                                        </p:tgtEl>
                                      </p:cBhvr>
                                    </p:animEffect>
                                  </p:childTnLst>
                                </p:cTn>
                              </p:par>
                              <p:par>
                                <p:cTn id="76" presetID="2" presetClass="entr" presetSubtype="4" decel="52000" fill="hold" grpId="0" nodeType="withEffect">
                                  <p:stCondLst>
                                    <p:cond delay="0"/>
                                  </p:stCondLst>
                                  <p:childTnLst>
                                    <p:set>
                                      <p:cBhvr>
                                        <p:cTn id="77" dur="1" fill="hold">
                                          <p:stCondLst>
                                            <p:cond delay="0"/>
                                          </p:stCondLst>
                                        </p:cTn>
                                        <p:tgtEl>
                                          <p:spTgt spid="90"/>
                                        </p:tgtEl>
                                        <p:attrNameLst>
                                          <p:attrName>style.visibility</p:attrName>
                                        </p:attrNameLst>
                                      </p:cBhvr>
                                      <p:to>
                                        <p:strVal val="visible"/>
                                      </p:to>
                                    </p:set>
                                    <p:anim calcmode="lin" valueType="num">
                                      <p:cBhvr additive="base">
                                        <p:cTn id="78" dur="700" fill="hold"/>
                                        <p:tgtEl>
                                          <p:spTgt spid="90"/>
                                        </p:tgtEl>
                                        <p:attrNameLst>
                                          <p:attrName>ppt_x</p:attrName>
                                        </p:attrNameLst>
                                      </p:cBhvr>
                                      <p:tavLst>
                                        <p:tav tm="0">
                                          <p:val>
                                            <p:strVal val="#ppt_x"/>
                                          </p:val>
                                        </p:tav>
                                        <p:tav tm="100000">
                                          <p:val>
                                            <p:strVal val="#ppt_x"/>
                                          </p:val>
                                        </p:tav>
                                      </p:tavLst>
                                    </p:anim>
                                    <p:anim calcmode="lin" valueType="num">
                                      <p:cBhvr additive="base">
                                        <p:cTn id="79" dur="700" fill="hold"/>
                                        <p:tgtEl>
                                          <p:spTgt spid="90"/>
                                        </p:tgtEl>
                                        <p:attrNameLst>
                                          <p:attrName>ppt_y</p:attrName>
                                        </p:attrNameLst>
                                      </p:cBhvr>
                                      <p:tavLst>
                                        <p:tav tm="0">
                                          <p:val>
                                            <p:strVal val="1+#ppt_h/2"/>
                                          </p:val>
                                        </p:tav>
                                        <p:tav tm="100000">
                                          <p:val>
                                            <p:strVal val="#ppt_y"/>
                                          </p:val>
                                        </p:tav>
                                      </p:tavLst>
                                    </p:anim>
                                  </p:childTnLst>
                                </p:cTn>
                              </p:par>
                              <p:par>
                                <p:cTn id="80" presetID="10" presetClass="entr" presetSubtype="0" fill="hold" grpId="1" nodeType="withEffect">
                                  <p:stCondLst>
                                    <p:cond delay="0"/>
                                  </p:stCondLst>
                                  <p:childTnLst>
                                    <p:set>
                                      <p:cBhvr>
                                        <p:cTn id="81" dur="1" fill="hold">
                                          <p:stCondLst>
                                            <p:cond delay="0"/>
                                          </p:stCondLst>
                                        </p:cTn>
                                        <p:tgtEl>
                                          <p:spTgt spid="90"/>
                                        </p:tgtEl>
                                        <p:attrNameLst>
                                          <p:attrName>style.visibility</p:attrName>
                                        </p:attrNameLst>
                                      </p:cBhvr>
                                      <p:to>
                                        <p:strVal val="visible"/>
                                      </p:to>
                                    </p:set>
                                    <p:animEffect transition="in" filter="fade">
                                      <p:cBhvr>
                                        <p:cTn id="82" dur="700"/>
                                        <p:tgtEl>
                                          <p:spTgt spid="90"/>
                                        </p:tgtEl>
                                      </p:cBhvr>
                                    </p:animEffect>
                                  </p:childTnLst>
                                </p:cTn>
                              </p:par>
                            </p:childTnLst>
                          </p:cTn>
                        </p:par>
                        <p:par>
                          <p:cTn id="83" fill="hold">
                            <p:stCondLst>
                              <p:cond delay="8350"/>
                            </p:stCondLst>
                            <p:childTnLst>
                              <p:par>
                                <p:cTn id="84" presetID="2" presetClass="entr" presetSubtype="2" decel="52000" fill="hold" nodeType="afterEffect">
                                  <p:stCondLst>
                                    <p:cond delay="0"/>
                                  </p:stCondLst>
                                  <p:childTnLst>
                                    <p:set>
                                      <p:cBhvr>
                                        <p:cTn id="85" dur="1" fill="hold">
                                          <p:stCondLst>
                                            <p:cond delay="0"/>
                                          </p:stCondLst>
                                        </p:cTn>
                                        <p:tgtEl>
                                          <p:spTgt spid="68"/>
                                        </p:tgtEl>
                                        <p:attrNameLst>
                                          <p:attrName>style.visibility</p:attrName>
                                        </p:attrNameLst>
                                      </p:cBhvr>
                                      <p:to>
                                        <p:strVal val="visible"/>
                                      </p:to>
                                    </p:set>
                                    <p:anim calcmode="lin" valueType="num">
                                      <p:cBhvr additive="base">
                                        <p:cTn id="86" dur="1000" fill="hold"/>
                                        <p:tgtEl>
                                          <p:spTgt spid="68"/>
                                        </p:tgtEl>
                                        <p:attrNameLst>
                                          <p:attrName>ppt_x</p:attrName>
                                        </p:attrNameLst>
                                      </p:cBhvr>
                                      <p:tavLst>
                                        <p:tav tm="0">
                                          <p:val>
                                            <p:strVal val="1+#ppt_w/2"/>
                                          </p:val>
                                        </p:tav>
                                        <p:tav tm="100000">
                                          <p:val>
                                            <p:strVal val="#ppt_x"/>
                                          </p:val>
                                        </p:tav>
                                      </p:tavLst>
                                    </p:anim>
                                    <p:anim calcmode="lin" valueType="num">
                                      <p:cBhvr additive="base">
                                        <p:cTn id="87" dur="1000" fill="hold"/>
                                        <p:tgtEl>
                                          <p:spTgt spid="68"/>
                                        </p:tgtEl>
                                        <p:attrNameLst>
                                          <p:attrName>ppt_y</p:attrName>
                                        </p:attrNameLst>
                                      </p:cBhvr>
                                      <p:tavLst>
                                        <p:tav tm="0">
                                          <p:val>
                                            <p:strVal val="#ppt_y"/>
                                          </p:val>
                                        </p:tav>
                                        <p:tav tm="100000">
                                          <p:val>
                                            <p:strVal val="#ppt_y"/>
                                          </p:val>
                                        </p:tav>
                                      </p:tavLst>
                                    </p:anim>
                                  </p:childTnLst>
                                </p:cTn>
                              </p:par>
                              <p:par>
                                <p:cTn id="88" presetID="10" presetClass="entr" presetSubtype="0" fill="hold" nodeType="withEffect">
                                  <p:stCondLst>
                                    <p:cond delay="0"/>
                                  </p:stCondLst>
                                  <p:childTnLst>
                                    <p:set>
                                      <p:cBhvr>
                                        <p:cTn id="89" dur="1" fill="hold">
                                          <p:stCondLst>
                                            <p:cond delay="0"/>
                                          </p:stCondLst>
                                        </p:cTn>
                                        <p:tgtEl>
                                          <p:spTgt spid="68"/>
                                        </p:tgtEl>
                                        <p:attrNameLst>
                                          <p:attrName>style.visibility</p:attrName>
                                        </p:attrNameLst>
                                      </p:cBhvr>
                                      <p:to>
                                        <p:strVal val="visible"/>
                                      </p:to>
                                    </p:set>
                                    <p:animEffect transition="in" filter="fade">
                                      <p:cBhvr>
                                        <p:cTn id="90" dur="1000"/>
                                        <p:tgtEl>
                                          <p:spTgt spid="68"/>
                                        </p:tgtEl>
                                      </p:cBhvr>
                                    </p:animEffect>
                                  </p:childTnLst>
                                </p:cTn>
                              </p:par>
                            </p:childTnLst>
                          </p:cTn>
                        </p:par>
                        <p:par>
                          <p:cTn id="91" fill="hold">
                            <p:stCondLst>
                              <p:cond delay="9350"/>
                            </p:stCondLst>
                            <p:childTnLst>
                              <p:par>
                                <p:cTn id="92" presetID="12" presetClass="entr" presetSubtype="8" fill="hold" grpId="0" nodeType="afterEffect">
                                  <p:stCondLst>
                                    <p:cond delay="0"/>
                                  </p:stCondLst>
                                  <p:childTnLst>
                                    <p:set>
                                      <p:cBhvr>
                                        <p:cTn id="93" dur="1" fill="hold">
                                          <p:stCondLst>
                                            <p:cond delay="0"/>
                                          </p:stCondLst>
                                        </p:cTn>
                                        <p:tgtEl>
                                          <p:spTgt spid="86"/>
                                        </p:tgtEl>
                                        <p:attrNameLst>
                                          <p:attrName>style.visibility</p:attrName>
                                        </p:attrNameLst>
                                      </p:cBhvr>
                                      <p:to>
                                        <p:strVal val="visible"/>
                                      </p:to>
                                    </p:set>
                                    <p:anim calcmode="lin" valueType="num">
                                      <p:cBhvr additive="base">
                                        <p:cTn id="94" dur="750"/>
                                        <p:tgtEl>
                                          <p:spTgt spid="86"/>
                                        </p:tgtEl>
                                        <p:attrNameLst>
                                          <p:attrName>ppt_x</p:attrName>
                                        </p:attrNameLst>
                                      </p:cBhvr>
                                      <p:tavLst>
                                        <p:tav tm="0">
                                          <p:val>
                                            <p:strVal val="#ppt_x-#ppt_w*1.125000"/>
                                          </p:val>
                                        </p:tav>
                                        <p:tav tm="100000">
                                          <p:val>
                                            <p:strVal val="#ppt_x"/>
                                          </p:val>
                                        </p:tav>
                                      </p:tavLst>
                                    </p:anim>
                                    <p:animEffect transition="in" filter="wipe(right)">
                                      <p:cBhvr>
                                        <p:cTn id="95" dur="750"/>
                                        <p:tgtEl>
                                          <p:spTgt spid="86"/>
                                        </p:tgtEl>
                                      </p:cBhvr>
                                    </p:animEffect>
                                  </p:childTnLst>
                                </p:cTn>
                              </p:par>
                            </p:childTnLst>
                          </p:cTn>
                        </p:par>
                        <p:par>
                          <p:cTn id="96" fill="hold">
                            <p:stCondLst>
                              <p:cond delay="10100"/>
                            </p:stCondLst>
                            <p:childTnLst>
                              <p:par>
                                <p:cTn id="97" presetID="53" presetClass="entr" presetSubtype="16" fill="hold" grpId="0" nodeType="afterEffect">
                                  <p:stCondLst>
                                    <p:cond delay="0"/>
                                  </p:stCondLst>
                                  <p:iterate type="lt">
                                    <p:tmPct val="10000"/>
                                  </p:iterate>
                                  <p:childTnLst>
                                    <p:set>
                                      <p:cBhvr>
                                        <p:cTn id="98" dur="1" fill="hold">
                                          <p:stCondLst>
                                            <p:cond delay="0"/>
                                          </p:stCondLst>
                                        </p:cTn>
                                        <p:tgtEl>
                                          <p:spTgt spid="87"/>
                                        </p:tgtEl>
                                        <p:attrNameLst>
                                          <p:attrName>style.visibility</p:attrName>
                                        </p:attrNameLst>
                                      </p:cBhvr>
                                      <p:to>
                                        <p:strVal val="visible"/>
                                      </p:to>
                                    </p:set>
                                    <p:anim calcmode="lin" valueType="num">
                                      <p:cBhvr>
                                        <p:cTn id="99" dur="250" fill="hold"/>
                                        <p:tgtEl>
                                          <p:spTgt spid="87"/>
                                        </p:tgtEl>
                                        <p:attrNameLst>
                                          <p:attrName>ppt_w</p:attrName>
                                        </p:attrNameLst>
                                      </p:cBhvr>
                                      <p:tavLst>
                                        <p:tav tm="0">
                                          <p:val>
                                            <p:fltVal val="0"/>
                                          </p:val>
                                        </p:tav>
                                        <p:tav tm="100000">
                                          <p:val>
                                            <p:strVal val="#ppt_w"/>
                                          </p:val>
                                        </p:tav>
                                      </p:tavLst>
                                    </p:anim>
                                    <p:anim calcmode="lin" valueType="num">
                                      <p:cBhvr>
                                        <p:cTn id="100" dur="250" fill="hold"/>
                                        <p:tgtEl>
                                          <p:spTgt spid="87"/>
                                        </p:tgtEl>
                                        <p:attrNameLst>
                                          <p:attrName>ppt_h</p:attrName>
                                        </p:attrNameLst>
                                      </p:cBhvr>
                                      <p:tavLst>
                                        <p:tav tm="0">
                                          <p:val>
                                            <p:fltVal val="0"/>
                                          </p:val>
                                        </p:tav>
                                        <p:tav tm="100000">
                                          <p:val>
                                            <p:strVal val="#ppt_h"/>
                                          </p:val>
                                        </p:tav>
                                      </p:tavLst>
                                    </p:anim>
                                    <p:animEffect transition="in" filter="fade">
                                      <p:cBhvr>
                                        <p:cTn id="101" dur="25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7" grpId="0"/>
      <p:bldP spid="84" grpId="0" animBg="1"/>
      <p:bldP spid="85" grpId="0"/>
      <p:bldP spid="58" grpId="0" animBg="1"/>
      <p:bldP spid="33" grpId="0"/>
      <p:bldP spid="59" grpId="0"/>
      <p:bldP spid="88" grpId="0"/>
      <p:bldP spid="88" grpId="1"/>
      <p:bldP spid="89" grpId="0"/>
      <p:bldP spid="89" grpId="1"/>
      <p:bldP spid="90" grpId="0"/>
      <p:bldP spid="90"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167174" y="5525294"/>
            <a:ext cx="775136" cy="246221"/>
          </a:xfrm>
          <a:prstGeom prst="rect">
            <a:avLst/>
          </a:prstGeom>
        </p:spPr>
        <p:txBody>
          <a:bodyPr wrap="square">
            <a:spAutoFit/>
          </a:bodyPr>
          <a:lstStyle/>
          <a:p>
            <a:r>
              <a:rPr lang="en-US" altLang="zh-CN" sz="100" dirty="0">
                <a:solidFill>
                  <a:schemeClr val="bg2">
                    <a:lumMod val="25000"/>
                  </a:schemeClr>
                </a:solidFill>
                <a:latin typeface="Calibri"/>
                <a:ea typeface="宋体"/>
              </a:rPr>
              <a:t>PPT</a:t>
            </a:r>
            <a:r>
              <a:rPr lang="zh-CN" altLang="en-US" sz="100" dirty="0">
                <a:solidFill>
                  <a:schemeClr val="bg2">
                    <a:lumMod val="25000"/>
                  </a:schemeClr>
                </a:solidFill>
                <a:latin typeface="Calibri"/>
                <a:ea typeface="宋体"/>
              </a:rPr>
              <a:t>模板下载：</a:t>
            </a:r>
            <a:r>
              <a:rPr lang="en-US" altLang="zh-CN" sz="100" dirty="0">
                <a:solidFill>
                  <a:schemeClr val="bg2">
                    <a:lumMod val="25000"/>
                  </a:schemeClr>
                </a:solidFill>
                <a:latin typeface="Calibri"/>
                <a:ea typeface="宋体"/>
              </a:rPr>
              <a:t>www.1ppt.com/moban/     </a:t>
            </a:r>
            <a:r>
              <a:rPr lang="zh-CN" altLang="en-US" sz="100" dirty="0">
                <a:solidFill>
                  <a:schemeClr val="bg2">
                    <a:lumMod val="25000"/>
                  </a:schemeClr>
                </a:solidFill>
                <a:latin typeface="Calibri"/>
                <a:ea typeface="宋体"/>
              </a:rPr>
              <a:t>行业</a:t>
            </a:r>
            <a:r>
              <a:rPr lang="en-US" altLang="zh-CN" sz="100" dirty="0">
                <a:solidFill>
                  <a:schemeClr val="bg2">
                    <a:lumMod val="25000"/>
                  </a:schemeClr>
                </a:solidFill>
                <a:latin typeface="Calibri"/>
                <a:ea typeface="宋体"/>
              </a:rPr>
              <a:t>PPT</a:t>
            </a:r>
            <a:r>
              <a:rPr lang="zh-CN" altLang="en-US" sz="100" dirty="0">
                <a:solidFill>
                  <a:schemeClr val="bg2">
                    <a:lumMod val="25000"/>
                  </a:schemeClr>
                </a:solidFill>
                <a:latin typeface="Calibri"/>
                <a:ea typeface="宋体"/>
              </a:rPr>
              <a:t>模板：</a:t>
            </a:r>
            <a:r>
              <a:rPr lang="en-US" altLang="zh-CN" sz="100" dirty="0">
                <a:solidFill>
                  <a:schemeClr val="bg2">
                    <a:lumMod val="25000"/>
                  </a:schemeClr>
                </a:solidFill>
                <a:latin typeface="Calibri"/>
                <a:ea typeface="宋体"/>
              </a:rPr>
              <a:t>www.1ppt.com/hangye/ </a:t>
            </a:r>
          </a:p>
          <a:p>
            <a:r>
              <a:rPr lang="zh-CN" altLang="en-US" sz="100" dirty="0">
                <a:solidFill>
                  <a:schemeClr val="bg2">
                    <a:lumMod val="25000"/>
                  </a:schemeClr>
                </a:solidFill>
                <a:latin typeface="Calibri"/>
                <a:ea typeface="宋体"/>
              </a:rPr>
              <a:t>节日</a:t>
            </a:r>
            <a:r>
              <a:rPr lang="en-US" altLang="zh-CN" sz="100" dirty="0">
                <a:solidFill>
                  <a:schemeClr val="bg2">
                    <a:lumMod val="25000"/>
                  </a:schemeClr>
                </a:solidFill>
                <a:latin typeface="Calibri"/>
                <a:ea typeface="宋体"/>
              </a:rPr>
              <a:t>PPT</a:t>
            </a:r>
            <a:r>
              <a:rPr lang="zh-CN" altLang="en-US" sz="100" dirty="0">
                <a:solidFill>
                  <a:schemeClr val="bg2">
                    <a:lumMod val="25000"/>
                  </a:schemeClr>
                </a:solidFill>
                <a:latin typeface="Calibri"/>
                <a:ea typeface="宋体"/>
              </a:rPr>
              <a:t>模板：</a:t>
            </a:r>
            <a:r>
              <a:rPr lang="en-US" altLang="zh-CN" sz="100" dirty="0">
                <a:solidFill>
                  <a:schemeClr val="bg2">
                    <a:lumMod val="25000"/>
                  </a:schemeClr>
                </a:solidFill>
                <a:latin typeface="Calibri"/>
                <a:ea typeface="宋体"/>
              </a:rPr>
              <a:t>www.1ppt.com/jieri/           PPT</a:t>
            </a:r>
            <a:r>
              <a:rPr lang="zh-CN" altLang="en-US" sz="100" dirty="0">
                <a:solidFill>
                  <a:schemeClr val="bg2">
                    <a:lumMod val="25000"/>
                  </a:schemeClr>
                </a:solidFill>
                <a:latin typeface="Calibri"/>
                <a:ea typeface="宋体"/>
              </a:rPr>
              <a:t>素材下载：</a:t>
            </a:r>
            <a:r>
              <a:rPr lang="en-US" altLang="zh-CN" sz="100" dirty="0">
                <a:solidFill>
                  <a:schemeClr val="bg2">
                    <a:lumMod val="25000"/>
                  </a:schemeClr>
                </a:solidFill>
                <a:latin typeface="Calibri"/>
                <a:ea typeface="宋体"/>
              </a:rPr>
              <a:t>www.1ppt.com/sucai/</a:t>
            </a:r>
          </a:p>
          <a:p>
            <a:r>
              <a:rPr lang="en-US" altLang="zh-CN" sz="100" dirty="0">
                <a:solidFill>
                  <a:schemeClr val="bg2">
                    <a:lumMod val="25000"/>
                  </a:schemeClr>
                </a:solidFill>
                <a:latin typeface="Calibri"/>
                <a:ea typeface="宋体"/>
              </a:rPr>
              <a:t>PPT</a:t>
            </a:r>
            <a:r>
              <a:rPr lang="zh-CN" altLang="en-US" sz="100" dirty="0">
                <a:solidFill>
                  <a:schemeClr val="bg2">
                    <a:lumMod val="25000"/>
                  </a:schemeClr>
                </a:solidFill>
                <a:latin typeface="Calibri"/>
                <a:ea typeface="宋体"/>
              </a:rPr>
              <a:t>背景图片：</a:t>
            </a:r>
            <a:r>
              <a:rPr lang="en-US" altLang="zh-CN" sz="100" dirty="0">
                <a:solidFill>
                  <a:schemeClr val="bg2">
                    <a:lumMod val="25000"/>
                  </a:schemeClr>
                </a:solidFill>
                <a:latin typeface="Calibri"/>
                <a:ea typeface="宋体"/>
              </a:rPr>
              <a:t>www.1ppt.com/beijing/      PPT</a:t>
            </a:r>
            <a:r>
              <a:rPr lang="zh-CN" altLang="en-US" sz="100" dirty="0">
                <a:solidFill>
                  <a:schemeClr val="bg2">
                    <a:lumMod val="25000"/>
                  </a:schemeClr>
                </a:solidFill>
                <a:latin typeface="Calibri"/>
                <a:ea typeface="宋体"/>
              </a:rPr>
              <a:t>图表下载：</a:t>
            </a:r>
            <a:r>
              <a:rPr lang="en-US" altLang="zh-CN" sz="100" dirty="0">
                <a:solidFill>
                  <a:schemeClr val="bg2">
                    <a:lumMod val="25000"/>
                  </a:schemeClr>
                </a:solidFill>
                <a:latin typeface="Calibri"/>
                <a:ea typeface="宋体"/>
              </a:rPr>
              <a:t>www.1ppt.com/tubiao/      </a:t>
            </a:r>
          </a:p>
          <a:p>
            <a:r>
              <a:rPr lang="zh-CN" altLang="en-US" sz="100" dirty="0">
                <a:solidFill>
                  <a:schemeClr val="bg2">
                    <a:lumMod val="25000"/>
                  </a:schemeClr>
                </a:solidFill>
                <a:latin typeface="Calibri"/>
                <a:ea typeface="宋体"/>
              </a:rPr>
              <a:t>优秀</a:t>
            </a:r>
            <a:r>
              <a:rPr lang="en-US" altLang="zh-CN" sz="100" dirty="0">
                <a:solidFill>
                  <a:schemeClr val="bg2">
                    <a:lumMod val="25000"/>
                  </a:schemeClr>
                </a:solidFill>
                <a:latin typeface="Calibri"/>
                <a:ea typeface="宋体"/>
              </a:rPr>
              <a:t>PPT</a:t>
            </a:r>
            <a:r>
              <a:rPr lang="zh-CN" altLang="en-US" sz="100" dirty="0">
                <a:solidFill>
                  <a:schemeClr val="bg2">
                    <a:lumMod val="25000"/>
                  </a:schemeClr>
                </a:solidFill>
                <a:latin typeface="Calibri"/>
                <a:ea typeface="宋体"/>
              </a:rPr>
              <a:t>下载：</a:t>
            </a:r>
            <a:r>
              <a:rPr lang="en-US" altLang="zh-CN" sz="100" dirty="0">
                <a:solidFill>
                  <a:schemeClr val="bg2">
                    <a:lumMod val="25000"/>
                  </a:schemeClr>
                </a:solidFill>
                <a:latin typeface="Calibri"/>
                <a:ea typeface="宋体"/>
              </a:rPr>
              <a:t>www.1ppt.com/xiazai/        PPT</a:t>
            </a:r>
            <a:r>
              <a:rPr lang="zh-CN" altLang="en-US" sz="100" dirty="0">
                <a:solidFill>
                  <a:schemeClr val="bg2">
                    <a:lumMod val="25000"/>
                  </a:schemeClr>
                </a:solidFill>
                <a:latin typeface="Calibri"/>
                <a:ea typeface="宋体"/>
              </a:rPr>
              <a:t>教程： </a:t>
            </a:r>
            <a:r>
              <a:rPr lang="en-US" altLang="zh-CN" sz="100" dirty="0">
                <a:solidFill>
                  <a:schemeClr val="bg2">
                    <a:lumMod val="25000"/>
                  </a:schemeClr>
                </a:solidFill>
                <a:latin typeface="Calibri"/>
                <a:ea typeface="宋体"/>
              </a:rPr>
              <a:t>www.1ppt.com/powerpoint/      </a:t>
            </a:r>
          </a:p>
          <a:p>
            <a:r>
              <a:rPr lang="en-US" altLang="zh-CN" sz="100" dirty="0">
                <a:solidFill>
                  <a:schemeClr val="bg2">
                    <a:lumMod val="25000"/>
                  </a:schemeClr>
                </a:solidFill>
                <a:latin typeface="Calibri"/>
                <a:ea typeface="宋体"/>
              </a:rPr>
              <a:t>Word</a:t>
            </a:r>
            <a:r>
              <a:rPr lang="zh-CN" altLang="en-US" sz="100" dirty="0">
                <a:solidFill>
                  <a:schemeClr val="bg2">
                    <a:lumMod val="25000"/>
                  </a:schemeClr>
                </a:solidFill>
                <a:latin typeface="Calibri"/>
                <a:ea typeface="宋体"/>
              </a:rPr>
              <a:t>教程： </a:t>
            </a:r>
            <a:r>
              <a:rPr lang="en-US" altLang="zh-CN" sz="100" dirty="0">
                <a:solidFill>
                  <a:schemeClr val="bg2">
                    <a:lumMod val="25000"/>
                  </a:schemeClr>
                </a:solidFill>
                <a:latin typeface="Calibri"/>
                <a:ea typeface="宋体"/>
              </a:rPr>
              <a:t>www.1ppt.com/word/              Excel</a:t>
            </a:r>
            <a:r>
              <a:rPr lang="zh-CN" altLang="en-US" sz="100" dirty="0">
                <a:solidFill>
                  <a:schemeClr val="bg2">
                    <a:lumMod val="25000"/>
                  </a:schemeClr>
                </a:solidFill>
                <a:latin typeface="Calibri"/>
                <a:ea typeface="宋体"/>
              </a:rPr>
              <a:t>教程：</a:t>
            </a:r>
            <a:r>
              <a:rPr lang="en-US" altLang="zh-CN" sz="100" dirty="0">
                <a:solidFill>
                  <a:schemeClr val="bg2">
                    <a:lumMod val="25000"/>
                  </a:schemeClr>
                </a:solidFill>
                <a:latin typeface="Calibri"/>
                <a:ea typeface="宋体"/>
              </a:rPr>
              <a:t>www.1ppt.com/excel/  </a:t>
            </a:r>
          </a:p>
          <a:p>
            <a:r>
              <a:rPr lang="zh-CN" altLang="en-US" sz="100" dirty="0">
                <a:solidFill>
                  <a:schemeClr val="bg2">
                    <a:lumMod val="25000"/>
                  </a:schemeClr>
                </a:solidFill>
                <a:latin typeface="Calibri"/>
                <a:ea typeface="宋体"/>
              </a:rPr>
              <a:t>资料下载：</a:t>
            </a:r>
            <a:r>
              <a:rPr lang="en-US" altLang="zh-CN" sz="100" dirty="0">
                <a:solidFill>
                  <a:schemeClr val="bg2">
                    <a:lumMod val="25000"/>
                  </a:schemeClr>
                </a:solidFill>
                <a:latin typeface="Calibri"/>
                <a:ea typeface="宋体"/>
              </a:rPr>
              <a:t>www.1ppt.com/ziliao/                PPT</a:t>
            </a:r>
            <a:r>
              <a:rPr lang="zh-CN" altLang="en-US" sz="100" dirty="0">
                <a:solidFill>
                  <a:schemeClr val="bg2">
                    <a:lumMod val="25000"/>
                  </a:schemeClr>
                </a:solidFill>
                <a:latin typeface="Calibri"/>
                <a:ea typeface="宋体"/>
              </a:rPr>
              <a:t>课件下载：</a:t>
            </a:r>
            <a:r>
              <a:rPr lang="en-US" altLang="zh-CN" sz="100" dirty="0">
                <a:solidFill>
                  <a:schemeClr val="bg2">
                    <a:lumMod val="25000"/>
                  </a:schemeClr>
                </a:solidFill>
                <a:latin typeface="Calibri"/>
                <a:ea typeface="宋体"/>
              </a:rPr>
              <a:t>www.1ppt.com/kejian/ </a:t>
            </a:r>
          </a:p>
          <a:p>
            <a:r>
              <a:rPr lang="zh-CN" altLang="en-US" sz="100" dirty="0">
                <a:solidFill>
                  <a:schemeClr val="bg2">
                    <a:lumMod val="25000"/>
                  </a:schemeClr>
                </a:solidFill>
                <a:latin typeface="Calibri"/>
                <a:ea typeface="宋体"/>
              </a:rPr>
              <a:t>范文下载：</a:t>
            </a:r>
            <a:r>
              <a:rPr lang="en-US" altLang="zh-CN" sz="100" dirty="0">
                <a:solidFill>
                  <a:schemeClr val="bg2">
                    <a:lumMod val="25000"/>
                  </a:schemeClr>
                </a:solidFill>
                <a:latin typeface="Calibri"/>
                <a:ea typeface="宋体"/>
              </a:rPr>
              <a:t>www.1ppt.com/fanwen/             </a:t>
            </a:r>
            <a:r>
              <a:rPr lang="zh-CN" altLang="en-US" sz="100" dirty="0">
                <a:solidFill>
                  <a:schemeClr val="bg2">
                    <a:lumMod val="25000"/>
                  </a:schemeClr>
                </a:solidFill>
                <a:latin typeface="Calibri"/>
                <a:ea typeface="宋体"/>
              </a:rPr>
              <a:t>试卷下载：</a:t>
            </a:r>
            <a:r>
              <a:rPr lang="en-US" altLang="zh-CN" sz="100" dirty="0">
                <a:solidFill>
                  <a:schemeClr val="bg2">
                    <a:lumMod val="25000"/>
                  </a:schemeClr>
                </a:solidFill>
                <a:latin typeface="Calibri"/>
                <a:ea typeface="宋体"/>
              </a:rPr>
              <a:t>www.1ppt.com/shiti/  </a:t>
            </a:r>
          </a:p>
          <a:p>
            <a:r>
              <a:rPr lang="zh-CN" altLang="en-US" sz="100" dirty="0">
                <a:solidFill>
                  <a:schemeClr val="bg2">
                    <a:lumMod val="25000"/>
                  </a:schemeClr>
                </a:solidFill>
                <a:latin typeface="Calibri"/>
                <a:ea typeface="宋体"/>
              </a:rPr>
              <a:t>教案下载：</a:t>
            </a:r>
            <a:r>
              <a:rPr lang="en-US" altLang="zh-CN" sz="100" dirty="0">
                <a:solidFill>
                  <a:schemeClr val="bg2">
                    <a:lumMod val="25000"/>
                  </a:schemeClr>
                </a:solidFill>
                <a:latin typeface="Calibri"/>
                <a:ea typeface="宋体"/>
              </a:rPr>
              <a:t>www.1ppt.com/jiaoan/        </a:t>
            </a:r>
          </a:p>
          <a:p>
            <a:r>
              <a:rPr lang="zh-CN" altLang="en-US" sz="100" dirty="0">
                <a:solidFill>
                  <a:schemeClr val="bg2">
                    <a:lumMod val="25000"/>
                  </a:schemeClr>
                </a:solidFill>
                <a:latin typeface="Calibri"/>
                <a:ea typeface="宋体"/>
              </a:rPr>
              <a:t>字体下载：</a:t>
            </a:r>
            <a:r>
              <a:rPr lang="en-US" altLang="zh-CN" sz="100" dirty="0">
                <a:solidFill>
                  <a:schemeClr val="bg2">
                    <a:lumMod val="25000"/>
                  </a:schemeClr>
                </a:solidFill>
                <a:latin typeface="Calibri"/>
                <a:ea typeface="宋体"/>
              </a:rPr>
              <a:t>www.1ppt.com/ziti/</a:t>
            </a:r>
          </a:p>
          <a:p>
            <a:r>
              <a:rPr lang="en-US" altLang="zh-CN" sz="100" dirty="0">
                <a:solidFill>
                  <a:schemeClr val="bg2">
                    <a:lumMod val="25000"/>
                  </a:schemeClr>
                </a:solidFill>
                <a:latin typeface="Calibri"/>
                <a:ea typeface="宋体"/>
              </a:rPr>
              <a:t> </a:t>
            </a:r>
            <a:endParaRPr lang="zh-CN" altLang="en-US" sz="100" dirty="0">
              <a:solidFill>
                <a:schemeClr val="bg2">
                  <a:lumMod val="25000"/>
                </a:schemeClr>
              </a:solidFill>
              <a:latin typeface="Calibri"/>
              <a:ea typeface="宋体"/>
            </a:endParaRPr>
          </a:p>
        </p:txBody>
      </p:sp>
      <p:sp>
        <p:nvSpPr>
          <p:cNvPr id="68" name="右箭头 67"/>
          <p:cNvSpPr/>
          <p:nvPr/>
        </p:nvSpPr>
        <p:spPr>
          <a:xfrm flipH="1">
            <a:off x="7248128" y="3106296"/>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73" name="右箭头 72"/>
          <p:cNvSpPr/>
          <p:nvPr/>
        </p:nvSpPr>
        <p:spPr>
          <a:xfrm>
            <a:off x="0" y="4546456"/>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47" name="TextBox 20"/>
          <p:cNvSpPr>
            <a:spLocks noChangeArrowheads="1"/>
          </p:cNvSpPr>
          <p:nvPr/>
        </p:nvSpPr>
        <p:spPr bwMode="auto">
          <a:xfrm>
            <a:off x="6191949" y="1912201"/>
            <a:ext cx="422560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您的内容打在这里，或者通过复制您的文本后，在此框中选择粘贴，并选择只保留文字，在此录入上述图表的综合描述说明。</a:t>
            </a:r>
          </a:p>
        </p:txBody>
      </p:sp>
      <p:sp>
        <p:nvSpPr>
          <p:cNvPr id="48" name="TextBox 21"/>
          <p:cNvSpPr>
            <a:spLocks noChangeArrowheads="1"/>
          </p:cNvSpPr>
          <p:nvPr/>
        </p:nvSpPr>
        <p:spPr bwMode="auto">
          <a:xfrm>
            <a:off x="1666680" y="3363848"/>
            <a:ext cx="434633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gn="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您的内容打在这里，或者通过复制您的文本后，在此框中选择粘贴，并选择只保留文字，在此录入上述图表的综合描述说明</a:t>
            </a:r>
          </a:p>
        </p:txBody>
      </p:sp>
      <p:sp>
        <p:nvSpPr>
          <p:cNvPr id="49" name="TextBox 22"/>
          <p:cNvSpPr>
            <a:spLocks noChangeArrowheads="1"/>
          </p:cNvSpPr>
          <p:nvPr/>
        </p:nvSpPr>
        <p:spPr bwMode="auto">
          <a:xfrm>
            <a:off x="6191949" y="4807374"/>
            <a:ext cx="4225608" cy="933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5493" tIns="37746" rIns="75493" bIns="37746">
            <a:spAutoFit/>
          </a:bodyPr>
          <a:ls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a:lnSpc>
                <a:spcPct val="120000"/>
              </a:lnSpc>
            </a:pPr>
            <a:r>
              <a:rPr lang="zh-CN" altLang="en-US" sz="1600" dirty="0">
                <a:solidFill>
                  <a:schemeClr val="tx1">
                    <a:lumMod val="65000"/>
                    <a:lumOff val="35000"/>
                  </a:schemeClr>
                </a:solidFill>
                <a:latin typeface="+mn-lt"/>
                <a:ea typeface="+mn-ea"/>
                <a:cs typeface="+mn-ea"/>
                <a:sym typeface="+mn-lt"/>
              </a:rPr>
              <a:t>您的内容打在这里，或者通过复制您的文本后，在此框中选择粘贴，并选择只保留文字，在此录入上述图表的综合描述说明。</a:t>
            </a:r>
          </a:p>
        </p:txBody>
      </p:sp>
      <p:sp>
        <p:nvSpPr>
          <p:cNvPr id="63" name="右箭头 62"/>
          <p:cNvSpPr/>
          <p:nvPr/>
        </p:nvSpPr>
        <p:spPr>
          <a:xfrm>
            <a:off x="0" y="1669707"/>
            <a:ext cx="4953000" cy="1440664"/>
          </a:xfrm>
          <a:prstGeom prst="rightArrow">
            <a:avLst>
              <a:gd name="adj1" fmla="val 66926"/>
              <a:gd name="adj2" fmla="val 50000"/>
            </a:avLst>
          </a:prstGeom>
          <a:blipFill>
            <a:blip r:embed="rId3"/>
            <a:stretch>
              <a:fillRect/>
            </a:stretch>
          </a:bli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grpSp>
        <p:nvGrpSpPr>
          <p:cNvPr id="3" name="组合 2"/>
          <p:cNvGrpSpPr/>
          <p:nvPr/>
        </p:nvGrpSpPr>
        <p:grpSpPr>
          <a:xfrm>
            <a:off x="1409360" y="1964387"/>
            <a:ext cx="2134279" cy="858253"/>
            <a:chOff x="1049747" y="1831968"/>
            <a:chExt cx="2667908" cy="1072840"/>
          </a:xfrm>
        </p:grpSpPr>
        <p:grpSp>
          <p:nvGrpSpPr>
            <p:cNvPr id="64" name="组合 63"/>
            <p:cNvGrpSpPr/>
            <p:nvPr/>
          </p:nvGrpSpPr>
          <p:grpSpPr>
            <a:xfrm>
              <a:off x="1049747" y="1831968"/>
              <a:ext cx="2667908" cy="1072840"/>
              <a:chOff x="4143851" y="532568"/>
              <a:chExt cx="4142700" cy="584449"/>
            </a:xfrm>
          </p:grpSpPr>
          <p:sp>
            <p:nvSpPr>
              <p:cNvPr id="65" name="圆角矩形 6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66" name="圆角矩形 6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67" name="TextBox 66"/>
            <p:cNvSpPr txBox="1"/>
            <p:nvPr/>
          </p:nvSpPr>
          <p:spPr>
            <a:xfrm>
              <a:off x="1319530" y="2071967"/>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grpSp>
        <p:nvGrpSpPr>
          <p:cNvPr id="5" name="组合 4"/>
          <p:cNvGrpSpPr/>
          <p:nvPr/>
        </p:nvGrpSpPr>
        <p:grpSpPr>
          <a:xfrm>
            <a:off x="8547426" y="3388219"/>
            <a:ext cx="2134279" cy="858253"/>
            <a:chOff x="8283278" y="3284984"/>
            <a:chExt cx="2667908" cy="1072840"/>
          </a:xfrm>
        </p:grpSpPr>
        <p:grpSp>
          <p:nvGrpSpPr>
            <p:cNvPr id="87" name="组合 86"/>
            <p:cNvGrpSpPr/>
            <p:nvPr/>
          </p:nvGrpSpPr>
          <p:grpSpPr>
            <a:xfrm>
              <a:off x="8283278" y="3284984"/>
              <a:ext cx="2667908" cy="1072840"/>
              <a:chOff x="4143851" y="532568"/>
              <a:chExt cx="4142700" cy="584449"/>
            </a:xfrm>
          </p:grpSpPr>
          <p:sp>
            <p:nvSpPr>
              <p:cNvPr id="88" name="圆角矩形 87"/>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89" name="圆角矩形 88"/>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2" name="TextBox 71"/>
            <p:cNvSpPr txBox="1"/>
            <p:nvPr/>
          </p:nvSpPr>
          <p:spPr>
            <a:xfrm>
              <a:off x="8540509" y="3523613"/>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grpSp>
        <p:nvGrpSpPr>
          <p:cNvPr id="4" name="组合 3"/>
          <p:cNvGrpSpPr/>
          <p:nvPr/>
        </p:nvGrpSpPr>
        <p:grpSpPr>
          <a:xfrm>
            <a:off x="1409360" y="4828535"/>
            <a:ext cx="2134279" cy="858253"/>
            <a:chOff x="1049747" y="4725144"/>
            <a:chExt cx="2667908" cy="1072840"/>
          </a:xfrm>
        </p:grpSpPr>
        <p:grpSp>
          <p:nvGrpSpPr>
            <p:cNvPr id="84" name="组合 83"/>
            <p:cNvGrpSpPr/>
            <p:nvPr/>
          </p:nvGrpSpPr>
          <p:grpSpPr>
            <a:xfrm>
              <a:off x="1049747" y="4725144"/>
              <a:ext cx="2667908" cy="1072840"/>
              <a:chOff x="4143851" y="532568"/>
              <a:chExt cx="4142700" cy="584449"/>
            </a:xfrm>
          </p:grpSpPr>
          <p:sp>
            <p:nvSpPr>
              <p:cNvPr id="85" name="圆角矩形 84"/>
              <p:cNvSpPr/>
              <p:nvPr/>
            </p:nvSpPr>
            <p:spPr>
              <a:xfrm>
                <a:off x="4143851" y="532568"/>
                <a:ext cx="4142700" cy="584449"/>
              </a:xfrm>
              <a:prstGeom prst="roundRect">
                <a:avLst>
                  <a:gd name="adj" fmla="val 50000"/>
                </a:avLst>
              </a:prstGeom>
              <a:gradFill flip="none" rotWithShape="1">
                <a:gsLst>
                  <a:gs pos="61000">
                    <a:srgbClr val="F6F6F6"/>
                  </a:gs>
                  <a:gs pos="30000">
                    <a:srgbClr val="E0E0E0"/>
                  </a:gs>
                  <a:gs pos="1000">
                    <a:srgbClr val="DEDEDE"/>
                  </a:gs>
                  <a:gs pos="100000">
                    <a:schemeClr val="bg1"/>
                  </a:gs>
                </a:gsLst>
                <a:lin ang="13500000" scaled="1"/>
                <a:tileRect/>
              </a:gradFill>
              <a:ln w="19050">
                <a:noFill/>
              </a:ln>
              <a:effectLst>
                <a:outerShdw blurRad="241300" dist="1778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sp>
            <p:nvSpPr>
              <p:cNvPr id="86" name="圆角矩形 85"/>
              <p:cNvSpPr/>
              <p:nvPr/>
            </p:nvSpPr>
            <p:spPr>
              <a:xfrm>
                <a:off x="4177197" y="548816"/>
                <a:ext cx="4088103" cy="551953"/>
              </a:xfrm>
              <a:prstGeom prst="roundRect">
                <a:avLst>
                  <a:gd name="adj" fmla="val 50000"/>
                </a:avLst>
              </a:prstGeom>
              <a:gradFill>
                <a:gsLst>
                  <a:gs pos="0">
                    <a:schemeClr val="bg1">
                      <a:lumMod val="89000"/>
                    </a:schemeClr>
                  </a:gs>
                  <a:gs pos="67000">
                    <a:srgbClr val="F9F9F9"/>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schemeClr val="bg2">
                      <a:lumMod val="10000"/>
                    </a:schemeClr>
                  </a:solidFill>
                  <a:cs typeface="+mn-ea"/>
                  <a:sym typeface="+mn-lt"/>
                </a:endParaRPr>
              </a:p>
            </p:txBody>
          </p:sp>
        </p:grpSp>
        <p:sp>
          <p:nvSpPr>
            <p:cNvPr id="77" name="TextBox 76"/>
            <p:cNvSpPr txBox="1"/>
            <p:nvPr/>
          </p:nvSpPr>
          <p:spPr>
            <a:xfrm>
              <a:off x="1319530" y="4976302"/>
              <a:ext cx="2153447" cy="652116"/>
            </a:xfrm>
            <a:prstGeom prst="rect">
              <a:avLst/>
            </a:prstGeom>
            <a:noFill/>
          </p:spPr>
          <p:txBody>
            <a:bodyPr wrap="square" rtlCol="0">
              <a:spAutoFit/>
            </a:bodyPr>
            <a:lstStyle>
              <a:defPPr>
                <a:defRPr lang="zh-CN"/>
              </a:defPPr>
              <a:lvl1pPr algn="ctr">
                <a:defRPr sz="4000" b="1">
                  <a:ln>
                    <a:noFill/>
                  </a:ln>
                  <a:gradFill>
                    <a:gsLst>
                      <a:gs pos="1000">
                        <a:schemeClr val="accent5"/>
                      </a:gs>
                      <a:gs pos="46000">
                        <a:srgbClr val="7AC672"/>
                      </a:gs>
                      <a:gs pos="100000">
                        <a:schemeClr val="accent3">
                          <a:lumMod val="60000"/>
                          <a:lumOff val="40000"/>
                        </a:schemeClr>
                      </a:gs>
                    </a:gsLst>
                    <a:lin ang="13500000" scaled="1"/>
                  </a:gradFill>
                  <a:effectLst>
                    <a:outerShdw blurRad="50800" dist="50800" dir="13500000" algn="tl" rotWithShape="0">
                      <a:schemeClr val="bg1">
                        <a:alpha val="70000"/>
                      </a:schemeClr>
                    </a:outerShdw>
                  </a:effectLst>
                  <a:latin typeface="微软雅黑" panose="020B0503020204020204" pitchFamily="34" charset="-122"/>
                  <a:ea typeface="微软雅黑" panose="020B0503020204020204" pitchFamily="34" charset="-122"/>
                </a:defRPr>
              </a:lvl1pPr>
            </a:lstStyle>
            <a:p>
              <a:pPr>
                <a:lnSpc>
                  <a:spcPct val="130000"/>
                </a:lnSpc>
              </a:pPr>
              <a:r>
                <a:rPr lang="zh-CN" altLang="en-US" sz="2400" dirty="0">
                  <a:solidFill>
                    <a:schemeClr val="bg2">
                      <a:lumMod val="10000"/>
                    </a:schemeClr>
                  </a:solidFill>
                  <a:latin typeface="+mn-lt"/>
                  <a:ea typeface="+mn-ea"/>
                  <a:cs typeface="+mn-ea"/>
                  <a:sym typeface="+mn-lt"/>
                </a:rPr>
                <a:t>添加标题</a:t>
              </a:r>
            </a:p>
          </p:txBody>
        </p:sp>
      </p:grpSp>
      <p:sp>
        <p:nvSpPr>
          <p:cNvPr id="78" name="Freeform 13"/>
          <p:cNvSpPr>
            <a:spLocks noEditPoints="1"/>
          </p:cNvSpPr>
          <p:nvPr/>
        </p:nvSpPr>
        <p:spPr bwMode="auto">
          <a:xfrm>
            <a:off x="5238667" y="1988841"/>
            <a:ext cx="736136" cy="792087"/>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blipFill>
            <a:blip r:embed="rId4" cstate="screen">
              <a:extLst>
                <a:ext uri="{28A0092B-C50C-407E-A947-70E740481C1C}">
                  <a14:useLocalDpi xmlns:a14="http://schemas.microsoft.com/office/drawing/2010/main"/>
                </a:ext>
              </a:extLst>
            </a:blip>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dirty="0">
              <a:solidFill>
                <a:prstClr val="white"/>
              </a:solidFill>
              <a:cs typeface="+mn-ea"/>
              <a:sym typeface="+mn-lt"/>
            </a:endParaRPr>
          </a:p>
        </p:txBody>
      </p:sp>
      <p:sp>
        <p:nvSpPr>
          <p:cNvPr id="80" name="KSO_Shape"/>
          <p:cNvSpPr>
            <a:spLocks/>
          </p:cNvSpPr>
          <p:nvPr/>
        </p:nvSpPr>
        <p:spPr bwMode="auto">
          <a:xfrm>
            <a:off x="6251480" y="3411515"/>
            <a:ext cx="751032" cy="809574"/>
          </a:xfrm>
          <a:custGeom>
            <a:avLst/>
            <a:gdLst>
              <a:gd name="T0" fmla="*/ 1234903 w 2578"/>
              <a:gd name="T1" fmla="*/ 1800397 h 2775"/>
              <a:gd name="T2" fmla="*/ 1186284 w 2578"/>
              <a:gd name="T3" fmla="*/ 928421 h 2775"/>
              <a:gd name="T4" fmla="*/ 1119515 w 2578"/>
              <a:gd name="T5" fmla="*/ 829156 h 2775"/>
              <a:gd name="T6" fmla="*/ 1329546 w 2578"/>
              <a:gd name="T7" fmla="*/ 753896 h 2775"/>
              <a:gd name="T8" fmla="*/ 1265370 w 2578"/>
              <a:gd name="T9" fmla="*/ 829156 h 2775"/>
              <a:gd name="T10" fmla="*/ 1498089 w 2578"/>
              <a:gd name="T11" fmla="*/ 1015359 h 2775"/>
              <a:gd name="T12" fmla="*/ 1669225 w 2578"/>
              <a:gd name="T13" fmla="*/ 1012764 h 2775"/>
              <a:gd name="T14" fmla="*/ 1671170 w 2578"/>
              <a:gd name="T15" fmla="*/ 1363111 h 2775"/>
              <a:gd name="T16" fmla="*/ 877721 w 2578"/>
              <a:gd name="T17" fmla="*/ 1363111 h 2775"/>
              <a:gd name="T18" fmla="*/ 1592084 w 2578"/>
              <a:gd name="T19" fmla="*/ 1363111 h 2775"/>
              <a:gd name="T20" fmla="*/ 1265370 w 2578"/>
              <a:gd name="T21" fmla="*/ 1431883 h 2775"/>
              <a:gd name="T22" fmla="*/ 1195360 w 2578"/>
              <a:gd name="T23" fmla="*/ 1479245 h 2775"/>
              <a:gd name="T24" fmla="*/ 1155817 w 2578"/>
              <a:gd name="T25" fmla="*/ 1363111 h 2775"/>
              <a:gd name="T26" fmla="*/ 1197953 w 2578"/>
              <a:gd name="T27" fmla="*/ 1118517 h 2775"/>
              <a:gd name="T28" fmla="*/ 1265370 w 2578"/>
              <a:gd name="T29" fmla="*/ 1294988 h 2775"/>
              <a:gd name="T30" fmla="*/ 1265370 w 2578"/>
              <a:gd name="T31" fmla="*/ 1431883 h 2775"/>
              <a:gd name="T32" fmla="*/ 726032 w 2578"/>
              <a:gd name="T33" fmla="*/ 1115922 h 2775"/>
              <a:gd name="T34" fmla="*/ 269669 w 2578"/>
              <a:gd name="T35" fmla="*/ 1223621 h 2775"/>
              <a:gd name="T36" fmla="*/ 269669 w 2578"/>
              <a:gd name="T37" fmla="*/ 1115922 h 2775"/>
              <a:gd name="T38" fmla="*/ 269669 w 2578"/>
              <a:gd name="T39" fmla="*/ 1043906 h 2775"/>
              <a:gd name="T40" fmla="*/ 269669 w 2578"/>
              <a:gd name="T41" fmla="*/ 935558 h 2775"/>
              <a:gd name="T42" fmla="*/ 768168 w 2578"/>
              <a:gd name="T43" fmla="*/ 1043906 h 2775"/>
              <a:gd name="T44" fmla="*/ 215865 w 2578"/>
              <a:gd name="T45" fmla="*/ 629977 h 2775"/>
              <a:gd name="T46" fmla="*/ 989219 w 2578"/>
              <a:gd name="T47" fmla="*/ 576127 h 2775"/>
              <a:gd name="T48" fmla="*/ 989219 w 2578"/>
              <a:gd name="T49" fmla="*/ 683826 h 2775"/>
              <a:gd name="T50" fmla="*/ 269669 w 2578"/>
              <a:gd name="T51" fmla="*/ 864191 h 2775"/>
              <a:gd name="T52" fmla="*/ 269669 w 2578"/>
              <a:gd name="T53" fmla="*/ 755842 h 2775"/>
              <a:gd name="T54" fmla="*/ 1007369 w 2578"/>
              <a:gd name="T55" fmla="*/ 759086 h 2775"/>
              <a:gd name="T56" fmla="*/ 978847 w 2578"/>
              <a:gd name="T57" fmla="*/ 864191 h 2775"/>
              <a:gd name="T58" fmla="*/ 1151279 w 2578"/>
              <a:gd name="T59" fmla="*/ 467779 h 2775"/>
              <a:gd name="T60" fmla="*/ 969123 w 2578"/>
              <a:gd name="T61" fmla="*/ 288064 h 2775"/>
              <a:gd name="T62" fmla="*/ 845309 w 2578"/>
              <a:gd name="T63" fmla="*/ 432095 h 2775"/>
              <a:gd name="T64" fmla="*/ 287820 w 2578"/>
              <a:gd name="T65" fmla="*/ 305581 h 2775"/>
              <a:gd name="T66" fmla="*/ 287820 w 2578"/>
              <a:gd name="T67" fmla="*/ 288064 h 2775"/>
              <a:gd name="T68" fmla="*/ 107608 w 2578"/>
              <a:gd name="T69" fmla="*/ 1511685 h 2775"/>
              <a:gd name="T70" fmla="*/ 790856 w 2578"/>
              <a:gd name="T71" fmla="*/ 1692049 h 2775"/>
              <a:gd name="T72" fmla="*/ 215865 w 2578"/>
              <a:gd name="T73" fmla="*/ 1799748 h 2775"/>
              <a:gd name="T74" fmla="*/ 0 w 2578"/>
              <a:gd name="T75" fmla="*/ 395763 h 2775"/>
              <a:gd name="T76" fmla="*/ 325418 w 2578"/>
              <a:gd name="T77" fmla="*/ 216048 h 2775"/>
              <a:gd name="T78" fmla="*/ 429137 w 2578"/>
              <a:gd name="T79" fmla="*/ 179715 h 2775"/>
              <a:gd name="T80" fmla="*/ 825213 w 2578"/>
              <a:gd name="T81" fmla="*/ 179715 h 2775"/>
              <a:gd name="T82" fmla="*/ 933470 w 2578"/>
              <a:gd name="T83" fmla="*/ 216048 h 2775"/>
              <a:gd name="T84" fmla="*/ 1258888 w 2578"/>
              <a:gd name="T85" fmla="*/ 395763 h 2775"/>
              <a:gd name="T86" fmla="*/ 1151279 w 2578"/>
              <a:gd name="T87" fmla="*/ 719510 h 2775"/>
              <a:gd name="T88" fmla="*/ 627499 w 2578"/>
              <a:gd name="T89" fmla="*/ 97968 h 2775"/>
              <a:gd name="T90" fmla="*/ 627499 w 2578"/>
              <a:gd name="T91" fmla="*/ 302337 h 2775"/>
              <a:gd name="T92" fmla="*/ 627499 w 2578"/>
              <a:gd name="T93" fmla="*/ 97968 h 2775"/>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blipFill>
            <a:blip r:embed="rId5" cstate="screen">
              <a:extLst>
                <a:ext uri="{28A0092B-C50C-407E-A947-70E740481C1C}">
                  <a14:useLocalDpi xmlns:a14="http://schemas.microsoft.com/office/drawing/2010/main"/>
                </a:ext>
              </a:extLst>
            </a:blip>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83" name="KSO_Shape"/>
          <p:cNvSpPr>
            <a:spLocks/>
          </p:cNvSpPr>
          <p:nvPr/>
        </p:nvSpPr>
        <p:spPr bwMode="auto">
          <a:xfrm>
            <a:off x="5237839" y="4894156"/>
            <a:ext cx="750092" cy="757668"/>
          </a:xfrm>
          <a:custGeom>
            <a:avLst/>
            <a:gdLst>
              <a:gd name="T0" fmla="*/ 2147483646 w 5438"/>
              <a:gd name="T1" fmla="*/ 0 h 5494"/>
              <a:gd name="T2" fmla="*/ 0 w 5438"/>
              <a:gd name="T3" fmla="*/ 2147483646 h 5494"/>
              <a:gd name="T4" fmla="*/ 2147483646 w 5438"/>
              <a:gd name="T5" fmla="*/ 2147483646 h 5494"/>
              <a:gd name="T6" fmla="*/ 2147483646 w 5438"/>
              <a:gd name="T7" fmla="*/ 2147483646 h 5494"/>
              <a:gd name="T8" fmla="*/ 2147483646 w 5438"/>
              <a:gd name="T9" fmla="*/ 2147483646 h 5494"/>
              <a:gd name="T10" fmla="*/ 2147483646 w 5438"/>
              <a:gd name="T11" fmla="*/ 2147483646 h 5494"/>
              <a:gd name="T12" fmla="*/ 2147483646 w 5438"/>
              <a:gd name="T13" fmla="*/ 2147483646 h 5494"/>
              <a:gd name="T14" fmla="*/ 2147483646 w 5438"/>
              <a:gd name="T15" fmla="*/ 2147483646 h 5494"/>
              <a:gd name="T16" fmla="*/ 2147483646 w 5438"/>
              <a:gd name="T17" fmla="*/ 2147483646 h 5494"/>
              <a:gd name="T18" fmla="*/ 2147483646 w 5438"/>
              <a:gd name="T19" fmla="*/ 2147483646 h 5494"/>
              <a:gd name="T20" fmla="*/ 2147483646 w 5438"/>
              <a:gd name="T21" fmla="*/ 2147483646 h 5494"/>
              <a:gd name="T22" fmla="*/ 2147483646 w 5438"/>
              <a:gd name="T23" fmla="*/ 2147483646 h 5494"/>
              <a:gd name="T24" fmla="*/ 2147483646 w 5438"/>
              <a:gd name="T25" fmla="*/ 2147483646 h 5494"/>
              <a:gd name="T26" fmla="*/ 2147483646 w 5438"/>
              <a:gd name="T27" fmla="*/ 2147483646 h 5494"/>
              <a:gd name="T28" fmla="*/ 2147483646 w 5438"/>
              <a:gd name="T29" fmla="*/ 2147483646 h 5494"/>
              <a:gd name="T30" fmla="*/ 2147483646 w 5438"/>
              <a:gd name="T31" fmla="*/ 2147483646 h 5494"/>
              <a:gd name="T32" fmla="*/ 2147483646 w 5438"/>
              <a:gd name="T33" fmla="*/ 2147483646 h 5494"/>
              <a:gd name="T34" fmla="*/ 2147483646 w 5438"/>
              <a:gd name="T35" fmla="*/ 2147483646 h 5494"/>
              <a:gd name="T36" fmla="*/ 2147483646 w 5438"/>
              <a:gd name="T37" fmla="*/ 2147483646 h 5494"/>
              <a:gd name="T38" fmla="*/ 2147483646 w 5438"/>
              <a:gd name="T39" fmla="*/ 2147483646 h 5494"/>
              <a:gd name="T40" fmla="*/ 2147483646 w 5438"/>
              <a:gd name="T41" fmla="*/ 2147483646 h 5494"/>
              <a:gd name="T42" fmla="*/ 2147483646 w 5438"/>
              <a:gd name="T43" fmla="*/ 2147483646 h 5494"/>
              <a:gd name="T44" fmla="*/ 2147483646 w 5438"/>
              <a:gd name="T45" fmla="*/ 2147483646 h 5494"/>
              <a:gd name="T46" fmla="*/ 2147483646 w 5438"/>
              <a:gd name="T47" fmla="*/ 2147483646 h 5494"/>
              <a:gd name="T48" fmla="*/ 2147483646 w 5438"/>
              <a:gd name="T49" fmla="*/ 2147483646 h 5494"/>
              <a:gd name="T50" fmla="*/ 2147483646 w 5438"/>
              <a:gd name="T51" fmla="*/ 2147483646 h 5494"/>
              <a:gd name="T52" fmla="*/ 2147483646 w 5438"/>
              <a:gd name="T53" fmla="*/ 2147483646 h 5494"/>
              <a:gd name="T54" fmla="*/ 2147483646 w 5438"/>
              <a:gd name="T55" fmla="*/ 2147483646 h 5494"/>
              <a:gd name="T56" fmla="*/ 2147483646 w 5438"/>
              <a:gd name="T57" fmla="*/ 2147483646 h 5494"/>
              <a:gd name="T58" fmla="*/ 2147483646 w 5438"/>
              <a:gd name="T59" fmla="*/ 2147483646 h 5494"/>
              <a:gd name="T60" fmla="*/ 2147483646 w 5438"/>
              <a:gd name="T61" fmla="*/ 2147483646 h 5494"/>
              <a:gd name="T62" fmla="*/ 2147483646 w 5438"/>
              <a:gd name="T63" fmla="*/ 2147483646 h 5494"/>
              <a:gd name="T64" fmla="*/ 2147483646 w 5438"/>
              <a:gd name="T65" fmla="*/ 2147483646 h 5494"/>
              <a:gd name="T66" fmla="*/ 2147483646 w 5438"/>
              <a:gd name="T67" fmla="*/ 2147483646 h 5494"/>
              <a:gd name="T68" fmla="*/ 2147483646 w 5438"/>
              <a:gd name="T69" fmla="*/ 2147483646 h 5494"/>
              <a:gd name="T70" fmla="*/ 2147483646 w 5438"/>
              <a:gd name="T71" fmla="*/ 2147483646 h 5494"/>
              <a:gd name="T72" fmla="*/ 2147483646 w 5438"/>
              <a:gd name="T73" fmla="*/ 2147483646 h 5494"/>
              <a:gd name="T74" fmla="*/ 2147483646 w 5438"/>
              <a:gd name="T75" fmla="*/ 2147483646 h 5494"/>
              <a:gd name="T76" fmla="*/ 2147483646 w 5438"/>
              <a:gd name="T77" fmla="*/ 2147483646 h 5494"/>
              <a:gd name="T78" fmla="*/ 2147483646 w 5438"/>
              <a:gd name="T79" fmla="*/ 2147483646 h 5494"/>
              <a:gd name="T80" fmla="*/ 2147483646 w 5438"/>
              <a:gd name="T81" fmla="*/ 2147483646 h 5494"/>
              <a:gd name="T82" fmla="*/ 2147483646 w 5438"/>
              <a:gd name="T83" fmla="*/ 2147483646 h 5494"/>
              <a:gd name="T84" fmla="*/ 2147483646 w 5438"/>
              <a:gd name="T85" fmla="*/ 2147483646 h 5494"/>
              <a:gd name="T86" fmla="*/ 2147483646 w 5438"/>
              <a:gd name="T87" fmla="*/ 2147483646 h 5494"/>
              <a:gd name="T88" fmla="*/ 2147483646 w 5438"/>
              <a:gd name="T89" fmla="*/ 2147483646 h 5494"/>
              <a:gd name="T90" fmla="*/ 2147483646 w 5438"/>
              <a:gd name="T91" fmla="*/ 2147483646 h 5494"/>
              <a:gd name="T92" fmla="*/ 2147483646 w 5438"/>
              <a:gd name="T93" fmla="*/ 2147483646 h 5494"/>
              <a:gd name="T94" fmla="*/ 2147483646 w 5438"/>
              <a:gd name="T95" fmla="*/ 2147483646 h 5494"/>
              <a:gd name="T96" fmla="*/ 2147483646 w 5438"/>
              <a:gd name="T97" fmla="*/ 2147483646 h 5494"/>
              <a:gd name="T98" fmla="*/ 2147483646 w 5438"/>
              <a:gd name="T99" fmla="*/ 2147483646 h 5494"/>
              <a:gd name="T100" fmla="*/ 2147483646 w 5438"/>
              <a:gd name="T101" fmla="*/ 2147483646 h 5494"/>
              <a:gd name="T102" fmla="*/ 2147483646 w 5438"/>
              <a:gd name="T103" fmla="*/ 2147483646 h 5494"/>
              <a:gd name="T104" fmla="*/ 2147483646 w 5438"/>
              <a:gd name="T105" fmla="*/ 2147483646 h 5494"/>
              <a:gd name="T106" fmla="*/ 2147483646 w 5438"/>
              <a:gd name="T107" fmla="*/ 2147483646 h 5494"/>
              <a:gd name="T108" fmla="*/ 2147483646 w 5438"/>
              <a:gd name="T109" fmla="*/ 2147483646 h 5494"/>
              <a:gd name="T110" fmla="*/ 2147483646 w 5438"/>
              <a:gd name="T111" fmla="*/ 2147483646 h 5494"/>
              <a:gd name="T112" fmla="*/ 2147483646 w 5438"/>
              <a:gd name="T113" fmla="*/ 2147483646 h 5494"/>
              <a:gd name="T114" fmla="*/ 2147483646 w 5438"/>
              <a:gd name="T115" fmla="*/ 2147483646 h 5494"/>
              <a:gd name="T116" fmla="*/ 2147483646 w 5438"/>
              <a:gd name="T117" fmla="*/ 2147483646 h 5494"/>
              <a:gd name="T118" fmla="*/ 2147483646 w 5438"/>
              <a:gd name="T119" fmla="*/ 2147483646 h 5494"/>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438" h="5494">
                <a:moveTo>
                  <a:pt x="2825" y="454"/>
                </a:moveTo>
                <a:lnTo>
                  <a:pt x="2825" y="0"/>
                </a:lnTo>
                <a:lnTo>
                  <a:pt x="2514" y="0"/>
                </a:lnTo>
                <a:lnTo>
                  <a:pt x="2514" y="454"/>
                </a:lnTo>
                <a:lnTo>
                  <a:pt x="0" y="454"/>
                </a:lnTo>
                <a:lnTo>
                  <a:pt x="0" y="1259"/>
                </a:lnTo>
                <a:lnTo>
                  <a:pt x="276" y="1259"/>
                </a:lnTo>
                <a:lnTo>
                  <a:pt x="276" y="4295"/>
                </a:lnTo>
                <a:lnTo>
                  <a:pt x="2197" y="4295"/>
                </a:lnTo>
                <a:lnTo>
                  <a:pt x="1028" y="5252"/>
                </a:lnTo>
                <a:lnTo>
                  <a:pt x="1225" y="5494"/>
                </a:lnTo>
                <a:lnTo>
                  <a:pt x="2689" y="4295"/>
                </a:lnTo>
                <a:lnTo>
                  <a:pt x="2699" y="4295"/>
                </a:lnTo>
                <a:lnTo>
                  <a:pt x="4163" y="5494"/>
                </a:lnTo>
                <a:lnTo>
                  <a:pt x="4360" y="5252"/>
                </a:lnTo>
                <a:lnTo>
                  <a:pt x="3192" y="4295"/>
                </a:lnTo>
                <a:lnTo>
                  <a:pt x="5105" y="4295"/>
                </a:lnTo>
                <a:lnTo>
                  <a:pt x="5105" y="1259"/>
                </a:lnTo>
                <a:lnTo>
                  <a:pt x="5438" y="1259"/>
                </a:lnTo>
                <a:lnTo>
                  <a:pt x="5438" y="454"/>
                </a:lnTo>
                <a:lnTo>
                  <a:pt x="2825" y="454"/>
                </a:lnTo>
                <a:close/>
                <a:moveTo>
                  <a:pt x="4793" y="3983"/>
                </a:moveTo>
                <a:lnTo>
                  <a:pt x="587" y="3983"/>
                </a:lnTo>
                <a:lnTo>
                  <a:pt x="587" y="1259"/>
                </a:lnTo>
                <a:lnTo>
                  <a:pt x="4793" y="1259"/>
                </a:lnTo>
                <a:lnTo>
                  <a:pt x="4793" y="3983"/>
                </a:lnTo>
                <a:close/>
                <a:moveTo>
                  <a:pt x="1611" y="3281"/>
                </a:moveTo>
                <a:lnTo>
                  <a:pt x="1611" y="2471"/>
                </a:lnTo>
                <a:lnTo>
                  <a:pt x="2422" y="2471"/>
                </a:lnTo>
                <a:lnTo>
                  <a:pt x="2420" y="2429"/>
                </a:lnTo>
                <a:lnTo>
                  <a:pt x="2417" y="2388"/>
                </a:lnTo>
                <a:lnTo>
                  <a:pt x="2412" y="2347"/>
                </a:lnTo>
                <a:lnTo>
                  <a:pt x="2405" y="2308"/>
                </a:lnTo>
                <a:lnTo>
                  <a:pt x="2396" y="2268"/>
                </a:lnTo>
                <a:lnTo>
                  <a:pt x="2385" y="2230"/>
                </a:lnTo>
                <a:lnTo>
                  <a:pt x="2373" y="2192"/>
                </a:lnTo>
                <a:lnTo>
                  <a:pt x="2358" y="2156"/>
                </a:lnTo>
                <a:lnTo>
                  <a:pt x="2341" y="2120"/>
                </a:lnTo>
                <a:lnTo>
                  <a:pt x="2324" y="2085"/>
                </a:lnTo>
                <a:lnTo>
                  <a:pt x="2304" y="2051"/>
                </a:lnTo>
                <a:lnTo>
                  <a:pt x="2284" y="2018"/>
                </a:lnTo>
                <a:lnTo>
                  <a:pt x="2260" y="1986"/>
                </a:lnTo>
                <a:lnTo>
                  <a:pt x="2237" y="1956"/>
                </a:lnTo>
                <a:lnTo>
                  <a:pt x="2210" y="1926"/>
                </a:lnTo>
                <a:lnTo>
                  <a:pt x="2184" y="1898"/>
                </a:lnTo>
                <a:lnTo>
                  <a:pt x="2156" y="1871"/>
                </a:lnTo>
                <a:lnTo>
                  <a:pt x="2126" y="1846"/>
                </a:lnTo>
                <a:lnTo>
                  <a:pt x="2096" y="1822"/>
                </a:lnTo>
                <a:lnTo>
                  <a:pt x="2064" y="1799"/>
                </a:lnTo>
                <a:lnTo>
                  <a:pt x="2031" y="1778"/>
                </a:lnTo>
                <a:lnTo>
                  <a:pt x="1997" y="1759"/>
                </a:lnTo>
                <a:lnTo>
                  <a:pt x="1962" y="1741"/>
                </a:lnTo>
                <a:lnTo>
                  <a:pt x="1926" y="1724"/>
                </a:lnTo>
                <a:lnTo>
                  <a:pt x="1890" y="1710"/>
                </a:lnTo>
                <a:lnTo>
                  <a:pt x="1852" y="1697"/>
                </a:lnTo>
                <a:lnTo>
                  <a:pt x="1814" y="1686"/>
                </a:lnTo>
                <a:lnTo>
                  <a:pt x="1774" y="1677"/>
                </a:lnTo>
                <a:lnTo>
                  <a:pt x="1735" y="1670"/>
                </a:lnTo>
                <a:lnTo>
                  <a:pt x="1694" y="1665"/>
                </a:lnTo>
                <a:lnTo>
                  <a:pt x="1653" y="1662"/>
                </a:lnTo>
                <a:lnTo>
                  <a:pt x="1611" y="1660"/>
                </a:lnTo>
                <a:lnTo>
                  <a:pt x="1569" y="1662"/>
                </a:lnTo>
                <a:lnTo>
                  <a:pt x="1528" y="1665"/>
                </a:lnTo>
                <a:lnTo>
                  <a:pt x="1487" y="1670"/>
                </a:lnTo>
                <a:lnTo>
                  <a:pt x="1448" y="1677"/>
                </a:lnTo>
                <a:lnTo>
                  <a:pt x="1408" y="1686"/>
                </a:lnTo>
                <a:lnTo>
                  <a:pt x="1369" y="1697"/>
                </a:lnTo>
                <a:lnTo>
                  <a:pt x="1332" y="1710"/>
                </a:lnTo>
                <a:lnTo>
                  <a:pt x="1295" y="1724"/>
                </a:lnTo>
                <a:lnTo>
                  <a:pt x="1260" y="1741"/>
                </a:lnTo>
                <a:lnTo>
                  <a:pt x="1224" y="1759"/>
                </a:lnTo>
                <a:lnTo>
                  <a:pt x="1191" y="1778"/>
                </a:lnTo>
                <a:lnTo>
                  <a:pt x="1157" y="1799"/>
                </a:lnTo>
                <a:lnTo>
                  <a:pt x="1126" y="1822"/>
                </a:lnTo>
                <a:lnTo>
                  <a:pt x="1096" y="1846"/>
                </a:lnTo>
                <a:lnTo>
                  <a:pt x="1066" y="1871"/>
                </a:lnTo>
                <a:lnTo>
                  <a:pt x="1038" y="1898"/>
                </a:lnTo>
                <a:lnTo>
                  <a:pt x="1011" y="1926"/>
                </a:lnTo>
                <a:lnTo>
                  <a:pt x="986" y="1956"/>
                </a:lnTo>
                <a:lnTo>
                  <a:pt x="962" y="1986"/>
                </a:lnTo>
                <a:lnTo>
                  <a:pt x="939" y="2018"/>
                </a:lnTo>
                <a:lnTo>
                  <a:pt x="918" y="2051"/>
                </a:lnTo>
                <a:lnTo>
                  <a:pt x="899" y="2085"/>
                </a:lnTo>
                <a:lnTo>
                  <a:pt x="881" y="2120"/>
                </a:lnTo>
                <a:lnTo>
                  <a:pt x="864" y="2156"/>
                </a:lnTo>
                <a:lnTo>
                  <a:pt x="850" y="2192"/>
                </a:lnTo>
                <a:lnTo>
                  <a:pt x="837" y="2230"/>
                </a:lnTo>
                <a:lnTo>
                  <a:pt x="826" y="2268"/>
                </a:lnTo>
                <a:lnTo>
                  <a:pt x="817" y="2308"/>
                </a:lnTo>
                <a:lnTo>
                  <a:pt x="809" y="2347"/>
                </a:lnTo>
                <a:lnTo>
                  <a:pt x="804" y="2388"/>
                </a:lnTo>
                <a:lnTo>
                  <a:pt x="801" y="2429"/>
                </a:lnTo>
                <a:lnTo>
                  <a:pt x="800" y="2471"/>
                </a:lnTo>
                <a:lnTo>
                  <a:pt x="801" y="2513"/>
                </a:lnTo>
                <a:lnTo>
                  <a:pt x="804" y="2554"/>
                </a:lnTo>
                <a:lnTo>
                  <a:pt x="809" y="2595"/>
                </a:lnTo>
                <a:lnTo>
                  <a:pt x="817" y="2634"/>
                </a:lnTo>
                <a:lnTo>
                  <a:pt x="826" y="2674"/>
                </a:lnTo>
                <a:lnTo>
                  <a:pt x="837" y="2712"/>
                </a:lnTo>
                <a:lnTo>
                  <a:pt x="850" y="2750"/>
                </a:lnTo>
                <a:lnTo>
                  <a:pt x="864" y="2786"/>
                </a:lnTo>
                <a:lnTo>
                  <a:pt x="881" y="2822"/>
                </a:lnTo>
                <a:lnTo>
                  <a:pt x="899" y="2857"/>
                </a:lnTo>
                <a:lnTo>
                  <a:pt x="918" y="2891"/>
                </a:lnTo>
                <a:lnTo>
                  <a:pt x="939" y="2924"/>
                </a:lnTo>
                <a:lnTo>
                  <a:pt x="962" y="2956"/>
                </a:lnTo>
                <a:lnTo>
                  <a:pt x="986" y="2986"/>
                </a:lnTo>
                <a:lnTo>
                  <a:pt x="1011" y="3016"/>
                </a:lnTo>
                <a:lnTo>
                  <a:pt x="1038" y="3044"/>
                </a:lnTo>
                <a:lnTo>
                  <a:pt x="1066" y="3070"/>
                </a:lnTo>
                <a:lnTo>
                  <a:pt x="1096" y="3097"/>
                </a:lnTo>
                <a:lnTo>
                  <a:pt x="1126" y="3120"/>
                </a:lnTo>
                <a:lnTo>
                  <a:pt x="1157" y="3144"/>
                </a:lnTo>
                <a:lnTo>
                  <a:pt x="1191" y="3164"/>
                </a:lnTo>
                <a:lnTo>
                  <a:pt x="1224" y="3184"/>
                </a:lnTo>
                <a:lnTo>
                  <a:pt x="1260" y="3201"/>
                </a:lnTo>
                <a:lnTo>
                  <a:pt x="1295" y="3218"/>
                </a:lnTo>
                <a:lnTo>
                  <a:pt x="1332" y="3233"/>
                </a:lnTo>
                <a:lnTo>
                  <a:pt x="1369" y="3245"/>
                </a:lnTo>
                <a:lnTo>
                  <a:pt x="1408" y="3256"/>
                </a:lnTo>
                <a:lnTo>
                  <a:pt x="1448" y="3265"/>
                </a:lnTo>
                <a:lnTo>
                  <a:pt x="1487" y="3272"/>
                </a:lnTo>
                <a:lnTo>
                  <a:pt x="1528" y="3277"/>
                </a:lnTo>
                <a:lnTo>
                  <a:pt x="1569" y="3280"/>
                </a:lnTo>
                <a:lnTo>
                  <a:pt x="1611" y="3281"/>
                </a:lnTo>
                <a:close/>
                <a:moveTo>
                  <a:pt x="1838" y="3503"/>
                </a:moveTo>
                <a:lnTo>
                  <a:pt x="1838" y="3503"/>
                </a:lnTo>
                <a:lnTo>
                  <a:pt x="1881" y="3502"/>
                </a:lnTo>
                <a:lnTo>
                  <a:pt x="1921" y="3499"/>
                </a:lnTo>
                <a:lnTo>
                  <a:pt x="1962" y="3493"/>
                </a:lnTo>
                <a:lnTo>
                  <a:pt x="2002" y="3486"/>
                </a:lnTo>
                <a:lnTo>
                  <a:pt x="2041" y="3477"/>
                </a:lnTo>
                <a:lnTo>
                  <a:pt x="2080" y="3466"/>
                </a:lnTo>
                <a:lnTo>
                  <a:pt x="2117" y="3453"/>
                </a:lnTo>
                <a:lnTo>
                  <a:pt x="2154" y="3439"/>
                </a:lnTo>
                <a:lnTo>
                  <a:pt x="2190" y="3422"/>
                </a:lnTo>
                <a:lnTo>
                  <a:pt x="2225" y="3404"/>
                </a:lnTo>
                <a:lnTo>
                  <a:pt x="2259" y="3385"/>
                </a:lnTo>
                <a:lnTo>
                  <a:pt x="2292" y="3364"/>
                </a:lnTo>
                <a:lnTo>
                  <a:pt x="2323" y="3341"/>
                </a:lnTo>
                <a:lnTo>
                  <a:pt x="2355" y="3317"/>
                </a:lnTo>
                <a:lnTo>
                  <a:pt x="2384" y="3292"/>
                </a:lnTo>
                <a:lnTo>
                  <a:pt x="2411" y="3265"/>
                </a:lnTo>
                <a:lnTo>
                  <a:pt x="2439" y="3237"/>
                </a:lnTo>
                <a:lnTo>
                  <a:pt x="2464" y="3207"/>
                </a:lnTo>
                <a:lnTo>
                  <a:pt x="2488" y="3177"/>
                </a:lnTo>
                <a:lnTo>
                  <a:pt x="2511" y="3146"/>
                </a:lnTo>
                <a:lnTo>
                  <a:pt x="2532" y="3112"/>
                </a:lnTo>
                <a:lnTo>
                  <a:pt x="2551" y="3079"/>
                </a:lnTo>
                <a:lnTo>
                  <a:pt x="2570" y="3043"/>
                </a:lnTo>
                <a:lnTo>
                  <a:pt x="2586" y="3008"/>
                </a:lnTo>
                <a:lnTo>
                  <a:pt x="2600" y="2971"/>
                </a:lnTo>
                <a:lnTo>
                  <a:pt x="2612" y="2933"/>
                </a:lnTo>
                <a:lnTo>
                  <a:pt x="2623" y="2895"/>
                </a:lnTo>
                <a:lnTo>
                  <a:pt x="2633" y="2855"/>
                </a:lnTo>
                <a:lnTo>
                  <a:pt x="2640" y="2816"/>
                </a:lnTo>
                <a:lnTo>
                  <a:pt x="2645" y="2775"/>
                </a:lnTo>
                <a:lnTo>
                  <a:pt x="2648" y="2734"/>
                </a:lnTo>
                <a:lnTo>
                  <a:pt x="2649" y="2692"/>
                </a:lnTo>
                <a:lnTo>
                  <a:pt x="1838" y="2692"/>
                </a:lnTo>
                <a:lnTo>
                  <a:pt x="1838" y="3503"/>
                </a:lnTo>
                <a:close/>
                <a:moveTo>
                  <a:pt x="4318" y="1839"/>
                </a:moveTo>
                <a:lnTo>
                  <a:pt x="3281" y="1839"/>
                </a:lnTo>
                <a:lnTo>
                  <a:pt x="3281" y="2150"/>
                </a:lnTo>
                <a:lnTo>
                  <a:pt x="4318" y="2150"/>
                </a:lnTo>
                <a:lnTo>
                  <a:pt x="4318" y="1839"/>
                </a:lnTo>
                <a:close/>
                <a:moveTo>
                  <a:pt x="4318" y="2411"/>
                </a:moveTo>
                <a:lnTo>
                  <a:pt x="3281" y="2411"/>
                </a:lnTo>
                <a:lnTo>
                  <a:pt x="3281" y="2723"/>
                </a:lnTo>
                <a:lnTo>
                  <a:pt x="4318" y="2723"/>
                </a:lnTo>
                <a:lnTo>
                  <a:pt x="4318" y="2411"/>
                </a:lnTo>
                <a:close/>
                <a:moveTo>
                  <a:pt x="4318" y="2983"/>
                </a:moveTo>
                <a:lnTo>
                  <a:pt x="3281" y="2983"/>
                </a:lnTo>
                <a:lnTo>
                  <a:pt x="3281" y="3295"/>
                </a:lnTo>
                <a:lnTo>
                  <a:pt x="4318" y="3295"/>
                </a:lnTo>
                <a:lnTo>
                  <a:pt x="4318" y="2983"/>
                </a:lnTo>
                <a:close/>
              </a:path>
            </a:pathLst>
          </a:custGeom>
          <a:blipFill>
            <a:blip r:embed="rId6" cstate="screen">
              <a:extLst>
                <a:ext uri="{28A0092B-C50C-407E-A947-70E740481C1C}">
                  <a14:useLocalDpi xmlns:a14="http://schemas.microsoft.com/office/drawing/2010/main"/>
                </a:ext>
              </a:extLst>
            </a:blip>
            <a:stretch>
              <a:fillRect/>
            </a:stretch>
          </a:blipFill>
          <a:ln w="19050">
            <a:noFill/>
          </a:ln>
          <a:effectLs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a:solidFill>
                <a:prstClr val="white"/>
              </a:solidFill>
              <a:cs typeface="+mn-ea"/>
              <a:sym typeface="+mn-lt"/>
            </a:endParaRPr>
          </a:p>
        </p:txBody>
      </p:sp>
      <p:sp>
        <p:nvSpPr>
          <p:cNvPr id="26"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27" name="图片 26"/>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3342964961"/>
      </p:ext>
    </p:extLst>
  </p:cSld>
  <p:clrMapOvr>
    <a:masterClrMapping/>
  </p:clrMapOvr>
  <mc:AlternateContent xmlns:mc="http://schemas.openxmlformats.org/markup-compatibility/2006" xmlns:p14="http://schemas.microsoft.com/office/powerpoint/2010/main">
    <mc:Choice Requires="p14">
      <p:transition spd="slow" p14:dur="1200" advTm="0">
        <p14:flip dir="r"/>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52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childTnLst>
                          </p:cTn>
                        </p:par>
                        <p:par>
                          <p:cTn id="12" fill="hold">
                            <p:stCondLst>
                              <p:cond delay="1000"/>
                            </p:stCondLst>
                            <p:childTnLst>
                              <p:par>
                                <p:cTn id="13" presetID="2" presetClass="entr" presetSubtype="8" decel="52000" fill="hold" grpId="0" nodeType="after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750" fill="hold"/>
                                        <p:tgtEl>
                                          <p:spTgt spid="63"/>
                                        </p:tgtEl>
                                        <p:attrNameLst>
                                          <p:attrName>ppt_x</p:attrName>
                                        </p:attrNameLst>
                                      </p:cBhvr>
                                      <p:tavLst>
                                        <p:tav tm="0">
                                          <p:val>
                                            <p:strVal val="0-#ppt_w/2"/>
                                          </p:val>
                                        </p:tav>
                                        <p:tav tm="100000">
                                          <p:val>
                                            <p:strVal val="#ppt_x"/>
                                          </p:val>
                                        </p:tav>
                                      </p:tavLst>
                                    </p:anim>
                                    <p:anim calcmode="lin" valueType="num">
                                      <p:cBhvr additive="base">
                                        <p:cTn id="16" dur="750" fill="hold"/>
                                        <p:tgtEl>
                                          <p:spTgt spid="63"/>
                                        </p:tgtEl>
                                        <p:attrNameLst>
                                          <p:attrName>ppt_y</p:attrName>
                                        </p:attrNameLst>
                                      </p:cBhvr>
                                      <p:tavLst>
                                        <p:tav tm="0">
                                          <p:val>
                                            <p:strVal val="#ppt_y"/>
                                          </p:val>
                                        </p:tav>
                                        <p:tav tm="100000">
                                          <p:val>
                                            <p:strVal val="#ppt_y"/>
                                          </p:val>
                                        </p:tav>
                                      </p:tavLst>
                                    </p:anim>
                                  </p:childTnLst>
                                </p:cTn>
                              </p:par>
                              <p:par>
                                <p:cTn id="17" presetID="10" presetClass="entr" presetSubtype="0" fill="hold" grpId="1" nodeType="withEffect">
                                  <p:stCondLst>
                                    <p:cond delay="0"/>
                                  </p:stCondLst>
                                  <p:childTnLst>
                                    <p:set>
                                      <p:cBhvr>
                                        <p:cTn id="18" dur="1" fill="hold">
                                          <p:stCondLst>
                                            <p:cond delay="0"/>
                                          </p:stCondLst>
                                        </p:cTn>
                                        <p:tgtEl>
                                          <p:spTgt spid="63"/>
                                        </p:tgtEl>
                                        <p:attrNameLst>
                                          <p:attrName>style.visibility</p:attrName>
                                        </p:attrNameLst>
                                      </p:cBhvr>
                                      <p:to>
                                        <p:strVal val="visible"/>
                                      </p:to>
                                    </p:set>
                                    <p:animEffect transition="in" filter="fade">
                                      <p:cBhvr>
                                        <p:cTn id="19" dur="750"/>
                                        <p:tgtEl>
                                          <p:spTgt spid="63"/>
                                        </p:tgtEl>
                                      </p:cBhvr>
                                    </p:animEffect>
                                  </p:childTnLst>
                                </p:cTn>
                              </p:par>
                            </p:childTnLst>
                          </p:cTn>
                        </p:par>
                        <p:par>
                          <p:cTn id="20" fill="hold">
                            <p:stCondLst>
                              <p:cond delay="1750"/>
                            </p:stCondLst>
                            <p:childTnLst>
                              <p:par>
                                <p:cTn id="21" presetID="42" presetClass="entr" presetSubtype="0" fill="hold" grpId="0" nodeType="after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fade">
                                      <p:cBhvr>
                                        <p:cTn id="23" dur="750"/>
                                        <p:tgtEl>
                                          <p:spTgt spid="78"/>
                                        </p:tgtEl>
                                      </p:cBhvr>
                                    </p:animEffect>
                                    <p:anim calcmode="lin" valueType="num">
                                      <p:cBhvr>
                                        <p:cTn id="24" dur="750" fill="hold"/>
                                        <p:tgtEl>
                                          <p:spTgt spid="78"/>
                                        </p:tgtEl>
                                        <p:attrNameLst>
                                          <p:attrName>ppt_x</p:attrName>
                                        </p:attrNameLst>
                                      </p:cBhvr>
                                      <p:tavLst>
                                        <p:tav tm="0">
                                          <p:val>
                                            <p:strVal val="#ppt_x"/>
                                          </p:val>
                                        </p:tav>
                                        <p:tav tm="100000">
                                          <p:val>
                                            <p:strVal val="#ppt_x"/>
                                          </p:val>
                                        </p:tav>
                                      </p:tavLst>
                                    </p:anim>
                                    <p:anim calcmode="lin" valueType="num">
                                      <p:cBhvr>
                                        <p:cTn id="25" dur="750" fill="hold"/>
                                        <p:tgtEl>
                                          <p:spTgt spid="78"/>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53" presetClass="entr" presetSubtype="16" fill="hold" grpId="0" nodeType="afterEffect">
                                  <p:stCondLst>
                                    <p:cond delay="0"/>
                                  </p:stCondLst>
                                  <p:iterate type="lt">
                                    <p:tmPct val="10000"/>
                                  </p:iterate>
                                  <p:childTnLst>
                                    <p:set>
                                      <p:cBhvr>
                                        <p:cTn id="28" dur="1" fill="hold">
                                          <p:stCondLst>
                                            <p:cond delay="0"/>
                                          </p:stCondLst>
                                        </p:cTn>
                                        <p:tgtEl>
                                          <p:spTgt spid="47"/>
                                        </p:tgtEl>
                                        <p:attrNameLst>
                                          <p:attrName>style.visibility</p:attrName>
                                        </p:attrNameLst>
                                      </p:cBhvr>
                                      <p:to>
                                        <p:strVal val="visible"/>
                                      </p:to>
                                    </p:set>
                                    <p:anim calcmode="lin" valueType="num">
                                      <p:cBhvr>
                                        <p:cTn id="29" dur="250" fill="hold"/>
                                        <p:tgtEl>
                                          <p:spTgt spid="47"/>
                                        </p:tgtEl>
                                        <p:attrNameLst>
                                          <p:attrName>ppt_w</p:attrName>
                                        </p:attrNameLst>
                                      </p:cBhvr>
                                      <p:tavLst>
                                        <p:tav tm="0">
                                          <p:val>
                                            <p:fltVal val="0"/>
                                          </p:val>
                                        </p:tav>
                                        <p:tav tm="100000">
                                          <p:val>
                                            <p:strVal val="#ppt_w"/>
                                          </p:val>
                                        </p:tav>
                                      </p:tavLst>
                                    </p:anim>
                                    <p:anim calcmode="lin" valueType="num">
                                      <p:cBhvr>
                                        <p:cTn id="30" dur="250" fill="hold"/>
                                        <p:tgtEl>
                                          <p:spTgt spid="47"/>
                                        </p:tgtEl>
                                        <p:attrNameLst>
                                          <p:attrName>ppt_h</p:attrName>
                                        </p:attrNameLst>
                                      </p:cBhvr>
                                      <p:tavLst>
                                        <p:tav tm="0">
                                          <p:val>
                                            <p:fltVal val="0"/>
                                          </p:val>
                                        </p:tav>
                                        <p:tav tm="100000">
                                          <p:val>
                                            <p:strVal val="#ppt_h"/>
                                          </p:val>
                                        </p:tav>
                                      </p:tavLst>
                                    </p:anim>
                                    <p:animEffect transition="in" filter="fade">
                                      <p:cBhvr>
                                        <p:cTn id="31" dur="250"/>
                                        <p:tgtEl>
                                          <p:spTgt spid="47"/>
                                        </p:tgtEl>
                                      </p:cBhvr>
                                    </p:animEffect>
                                  </p:childTnLst>
                                </p:cTn>
                              </p:par>
                            </p:childTnLst>
                          </p:cTn>
                        </p:par>
                        <p:par>
                          <p:cTn id="32" fill="hold">
                            <p:stCondLst>
                              <p:cond delay="4100"/>
                            </p:stCondLst>
                            <p:childTnLst>
                              <p:par>
                                <p:cTn id="33" presetID="2" presetClass="entr" presetSubtype="8" decel="52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1000" fill="hold"/>
                                        <p:tgtEl>
                                          <p:spTgt spid="5"/>
                                        </p:tgtEl>
                                        <p:attrNameLst>
                                          <p:attrName>ppt_x</p:attrName>
                                        </p:attrNameLst>
                                      </p:cBhvr>
                                      <p:tavLst>
                                        <p:tav tm="0">
                                          <p:val>
                                            <p:strVal val="0-#ppt_w/2"/>
                                          </p:val>
                                        </p:tav>
                                        <p:tav tm="100000">
                                          <p:val>
                                            <p:strVal val="#ppt_x"/>
                                          </p:val>
                                        </p:tav>
                                      </p:tavLst>
                                    </p:anim>
                                    <p:anim calcmode="lin" valueType="num">
                                      <p:cBhvr additive="base">
                                        <p:cTn id="36" dur="1000" fill="hold"/>
                                        <p:tgtEl>
                                          <p:spTgt spid="5"/>
                                        </p:tgtEl>
                                        <p:attrNameLst>
                                          <p:attrName>ppt_y</p:attrName>
                                        </p:attrNameLst>
                                      </p:cBhvr>
                                      <p:tavLst>
                                        <p:tav tm="0">
                                          <p:val>
                                            <p:strVal val="#ppt_y"/>
                                          </p:val>
                                        </p:tav>
                                        <p:tav tm="100000">
                                          <p:val>
                                            <p:strVal val="#ppt_y"/>
                                          </p:val>
                                        </p:tav>
                                      </p:tavLst>
                                    </p:anim>
                                  </p:childTnLst>
                                </p:cTn>
                              </p:par>
                              <p:par>
                                <p:cTn id="37" presetID="10"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par>
                          <p:cTn id="40" fill="hold">
                            <p:stCondLst>
                              <p:cond delay="5100"/>
                            </p:stCondLst>
                            <p:childTnLst>
                              <p:par>
                                <p:cTn id="41" presetID="2" presetClass="entr" presetSubtype="2" decel="52000" fill="hold" grpId="0" nodeType="afterEffect">
                                  <p:stCondLst>
                                    <p:cond delay="0"/>
                                  </p:stCondLst>
                                  <p:childTnLst>
                                    <p:set>
                                      <p:cBhvr>
                                        <p:cTn id="42" dur="1" fill="hold">
                                          <p:stCondLst>
                                            <p:cond delay="0"/>
                                          </p:stCondLst>
                                        </p:cTn>
                                        <p:tgtEl>
                                          <p:spTgt spid="68"/>
                                        </p:tgtEl>
                                        <p:attrNameLst>
                                          <p:attrName>style.visibility</p:attrName>
                                        </p:attrNameLst>
                                      </p:cBhvr>
                                      <p:to>
                                        <p:strVal val="visible"/>
                                      </p:to>
                                    </p:set>
                                    <p:anim calcmode="lin" valueType="num">
                                      <p:cBhvr additive="base">
                                        <p:cTn id="43" dur="750" fill="hold"/>
                                        <p:tgtEl>
                                          <p:spTgt spid="68"/>
                                        </p:tgtEl>
                                        <p:attrNameLst>
                                          <p:attrName>ppt_x</p:attrName>
                                        </p:attrNameLst>
                                      </p:cBhvr>
                                      <p:tavLst>
                                        <p:tav tm="0">
                                          <p:val>
                                            <p:strVal val="1+#ppt_w/2"/>
                                          </p:val>
                                        </p:tav>
                                        <p:tav tm="100000">
                                          <p:val>
                                            <p:strVal val="#ppt_x"/>
                                          </p:val>
                                        </p:tav>
                                      </p:tavLst>
                                    </p:anim>
                                    <p:anim calcmode="lin" valueType="num">
                                      <p:cBhvr additive="base">
                                        <p:cTn id="44" dur="750" fill="hold"/>
                                        <p:tgtEl>
                                          <p:spTgt spid="68"/>
                                        </p:tgtEl>
                                        <p:attrNameLst>
                                          <p:attrName>ppt_y</p:attrName>
                                        </p:attrNameLst>
                                      </p:cBhvr>
                                      <p:tavLst>
                                        <p:tav tm="0">
                                          <p:val>
                                            <p:strVal val="#ppt_y"/>
                                          </p:val>
                                        </p:tav>
                                        <p:tav tm="100000">
                                          <p:val>
                                            <p:strVal val="#ppt_y"/>
                                          </p:val>
                                        </p:tav>
                                      </p:tavLst>
                                    </p:anim>
                                  </p:childTnLst>
                                </p:cTn>
                              </p:par>
                              <p:par>
                                <p:cTn id="45" presetID="10" presetClass="entr" presetSubtype="0" fill="hold" grpId="1" nodeType="with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fade">
                                      <p:cBhvr>
                                        <p:cTn id="47" dur="750"/>
                                        <p:tgtEl>
                                          <p:spTgt spid="68"/>
                                        </p:tgtEl>
                                      </p:cBhvr>
                                    </p:animEffect>
                                  </p:childTnLst>
                                </p:cTn>
                              </p:par>
                            </p:childTnLst>
                          </p:cTn>
                        </p:par>
                        <p:par>
                          <p:cTn id="48" fill="hold">
                            <p:stCondLst>
                              <p:cond delay="5850"/>
                            </p:stCondLst>
                            <p:childTnLst>
                              <p:par>
                                <p:cTn id="49" presetID="42" presetClass="entr" presetSubtype="0" fill="hold" grpId="0" nodeType="afterEffect">
                                  <p:stCondLst>
                                    <p:cond delay="0"/>
                                  </p:stCondLst>
                                  <p:childTnLst>
                                    <p:set>
                                      <p:cBhvr>
                                        <p:cTn id="50" dur="1" fill="hold">
                                          <p:stCondLst>
                                            <p:cond delay="0"/>
                                          </p:stCondLst>
                                        </p:cTn>
                                        <p:tgtEl>
                                          <p:spTgt spid="80"/>
                                        </p:tgtEl>
                                        <p:attrNameLst>
                                          <p:attrName>style.visibility</p:attrName>
                                        </p:attrNameLst>
                                      </p:cBhvr>
                                      <p:to>
                                        <p:strVal val="visible"/>
                                      </p:to>
                                    </p:set>
                                    <p:animEffect transition="in" filter="fade">
                                      <p:cBhvr>
                                        <p:cTn id="51" dur="750"/>
                                        <p:tgtEl>
                                          <p:spTgt spid="80"/>
                                        </p:tgtEl>
                                      </p:cBhvr>
                                    </p:animEffect>
                                    <p:anim calcmode="lin" valueType="num">
                                      <p:cBhvr>
                                        <p:cTn id="52" dur="750" fill="hold"/>
                                        <p:tgtEl>
                                          <p:spTgt spid="80"/>
                                        </p:tgtEl>
                                        <p:attrNameLst>
                                          <p:attrName>ppt_x</p:attrName>
                                        </p:attrNameLst>
                                      </p:cBhvr>
                                      <p:tavLst>
                                        <p:tav tm="0">
                                          <p:val>
                                            <p:strVal val="#ppt_x"/>
                                          </p:val>
                                        </p:tav>
                                        <p:tav tm="100000">
                                          <p:val>
                                            <p:strVal val="#ppt_x"/>
                                          </p:val>
                                        </p:tav>
                                      </p:tavLst>
                                    </p:anim>
                                    <p:anim calcmode="lin" valueType="num">
                                      <p:cBhvr>
                                        <p:cTn id="53" dur="750" fill="hold"/>
                                        <p:tgtEl>
                                          <p:spTgt spid="80"/>
                                        </p:tgtEl>
                                        <p:attrNameLst>
                                          <p:attrName>ppt_y</p:attrName>
                                        </p:attrNameLst>
                                      </p:cBhvr>
                                      <p:tavLst>
                                        <p:tav tm="0">
                                          <p:val>
                                            <p:strVal val="#ppt_y+.1"/>
                                          </p:val>
                                        </p:tav>
                                        <p:tav tm="100000">
                                          <p:val>
                                            <p:strVal val="#ppt_y"/>
                                          </p:val>
                                        </p:tav>
                                      </p:tavLst>
                                    </p:anim>
                                  </p:childTnLst>
                                </p:cTn>
                              </p:par>
                            </p:childTnLst>
                          </p:cTn>
                        </p:par>
                        <p:par>
                          <p:cTn id="54" fill="hold">
                            <p:stCondLst>
                              <p:cond delay="6600"/>
                            </p:stCondLst>
                            <p:childTnLst>
                              <p:par>
                                <p:cTn id="55" presetID="53" presetClass="entr" presetSubtype="16" fill="hold" grpId="0" nodeType="afterEffect">
                                  <p:stCondLst>
                                    <p:cond delay="0"/>
                                  </p:stCondLst>
                                  <p:iterate type="lt">
                                    <p:tmPct val="10000"/>
                                  </p:iterate>
                                  <p:childTnLst>
                                    <p:set>
                                      <p:cBhvr>
                                        <p:cTn id="56" dur="1" fill="hold">
                                          <p:stCondLst>
                                            <p:cond delay="0"/>
                                          </p:stCondLst>
                                        </p:cTn>
                                        <p:tgtEl>
                                          <p:spTgt spid="48"/>
                                        </p:tgtEl>
                                        <p:attrNameLst>
                                          <p:attrName>style.visibility</p:attrName>
                                        </p:attrNameLst>
                                      </p:cBhvr>
                                      <p:to>
                                        <p:strVal val="visible"/>
                                      </p:to>
                                    </p:set>
                                    <p:anim calcmode="lin" valueType="num">
                                      <p:cBhvr>
                                        <p:cTn id="57" dur="250" fill="hold"/>
                                        <p:tgtEl>
                                          <p:spTgt spid="48"/>
                                        </p:tgtEl>
                                        <p:attrNameLst>
                                          <p:attrName>ppt_w</p:attrName>
                                        </p:attrNameLst>
                                      </p:cBhvr>
                                      <p:tavLst>
                                        <p:tav tm="0">
                                          <p:val>
                                            <p:fltVal val="0"/>
                                          </p:val>
                                        </p:tav>
                                        <p:tav tm="100000">
                                          <p:val>
                                            <p:strVal val="#ppt_w"/>
                                          </p:val>
                                        </p:tav>
                                      </p:tavLst>
                                    </p:anim>
                                    <p:anim calcmode="lin" valueType="num">
                                      <p:cBhvr>
                                        <p:cTn id="58" dur="250" fill="hold"/>
                                        <p:tgtEl>
                                          <p:spTgt spid="48"/>
                                        </p:tgtEl>
                                        <p:attrNameLst>
                                          <p:attrName>ppt_h</p:attrName>
                                        </p:attrNameLst>
                                      </p:cBhvr>
                                      <p:tavLst>
                                        <p:tav tm="0">
                                          <p:val>
                                            <p:fltVal val="0"/>
                                          </p:val>
                                        </p:tav>
                                        <p:tav tm="100000">
                                          <p:val>
                                            <p:strVal val="#ppt_h"/>
                                          </p:val>
                                        </p:tav>
                                      </p:tavLst>
                                    </p:anim>
                                    <p:animEffect transition="in" filter="fade">
                                      <p:cBhvr>
                                        <p:cTn id="59" dur="250"/>
                                        <p:tgtEl>
                                          <p:spTgt spid="48"/>
                                        </p:tgtEl>
                                      </p:cBhvr>
                                    </p:animEffect>
                                  </p:childTnLst>
                                </p:cTn>
                              </p:par>
                            </p:childTnLst>
                          </p:cTn>
                        </p:par>
                        <p:par>
                          <p:cTn id="60" fill="hold">
                            <p:stCondLst>
                              <p:cond delay="8175"/>
                            </p:stCondLst>
                            <p:childTnLst>
                              <p:par>
                                <p:cTn id="61" presetID="2" presetClass="entr" presetSubtype="2" decel="52000" fill="hold" nodeType="afterEffect">
                                  <p:stCondLst>
                                    <p:cond delay="0"/>
                                  </p:stCondLst>
                                  <p:childTnLst>
                                    <p:set>
                                      <p:cBhvr>
                                        <p:cTn id="62" dur="1" fill="hold">
                                          <p:stCondLst>
                                            <p:cond delay="0"/>
                                          </p:stCondLst>
                                        </p:cTn>
                                        <p:tgtEl>
                                          <p:spTgt spid="4"/>
                                        </p:tgtEl>
                                        <p:attrNameLst>
                                          <p:attrName>style.visibility</p:attrName>
                                        </p:attrNameLst>
                                      </p:cBhvr>
                                      <p:to>
                                        <p:strVal val="visible"/>
                                      </p:to>
                                    </p:set>
                                    <p:anim calcmode="lin" valueType="num">
                                      <p:cBhvr additive="base">
                                        <p:cTn id="63" dur="1000" fill="hold"/>
                                        <p:tgtEl>
                                          <p:spTgt spid="4"/>
                                        </p:tgtEl>
                                        <p:attrNameLst>
                                          <p:attrName>ppt_x</p:attrName>
                                        </p:attrNameLst>
                                      </p:cBhvr>
                                      <p:tavLst>
                                        <p:tav tm="0">
                                          <p:val>
                                            <p:strVal val="1+#ppt_w/2"/>
                                          </p:val>
                                        </p:tav>
                                        <p:tav tm="100000">
                                          <p:val>
                                            <p:strVal val="#ppt_x"/>
                                          </p:val>
                                        </p:tav>
                                      </p:tavLst>
                                    </p:anim>
                                    <p:anim calcmode="lin" valueType="num">
                                      <p:cBhvr additive="base">
                                        <p:cTn id="64" dur="1000" fill="hold"/>
                                        <p:tgtEl>
                                          <p:spTgt spid="4"/>
                                        </p:tgtEl>
                                        <p:attrNameLst>
                                          <p:attrName>ppt_y</p:attrName>
                                        </p:attrNameLst>
                                      </p:cBhvr>
                                      <p:tavLst>
                                        <p:tav tm="0">
                                          <p:val>
                                            <p:strVal val="#ppt_y"/>
                                          </p:val>
                                        </p:tav>
                                        <p:tav tm="100000">
                                          <p:val>
                                            <p:strVal val="#ppt_y"/>
                                          </p:val>
                                        </p:tav>
                                      </p:tavLst>
                                    </p:anim>
                                  </p:childTnLst>
                                </p:cTn>
                              </p:par>
                              <p:par>
                                <p:cTn id="65" presetID="10" presetClass="entr" presetSubtype="0" fill="hold" nodeType="with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fade">
                                      <p:cBhvr>
                                        <p:cTn id="67" dur="1000"/>
                                        <p:tgtEl>
                                          <p:spTgt spid="4"/>
                                        </p:tgtEl>
                                      </p:cBhvr>
                                    </p:animEffect>
                                  </p:childTnLst>
                                </p:cTn>
                              </p:par>
                            </p:childTnLst>
                          </p:cTn>
                        </p:par>
                        <p:par>
                          <p:cTn id="68" fill="hold">
                            <p:stCondLst>
                              <p:cond delay="9175"/>
                            </p:stCondLst>
                            <p:childTnLst>
                              <p:par>
                                <p:cTn id="69" presetID="2" presetClass="entr" presetSubtype="8" decel="52000" fill="hold" grpId="0" nodeType="afterEffect">
                                  <p:stCondLst>
                                    <p:cond delay="0"/>
                                  </p:stCondLst>
                                  <p:childTnLst>
                                    <p:set>
                                      <p:cBhvr>
                                        <p:cTn id="70" dur="1" fill="hold">
                                          <p:stCondLst>
                                            <p:cond delay="0"/>
                                          </p:stCondLst>
                                        </p:cTn>
                                        <p:tgtEl>
                                          <p:spTgt spid="73"/>
                                        </p:tgtEl>
                                        <p:attrNameLst>
                                          <p:attrName>style.visibility</p:attrName>
                                        </p:attrNameLst>
                                      </p:cBhvr>
                                      <p:to>
                                        <p:strVal val="visible"/>
                                      </p:to>
                                    </p:set>
                                    <p:anim calcmode="lin" valueType="num">
                                      <p:cBhvr additive="base">
                                        <p:cTn id="71" dur="750" fill="hold"/>
                                        <p:tgtEl>
                                          <p:spTgt spid="73"/>
                                        </p:tgtEl>
                                        <p:attrNameLst>
                                          <p:attrName>ppt_x</p:attrName>
                                        </p:attrNameLst>
                                      </p:cBhvr>
                                      <p:tavLst>
                                        <p:tav tm="0">
                                          <p:val>
                                            <p:strVal val="0-#ppt_w/2"/>
                                          </p:val>
                                        </p:tav>
                                        <p:tav tm="100000">
                                          <p:val>
                                            <p:strVal val="#ppt_x"/>
                                          </p:val>
                                        </p:tav>
                                      </p:tavLst>
                                    </p:anim>
                                    <p:anim calcmode="lin" valueType="num">
                                      <p:cBhvr additive="base">
                                        <p:cTn id="72" dur="750" fill="hold"/>
                                        <p:tgtEl>
                                          <p:spTgt spid="73"/>
                                        </p:tgtEl>
                                        <p:attrNameLst>
                                          <p:attrName>ppt_y</p:attrName>
                                        </p:attrNameLst>
                                      </p:cBhvr>
                                      <p:tavLst>
                                        <p:tav tm="0">
                                          <p:val>
                                            <p:strVal val="#ppt_y"/>
                                          </p:val>
                                        </p:tav>
                                        <p:tav tm="100000">
                                          <p:val>
                                            <p:strVal val="#ppt_y"/>
                                          </p:val>
                                        </p:tav>
                                      </p:tavLst>
                                    </p:anim>
                                  </p:childTnLst>
                                </p:cTn>
                              </p:par>
                              <p:par>
                                <p:cTn id="73" presetID="10" presetClass="entr" presetSubtype="0" fill="hold" grpId="1" nodeType="withEffect">
                                  <p:stCondLst>
                                    <p:cond delay="0"/>
                                  </p:stCondLst>
                                  <p:childTnLst>
                                    <p:set>
                                      <p:cBhvr>
                                        <p:cTn id="74" dur="1" fill="hold">
                                          <p:stCondLst>
                                            <p:cond delay="0"/>
                                          </p:stCondLst>
                                        </p:cTn>
                                        <p:tgtEl>
                                          <p:spTgt spid="73"/>
                                        </p:tgtEl>
                                        <p:attrNameLst>
                                          <p:attrName>style.visibility</p:attrName>
                                        </p:attrNameLst>
                                      </p:cBhvr>
                                      <p:to>
                                        <p:strVal val="visible"/>
                                      </p:to>
                                    </p:set>
                                    <p:animEffect transition="in" filter="fade">
                                      <p:cBhvr>
                                        <p:cTn id="75" dur="750"/>
                                        <p:tgtEl>
                                          <p:spTgt spid="73"/>
                                        </p:tgtEl>
                                      </p:cBhvr>
                                    </p:animEffect>
                                  </p:childTnLst>
                                </p:cTn>
                              </p:par>
                            </p:childTnLst>
                          </p:cTn>
                        </p:par>
                        <p:par>
                          <p:cTn id="76" fill="hold">
                            <p:stCondLst>
                              <p:cond delay="9925"/>
                            </p:stCondLst>
                            <p:childTnLst>
                              <p:par>
                                <p:cTn id="77" presetID="42" presetClass="entr" presetSubtype="0" fill="hold" grpId="0" nodeType="afterEffect">
                                  <p:stCondLst>
                                    <p:cond delay="0"/>
                                  </p:stCondLst>
                                  <p:childTnLst>
                                    <p:set>
                                      <p:cBhvr>
                                        <p:cTn id="78" dur="1" fill="hold">
                                          <p:stCondLst>
                                            <p:cond delay="0"/>
                                          </p:stCondLst>
                                        </p:cTn>
                                        <p:tgtEl>
                                          <p:spTgt spid="83"/>
                                        </p:tgtEl>
                                        <p:attrNameLst>
                                          <p:attrName>style.visibility</p:attrName>
                                        </p:attrNameLst>
                                      </p:cBhvr>
                                      <p:to>
                                        <p:strVal val="visible"/>
                                      </p:to>
                                    </p:set>
                                    <p:animEffect transition="in" filter="fade">
                                      <p:cBhvr>
                                        <p:cTn id="79" dur="750"/>
                                        <p:tgtEl>
                                          <p:spTgt spid="83"/>
                                        </p:tgtEl>
                                      </p:cBhvr>
                                    </p:animEffect>
                                    <p:anim calcmode="lin" valueType="num">
                                      <p:cBhvr>
                                        <p:cTn id="80" dur="750" fill="hold"/>
                                        <p:tgtEl>
                                          <p:spTgt spid="83"/>
                                        </p:tgtEl>
                                        <p:attrNameLst>
                                          <p:attrName>ppt_x</p:attrName>
                                        </p:attrNameLst>
                                      </p:cBhvr>
                                      <p:tavLst>
                                        <p:tav tm="0">
                                          <p:val>
                                            <p:strVal val="#ppt_x"/>
                                          </p:val>
                                        </p:tav>
                                        <p:tav tm="100000">
                                          <p:val>
                                            <p:strVal val="#ppt_x"/>
                                          </p:val>
                                        </p:tav>
                                      </p:tavLst>
                                    </p:anim>
                                    <p:anim calcmode="lin" valueType="num">
                                      <p:cBhvr>
                                        <p:cTn id="81" dur="750" fill="hold"/>
                                        <p:tgtEl>
                                          <p:spTgt spid="83"/>
                                        </p:tgtEl>
                                        <p:attrNameLst>
                                          <p:attrName>ppt_y</p:attrName>
                                        </p:attrNameLst>
                                      </p:cBhvr>
                                      <p:tavLst>
                                        <p:tav tm="0">
                                          <p:val>
                                            <p:strVal val="#ppt_y+.1"/>
                                          </p:val>
                                        </p:tav>
                                        <p:tav tm="100000">
                                          <p:val>
                                            <p:strVal val="#ppt_y"/>
                                          </p:val>
                                        </p:tav>
                                      </p:tavLst>
                                    </p:anim>
                                  </p:childTnLst>
                                </p:cTn>
                              </p:par>
                            </p:childTnLst>
                          </p:cTn>
                        </p:par>
                        <p:par>
                          <p:cTn id="82" fill="hold">
                            <p:stCondLst>
                              <p:cond delay="10675"/>
                            </p:stCondLst>
                            <p:childTnLst>
                              <p:par>
                                <p:cTn id="83" presetID="53" presetClass="entr" presetSubtype="16" fill="hold" grpId="0" nodeType="afterEffect">
                                  <p:stCondLst>
                                    <p:cond delay="0"/>
                                  </p:stCondLst>
                                  <p:iterate type="lt">
                                    <p:tmPct val="10000"/>
                                  </p:iterate>
                                  <p:childTnLst>
                                    <p:set>
                                      <p:cBhvr>
                                        <p:cTn id="84" dur="1" fill="hold">
                                          <p:stCondLst>
                                            <p:cond delay="0"/>
                                          </p:stCondLst>
                                        </p:cTn>
                                        <p:tgtEl>
                                          <p:spTgt spid="49"/>
                                        </p:tgtEl>
                                        <p:attrNameLst>
                                          <p:attrName>style.visibility</p:attrName>
                                        </p:attrNameLst>
                                      </p:cBhvr>
                                      <p:to>
                                        <p:strVal val="visible"/>
                                      </p:to>
                                    </p:set>
                                    <p:anim calcmode="lin" valueType="num">
                                      <p:cBhvr>
                                        <p:cTn id="85" dur="250" fill="hold"/>
                                        <p:tgtEl>
                                          <p:spTgt spid="49"/>
                                        </p:tgtEl>
                                        <p:attrNameLst>
                                          <p:attrName>ppt_w</p:attrName>
                                        </p:attrNameLst>
                                      </p:cBhvr>
                                      <p:tavLst>
                                        <p:tav tm="0">
                                          <p:val>
                                            <p:fltVal val="0"/>
                                          </p:val>
                                        </p:tav>
                                        <p:tav tm="100000">
                                          <p:val>
                                            <p:strVal val="#ppt_w"/>
                                          </p:val>
                                        </p:tav>
                                      </p:tavLst>
                                    </p:anim>
                                    <p:anim calcmode="lin" valueType="num">
                                      <p:cBhvr>
                                        <p:cTn id="86" dur="250" fill="hold"/>
                                        <p:tgtEl>
                                          <p:spTgt spid="49"/>
                                        </p:tgtEl>
                                        <p:attrNameLst>
                                          <p:attrName>ppt_h</p:attrName>
                                        </p:attrNameLst>
                                      </p:cBhvr>
                                      <p:tavLst>
                                        <p:tav tm="0">
                                          <p:val>
                                            <p:fltVal val="0"/>
                                          </p:val>
                                        </p:tav>
                                        <p:tav tm="100000">
                                          <p:val>
                                            <p:strVal val="#ppt_h"/>
                                          </p:val>
                                        </p:tav>
                                      </p:tavLst>
                                    </p:anim>
                                    <p:animEffect transition="in" filter="fade">
                                      <p:cBhvr>
                                        <p:cTn id="87" dur="2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8" grpId="1" animBg="1"/>
      <p:bldP spid="73" grpId="0" animBg="1"/>
      <p:bldP spid="73" grpId="1" animBg="1"/>
      <p:bldP spid="47" grpId="0"/>
      <p:bldP spid="48" grpId="0"/>
      <p:bldP spid="49" grpId="0"/>
      <p:bldP spid="63" grpId="0" animBg="1"/>
      <p:bldP spid="63" grpId="1" animBg="1"/>
      <p:bldP spid="78" grpId="0" animBg="1"/>
      <p:bldP spid="80" grpId="0" animBg="1"/>
      <p:bldP spid="8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65170" y="2349097"/>
            <a:ext cx="11883528" cy="4911239"/>
          </a:xfrm>
          <a:prstGeom prst="rect">
            <a:avLst/>
          </a:prstGeom>
        </p:spPr>
      </p:pic>
      <p:grpSp>
        <p:nvGrpSpPr>
          <p:cNvPr id="6" name="组合 5"/>
          <p:cNvGrpSpPr/>
          <p:nvPr/>
        </p:nvGrpSpPr>
        <p:grpSpPr>
          <a:xfrm rot="8869549">
            <a:off x="4788667" y="1391678"/>
            <a:ext cx="2984251" cy="1255288"/>
            <a:chOff x="4105117" y="764592"/>
            <a:chExt cx="2984251" cy="1255288"/>
          </a:xfrm>
        </p:grpSpPr>
        <p:sp>
          <p:nvSpPr>
            <p:cNvPr id="85" name="Freeform 34"/>
            <p:cNvSpPr>
              <a:spLocks noEditPoints="1"/>
            </p:cNvSpPr>
            <p:nvPr/>
          </p:nvSpPr>
          <p:spPr bwMode="auto">
            <a:xfrm flipH="1">
              <a:off x="4105117" y="764592"/>
              <a:ext cx="686851" cy="445337"/>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bg1"/>
            </a:solidFill>
            <a:ln>
              <a:noFill/>
            </a:ln>
          </p:spPr>
          <p:txBody>
            <a:bodyPr vert="horz" wrap="square" lIns="91440" tIns="45720" rIns="91440" bIns="45720" numCol="1" anchor="t" anchorCtr="0" compatLnSpc="1"/>
            <a:lstStyle/>
            <a:p>
              <a:endParaRPr lang="zh-CN" altLang="en-US">
                <a:cs typeface="+mn-ea"/>
                <a:sym typeface="+mn-lt"/>
              </a:endParaRPr>
            </a:p>
          </p:txBody>
        </p:sp>
        <p:sp>
          <p:nvSpPr>
            <p:cNvPr id="86" name="任意多边形 85"/>
            <p:cNvSpPr/>
            <p:nvPr/>
          </p:nvSpPr>
          <p:spPr>
            <a:xfrm>
              <a:off x="4859515" y="1043962"/>
              <a:ext cx="2229853" cy="975918"/>
            </a:xfrm>
            <a:custGeom>
              <a:avLst/>
              <a:gdLst>
                <a:gd name="connsiteX0" fmla="*/ 0 w 2229853"/>
                <a:gd name="connsiteY0" fmla="*/ 0 h 1090863"/>
                <a:gd name="connsiteX1" fmla="*/ 914400 w 2229853"/>
                <a:gd name="connsiteY1" fmla="*/ 240632 h 1090863"/>
                <a:gd name="connsiteX2" fmla="*/ 1042737 w 2229853"/>
                <a:gd name="connsiteY2" fmla="*/ 850232 h 1090863"/>
                <a:gd name="connsiteX3" fmla="*/ 2229853 w 2229853"/>
                <a:gd name="connsiteY3" fmla="*/ 1090863 h 1090863"/>
              </a:gdLst>
              <a:ahLst/>
              <a:cxnLst>
                <a:cxn ang="0">
                  <a:pos x="connsiteX0" y="connsiteY0"/>
                </a:cxn>
                <a:cxn ang="0">
                  <a:pos x="connsiteX1" y="connsiteY1"/>
                </a:cxn>
                <a:cxn ang="0">
                  <a:pos x="connsiteX2" y="connsiteY2"/>
                </a:cxn>
                <a:cxn ang="0">
                  <a:pos x="connsiteX3" y="connsiteY3"/>
                </a:cxn>
              </a:cxnLst>
              <a:rect l="l" t="t" r="r" b="b"/>
              <a:pathLst>
                <a:path w="2229853" h="1090863">
                  <a:moveTo>
                    <a:pt x="0" y="0"/>
                  </a:moveTo>
                  <a:cubicBezTo>
                    <a:pt x="370305" y="49463"/>
                    <a:pt x="740611" y="98927"/>
                    <a:pt x="914400" y="240632"/>
                  </a:cubicBezTo>
                  <a:cubicBezTo>
                    <a:pt x="1088189" y="382337"/>
                    <a:pt x="823495" y="708527"/>
                    <a:pt x="1042737" y="850232"/>
                  </a:cubicBezTo>
                  <a:cubicBezTo>
                    <a:pt x="1261979" y="991937"/>
                    <a:pt x="1745916" y="1041400"/>
                    <a:pt x="2229853" y="1090863"/>
                  </a:cubicBezTo>
                </a:path>
              </a:pathLst>
            </a:custGeom>
            <a:noFill/>
            <a:ln w="19050" cap="rnd">
              <a:solidFill>
                <a:schemeClr val="bg1"/>
              </a:solidFill>
              <a:prstDash val="lg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文本框 13"/>
          <p:cNvSpPr txBox="1"/>
          <p:nvPr/>
        </p:nvSpPr>
        <p:spPr>
          <a:xfrm>
            <a:off x="3126333" y="2930854"/>
            <a:ext cx="5927074" cy="923330"/>
          </a:xfrm>
          <a:prstGeom prst="rect">
            <a:avLst/>
          </a:prstGeom>
          <a:noFill/>
        </p:spPr>
        <p:txBody>
          <a:bodyPr wrap="square" rtlCol="0">
            <a:spAutoFit/>
          </a:bodyPr>
          <a:lstStyle/>
          <a:p>
            <a:r>
              <a:rPr lang="zh-CN" altLang="en-US" sz="5400" dirty="0">
                <a:solidFill>
                  <a:schemeClr val="bg1"/>
                </a:solidFill>
                <a:cs typeface="+mn-ea"/>
                <a:sym typeface="+mn-lt"/>
              </a:rPr>
              <a:t>感谢你的</a:t>
            </a:r>
            <a:r>
              <a:rPr lang="zh-CN" altLang="en-US" sz="5400" dirty="0">
                <a:solidFill>
                  <a:srgbClr val="FFC000"/>
                </a:solidFill>
                <a:cs typeface="+mn-ea"/>
                <a:sym typeface="+mn-lt"/>
              </a:rPr>
              <a:t>耐心</a:t>
            </a:r>
            <a:r>
              <a:rPr lang="zh-CN" altLang="en-US" sz="5400" dirty="0">
                <a:solidFill>
                  <a:schemeClr val="bg1"/>
                </a:solidFill>
                <a:cs typeface="+mn-ea"/>
                <a:sym typeface="+mn-lt"/>
              </a:rPr>
              <a:t>倾听</a:t>
            </a: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5" y="4437117"/>
            <a:ext cx="8607439" cy="16927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资料下载：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www.1ppt.com/ziliao/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范文下载：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www.1ppt.com/fanwen/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试卷下载：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pic>
        <p:nvPicPr>
          <p:cNvPr id="10" name="图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4403" y="315180"/>
            <a:ext cx="10282184" cy="2681772"/>
          </a:xfrm>
          <a:prstGeom prst="rect">
            <a:avLst/>
          </a:prstGeom>
          <a:noFill/>
          <a:ln>
            <a:noFill/>
          </a:ln>
        </p:spPr>
      </p:pic>
      <p:sp>
        <p:nvSpPr>
          <p:cNvPr id="15" name="Rectangle 3"/>
          <p:cNvSpPr>
            <a:spLocks noChangeArrowheads="1"/>
          </p:cNvSpPr>
          <p:nvPr/>
        </p:nvSpPr>
        <p:spPr bwMode="auto">
          <a:xfrm>
            <a:off x="624421" y="3097348"/>
            <a:ext cx="5471583" cy="1618679"/>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不限次数的用于您个人</a:t>
            </a:r>
            <a:r>
              <a:rPr lang="en-US" altLang="zh-CN" sz="1200" kern="0" dirty="0">
                <a:solidFill>
                  <a:prstClr val="white"/>
                </a:solidFill>
                <a:latin typeface="微软雅黑" pitchFamily="34" charset="-122"/>
                <a:ea typeface="微软雅黑" pitchFamily="34" charset="-122"/>
              </a:rPr>
              <a:t>/</a:t>
            </a:r>
            <a:r>
              <a:rPr lang="zh-CN" altLang="en-US" sz="1200" kern="0" dirty="0">
                <a:solidFill>
                  <a:prstClr val="white"/>
                </a:solidFill>
                <a:latin typeface="微软雅黑" pitchFamily="34" charset="-122"/>
                <a:ea typeface="微软雅黑" pitchFamily="34" charset="-122"/>
              </a:rPr>
              <a:t>公司、企业的商业演示。</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9"/>
            <a:ext cx="5471584" cy="154667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用于任何形式的在线付费下载。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收集整理我们发布的免费资源后，刻录光碟销售。</a:t>
            </a:r>
            <a:endParaRPr lang="zh-CN" altLang="en-GB" sz="1200" kern="0" dirty="0">
              <a:solidFill>
                <a:prstClr val="white"/>
              </a:solidFill>
              <a:latin typeface="微软雅黑" pitchFamily="34" charset="-122"/>
              <a:ea typeface="微软雅黑" pitchFamily="34" charset="-122"/>
            </a:endParaRPr>
          </a:p>
        </p:txBody>
      </p:sp>
      <p:pic>
        <p:nvPicPr>
          <p:cNvPr id="17" name="Picture 10" descr="png-064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775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1" descr="png-06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645336" y="3097345"/>
            <a:ext cx="52493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246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图片 12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28530" y="2858877"/>
            <a:ext cx="11883528" cy="4911239"/>
          </a:xfrm>
          <a:prstGeom prst="rect">
            <a:avLst/>
          </a:prstGeom>
        </p:spPr>
      </p:pic>
      <p:pic>
        <p:nvPicPr>
          <p:cNvPr id="2" name="图片 1"/>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a:ext>
            </a:extLst>
          </a:blip>
          <a:stretch>
            <a:fillRect/>
          </a:stretch>
        </p:blipFill>
        <p:spPr>
          <a:xfrm rot="16200000">
            <a:off x="3993073" y="-302046"/>
            <a:ext cx="5023884" cy="7462092"/>
          </a:xfrm>
          <a:prstGeom prst="rect">
            <a:avLst/>
          </a:prstGeom>
        </p:spPr>
      </p:pic>
      <p:grpSp>
        <p:nvGrpSpPr>
          <p:cNvPr id="87" name="Group 4"/>
          <p:cNvGrpSpPr>
            <a:grpSpLocks noChangeAspect="1"/>
          </p:cNvGrpSpPr>
          <p:nvPr/>
        </p:nvGrpSpPr>
        <p:grpSpPr bwMode="auto">
          <a:xfrm rot="2107153">
            <a:off x="1582108" y="1253429"/>
            <a:ext cx="875392" cy="556073"/>
            <a:chOff x="4695" y="752"/>
            <a:chExt cx="880" cy="559"/>
          </a:xfrm>
          <a:solidFill>
            <a:schemeClr val="bg1"/>
          </a:solidFill>
        </p:grpSpPr>
        <p:sp>
          <p:nvSpPr>
            <p:cNvPr id="88" name="Freeform 8"/>
            <p:cNvSpPr/>
            <p:nvPr/>
          </p:nvSpPr>
          <p:spPr bwMode="auto">
            <a:xfrm>
              <a:off x="4695" y="847"/>
              <a:ext cx="162" cy="464"/>
            </a:xfrm>
            <a:custGeom>
              <a:avLst/>
              <a:gdLst>
                <a:gd name="T0" fmla="*/ 4 w 68"/>
                <a:gd name="T1" fmla="*/ 11 h 196"/>
                <a:gd name="T2" fmla="*/ 52 w 68"/>
                <a:gd name="T3" fmla="*/ 189 h 196"/>
                <a:gd name="T4" fmla="*/ 67 w 68"/>
                <a:gd name="T5" fmla="*/ 185 h 196"/>
                <a:gd name="T6" fmla="*/ 18 w 68"/>
                <a:gd name="T7" fmla="*/ 5 h 196"/>
                <a:gd name="T8" fmla="*/ 4 w 68"/>
                <a:gd name="T9" fmla="*/ 11 h 196"/>
              </a:gdLst>
              <a:ahLst/>
              <a:cxnLst>
                <a:cxn ang="0">
                  <a:pos x="T0" y="T1"/>
                </a:cxn>
                <a:cxn ang="0">
                  <a:pos x="T2" y="T3"/>
                </a:cxn>
                <a:cxn ang="0">
                  <a:pos x="T4" y="T5"/>
                </a:cxn>
                <a:cxn ang="0">
                  <a:pos x="T6" y="T7"/>
                </a:cxn>
                <a:cxn ang="0">
                  <a:pos x="T8" y="T9"/>
                </a:cxn>
              </a:cxnLst>
              <a:rect l="0" t="0" r="r" b="b"/>
              <a:pathLst>
                <a:path w="68" h="196">
                  <a:moveTo>
                    <a:pt x="4" y="11"/>
                  </a:moveTo>
                  <a:cubicBezTo>
                    <a:pt x="35" y="65"/>
                    <a:pt x="39" y="130"/>
                    <a:pt x="52" y="189"/>
                  </a:cubicBezTo>
                  <a:cubicBezTo>
                    <a:pt x="53" y="196"/>
                    <a:pt x="68" y="192"/>
                    <a:pt x="67" y="185"/>
                  </a:cubicBezTo>
                  <a:cubicBezTo>
                    <a:pt x="53" y="124"/>
                    <a:pt x="49" y="60"/>
                    <a:pt x="18" y="5"/>
                  </a:cubicBezTo>
                  <a:cubicBezTo>
                    <a:pt x="15" y="0"/>
                    <a:pt x="0" y="5"/>
                    <a:pt x="4"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89" name="Freeform 9"/>
            <p:cNvSpPr/>
            <p:nvPr/>
          </p:nvSpPr>
          <p:spPr bwMode="auto">
            <a:xfrm>
              <a:off x="4752" y="979"/>
              <a:ext cx="304" cy="57"/>
            </a:xfrm>
            <a:custGeom>
              <a:avLst/>
              <a:gdLst>
                <a:gd name="T0" fmla="*/ 10 w 128"/>
                <a:gd name="T1" fmla="*/ 24 h 24"/>
                <a:gd name="T2" fmla="*/ 119 w 128"/>
                <a:gd name="T3" fmla="*/ 6 h 24"/>
                <a:gd name="T4" fmla="*/ 110 w 128"/>
                <a:gd name="T5" fmla="*/ 2 h 24"/>
                <a:gd name="T6" fmla="*/ 16 w 128"/>
                <a:gd name="T7" fmla="*/ 16 h 24"/>
                <a:gd name="T8" fmla="*/ 10 w 128"/>
                <a:gd name="T9" fmla="*/ 24 h 24"/>
              </a:gdLst>
              <a:ahLst/>
              <a:cxnLst>
                <a:cxn ang="0">
                  <a:pos x="T0" y="T1"/>
                </a:cxn>
                <a:cxn ang="0">
                  <a:pos x="T2" y="T3"/>
                </a:cxn>
                <a:cxn ang="0">
                  <a:pos x="T4" y="T5"/>
                </a:cxn>
                <a:cxn ang="0">
                  <a:pos x="T6" y="T7"/>
                </a:cxn>
                <a:cxn ang="0">
                  <a:pos x="T8" y="T9"/>
                </a:cxn>
              </a:cxnLst>
              <a:rect l="0" t="0" r="r" b="b"/>
              <a:pathLst>
                <a:path w="128" h="24">
                  <a:moveTo>
                    <a:pt x="10" y="24"/>
                  </a:moveTo>
                  <a:cubicBezTo>
                    <a:pt x="47" y="24"/>
                    <a:pt x="86" y="24"/>
                    <a:pt x="119" y="6"/>
                  </a:cubicBezTo>
                  <a:cubicBezTo>
                    <a:pt x="128" y="1"/>
                    <a:pt x="114" y="0"/>
                    <a:pt x="110" y="2"/>
                  </a:cubicBezTo>
                  <a:cubicBezTo>
                    <a:pt x="82" y="18"/>
                    <a:pt x="47" y="16"/>
                    <a:pt x="16" y="16"/>
                  </a:cubicBezTo>
                  <a:cubicBezTo>
                    <a:pt x="11" y="16"/>
                    <a:pt x="0" y="24"/>
                    <a:pt x="1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0" name="Freeform 10"/>
            <p:cNvSpPr/>
            <p:nvPr/>
          </p:nvSpPr>
          <p:spPr bwMode="auto">
            <a:xfrm>
              <a:off x="4892" y="821"/>
              <a:ext cx="185" cy="431"/>
            </a:xfrm>
            <a:custGeom>
              <a:avLst/>
              <a:gdLst>
                <a:gd name="T0" fmla="*/ 4 w 78"/>
                <a:gd name="T1" fmla="*/ 10 h 182"/>
                <a:gd name="T2" fmla="*/ 61 w 78"/>
                <a:gd name="T3" fmla="*/ 177 h 182"/>
                <a:gd name="T4" fmla="*/ 76 w 78"/>
                <a:gd name="T5" fmla="*/ 173 h 182"/>
                <a:gd name="T6" fmla="*/ 18 w 78"/>
                <a:gd name="T7" fmla="*/ 4 h 182"/>
                <a:gd name="T8" fmla="*/ 4 w 78"/>
                <a:gd name="T9" fmla="*/ 10 h 182"/>
              </a:gdLst>
              <a:ahLst/>
              <a:cxnLst>
                <a:cxn ang="0">
                  <a:pos x="T0" y="T1"/>
                </a:cxn>
                <a:cxn ang="0">
                  <a:pos x="T2" y="T3"/>
                </a:cxn>
                <a:cxn ang="0">
                  <a:pos x="T4" y="T5"/>
                </a:cxn>
                <a:cxn ang="0">
                  <a:pos x="T6" y="T7"/>
                </a:cxn>
                <a:cxn ang="0">
                  <a:pos x="T8" y="T9"/>
                </a:cxn>
              </a:cxnLst>
              <a:rect l="0" t="0" r="r" b="b"/>
              <a:pathLst>
                <a:path w="78" h="182">
                  <a:moveTo>
                    <a:pt x="4" y="10"/>
                  </a:moveTo>
                  <a:cubicBezTo>
                    <a:pt x="43" y="55"/>
                    <a:pt x="47" y="121"/>
                    <a:pt x="61" y="177"/>
                  </a:cubicBezTo>
                  <a:cubicBezTo>
                    <a:pt x="63" y="182"/>
                    <a:pt x="78" y="178"/>
                    <a:pt x="76" y="173"/>
                  </a:cubicBezTo>
                  <a:cubicBezTo>
                    <a:pt x="62" y="116"/>
                    <a:pt x="57" y="50"/>
                    <a:pt x="18" y="4"/>
                  </a:cubicBezTo>
                  <a:cubicBezTo>
                    <a:pt x="15" y="0"/>
                    <a:pt x="0" y="5"/>
                    <a:pt x="4"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1" name="Freeform 11"/>
            <p:cNvSpPr/>
            <p:nvPr/>
          </p:nvSpPr>
          <p:spPr bwMode="auto">
            <a:xfrm>
              <a:off x="5044" y="811"/>
              <a:ext cx="355" cy="379"/>
            </a:xfrm>
            <a:custGeom>
              <a:avLst/>
              <a:gdLst>
                <a:gd name="T0" fmla="*/ 18 w 150"/>
                <a:gd name="T1" fmla="*/ 30 h 160"/>
                <a:gd name="T2" fmla="*/ 56 w 150"/>
                <a:gd name="T3" fmla="*/ 39 h 160"/>
                <a:gd name="T4" fmla="*/ 58 w 150"/>
                <a:gd name="T5" fmla="*/ 105 h 160"/>
                <a:gd name="T6" fmla="*/ 76 w 150"/>
                <a:gd name="T7" fmla="*/ 150 h 160"/>
                <a:gd name="T8" fmla="*/ 142 w 150"/>
                <a:gd name="T9" fmla="*/ 129 h 160"/>
                <a:gd name="T10" fmla="*/ 132 w 150"/>
                <a:gd name="T11" fmla="*/ 124 h 160"/>
                <a:gd name="T12" fmla="*/ 77 w 150"/>
                <a:gd name="T13" fmla="*/ 128 h 160"/>
                <a:gd name="T14" fmla="*/ 73 w 150"/>
                <a:gd name="T15" fmla="*/ 62 h 160"/>
                <a:gd name="T16" fmla="*/ 62 w 150"/>
                <a:gd name="T17" fmla="*/ 14 h 160"/>
                <a:gd name="T18" fmla="*/ 9 w 150"/>
                <a:gd name="T19" fmla="*/ 24 h 160"/>
                <a:gd name="T20" fmla="*/ 18 w 150"/>
                <a:gd name="T21" fmla="*/ 3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0" h="160">
                  <a:moveTo>
                    <a:pt x="18" y="30"/>
                  </a:moveTo>
                  <a:cubicBezTo>
                    <a:pt x="37" y="17"/>
                    <a:pt x="52" y="13"/>
                    <a:pt x="56" y="39"/>
                  </a:cubicBezTo>
                  <a:cubicBezTo>
                    <a:pt x="60" y="60"/>
                    <a:pt x="57" y="83"/>
                    <a:pt x="58" y="105"/>
                  </a:cubicBezTo>
                  <a:cubicBezTo>
                    <a:pt x="59" y="121"/>
                    <a:pt x="60" y="142"/>
                    <a:pt x="76" y="150"/>
                  </a:cubicBezTo>
                  <a:cubicBezTo>
                    <a:pt x="97" y="160"/>
                    <a:pt x="125" y="141"/>
                    <a:pt x="142" y="129"/>
                  </a:cubicBezTo>
                  <a:cubicBezTo>
                    <a:pt x="150" y="124"/>
                    <a:pt x="137" y="120"/>
                    <a:pt x="132" y="124"/>
                  </a:cubicBezTo>
                  <a:cubicBezTo>
                    <a:pt x="116" y="135"/>
                    <a:pt x="87" y="156"/>
                    <a:pt x="77" y="128"/>
                  </a:cubicBezTo>
                  <a:cubicBezTo>
                    <a:pt x="70" y="108"/>
                    <a:pt x="73" y="83"/>
                    <a:pt x="73" y="62"/>
                  </a:cubicBezTo>
                  <a:cubicBezTo>
                    <a:pt x="73" y="47"/>
                    <a:pt x="74" y="25"/>
                    <a:pt x="62" y="14"/>
                  </a:cubicBezTo>
                  <a:cubicBezTo>
                    <a:pt x="47" y="0"/>
                    <a:pt x="22" y="16"/>
                    <a:pt x="9" y="24"/>
                  </a:cubicBezTo>
                  <a:cubicBezTo>
                    <a:pt x="0" y="30"/>
                    <a:pt x="13" y="33"/>
                    <a:pt x="1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2" name="Freeform 12"/>
            <p:cNvSpPr/>
            <p:nvPr/>
          </p:nvSpPr>
          <p:spPr bwMode="auto">
            <a:xfrm>
              <a:off x="5347" y="752"/>
              <a:ext cx="228" cy="275"/>
            </a:xfrm>
            <a:custGeom>
              <a:avLst/>
              <a:gdLst>
                <a:gd name="T0" fmla="*/ 49 w 96"/>
                <a:gd name="T1" fmla="*/ 17 h 116"/>
                <a:gd name="T2" fmla="*/ 0 w 96"/>
                <a:gd name="T3" fmla="*/ 73 h 116"/>
                <a:gd name="T4" fmla="*/ 60 w 96"/>
                <a:gd name="T5" fmla="*/ 107 h 116"/>
                <a:gd name="T6" fmla="*/ 95 w 96"/>
                <a:gd name="T7" fmla="*/ 52 h 116"/>
                <a:gd name="T8" fmla="*/ 40 w 96"/>
                <a:gd name="T9" fmla="*/ 1 h 116"/>
                <a:gd name="T10" fmla="*/ 31 w 96"/>
                <a:gd name="T11" fmla="*/ 8 h 116"/>
                <a:gd name="T12" fmla="*/ 73 w 96"/>
                <a:gd name="T13" fmla="*/ 85 h 116"/>
                <a:gd name="T14" fmla="*/ 23 w 96"/>
                <a:gd name="T15" fmla="*/ 92 h 116"/>
                <a:gd name="T16" fmla="*/ 15 w 96"/>
                <a:gd name="T17" fmla="*/ 58 h 116"/>
                <a:gd name="T18" fmla="*/ 39 w 96"/>
                <a:gd name="T19" fmla="*/ 24 h 116"/>
                <a:gd name="T20" fmla="*/ 49 w 96"/>
                <a:gd name="T21" fmla="*/ 1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6" h="116">
                  <a:moveTo>
                    <a:pt x="49" y="17"/>
                  </a:moveTo>
                  <a:cubicBezTo>
                    <a:pt x="17" y="15"/>
                    <a:pt x="0" y="44"/>
                    <a:pt x="0" y="73"/>
                  </a:cubicBezTo>
                  <a:cubicBezTo>
                    <a:pt x="0" y="103"/>
                    <a:pt x="34" y="116"/>
                    <a:pt x="60" y="107"/>
                  </a:cubicBezTo>
                  <a:cubicBezTo>
                    <a:pt x="82" y="98"/>
                    <a:pt x="95" y="76"/>
                    <a:pt x="95" y="52"/>
                  </a:cubicBezTo>
                  <a:cubicBezTo>
                    <a:pt x="96" y="20"/>
                    <a:pt x="69" y="3"/>
                    <a:pt x="40" y="1"/>
                  </a:cubicBezTo>
                  <a:cubicBezTo>
                    <a:pt x="36" y="0"/>
                    <a:pt x="23" y="7"/>
                    <a:pt x="31" y="8"/>
                  </a:cubicBezTo>
                  <a:cubicBezTo>
                    <a:pt x="72" y="11"/>
                    <a:pt x="92" y="48"/>
                    <a:pt x="73" y="85"/>
                  </a:cubicBezTo>
                  <a:cubicBezTo>
                    <a:pt x="62" y="105"/>
                    <a:pt x="39" y="108"/>
                    <a:pt x="23" y="92"/>
                  </a:cubicBezTo>
                  <a:cubicBezTo>
                    <a:pt x="14" y="84"/>
                    <a:pt x="14" y="69"/>
                    <a:pt x="15" y="58"/>
                  </a:cubicBezTo>
                  <a:cubicBezTo>
                    <a:pt x="17" y="47"/>
                    <a:pt x="25" y="23"/>
                    <a:pt x="39" y="24"/>
                  </a:cubicBezTo>
                  <a:cubicBezTo>
                    <a:pt x="43" y="24"/>
                    <a:pt x="57" y="17"/>
                    <a:pt x="49" y="1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3" name="Group 15"/>
          <p:cNvGrpSpPr>
            <a:grpSpLocks noChangeAspect="1"/>
          </p:cNvGrpSpPr>
          <p:nvPr/>
        </p:nvGrpSpPr>
        <p:grpSpPr bwMode="auto">
          <a:xfrm rot="20784109">
            <a:off x="10437465" y="4336068"/>
            <a:ext cx="613188" cy="503065"/>
            <a:chOff x="2607" y="911"/>
            <a:chExt cx="490" cy="402"/>
          </a:xfrm>
          <a:solidFill>
            <a:schemeClr val="bg1"/>
          </a:solidFill>
        </p:grpSpPr>
        <p:sp>
          <p:nvSpPr>
            <p:cNvPr id="94" name="Freeform 16"/>
            <p:cNvSpPr/>
            <p:nvPr/>
          </p:nvSpPr>
          <p:spPr bwMode="auto">
            <a:xfrm>
              <a:off x="2607" y="1000"/>
              <a:ext cx="245" cy="258"/>
            </a:xfrm>
            <a:custGeom>
              <a:avLst/>
              <a:gdLst>
                <a:gd name="T0" fmla="*/ 9 w 102"/>
                <a:gd name="T1" fmla="*/ 105 h 107"/>
                <a:gd name="T2" fmla="*/ 82 w 102"/>
                <a:gd name="T3" fmla="*/ 26 h 107"/>
                <a:gd name="T4" fmla="*/ 75 w 102"/>
                <a:gd name="T5" fmla="*/ 24 h 107"/>
                <a:gd name="T6" fmla="*/ 9 w 102"/>
                <a:gd name="T7" fmla="*/ 102 h 107"/>
                <a:gd name="T8" fmla="*/ 16 w 102"/>
                <a:gd name="T9" fmla="*/ 104 h 107"/>
                <a:gd name="T10" fmla="*/ 100 w 102"/>
                <a:gd name="T11" fmla="*/ 4 h 107"/>
                <a:gd name="T12" fmla="*/ 93 w 102"/>
                <a:gd name="T13" fmla="*/ 2 h 107"/>
                <a:gd name="T14" fmla="*/ 52 w 102"/>
                <a:gd name="T15" fmla="*/ 54 h 107"/>
                <a:gd name="T16" fmla="*/ 32 w 102"/>
                <a:gd name="T17" fmla="*/ 79 h 107"/>
                <a:gd name="T18" fmla="*/ 29 w 102"/>
                <a:gd name="T19" fmla="*/ 83 h 107"/>
                <a:gd name="T20" fmla="*/ 34 w 102"/>
                <a:gd name="T21" fmla="*/ 86 h 107"/>
                <a:gd name="T22" fmla="*/ 40 w 102"/>
                <a:gd name="T23" fmla="*/ 76 h 107"/>
                <a:gd name="T24" fmla="*/ 33 w 102"/>
                <a:gd name="T25" fmla="*/ 75 h 107"/>
                <a:gd name="T26" fmla="*/ 26 w 102"/>
                <a:gd name="T27" fmla="*/ 87 h 107"/>
                <a:gd name="T28" fmla="*/ 27 w 102"/>
                <a:gd name="T29" fmla="*/ 89 h 107"/>
                <a:gd name="T30" fmla="*/ 56 w 102"/>
                <a:gd name="T31" fmla="*/ 59 h 107"/>
                <a:gd name="T32" fmla="*/ 100 w 102"/>
                <a:gd name="T33" fmla="*/ 4 h 107"/>
                <a:gd name="T34" fmla="*/ 93 w 102"/>
                <a:gd name="T35" fmla="*/ 2 h 107"/>
                <a:gd name="T36" fmla="*/ 9 w 102"/>
                <a:gd name="T37" fmla="*/ 102 h 107"/>
                <a:gd name="T38" fmla="*/ 16 w 102"/>
                <a:gd name="T39" fmla="*/ 104 h 107"/>
                <a:gd name="T40" fmla="*/ 82 w 102"/>
                <a:gd name="T41" fmla="*/ 26 h 107"/>
                <a:gd name="T42" fmla="*/ 75 w 102"/>
                <a:gd name="T43" fmla="*/ 24 h 107"/>
                <a:gd name="T44" fmla="*/ 4 w 102"/>
                <a:gd name="T45" fmla="*/ 102 h 107"/>
                <a:gd name="T46" fmla="*/ 9 w 102"/>
                <a:gd name="T47" fmla="*/ 10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07">
                  <a:moveTo>
                    <a:pt x="9" y="105"/>
                  </a:moveTo>
                  <a:cubicBezTo>
                    <a:pt x="40" y="86"/>
                    <a:pt x="59" y="54"/>
                    <a:pt x="82" y="26"/>
                  </a:cubicBezTo>
                  <a:cubicBezTo>
                    <a:pt x="85" y="23"/>
                    <a:pt x="77" y="22"/>
                    <a:pt x="75" y="24"/>
                  </a:cubicBezTo>
                  <a:cubicBezTo>
                    <a:pt x="51" y="48"/>
                    <a:pt x="31" y="76"/>
                    <a:pt x="9" y="102"/>
                  </a:cubicBezTo>
                  <a:cubicBezTo>
                    <a:pt x="6" y="106"/>
                    <a:pt x="13" y="106"/>
                    <a:pt x="16" y="104"/>
                  </a:cubicBezTo>
                  <a:cubicBezTo>
                    <a:pt x="47" y="74"/>
                    <a:pt x="74" y="40"/>
                    <a:pt x="100" y="4"/>
                  </a:cubicBezTo>
                  <a:cubicBezTo>
                    <a:pt x="102" y="0"/>
                    <a:pt x="95" y="0"/>
                    <a:pt x="93" y="2"/>
                  </a:cubicBezTo>
                  <a:cubicBezTo>
                    <a:pt x="78" y="17"/>
                    <a:pt x="65" y="37"/>
                    <a:pt x="52" y="54"/>
                  </a:cubicBezTo>
                  <a:cubicBezTo>
                    <a:pt x="45" y="62"/>
                    <a:pt x="39" y="71"/>
                    <a:pt x="32" y="79"/>
                  </a:cubicBezTo>
                  <a:cubicBezTo>
                    <a:pt x="31" y="80"/>
                    <a:pt x="30" y="82"/>
                    <a:pt x="29" y="83"/>
                  </a:cubicBezTo>
                  <a:cubicBezTo>
                    <a:pt x="25" y="88"/>
                    <a:pt x="36" y="80"/>
                    <a:pt x="34" y="86"/>
                  </a:cubicBezTo>
                  <a:cubicBezTo>
                    <a:pt x="35" y="82"/>
                    <a:pt x="38" y="79"/>
                    <a:pt x="40" y="76"/>
                  </a:cubicBezTo>
                  <a:cubicBezTo>
                    <a:pt x="42" y="73"/>
                    <a:pt x="35" y="73"/>
                    <a:pt x="33" y="75"/>
                  </a:cubicBezTo>
                  <a:cubicBezTo>
                    <a:pt x="31" y="79"/>
                    <a:pt x="27" y="83"/>
                    <a:pt x="26" y="87"/>
                  </a:cubicBezTo>
                  <a:cubicBezTo>
                    <a:pt x="26" y="88"/>
                    <a:pt x="27" y="89"/>
                    <a:pt x="27" y="89"/>
                  </a:cubicBezTo>
                  <a:cubicBezTo>
                    <a:pt x="36" y="92"/>
                    <a:pt x="52" y="64"/>
                    <a:pt x="56" y="59"/>
                  </a:cubicBezTo>
                  <a:cubicBezTo>
                    <a:pt x="70" y="40"/>
                    <a:pt x="83" y="20"/>
                    <a:pt x="100" y="4"/>
                  </a:cubicBezTo>
                  <a:cubicBezTo>
                    <a:pt x="97" y="4"/>
                    <a:pt x="95" y="3"/>
                    <a:pt x="93" y="2"/>
                  </a:cubicBezTo>
                  <a:cubicBezTo>
                    <a:pt x="68" y="38"/>
                    <a:pt x="41" y="72"/>
                    <a:pt x="9" y="102"/>
                  </a:cubicBezTo>
                  <a:cubicBezTo>
                    <a:pt x="11" y="103"/>
                    <a:pt x="13" y="104"/>
                    <a:pt x="16" y="104"/>
                  </a:cubicBezTo>
                  <a:cubicBezTo>
                    <a:pt x="38" y="78"/>
                    <a:pt x="57" y="50"/>
                    <a:pt x="82" y="26"/>
                  </a:cubicBezTo>
                  <a:cubicBezTo>
                    <a:pt x="79" y="26"/>
                    <a:pt x="77" y="25"/>
                    <a:pt x="75" y="24"/>
                  </a:cubicBezTo>
                  <a:cubicBezTo>
                    <a:pt x="53" y="51"/>
                    <a:pt x="35" y="83"/>
                    <a:pt x="4" y="102"/>
                  </a:cubicBezTo>
                  <a:cubicBezTo>
                    <a:pt x="0" y="104"/>
                    <a:pt x="6" y="107"/>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5" name="Freeform 17"/>
            <p:cNvSpPr/>
            <p:nvPr/>
          </p:nvSpPr>
          <p:spPr bwMode="auto">
            <a:xfrm>
              <a:off x="2799" y="998"/>
              <a:ext cx="106" cy="315"/>
            </a:xfrm>
            <a:custGeom>
              <a:avLst/>
              <a:gdLst>
                <a:gd name="T0" fmla="*/ 1 w 44"/>
                <a:gd name="T1" fmla="*/ 5 h 131"/>
                <a:gd name="T2" fmla="*/ 22 w 44"/>
                <a:gd name="T3" fmla="*/ 72 h 131"/>
                <a:gd name="T4" fmla="*/ 37 w 44"/>
                <a:gd name="T5" fmla="*/ 128 h 131"/>
                <a:gd name="T6" fmla="*/ 44 w 44"/>
                <a:gd name="T7" fmla="*/ 126 h 131"/>
                <a:gd name="T8" fmla="*/ 31 w 44"/>
                <a:gd name="T9" fmla="*/ 75 h 131"/>
                <a:gd name="T10" fmla="*/ 8 w 44"/>
                <a:gd name="T11" fmla="*/ 3 h 131"/>
                <a:gd name="T12" fmla="*/ 1 w 44"/>
                <a:gd name="T13" fmla="*/ 5 h 131"/>
              </a:gdLst>
              <a:ahLst/>
              <a:cxnLst>
                <a:cxn ang="0">
                  <a:pos x="T0" y="T1"/>
                </a:cxn>
                <a:cxn ang="0">
                  <a:pos x="T2" y="T3"/>
                </a:cxn>
                <a:cxn ang="0">
                  <a:pos x="T4" y="T5"/>
                </a:cxn>
                <a:cxn ang="0">
                  <a:pos x="T6" y="T7"/>
                </a:cxn>
                <a:cxn ang="0">
                  <a:pos x="T8" y="T9"/>
                </a:cxn>
                <a:cxn ang="0">
                  <a:pos x="T10" y="T11"/>
                </a:cxn>
                <a:cxn ang="0">
                  <a:pos x="T12" y="T13"/>
                </a:cxn>
              </a:cxnLst>
              <a:rect l="0" t="0" r="r" b="b"/>
              <a:pathLst>
                <a:path w="44" h="131">
                  <a:moveTo>
                    <a:pt x="1" y="5"/>
                  </a:moveTo>
                  <a:cubicBezTo>
                    <a:pt x="9" y="27"/>
                    <a:pt x="16" y="50"/>
                    <a:pt x="22" y="72"/>
                  </a:cubicBezTo>
                  <a:cubicBezTo>
                    <a:pt x="28" y="90"/>
                    <a:pt x="36" y="109"/>
                    <a:pt x="37" y="128"/>
                  </a:cubicBezTo>
                  <a:cubicBezTo>
                    <a:pt x="37" y="131"/>
                    <a:pt x="44" y="129"/>
                    <a:pt x="44" y="126"/>
                  </a:cubicBezTo>
                  <a:cubicBezTo>
                    <a:pt x="43" y="109"/>
                    <a:pt x="36" y="91"/>
                    <a:pt x="31" y="75"/>
                  </a:cubicBezTo>
                  <a:cubicBezTo>
                    <a:pt x="24" y="51"/>
                    <a:pt x="17" y="27"/>
                    <a:pt x="8" y="3"/>
                  </a:cubicBezTo>
                  <a:cubicBezTo>
                    <a:pt x="7" y="0"/>
                    <a:pt x="0" y="2"/>
                    <a:pt x="1"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6" name="Freeform 18"/>
            <p:cNvSpPr/>
            <p:nvPr/>
          </p:nvSpPr>
          <p:spPr bwMode="auto">
            <a:xfrm>
              <a:off x="2682" y="1135"/>
              <a:ext cx="215" cy="70"/>
            </a:xfrm>
            <a:custGeom>
              <a:avLst/>
              <a:gdLst>
                <a:gd name="T0" fmla="*/ 5 w 90"/>
                <a:gd name="T1" fmla="*/ 6 h 29"/>
                <a:gd name="T2" fmla="*/ 81 w 90"/>
                <a:gd name="T3" fmla="*/ 27 h 29"/>
                <a:gd name="T4" fmla="*/ 86 w 90"/>
                <a:gd name="T5" fmla="*/ 23 h 29"/>
                <a:gd name="T6" fmla="*/ 6 w 90"/>
                <a:gd name="T7" fmla="*/ 0 h 29"/>
                <a:gd name="T8" fmla="*/ 5 w 90"/>
                <a:gd name="T9" fmla="*/ 6 h 29"/>
              </a:gdLst>
              <a:ahLst/>
              <a:cxnLst>
                <a:cxn ang="0">
                  <a:pos x="T0" y="T1"/>
                </a:cxn>
                <a:cxn ang="0">
                  <a:pos x="T2" y="T3"/>
                </a:cxn>
                <a:cxn ang="0">
                  <a:pos x="T4" y="T5"/>
                </a:cxn>
                <a:cxn ang="0">
                  <a:pos x="T6" y="T7"/>
                </a:cxn>
                <a:cxn ang="0">
                  <a:pos x="T8" y="T9"/>
                </a:cxn>
              </a:cxnLst>
              <a:rect l="0" t="0" r="r" b="b"/>
              <a:pathLst>
                <a:path w="90" h="29">
                  <a:moveTo>
                    <a:pt x="5" y="6"/>
                  </a:moveTo>
                  <a:cubicBezTo>
                    <a:pt x="31" y="6"/>
                    <a:pt x="58" y="14"/>
                    <a:pt x="81" y="27"/>
                  </a:cubicBezTo>
                  <a:cubicBezTo>
                    <a:pt x="84" y="29"/>
                    <a:pt x="90" y="25"/>
                    <a:pt x="86" y="23"/>
                  </a:cubicBezTo>
                  <a:cubicBezTo>
                    <a:pt x="62" y="9"/>
                    <a:pt x="33" y="1"/>
                    <a:pt x="6" y="0"/>
                  </a:cubicBezTo>
                  <a:cubicBezTo>
                    <a:pt x="1" y="0"/>
                    <a:pt x="0" y="6"/>
                    <a:pt x="5"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97" name="Freeform 19"/>
            <p:cNvSpPr/>
            <p:nvPr/>
          </p:nvSpPr>
          <p:spPr bwMode="auto">
            <a:xfrm>
              <a:off x="2895" y="911"/>
              <a:ext cx="202" cy="210"/>
            </a:xfrm>
            <a:custGeom>
              <a:avLst/>
              <a:gdLst>
                <a:gd name="T0" fmla="*/ 9 w 84"/>
                <a:gd name="T1" fmla="*/ 19 h 87"/>
                <a:gd name="T2" fmla="*/ 25 w 84"/>
                <a:gd name="T3" fmla="*/ 9 h 87"/>
                <a:gd name="T4" fmla="*/ 57 w 84"/>
                <a:gd name="T5" fmla="*/ 25 h 87"/>
                <a:gd name="T6" fmla="*/ 61 w 84"/>
                <a:gd name="T7" fmla="*/ 21 h 87"/>
                <a:gd name="T8" fmla="*/ 27 w 84"/>
                <a:gd name="T9" fmla="*/ 40 h 87"/>
                <a:gd name="T10" fmla="*/ 27 w 84"/>
                <a:gd name="T11" fmla="*/ 42 h 87"/>
                <a:gd name="T12" fmla="*/ 75 w 84"/>
                <a:gd name="T13" fmla="*/ 75 h 87"/>
                <a:gd name="T14" fmla="*/ 79 w 84"/>
                <a:gd name="T15" fmla="*/ 71 h 87"/>
                <a:gd name="T16" fmla="*/ 37 w 84"/>
                <a:gd name="T17" fmla="*/ 83 h 87"/>
                <a:gd name="T18" fmla="*/ 36 w 84"/>
                <a:gd name="T19" fmla="*/ 87 h 87"/>
                <a:gd name="T20" fmla="*/ 78 w 84"/>
                <a:gd name="T21" fmla="*/ 76 h 87"/>
                <a:gd name="T22" fmla="*/ 81 w 84"/>
                <a:gd name="T23" fmla="*/ 72 h 87"/>
                <a:gd name="T24" fmla="*/ 48 w 84"/>
                <a:gd name="T25" fmla="*/ 46 h 87"/>
                <a:gd name="T26" fmla="*/ 41 w 84"/>
                <a:gd name="T27" fmla="*/ 41 h 87"/>
                <a:gd name="T28" fmla="*/ 39 w 84"/>
                <a:gd name="T29" fmla="*/ 37 h 87"/>
                <a:gd name="T30" fmla="*/ 60 w 84"/>
                <a:gd name="T31" fmla="*/ 26 h 87"/>
                <a:gd name="T32" fmla="*/ 64 w 84"/>
                <a:gd name="T33" fmla="*/ 22 h 87"/>
                <a:gd name="T34" fmla="*/ 34 w 84"/>
                <a:gd name="T35" fmla="*/ 2 h 87"/>
                <a:gd name="T36" fmla="*/ 4 w 84"/>
                <a:gd name="T37" fmla="*/ 17 h 87"/>
                <a:gd name="T38" fmla="*/ 9 w 84"/>
                <a:gd name="T39" fmla="*/ 19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4" h="87">
                  <a:moveTo>
                    <a:pt x="9" y="19"/>
                  </a:moveTo>
                  <a:cubicBezTo>
                    <a:pt x="14" y="16"/>
                    <a:pt x="19" y="12"/>
                    <a:pt x="25" y="9"/>
                  </a:cubicBezTo>
                  <a:cubicBezTo>
                    <a:pt x="38" y="1"/>
                    <a:pt x="50" y="15"/>
                    <a:pt x="57" y="25"/>
                  </a:cubicBezTo>
                  <a:cubicBezTo>
                    <a:pt x="58" y="24"/>
                    <a:pt x="60" y="23"/>
                    <a:pt x="61" y="21"/>
                  </a:cubicBezTo>
                  <a:cubicBezTo>
                    <a:pt x="49" y="23"/>
                    <a:pt x="36" y="32"/>
                    <a:pt x="27" y="40"/>
                  </a:cubicBezTo>
                  <a:cubicBezTo>
                    <a:pt x="27" y="40"/>
                    <a:pt x="26" y="42"/>
                    <a:pt x="27" y="42"/>
                  </a:cubicBezTo>
                  <a:cubicBezTo>
                    <a:pt x="46" y="49"/>
                    <a:pt x="58" y="66"/>
                    <a:pt x="75" y="75"/>
                  </a:cubicBezTo>
                  <a:cubicBezTo>
                    <a:pt x="77" y="74"/>
                    <a:pt x="78" y="73"/>
                    <a:pt x="79" y="71"/>
                  </a:cubicBezTo>
                  <a:cubicBezTo>
                    <a:pt x="64" y="72"/>
                    <a:pt x="52" y="81"/>
                    <a:pt x="37" y="83"/>
                  </a:cubicBezTo>
                  <a:cubicBezTo>
                    <a:pt x="33" y="83"/>
                    <a:pt x="31" y="87"/>
                    <a:pt x="36" y="87"/>
                  </a:cubicBezTo>
                  <a:cubicBezTo>
                    <a:pt x="51" y="86"/>
                    <a:pt x="63" y="77"/>
                    <a:pt x="78" y="76"/>
                  </a:cubicBezTo>
                  <a:cubicBezTo>
                    <a:pt x="79" y="76"/>
                    <a:pt x="84" y="73"/>
                    <a:pt x="81" y="72"/>
                  </a:cubicBezTo>
                  <a:cubicBezTo>
                    <a:pt x="69" y="65"/>
                    <a:pt x="59" y="54"/>
                    <a:pt x="48" y="46"/>
                  </a:cubicBezTo>
                  <a:cubicBezTo>
                    <a:pt x="45" y="44"/>
                    <a:pt x="43" y="43"/>
                    <a:pt x="41" y="41"/>
                  </a:cubicBezTo>
                  <a:cubicBezTo>
                    <a:pt x="36" y="39"/>
                    <a:pt x="33" y="41"/>
                    <a:pt x="39" y="37"/>
                  </a:cubicBezTo>
                  <a:cubicBezTo>
                    <a:pt x="45" y="32"/>
                    <a:pt x="53" y="27"/>
                    <a:pt x="60" y="26"/>
                  </a:cubicBezTo>
                  <a:cubicBezTo>
                    <a:pt x="61" y="26"/>
                    <a:pt x="65" y="24"/>
                    <a:pt x="64" y="22"/>
                  </a:cubicBezTo>
                  <a:cubicBezTo>
                    <a:pt x="57" y="13"/>
                    <a:pt x="47" y="0"/>
                    <a:pt x="34" y="2"/>
                  </a:cubicBezTo>
                  <a:cubicBezTo>
                    <a:pt x="22" y="3"/>
                    <a:pt x="14" y="11"/>
                    <a:pt x="4" y="17"/>
                  </a:cubicBezTo>
                  <a:cubicBezTo>
                    <a:pt x="0" y="19"/>
                    <a:pt x="6" y="21"/>
                    <a:pt x="9"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98" name="Group 22"/>
          <p:cNvGrpSpPr>
            <a:grpSpLocks noChangeAspect="1"/>
          </p:cNvGrpSpPr>
          <p:nvPr/>
        </p:nvGrpSpPr>
        <p:grpSpPr bwMode="auto">
          <a:xfrm rot="20737309">
            <a:off x="346985" y="4935836"/>
            <a:ext cx="2187081" cy="782135"/>
            <a:chOff x="3582" y="1042"/>
            <a:chExt cx="1661" cy="594"/>
          </a:xfrm>
          <a:solidFill>
            <a:schemeClr val="bg1"/>
          </a:solidFill>
        </p:grpSpPr>
        <p:sp>
          <p:nvSpPr>
            <p:cNvPr id="99" name="Freeform 42"/>
            <p:cNvSpPr/>
            <p:nvPr/>
          </p:nvSpPr>
          <p:spPr bwMode="auto">
            <a:xfrm>
              <a:off x="3620" y="1042"/>
              <a:ext cx="881" cy="228"/>
            </a:xfrm>
            <a:custGeom>
              <a:avLst/>
              <a:gdLst>
                <a:gd name="T0" fmla="*/ 3 w 372"/>
                <a:gd name="T1" fmla="*/ 30 h 96"/>
                <a:gd name="T2" fmla="*/ 33 w 372"/>
                <a:gd name="T3" fmla="*/ 93 h 96"/>
                <a:gd name="T4" fmla="*/ 43 w 372"/>
                <a:gd name="T5" fmla="*/ 90 h 96"/>
                <a:gd name="T6" fmla="*/ 52 w 372"/>
                <a:gd name="T7" fmla="*/ 8 h 96"/>
                <a:gd name="T8" fmla="*/ 46 w 372"/>
                <a:gd name="T9" fmla="*/ 12 h 96"/>
                <a:gd name="T10" fmla="*/ 361 w 372"/>
                <a:gd name="T11" fmla="*/ 24 h 96"/>
                <a:gd name="T12" fmla="*/ 365 w 372"/>
                <a:gd name="T13" fmla="*/ 16 h 96"/>
                <a:gd name="T14" fmla="*/ 47 w 372"/>
                <a:gd name="T15" fmla="*/ 5 h 96"/>
                <a:gd name="T16" fmla="*/ 41 w 372"/>
                <a:gd name="T17" fmla="*/ 9 h 96"/>
                <a:gd name="T18" fmla="*/ 33 w 372"/>
                <a:gd name="T19" fmla="*/ 91 h 96"/>
                <a:gd name="T20" fmla="*/ 43 w 372"/>
                <a:gd name="T21" fmla="*/ 88 h 96"/>
                <a:gd name="T22" fmla="*/ 13 w 372"/>
                <a:gd name="T23" fmla="*/ 26 h 96"/>
                <a:gd name="T24" fmla="*/ 3 w 372"/>
                <a:gd name="T25" fmla="*/ 3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2" h="96">
                  <a:moveTo>
                    <a:pt x="3" y="30"/>
                  </a:moveTo>
                  <a:cubicBezTo>
                    <a:pt x="17" y="48"/>
                    <a:pt x="19" y="74"/>
                    <a:pt x="33" y="93"/>
                  </a:cubicBezTo>
                  <a:cubicBezTo>
                    <a:pt x="35" y="96"/>
                    <a:pt x="43" y="94"/>
                    <a:pt x="43" y="90"/>
                  </a:cubicBezTo>
                  <a:cubicBezTo>
                    <a:pt x="44" y="62"/>
                    <a:pt x="47" y="35"/>
                    <a:pt x="52" y="8"/>
                  </a:cubicBezTo>
                  <a:cubicBezTo>
                    <a:pt x="50" y="9"/>
                    <a:pt x="48" y="11"/>
                    <a:pt x="46" y="12"/>
                  </a:cubicBezTo>
                  <a:cubicBezTo>
                    <a:pt x="151" y="8"/>
                    <a:pt x="257" y="7"/>
                    <a:pt x="361" y="24"/>
                  </a:cubicBezTo>
                  <a:cubicBezTo>
                    <a:pt x="366" y="24"/>
                    <a:pt x="372" y="18"/>
                    <a:pt x="365" y="16"/>
                  </a:cubicBezTo>
                  <a:cubicBezTo>
                    <a:pt x="260" y="0"/>
                    <a:pt x="153" y="1"/>
                    <a:pt x="47" y="5"/>
                  </a:cubicBezTo>
                  <a:cubicBezTo>
                    <a:pt x="45" y="5"/>
                    <a:pt x="42" y="6"/>
                    <a:pt x="41" y="9"/>
                  </a:cubicBezTo>
                  <a:cubicBezTo>
                    <a:pt x="37" y="36"/>
                    <a:pt x="33" y="63"/>
                    <a:pt x="33" y="91"/>
                  </a:cubicBezTo>
                  <a:cubicBezTo>
                    <a:pt x="36" y="90"/>
                    <a:pt x="40" y="89"/>
                    <a:pt x="43" y="88"/>
                  </a:cubicBezTo>
                  <a:cubicBezTo>
                    <a:pt x="29" y="70"/>
                    <a:pt x="27" y="44"/>
                    <a:pt x="13" y="26"/>
                  </a:cubicBezTo>
                  <a:cubicBezTo>
                    <a:pt x="10" y="22"/>
                    <a:pt x="0" y="26"/>
                    <a:pt x="3"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0" name="Freeform 43"/>
            <p:cNvSpPr/>
            <p:nvPr/>
          </p:nvSpPr>
          <p:spPr bwMode="auto">
            <a:xfrm>
              <a:off x="3788" y="1097"/>
              <a:ext cx="109" cy="173"/>
            </a:xfrm>
            <a:custGeom>
              <a:avLst/>
              <a:gdLst>
                <a:gd name="T0" fmla="*/ 11 w 46"/>
                <a:gd name="T1" fmla="*/ 55 h 73"/>
                <a:gd name="T2" fmla="*/ 24 w 46"/>
                <a:gd name="T3" fmla="*/ 4 h 73"/>
                <a:gd name="T4" fmla="*/ 14 w 46"/>
                <a:gd name="T5" fmla="*/ 6 h 73"/>
                <a:gd name="T6" fmla="*/ 35 w 46"/>
                <a:gd name="T7" fmla="*/ 69 h 73"/>
                <a:gd name="T8" fmla="*/ 46 w 46"/>
                <a:gd name="T9" fmla="*/ 66 h 73"/>
                <a:gd name="T10" fmla="*/ 24 w 46"/>
                <a:gd name="T11" fmla="*/ 3 h 73"/>
                <a:gd name="T12" fmla="*/ 14 w 46"/>
                <a:gd name="T13" fmla="*/ 5 h 73"/>
                <a:gd name="T14" fmla="*/ 1 w 46"/>
                <a:gd name="T15" fmla="*/ 56 h 73"/>
                <a:gd name="T16" fmla="*/ 11 w 46"/>
                <a:gd name="T17" fmla="*/ 5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73">
                  <a:moveTo>
                    <a:pt x="11" y="55"/>
                  </a:moveTo>
                  <a:cubicBezTo>
                    <a:pt x="16" y="38"/>
                    <a:pt x="20" y="21"/>
                    <a:pt x="24" y="4"/>
                  </a:cubicBezTo>
                  <a:cubicBezTo>
                    <a:pt x="21" y="5"/>
                    <a:pt x="17" y="6"/>
                    <a:pt x="14" y="6"/>
                  </a:cubicBezTo>
                  <a:cubicBezTo>
                    <a:pt x="23" y="25"/>
                    <a:pt x="34" y="48"/>
                    <a:pt x="35" y="69"/>
                  </a:cubicBezTo>
                  <a:cubicBezTo>
                    <a:pt x="36" y="73"/>
                    <a:pt x="46" y="70"/>
                    <a:pt x="46" y="66"/>
                  </a:cubicBezTo>
                  <a:cubicBezTo>
                    <a:pt x="45" y="45"/>
                    <a:pt x="34" y="22"/>
                    <a:pt x="24" y="3"/>
                  </a:cubicBezTo>
                  <a:cubicBezTo>
                    <a:pt x="22" y="0"/>
                    <a:pt x="15" y="2"/>
                    <a:pt x="14" y="5"/>
                  </a:cubicBezTo>
                  <a:cubicBezTo>
                    <a:pt x="9" y="22"/>
                    <a:pt x="5" y="40"/>
                    <a:pt x="1" y="56"/>
                  </a:cubicBezTo>
                  <a:cubicBezTo>
                    <a:pt x="0" y="61"/>
                    <a:pt x="10" y="59"/>
                    <a:pt x="11"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1" name="Freeform 44"/>
            <p:cNvSpPr/>
            <p:nvPr/>
          </p:nvSpPr>
          <p:spPr bwMode="auto">
            <a:xfrm>
              <a:off x="3797" y="1201"/>
              <a:ext cx="86" cy="29"/>
            </a:xfrm>
            <a:custGeom>
              <a:avLst/>
              <a:gdLst>
                <a:gd name="T0" fmla="*/ 4 w 36"/>
                <a:gd name="T1" fmla="*/ 7 h 12"/>
                <a:gd name="T2" fmla="*/ 23 w 36"/>
                <a:gd name="T3" fmla="*/ 10 h 12"/>
                <a:gd name="T4" fmla="*/ 33 w 36"/>
                <a:gd name="T5" fmla="*/ 6 h 12"/>
                <a:gd name="T6" fmla="*/ 8 w 36"/>
                <a:gd name="T7" fmla="*/ 1 h 12"/>
                <a:gd name="T8" fmla="*/ 1 w 36"/>
                <a:gd name="T9" fmla="*/ 4 h 12"/>
                <a:gd name="T10" fmla="*/ 4 w 36"/>
                <a:gd name="T11" fmla="*/ 7 h 12"/>
              </a:gdLst>
              <a:ahLst/>
              <a:cxnLst>
                <a:cxn ang="0">
                  <a:pos x="T0" y="T1"/>
                </a:cxn>
                <a:cxn ang="0">
                  <a:pos x="T2" y="T3"/>
                </a:cxn>
                <a:cxn ang="0">
                  <a:pos x="T4" y="T5"/>
                </a:cxn>
                <a:cxn ang="0">
                  <a:pos x="T6" y="T7"/>
                </a:cxn>
                <a:cxn ang="0">
                  <a:pos x="T8" y="T9"/>
                </a:cxn>
                <a:cxn ang="0">
                  <a:pos x="T10" y="T11"/>
                </a:cxn>
              </a:cxnLst>
              <a:rect l="0" t="0" r="r" b="b"/>
              <a:pathLst>
                <a:path w="36" h="12">
                  <a:moveTo>
                    <a:pt x="4" y="7"/>
                  </a:moveTo>
                  <a:cubicBezTo>
                    <a:pt x="10" y="7"/>
                    <a:pt x="18" y="6"/>
                    <a:pt x="23" y="10"/>
                  </a:cubicBezTo>
                  <a:cubicBezTo>
                    <a:pt x="26" y="12"/>
                    <a:pt x="36" y="8"/>
                    <a:pt x="33" y="6"/>
                  </a:cubicBezTo>
                  <a:cubicBezTo>
                    <a:pt x="26" y="0"/>
                    <a:pt x="17" y="1"/>
                    <a:pt x="8" y="1"/>
                  </a:cubicBezTo>
                  <a:cubicBezTo>
                    <a:pt x="6" y="1"/>
                    <a:pt x="3" y="2"/>
                    <a:pt x="1" y="4"/>
                  </a:cubicBezTo>
                  <a:cubicBezTo>
                    <a:pt x="0" y="6"/>
                    <a:pt x="3"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2" name="Freeform 45"/>
            <p:cNvSpPr/>
            <p:nvPr/>
          </p:nvSpPr>
          <p:spPr bwMode="auto">
            <a:xfrm>
              <a:off x="3932" y="1125"/>
              <a:ext cx="48" cy="171"/>
            </a:xfrm>
            <a:custGeom>
              <a:avLst/>
              <a:gdLst>
                <a:gd name="T0" fmla="*/ 0 w 20"/>
                <a:gd name="T1" fmla="*/ 6 h 72"/>
                <a:gd name="T2" fmla="*/ 9 w 20"/>
                <a:gd name="T3" fmla="*/ 69 h 72"/>
                <a:gd name="T4" fmla="*/ 20 w 20"/>
                <a:gd name="T5" fmla="*/ 66 h 72"/>
                <a:gd name="T6" fmla="*/ 11 w 20"/>
                <a:gd name="T7" fmla="*/ 3 h 72"/>
                <a:gd name="T8" fmla="*/ 0 w 20"/>
                <a:gd name="T9" fmla="*/ 6 h 72"/>
              </a:gdLst>
              <a:ahLst/>
              <a:cxnLst>
                <a:cxn ang="0">
                  <a:pos x="T0" y="T1"/>
                </a:cxn>
                <a:cxn ang="0">
                  <a:pos x="T2" y="T3"/>
                </a:cxn>
                <a:cxn ang="0">
                  <a:pos x="T4" y="T5"/>
                </a:cxn>
                <a:cxn ang="0">
                  <a:pos x="T6" y="T7"/>
                </a:cxn>
                <a:cxn ang="0">
                  <a:pos x="T8" y="T9"/>
                </a:cxn>
              </a:cxnLst>
              <a:rect l="0" t="0" r="r" b="b"/>
              <a:pathLst>
                <a:path w="20" h="72">
                  <a:moveTo>
                    <a:pt x="0" y="6"/>
                  </a:moveTo>
                  <a:cubicBezTo>
                    <a:pt x="1" y="27"/>
                    <a:pt x="4" y="49"/>
                    <a:pt x="9" y="69"/>
                  </a:cubicBezTo>
                  <a:cubicBezTo>
                    <a:pt x="10" y="72"/>
                    <a:pt x="20" y="69"/>
                    <a:pt x="20" y="66"/>
                  </a:cubicBezTo>
                  <a:cubicBezTo>
                    <a:pt x="14" y="46"/>
                    <a:pt x="12" y="24"/>
                    <a:pt x="11" y="3"/>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3" name="Freeform 46"/>
            <p:cNvSpPr/>
            <p:nvPr/>
          </p:nvSpPr>
          <p:spPr bwMode="auto">
            <a:xfrm>
              <a:off x="3925" y="1113"/>
              <a:ext cx="159" cy="162"/>
            </a:xfrm>
            <a:custGeom>
              <a:avLst/>
              <a:gdLst>
                <a:gd name="T0" fmla="*/ 11 w 67"/>
                <a:gd name="T1" fmla="*/ 12 h 68"/>
                <a:gd name="T2" fmla="*/ 39 w 67"/>
                <a:gd name="T3" fmla="*/ 12 h 68"/>
                <a:gd name="T4" fmla="*/ 39 w 67"/>
                <a:gd name="T5" fmla="*/ 8 h 68"/>
                <a:gd name="T6" fmla="*/ 26 w 67"/>
                <a:gd name="T7" fmla="*/ 24 h 68"/>
                <a:gd name="T8" fmla="*/ 26 w 67"/>
                <a:gd name="T9" fmla="*/ 28 h 68"/>
                <a:gd name="T10" fmla="*/ 56 w 67"/>
                <a:gd name="T11" fmla="*/ 59 h 68"/>
                <a:gd name="T12" fmla="*/ 60 w 67"/>
                <a:gd name="T13" fmla="*/ 53 h 68"/>
                <a:gd name="T14" fmla="*/ 9 w 67"/>
                <a:gd name="T15" fmla="*/ 61 h 68"/>
                <a:gd name="T16" fmla="*/ 8 w 67"/>
                <a:gd name="T17" fmla="*/ 68 h 68"/>
                <a:gd name="T18" fmla="*/ 61 w 67"/>
                <a:gd name="T19" fmla="*/ 60 h 68"/>
                <a:gd name="T20" fmla="*/ 66 w 67"/>
                <a:gd name="T21" fmla="*/ 54 h 68"/>
                <a:gd name="T22" fmla="*/ 34 w 67"/>
                <a:gd name="T23" fmla="*/ 22 h 68"/>
                <a:gd name="T24" fmla="*/ 35 w 67"/>
                <a:gd name="T25" fmla="*/ 27 h 68"/>
                <a:gd name="T26" fmla="*/ 48 w 67"/>
                <a:gd name="T27" fmla="*/ 11 h 68"/>
                <a:gd name="T28" fmla="*/ 47 w 67"/>
                <a:gd name="T29" fmla="*/ 7 h 68"/>
                <a:gd name="T30" fmla="*/ 6 w 67"/>
                <a:gd name="T31" fmla="*/ 7 h 68"/>
                <a:gd name="T32" fmla="*/ 11 w 67"/>
                <a:gd name="T33" fmla="*/ 12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68">
                  <a:moveTo>
                    <a:pt x="11" y="12"/>
                  </a:moveTo>
                  <a:cubicBezTo>
                    <a:pt x="21" y="8"/>
                    <a:pt x="29" y="7"/>
                    <a:pt x="39" y="12"/>
                  </a:cubicBezTo>
                  <a:cubicBezTo>
                    <a:pt x="39" y="11"/>
                    <a:pt x="39" y="10"/>
                    <a:pt x="39" y="8"/>
                  </a:cubicBezTo>
                  <a:cubicBezTo>
                    <a:pt x="34" y="13"/>
                    <a:pt x="31" y="19"/>
                    <a:pt x="26" y="24"/>
                  </a:cubicBezTo>
                  <a:cubicBezTo>
                    <a:pt x="25" y="25"/>
                    <a:pt x="24" y="27"/>
                    <a:pt x="26" y="28"/>
                  </a:cubicBezTo>
                  <a:cubicBezTo>
                    <a:pt x="40" y="35"/>
                    <a:pt x="47" y="47"/>
                    <a:pt x="56" y="59"/>
                  </a:cubicBezTo>
                  <a:cubicBezTo>
                    <a:pt x="57" y="57"/>
                    <a:pt x="58" y="55"/>
                    <a:pt x="60" y="53"/>
                  </a:cubicBezTo>
                  <a:cubicBezTo>
                    <a:pt x="43" y="57"/>
                    <a:pt x="26" y="61"/>
                    <a:pt x="9" y="61"/>
                  </a:cubicBezTo>
                  <a:cubicBezTo>
                    <a:pt x="3" y="61"/>
                    <a:pt x="1" y="68"/>
                    <a:pt x="8" y="68"/>
                  </a:cubicBezTo>
                  <a:cubicBezTo>
                    <a:pt x="26" y="68"/>
                    <a:pt x="44" y="64"/>
                    <a:pt x="61" y="60"/>
                  </a:cubicBezTo>
                  <a:cubicBezTo>
                    <a:pt x="64" y="59"/>
                    <a:pt x="67" y="57"/>
                    <a:pt x="66" y="54"/>
                  </a:cubicBezTo>
                  <a:cubicBezTo>
                    <a:pt x="56" y="42"/>
                    <a:pt x="49" y="30"/>
                    <a:pt x="34" y="22"/>
                  </a:cubicBezTo>
                  <a:cubicBezTo>
                    <a:pt x="35" y="24"/>
                    <a:pt x="35" y="25"/>
                    <a:pt x="35" y="27"/>
                  </a:cubicBezTo>
                  <a:cubicBezTo>
                    <a:pt x="39" y="22"/>
                    <a:pt x="43" y="16"/>
                    <a:pt x="48" y="11"/>
                  </a:cubicBezTo>
                  <a:cubicBezTo>
                    <a:pt x="49" y="10"/>
                    <a:pt x="49" y="8"/>
                    <a:pt x="47" y="7"/>
                  </a:cubicBezTo>
                  <a:cubicBezTo>
                    <a:pt x="34" y="0"/>
                    <a:pt x="20" y="1"/>
                    <a:pt x="6" y="7"/>
                  </a:cubicBezTo>
                  <a:cubicBezTo>
                    <a:pt x="0" y="10"/>
                    <a:pt x="6" y="15"/>
                    <a:pt x="11"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4" name="Freeform 47"/>
            <p:cNvSpPr/>
            <p:nvPr/>
          </p:nvSpPr>
          <p:spPr bwMode="auto">
            <a:xfrm>
              <a:off x="4079" y="1177"/>
              <a:ext cx="119" cy="22"/>
            </a:xfrm>
            <a:custGeom>
              <a:avLst/>
              <a:gdLst>
                <a:gd name="T0" fmla="*/ 5 w 50"/>
                <a:gd name="T1" fmla="*/ 4 h 9"/>
                <a:gd name="T2" fmla="*/ 38 w 50"/>
                <a:gd name="T3" fmla="*/ 8 h 9"/>
                <a:gd name="T4" fmla="*/ 45 w 50"/>
                <a:gd name="T5" fmla="*/ 7 h 9"/>
                <a:gd name="T6" fmla="*/ 48 w 50"/>
                <a:gd name="T7" fmla="*/ 4 h 9"/>
                <a:gd name="T8" fmla="*/ 12 w 50"/>
                <a:gd name="T9" fmla="*/ 0 h 9"/>
                <a:gd name="T10" fmla="*/ 5 w 50"/>
                <a:gd name="T11" fmla="*/ 4 h 9"/>
              </a:gdLst>
              <a:ahLst/>
              <a:cxnLst>
                <a:cxn ang="0">
                  <a:pos x="T0" y="T1"/>
                </a:cxn>
                <a:cxn ang="0">
                  <a:pos x="T2" y="T3"/>
                </a:cxn>
                <a:cxn ang="0">
                  <a:pos x="T4" y="T5"/>
                </a:cxn>
                <a:cxn ang="0">
                  <a:pos x="T6" y="T7"/>
                </a:cxn>
                <a:cxn ang="0">
                  <a:pos x="T8" y="T9"/>
                </a:cxn>
                <a:cxn ang="0">
                  <a:pos x="T10" y="T11"/>
                </a:cxn>
              </a:cxnLst>
              <a:rect l="0" t="0" r="r" b="b"/>
              <a:pathLst>
                <a:path w="50" h="9">
                  <a:moveTo>
                    <a:pt x="5" y="4"/>
                  </a:moveTo>
                  <a:cubicBezTo>
                    <a:pt x="16" y="4"/>
                    <a:pt x="28" y="4"/>
                    <a:pt x="38" y="8"/>
                  </a:cubicBezTo>
                  <a:cubicBezTo>
                    <a:pt x="40" y="9"/>
                    <a:pt x="43" y="8"/>
                    <a:pt x="45" y="7"/>
                  </a:cubicBezTo>
                  <a:cubicBezTo>
                    <a:pt x="45" y="7"/>
                    <a:pt x="50" y="5"/>
                    <a:pt x="48" y="4"/>
                  </a:cubicBezTo>
                  <a:cubicBezTo>
                    <a:pt x="37" y="0"/>
                    <a:pt x="24" y="0"/>
                    <a:pt x="12" y="0"/>
                  </a:cubicBezTo>
                  <a:cubicBezTo>
                    <a:pt x="10" y="0"/>
                    <a:pt x="0" y="4"/>
                    <a:pt x="5"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5" name="Freeform 48"/>
            <p:cNvSpPr/>
            <p:nvPr/>
          </p:nvSpPr>
          <p:spPr bwMode="auto">
            <a:xfrm>
              <a:off x="4129" y="1125"/>
              <a:ext cx="36" cy="126"/>
            </a:xfrm>
            <a:custGeom>
              <a:avLst/>
              <a:gdLst>
                <a:gd name="T0" fmla="*/ 0 w 15"/>
                <a:gd name="T1" fmla="*/ 6 h 53"/>
                <a:gd name="T2" fmla="*/ 4 w 15"/>
                <a:gd name="T3" fmla="*/ 49 h 53"/>
                <a:gd name="T4" fmla="*/ 15 w 15"/>
                <a:gd name="T5" fmla="*/ 46 h 53"/>
                <a:gd name="T6" fmla="*/ 10 w 15"/>
                <a:gd name="T7" fmla="*/ 3 h 53"/>
                <a:gd name="T8" fmla="*/ 0 w 15"/>
                <a:gd name="T9" fmla="*/ 6 h 53"/>
              </a:gdLst>
              <a:ahLst/>
              <a:cxnLst>
                <a:cxn ang="0">
                  <a:pos x="T0" y="T1"/>
                </a:cxn>
                <a:cxn ang="0">
                  <a:pos x="T2" y="T3"/>
                </a:cxn>
                <a:cxn ang="0">
                  <a:pos x="T4" y="T5"/>
                </a:cxn>
                <a:cxn ang="0">
                  <a:pos x="T6" y="T7"/>
                </a:cxn>
                <a:cxn ang="0">
                  <a:pos x="T8" y="T9"/>
                </a:cxn>
              </a:cxnLst>
              <a:rect l="0" t="0" r="r" b="b"/>
              <a:pathLst>
                <a:path w="15" h="53">
                  <a:moveTo>
                    <a:pt x="0" y="6"/>
                  </a:moveTo>
                  <a:cubicBezTo>
                    <a:pt x="0" y="21"/>
                    <a:pt x="3" y="35"/>
                    <a:pt x="4" y="49"/>
                  </a:cubicBezTo>
                  <a:cubicBezTo>
                    <a:pt x="4" y="53"/>
                    <a:pt x="15" y="50"/>
                    <a:pt x="15" y="46"/>
                  </a:cubicBezTo>
                  <a:cubicBezTo>
                    <a:pt x="14" y="32"/>
                    <a:pt x="10" y="18"/>
                    <a:pt x="10" y="3"/>
                  </a:cubicBezTo>
                  <a:cubicBezTo>
                    <a:pt x="10"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6" name="Freeform 49"/>
            <p:cNvSpPr/>
            <p:nvPr/>
          </p:nvSpPr>
          <p:spPr bwMode="auto">
            <a:xfrm>
              <a:off x="4248" y="1149"/>
              <a:ext cx="121" cy="138"/>
            </a:xfrm>
            <a:custGeom>
              <a:avLst/>
              <a:gdLst>
                <a:gd name="T0" fmla="*/ 43 w 51"/>
                <a:gd name="T1" fmla="*/ 3 h 58"/>
                <a:gd name="T2" fmla="*/ 4 w 51"/>
                <a:gd name="T3" fmla="*/ 34 h 58"/>
                <a:gd name="T4" fmla="*/ 6 w 51"/>
                <a:gd name="T5" fmla="*/ 52 h 58"/>
                <a:gd name="T6" fmla="*/ 39 w 51"/>
                <a:gd name="T7" fmla="*/ 48 h 58"/>
                <a:gd name="T8" fmla="*/ 35 w 51"/>
                <a:gd name="T9" fmla="*/ 43 h 58"/>
                <a:gd name="T10" fmla="*/ 14 w 51"/>
                <a:gd name="T11" fmla="*/ 46 h 58"/>
                <a:gd name="T12" fmla="*/ 16 w 51"/>
                <a:gd name="T13" fmla="*/ 32 h 58"/>
                <a:gd name="T14" fmla="*/ 28 w 51"/>
                <a:gd name="T15" fmla="*/ 16 h 58"/>
                <a:gd name="T16" fmla="*/ 40 w 51"/>
                <a:gd name="T17" fmla="*/ 10 h 58"/>
                <a:gd name="T18" fmla="*/ 43 w 51"/>
                <a:gd name="T19" fmla="*/ 3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 h="58">
                  <a:moveTo>
                    <a:pt x="43" y="3"/>
                  </a:moveTo>
                  <a:cubicBezTo>
                    <a:pt x="27" y="0"/>
                    <a:pt x="10" y="22"/>
                    <a:pt x="4" y="34"/>
                  </a:cubicBezTo>
                  <a:cubicBezTo>
                    <a:pt x="2" y="40"/>
                    <a:pt x="0" y="48"/>
                    <a:pt x="6" y="52"/>
                  </a:cubicBezTo>
                  <a:cubicBezTo>
                    <a:pt x="15" y="58"/>
                    <a:pt x="31" y="52"/>
                    <a:pt x="39" y="48"/>
                  </a:cubicBezTo>
                  <a:cubicBezTo>
                    <a:pt x="46" y="46"/>
                    <a:pt x="40" y="41"/>
                    <a:pt x="35" y="43"/>
                  </a:cubicBezTo>
                  <a:cubicBezTo>
                    <a:pt x="31" y="45"/>
                    <a:pt x="18" y="50"/>
                    <a:pt x="14" y="46"/>
                  </a:cubicBezTo>
                  <a:cubicBezTo>
                    <a:pt x="11" y="42"/>
                    <a:pt x="14" y="36"/>
                    <a:pt x="16" y="32"/>
                  </a:cubicBezTo>
                  <a:cubicBezTo>
                    <a:pt x="19" y="26"/>
                    <a:pt x="23" y="21"/>
                    <a:pt x="28" y="16"/>
                  </a:cubicBezTo>
                  <a:cubicBezTo>
                    <a:pt x="31" y="14"/>
                    <a:pt x="36" y="9"/>
                    <a:pt x="40" y="10"/>
                  </a:cubicBezTo>
                  <a:cubicBezTo>
                    <a:pt x="44" y="11"/>
                    <a:pt x="51" y="4"/>
                    <a:pt x="4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7" name="Freeform 50"/>
            <p:cNvSpPr/>
            <p:nvPr/>
          </p:nvSpPr>
          <p:spPr bwMode="auto">
            <a:xfrm>
              <a:off x="4406" y="1147"/>
              <a:ext cx="50" cy="140"/>
            </a:xfrm>
            <a:custGeom>
              <a:avLst/>
              <a:gdLst>
                <a:gd name="T0" fmla="*/ 9 w 21"/>
                <a:gd name="T1" fmla="*/ 3 h 59"/>
                <a:gd name="T2" fmla="*/ 3 w 21"/>
                <a:gd name="T3" fmla="*/ 22 h 59"/>
                <a:gd name="T4" fmla="*/ 0 w 21"/>
                <a:gd name="T5" fmla="*/ 56 h 59"/>
                <a:gd name="T6" fmla="*/ 10 w 21"/>
                <a:gd name="T7" fmla="*/ 53 h 59"/>
                <a:gd name="T8" fmla="*/ 13 w 21"/>
                <a:gd name="T9" fmla="*/ 24 h 59"/>
                <a:gd name="T10" fmla="*/ 18 w 21"/>
                <a:gd name="T11" fmla="*/ 3 h 59"/>
                <a:gd name="T12" fmla="*/ 9 w 21"/>
                <a:gd name="T13" fmla="*/ 3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9" y="3"/>
                  </a:moveTo>
                  <a:cubicBezTo>
                    <a:pt x="4" y="8"/>
                    <a:pt x="4" y="16"/>
                    <a:pt x="3" y="22"/>
                  </a:cubicBezTo>
                  <a:cubicBezTo>
                    <a:pt x="0" y="33"/>
                    <a:pt x="0" y="45"/>
                    <a:pt x="0" y="56"/>
                  </a:cubicBezTo>
                  <a:cubicBezTo>
                    <a:pt x="0" y="59"/>
                    <a:pt x="10" y="57"/>
                    <a:pt x="10" y="53"/>
                  </a:cubicBezTo>
                  <a:cubicBezTo>
                    <a:pt x="10" y="43"/>
                    <a:pt x="11" y="33"/>
                    <a:pt x="13" y="24"/>
                  </a:cubicBezTo>
                  <a:cubicBezTo>
                    <a:pt x="14" y="18"/>
                    <a:pt x="14" y="8"/>
                    <a:pt x="18" y="3"/>
                  </a:cubicBezTo>
                  <a:cubicBezTo>
                    <a:pt x="21" y="0"/>
                    <a:pt x="11" y="1"/>
                    <a:pt x="9"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8" name="Freeform 51"/>
            <p:cNvSpPr/>
            <p:nvPr/>
          </p:nvSpPr>
          <p:spPr bwMode="auto">
            <a:xfrm>
              <a:off x="4397" y="1137"/>
              <a:ext cx="123" cy="145"/>
            </a:xfrm>
            <a:custGeom>
              <a:avLst/>
              <a:gdLst>
                <a:gd name="T0" fmla="*/ 6 w 52"/>
                <a:gd name="T1" fmla="*/ 6 h 61"/>
                <a:gd name="T2" fmla="*/ 38 w 52"/>
                <a:gd name="T3" fmla="*/ 31 h 61"/>
                <a:gd name="T4" fmla="*/ 11 w 52"/>
                <a:gd name="T5" fmla="*/ 56 h 61"/>
                <a:gd name="T6" fmla="*/ 7 w 52"/>
                <a:gd name="T7" fmla="*/ 61 h 61"/>
                <a:gd name="T8" fmla="*/ 50 w 52"/>
                <a:gd name="T9" fmla="*/ 36 h 61"/>
                <a:gd name="T10" fmla="*/ 12 w 52"/>
                <a:gd name="T11" fmla="*/ 1 h 61"/>
                <a:gd name="T12" fmla="*/ 6 w 52"/>
                <a:gd name="T13" fmla="*/ 6 h 61"/>
              </a:gdLst>
              <a:ahLst/>
              <a:cxnLst>
                <a:cxn ang="0">
                  <a:pos x="T0" y="T1"/>
                </a:cxn>
                <a:cxn ang="0">
                  <a:pos x="T2" y="T3"/>
                </a:cxn>
                <a:cxn ang="0">
                  <a:pos x="T4" y="T5"/>
                </a:cxn>
                <a:cxn ang="0">
                  <a:pos x="T6" y="T7"/>
                </a:cxn>
                <a:cxn ang="0">
                  <a:pos x="T8" y="T9"/>
                </a:cxn>
                <a:cxn ang="0">
                  <a:pos x="T10" y="T11"/>
                </a:cxn>
                <a:cxn ang="0">
                  <a:pos x="T12" y="T13"/>
                </a:cxn>
              </a:cxnLst>
              <a:rect l="0" t="0" r="r" b="b"/>
              <a:pathLst>
                <a:path w="52" h="61">
                  <a:moveTo>
                    <a:pt x="6" y="6"/>
                  </a:moveTo>
                  <a:cubicBezTo>
                    <a:pt x="19" y="9"/>
                    <a:pt x="33" y="16"/>
                    <a:pt x="38" y="31"/>
                  </a:cubicBezTo>
                  <a:cubicBezTo>
                    <a:pt x="45" y="49"/>
                    <a:pt x="25" y="55"/>
                    <a:pt x="11" y="56"/>
                  </a:cubicBezTo>
                  <a:cubicBezTo>
                    <a:pt x="7" y="56"/>
                    <a:pt x="0" y="61"/>
                    <a:pt x="7" y="61"/>
                  </a:cubicBezTo>
                  <a:cubicBezTo>
                    <a:pt x="23" y="61"/>
                    <a:pt x="48" y="56"/>
                    <a:pt x="50" y="36"/>
                  </a:cubicBezTo>
                  <a:cubicBezTo>
                    <a:pt x="52" y="16"/>
                    <a:pt x="28" y="4"/>
                    <a:pt x="12" y="1"/>
                  </a:cubicBezTo>
                  <a:cubicBezTo>
                    <a:pt x="9" y="0"/>
                    <a:pt x="0" y="5"/>
                    <a:pt x="6"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09" name="Freeform 52"/>
            <p:cNvSpPr/>
            <p:nvPr/>
          </p:nvSpPr>
          <p:spPr bwMode="auto">
            <a:xfrm>
              <a:off x="3582" y="1363"/>
              <a:ext cx="1045" cy="19"/>
            </a:xfrm>
            <a:custGeom>
              <a:avLst/>
              <a:gdLst>
                <a:gd name="T0" fmla="*/ 7 w 441"/>
                <a:gd name="T1" fmla="*/ 8 h 8"/>
                <a:gd name="T2" fmla="*/ 433 w 441"/>
                <a:gd name="T3" fmla="*/ 8 h 8"/>
                <a:gd name="T4" fmla="*/ 434 w 441"/>
                <a:gd name="T5" fmla="*/ 0 h 8"/>
                <a:gd name="T6" fmla="*/ 8 w 441"/>
                <a:gd name="T7" fmla="*/ 0 h 8"/>
                <a:gd name="T8" fmla="*/ 7 w 441"/>
                <a:gd name="T9" fmla="*/ 8 h 8"/>
              </a:gdLst>
              <a:ahLst/>
              <a:cxnLst>
                <a:cxn ang="0">
                  <a:pos x="T0" y="T1"/>
                </a:cxn>
                <a:cxn ang="0">
                  <a:pos x="T2" y="T3"/>
                </a:cxn>
                <a:cxn ang="0">
                  <a:pos x="T4" y="T5"/>
                </a:cxn>
                <a:cxn ang="0">
                  <a:pos x="T6" y="T7"/>
                </a:cxn>
                <a:cxn ang="0">
                  <a:pos x="T8" y="T9"/>
                </a:cxn>
              </a:cxnLst>
              <a:rect l="0" t="0" r="r" b="b"/>
              <a:pathLst>
                <a:path w="441" h="8">
                  <a:moveTo>
                    <a:pt x="7" y="8"/>
                  </a:moveTo>
                  <a:cubicBezTo>
                    <a:pt x="149" y="8"/>
                    <a:pt x="291" y="8"/>
                    <a:pt x="433" y="8"/>
                  </a:cubicBezTo>
                  <a:cubicBezTo>
                    <a:pt x="439" y="8"/>
                    <a:pt x="441" y="0"/>
                    <a:pt x="434" y="0"/>
                  </a:cubicBezTo>
                  <a:cubicBezTo>
                    <a:pt x="292" y="0"/>
                    <a:pt x="150" y="0"/>
                    <a:pt x="8" y="0"/>
                  </a:cubicBezTo>
                  <a:cubicBezTo>
                    <a:pt x="1" y="0"/>
                    <a:pt x="0" y="8"/>
                    <a:pt x="7"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0" name="Freeform 53"/>
            <p:cNvSpPr/>
            <p:nvPr/>
          </p:nvSpPr>
          <p:spPr bwMode="auto">
            <a:xfrm>
              <a:off x="4032" y="1455"/>
              <a:ext cx="173" cy="181"/>
            </a:xfrm>
            <a:custGeom>
              <a:avLst/>
              <a:gdLst>
                <a:gd name="T0" fmla="*/ 11 w 73"/>
                <a:gd name="T1" fmla="*/ 21 h 76"/>
                <a:gd name="T2" fmla="*/ 42 w 73"/>
                <a:gd name="T3" fmla="*/ 22 h 76"/>
                <a:gd name="T4" fmla="*/ 16 w 73"/>
                <a:gd name="T5" fmla="*/ 61 h 76"/>
                <a:gd name="T6" fmla="*/ 16 w 73"/>
                <a:gd name="T7" fmla="*/ 63 h 76"/>
                <a:gd name="T8" fmla="*/ 61 w 73"/>
                <a:gd name="T9" fmla="*/ 76 h 76"/>
                <a:gd name="T10" fmla="*/ 65 w 73"/>
                <a:gd name="T11" fmla="*/ 71 h 76"/>
                <a:gd name="T12" fmla="*/ 42 w 73"/>
                <a:gd name="T13" fmla="*/ 69 h 76"/>
                <a:gd name="T14" fmla="*/ 31 w 73"/>
                <a:gd name="T15" fmla="*/ 63 h 76"/>
                <a:gd name="T16" fmla="*/ 34 w 73"/>
                <a:gd name="T17" fmla="*/ 53 h 76"/>
                <a:gd name="T18" fmla="*/ 53 w 73"/>
                <a:gd name="T19" fmla="*/ 21 h 76"/>
                <a:gd name="T20" fmla="*/ 7 w 73"/>
                <a:gd name="T21" fmla="*/ 17 h 76"/>
                <a:gd name="T22" fmla="*/ 11 w 73"/>
                <a:gd name="T23"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3" h="76">
                  <a:moveTo>
                    <a:pt x="11" y="21"/>
                  </a:moveTo>
                  <a:cubicBezTo>
                    <a:pt x="18" y="18"/>
                    <a:pt x="40" y="8"/>
                    <a:pt x="42" y="22"/>
                  </a:cubicBezTo>
                  <a:cubicBezTo>
                    <a:pt x="44" y="35"/>
                    <a:pt x="25" y="53"/>
                    <a:pt x="16" y="61"/>
                  </a:cubicBezTo>
                  <a:cubicBezTo>
                    <a:pt x="16" y="62"/>
                    <a:pt x="16" y="63"/>
                    <a:pt x="16" y="63"/>
                  </a:cubicBezTo>
                  <a:cubicBezTo>
                    <a:pt x="29" y="75"/>
                    <a:pt x="44" y="76"/>
                    <a:pt x="61" y="76"/>
                  </a:cubicBezTo>
                  <a:cubicBezTo>
                    <a:pt x="65" y="76"/>
                    <a:pt x="73" y="71"/>
                    <a:pt x="65" y="71"/>
                  </a:cubicBezTo>
                  <a:cubicBezTo>
                    <a:pt x="58" y="71"/>
                    <a:pt x="50" y="71"/>
                    <a:pt x="42" y="69"/>
                  </a:cubicBezTo>
                  <a:cubicBezTo>
                    <a:pt x="38" y="68"/>
                    <a:pt x="34" y="66"/>
                    <a:pt x="31" y="63"/>
                  </a:cubicBezTo>
                  <a:cubicBezTo>
                    <a:pt x="26" y="60"/>
                    <a:pt x="31" y="56"/>
                    <a:pt x="34" y="53"/>
                  </a:cubicBezTo>
                  <a:cubicBezTo>
                    <a:pt x="42" y="44"/>
                    <a:pt x="52" y="33"/>
                    <a:pt x="53" y="21"/>
                  </a:cubicBezTo>
                  <a:cubicBezTo>
                    <a:pt x="54" y="0"/>
                    <a:pt x="15" y="14"/>
                    <a:pt x="7" y="17"/>
                  </a:cubicBezTo>
                  <a:cubicBezTo>
                    <a:pt x="0" y="20"/>
                    <a:pt x="7" y="23"/>
                    <a:pt x="11"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1" name="Freeform 54"/>
            <p:cNvSpPr/>
            <p:nvPr/>
          </p:nvSpPr>
          <p:spPr bwMode="auto">
            <a:xfrm>
              <a:off x="4693" y="1279"/>
              <a:ext cx="90" cy="50"/>
            </a:xfrm>
            <a:custGeom>
              <a:avLst/>
              <a:gdLst>
                <a:gd name="T0" fmla="*/ 4 w 38"/>
                <a:gd name="T1" fmla="*/ 7 h 21"/>
                <a:gd name="T2" fmla="*/ 16 w 38"/>
                <a:gd name="T3" fmla="*/ 8 h 21"/>
                <a:gd name="T4" fmla="*/ 25 w 38"/>
                <a:gd name="T5" fmla="*/ 17 h 21"/>
                <a:gd name="T6" fmla="*/ 36 w 38"/>
                <a:gd name="T7" fmla="*/ 14 h 21"/>
                <a:gd name="T8" fmla="*/ 25 w 38"/>
                <a:gd name="T9" fmla="*/ 2 h 21"/>
                <a:gd name="T10" fmla="*/ 8 w 38"/>
                <a:gd name="T11" fmla="*/ 0 h 21"/>
                <a:gd name="T12" fmla="*/ 1 w 38"/>
                <a:gd name="T13" fmla="*/ 3 h 21"/>
                <a:gd name="T14" fmla="*/ 4 w 38"/>
                <a:gd name="T15" fmla="*/ 7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21">
                  <a:moveTo>
                    <a:pt x="4" y="7"/>
                  </a:moveTo>
                  <a:cubicBezTo>
                    <a:pt x="8" y="7"/>
                    <a:pt x="12" y="7"/>
                    <a:pt x="16" y="8"/>
                  </a:cubicBezTo>
                  <a:cubicBezTo>
                    <a:pt x="20" y="9"/>
                    <a:pt x="23" y="13"/>
                    <a:pt x="25" y="17"/>
                  </a:cubicBezTo>
                  <a:cubicBezTo>
                    <a:pt x="27" y="21"/>
                    <a:pt x="38" y="18"/>
                    <a:pt x="36" y="14"/>
                  </a:cubicBezTo>
                  <a:cubicBezTo>
                    <a:pt x="33" y="9"/>
                    <a:pt x="30" y="5"/>
                    <a:pt x="25" y="2"/>
                  </a:cubicBezTo>
                  <a:cubicBezTo>
                    <a:pt x="20" y="0"/>
                    <a:pt x="14"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2" name="Freeform 55"/>
            <p:cNvSpPr/>
            <p:nvPr/>
          </p:nvSpPr>
          <p:spPr bwMode="auto">
            <a:xfrm>
              <a:off x="4707" y="1351"/>
              <a:ext cx="117" cy="16"/>
            </a:xfrm>
            <a:custGeom>
              <a:avLst/>
              <a:gdLst>
                <a:gd name="T0" fmla="*/ 4 w 49"/>
                <a:gd name="T1" fmla="*/ 7 h 7"/>
                <a:gd name="T2" fmla="*/ 40 w 49"/>
                <a:gd name="T3" fmla="*/ 7 h 7"/>
                <a:gd name="T4" fmla="*/ 47 w 49"/>
                <a:gd name="T5" fmla="*/ 4 h 7"/>
                <a:gd name="T6" fmla="*/ 44 w 49"/>
                <a:gd name="T7" fmla="*/ 0 h 7"/>
                <a:gd name="T8" fmla="*/ 8 w 49"/>
                <a:gd name="T9" fmla="*/ 0 h 7"/>
                <a:gd name="T10" fmla="*/ 1 w 49"/>
                <a:gd name="T11" fmla="*/ 3 h 7"/>
                <a:gd name="T12" fmla="*/ 4 w 49"/>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49" h="7">
                  <a:moveTo>
                    <a:pt x="4" y="7"/>
                  </a:moveTo>
                  <a:cubicBezTo>
                    <a:pt x="16" y="7"/>
                    <a:pt x="28" y="7"/>
                    <a:pt x="40" y="7"/>
                  </a:cubicBezTo>
                  <a:cubicBezTo>
                    <a:pt x="43" y="7"/>
                    <a:pt x="46" y="6"/>
                    <a:pt x="47" y="4"/>
                  </a:cubicBezTo>
                  <a:cubicBezTo>
                    <a:pt x="49" y="1"/>
                    <a:pt x="46" y="0"/>
                    <a:pt x="44" y="0"/>
                  </a:cubicBezTo>
                  <a:cubicBezTo>
                    <a:pt x="32" y="0"/>
                    <a:pt x="20" y="0"/>
                    <a:pt x="8" y="0"/>
                  </a:cubicBezTo>
                  <a:cubicBezTo>
                    <a:pt x="6" y="0"/>
                    <a:pt x="3" y="1"/>
                    <a:pt x="1" y="3"/>
                  </a:cubicBezTo>
                  <a:cubicBezTo>
                    <a:pt x="0" y="5"/>
                    <a:pt x="2" y="7"/>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3" name="Freeform 56"/>
            <p:cNvSpPr/>
            <p:nvPr/>
          </p:nvSpPr>
          <p:spPr bwMode="auto">
            <a:xfrm>
              <a:off x="4923" y="1173"/>
              <a:ext cx="40" cy="285"/>
            </a:xfrm>
            <a:custGeom>
              <a:avLst/>
              <a:gdLst>
                <a:gd name="T0" fmla="*/ 0 w 17"/>
                <a:gd name="T1" fmla="*/ 7 h 120"/>
                <a:gd name="T2" fmla="*/ 6 w 17"/>
                <a:gd name="T3" fmla="*/ 115 h 120"/>
                <a:gd name="T4" fmla="*/ 17 w 17"/>
                <a:gd name="T5" fmla="*/ 114 h 120"/>
                <a:gd name="T6" fmla="*/ 11 w 17"/>
                <a:gd name="T7" fmla="*/ 6 h 120"/>
                <a:gd name="T8" fmla="*/ 0 w 17"/>
                <a:gd name="T9" fmla="*/ 7 h 120"/>
              </a:gdLst>
              <a:ahLst/>
              <a:cxnLst>
                <a:cxn ang="0">
                  <a:pos x="T0" y="T1"/>
                </a:cxn>
                <a:cxn ang="0">
                  <a:pos x="T2" y="T3"/>
                </a:cxn>
                <a:cxn ang="0">
                  <a:pos x="T4" y="T5"/>
                </a:cxn>
                <a:cxn ang="0">
                  <a:pos x="T6" y="T7"/>
                </a:cxn>
                <a:cxn ang="0">
                  <a:pos x="T8" y="T9"/>
                </a:cxn>
              </a:cxnLst>
              <a:rect l="0" t="0" r="r" b="b"/>
              <a:pathLst>
                <a:path w="17" h="120">
                  <a:moveTo>
                    <a:pt x="0" y="7"/>
                  </a:moveTo>
                  <a:cubicBezTo>
                    <a:pt x="0" y="43"/>
                    <a:pt x="6" y="79"/>
                    <a:pt x="6" y="115"/>
                  </a:cubicBezTo>
                  <a:cubicBezTo>
                    <a:pt x="6" y="120"/>
                    <a:pt x="17" y="119"/>
                    <a:pt x="17" y="114"/>
                  </a:cubicBezTo>
                  <a:cubicBezTo>
                    <a:pt x="16" y="78"/>
                    <a:pt x="11" y="42"/>
                    <a:pt x="11" y="6"/>
                  </a:cubicBezTo>
                  <a:cubicBezTo>
                    <a:pt x="11" y="0"/>
                    <a:pt x="0" y="2"/>
                    <a:pt x="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4" name="Freeform 57"/>
            <p:cNvSpPr/>
            <p:nvPr/>
          </p:nvSpPr>
          <p:spPr bwMode="auto">
            <a:xfrm>
              <a:off x="4928" y="1275"/>
              <a:ext cx="201" cy="35"/>
            </a:xfrm>
            <a:custGeom>
              <a:avLst/>
              <a:gdLst>
                <a:gd name="T0" fmla="*/ 11 w 85"/>
                <a:gd name="T1" fmla="*/ 13 h 15"/>
                <a:gd name="T2" fmla="*/ 73 w 85"/>
                <a:gd name="T3" fmla="*/ 8 h 15"/>
                <a:gd name="T4" fmla="*/ 77 w 85"/>
                <a:gd name="T5" fmla="*/ 2 h 15"/>
                <a:gd name="T6" fmla="*/ 7 w 85"/>
                <a:gd name="T7" fmla="*/ 9 h 15"/>
                <a:gd name="T8" fmla="*/ 11 w 85"/>
                <a:gd name="T9" fmla="*/ 13 h 15"/>
              </a:gdLst>
              <a:ahLst/>
              <a:cxnLst>
                <a:cxn ang="0">
                  <a:pos x="T0" y="T1"/>
                </a:cxn>
                <a:cxn ang="0">
                  <a:pos x="T2" y="T3"/>
                </a:cxn>
                <a:cxn ang="0">
                  <a:pos x="T4" y="T5"/>
                </a:cxn>
                <a:cxn ang="0">
                  <a:pos x="T6" y="T7"/>
                </a:cxn>
                <a:cxn ang="0">
                  <a:pos x="T8" y="T9"/>
                </a:cxn>
              </a:cxnLst>
              <a:rect l="0" t="0" r="r" b="b"/>
              <a:pathLst>
                <a:path w="85" h="15">
                  <a:moveTo>
                    <a:pt x="11" y="13"/>
                  </a:moveTo>
                  <a:cubicBezTo>
                    <a:pt x="29" y="5"/>
                    <a:pt x="54" y="8"/>
                    <a:pt x="73" y="8"/>
                  </a:cubicBezTo>
                  <a:cubicBezTo>
                    <a:pt x="77" y="8"/>
                    <a:pt x="85" y="2"/>
                    <a:pt x="77" y="2"/>
                  </a:cubicBezTo>
                  <a:cubicBezTo>
                    <a:pt x="55" y="2"/>
                    <a:pt x="28" y="0"/>
                    <a:pt x="7" y="9"/>
                  </a:cubicBezTo>
                  <a:cubicBezTo>
                    <a:pt x="0" y="12"/>
                    <a:pt x="7" y="15"/>
                    <a:pt x="11"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5" name="Freeform 58"/>
            <p:cNvSpPr/>
            <p:nvPr/>
          </p:nvSpPr>
          <p:spPr bwMode="auto">
            <a:xfrm>
              <a:off x="5080" y="1175"/>
              <a:ext cx="26" cy="283"/>
            </a:xfrm>
            <a:custGeom>
              <a:avLst/>
              <a:gdLst>
                <a:gd name="T0" fmla="*/ 0 w 11"/>
                <a:gd name="T1" fmla="*/ 6 h 119"/>
                <a:gd name="T2" fmla="*/ 0 w 11"/>
                <a:gd name="T3" fmla="*/ 114 h 119"/>
                <a:gd name="T4" fmla="*/ 11 w 11"/>
                <a:gd name="T5" fmla="*/ 113 h 119"/>
                <a:gd name="T6" fmla="*/ 11 w 11"/>
                <a:gd name="T7" fmla="*/ 5 h 119"/>
                <a:gd name="T8" fmla="*/ 0 w 11"/>
                <a:gd name="T9" fmla="*/ 6 h 119"/>
              </a:gdLst>
              <a:ahLst/>
              <a:cxnLst>
                <a:cxn ang="0">
                  <a:pos x="T0" y="T1"/>
                </a:cxn>
                <a:cxn ang="0">
                  <a:pos x="T2" y="T3"/>
                </a:cxn>
                <a:cxn ang="0">
                  <a:pos x="T4" y="T5"/>
                </a:cxn>
                <a:cxn ang="0">
                  <a:pos x="T6" y="T7"/>
                </a:cxn>
                <a:cxn ang="0">
                  <a:pos x="T8" y="T9"/>
                </a:cxn>
              </a:cxnLst>
              <a:rect l="0" t="0" r="r" b="b"/>
              <a:pathLst>
                <a:path w="11" h="119">
                  <a:moveTo>
                    <a:pt x="0" y="6"/>
                  </a:moveTo>
                  <a:cubicBezTo>
                    <a:pt x="0" y="42"/>
                    <a:pt x="0" y="78"/>
                    <a:pt x="0" y="114"/>
                  </a:cubicBezTo>
                  <a:cubicBezTo>
                    <a:pt x="0" y="119"/>
                    <a:pt x="11" y="116"/>
                    <a:pt x="11" y="113"/>
                  </a:cubicBezTo>
                  <a:cubicBezTo>
                    <a:pt x="11" y="77"/>
                    <a:pt x="11" y="41"/>
                    <a:pt x="11" y="5"/>
                  </a:cubicBezTo>
                  <a:cubicBezTo>
                    <a:pt x="11" y="0"/>
                    <a:pt x="0" y="2"/>
                    <a:pt x="0"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16" name="Freeform 59"/>
            <p:cNvSpPr/>
            <p:nvPr/>
          </p:nvSpPr>
          <p:spPr bwMode="auto">
            <a:xfrm>
              <a:off x="5098" y="1118"/>
              <a:ext cx="145" cy="123"/>
            </a:xfrm>
            <a:custGeom>
              <a:avLst/>
              <a:gdLst>
                <a:gd name="T0" fmla="*/ 6 w 61"/>
                <a:gd name="T1" fmla="*/ 9 h 52"/>
                <a:gd name="T2" fmla="*/ 30 w 61"/>
                <a:gd name="T3" fmla="*/ 15 h 52"/>
                <a:gd name="T4" fmla="*/ 29 w 61"/>
                <a:gd name="T5" fmla="*/ 10 h 52"/>
                <a:gd name="T6" fmla="*/ 17 w 61"/>
                <a:gd name="T7" fmla="*/ 34 h 52"/>
                <a:gd name="T8" fmla="*/ 17 w 61"/>
                <a:gd name="T9" fmla="*/ 38 h 52"/>
                <a:gd name="T10" fmla="*/ 48 w 61"/>
                <a:gd name="T11" fmla="*/ 51 h 52"/>
                <a:gd name="T12" fmla="*/ 54 w 61"/>
                <a:gd name="T13" fmla="*/ 44 h 52"/>
                <a:gd name="T14" fmla="*/ 25 w 61"/>
                <a:gd name="T15" fmla="*/ 32 h 52"/>
                <a:gd name="T16" fmla="*/ 26 w 61"/>
                <a:gd name="T17" fmla="*/ 37 h 52"/>
                <a:gd name="T18" fmla="*/ 38 w 61"/>
                <a:gd name="T19" fmla="*/ 13 h 52"/>
                <a:gd name="T20" fmla="*/ 36 w 61"/>
                <a:gd name="T21" fmla="*/ 8 h 52"/>
                <a:gd name="T22" fmla="*/ 12 w 61"/>
                <a:gd name="T23" fmla="*/ 2 h 52"/>
                <a:gd name="T24" fmla="*/ 6 w 61"/>
                <a:gd name="T25" fmla="*/ 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52">
                  <a:moveTo>
                    <a:pt x="6" y="9"/>
                  </a:moveTo>
                  <a:cubicBezTo>
                    <a:pt x="14" y="12"/>
                    <a:pt x="22" y="11"/>
                    <a:pt x="30" y="15"/>
                  </a:cubicBezTo>
                  <a:cubicBezTo>
                    <a:pt x="30" y="13"/>
                    <a:pt x="29" y="11"/>
                    <a:pt x="29" y="10"/>
                  </a:cubicBezTo>
                  <a:cubicBezTo>
                    <a:pt x="23" y="17"/>
                    <a:pt x="23" y="27"/>
                    <a:pt x="17" y="34"/>
                  </a:cubicBezTo>
                  <a:cubicBezTo>
                    <a:pt x="16" y="35"/>
                    <a:pt x="16" y="37"/>
                    <a:pt x="17" y="38"/>
                  </a:cubicBezTo>
                  <a:cubicBezTo>
                    <a:pt x="25" y="45"/>
                    <a:pt x="38" y="48"/>
                    <a:pt x="48" y="51"/>
                  </a:cubicBezTo>
                  <a:cubicBezTo>
                    <a:pt x="53" y="52"/>
                    <a:pt x="61" y="45"/>
                    <a:pt x="54" y="44"/>
                  </a:cubicBezTo>
                  <a:cubicBezTo>
                    <a:pt x="45" y="41"/>
                    <a:pt x="33" y="39"/>
                    <a:pt x="25" y="32"/>
                  </a:cubicBezTo>
                  <a:cubicBezTo>
                    <a:pt x="26" y="34"/>
                    <a:pt x="26" y="35"/>
                    <a:pt x="26" y="37"/>
                  </a:cubicBezTo>
                  <a:cubicBezTo>
                    <a:pt x="32" y="30"/>
                    <a:pt x="32" y="20"/>
                    <a:pt x="38" y="13"/>
                  </a:cubicBezTo>
                  <a:cubicBezTo>
                    <a:pt x="39" y="11"/>
                    <a:pt x="39" y="9"/>
                    <a:pt x="36" y="8"/>
                  </a:cubicBezTo>
                  <a:cubicBezTo>
                    <a:pt x="28" y="4"/>
                    <a:pt x="20" y="5"/>
                    <a:pt x="12" y="2"/>
                  </a:cubicBezTo>
                  <a:cubicBezTo>
                    <a:pt x="8" y="0"/>
                    <a:pt x="0" y="6"/>
                    <a:pt x="6"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sp>
        <p:nvSpPr>
          <p:cNvPr id="119" name="文本框 118"/>
          <p:cNvSpPr txBox="1"/>
          <p:nvPr/>
        </p:nvSpPr>
        <p:spPr>
          <a:xfrm>
            <a:off x="4125532" y="2548067"/>
            <a:ext cx="3717124" cy="830997"/>
          </a:xfrm>
          <a:prstGeom prst="rect">
            <a:avLst/>
          </a:prstGeom>
          <a:noFill/>
        </p:spPr>
        <p:txBody>
          <a:bodyPr wrap="square" rtlCol="0">
            <a:spAutoFit/>
          </a:bodyPr>
          <a:lstStyle/>
          <a:p>
            <a:pPr algn="ctr"/>
            <a:r>
              <a:rPr lang="zh-CN" altLang="en-US" sz="4800" dirty="0">
                <a:solidFill>
                  <a:schemeClr val="bg1"/>
                </a:solidFill>
                <a:cs typeface="+mn-ea"/>
                <a:sym typeface="+mn-lt"/>
              </a:rPr>
              <a:t>第一</a:t>
            </a:r>
            <a:r>
              <a:rPr lang="zh-CN" altLang="en-US" sz="4800" dirty="0">
                <a:solidFill>
                  <a:srgbClr val="FFC000"/>
                </a:solidFill>
                <a:cs typeface="+mn-ea"/>
                <a:sym typeface="+mn-lt"/>
              </a:rPr>
              <a:t>章节</a:t>
            </a:r>
          </a:p>
        </p:txBody>
      </p:sp>
      <p:sp>
        <p:nvSpPr>
          <p:cNvPr id="38" name="文本框 21"/>
          <p:cNvSpPr txBox="1"/>
          <p:nvPr/>
        </p:nvSpPr>
        <p:spPr>
          <a:xfrm>
            <a:off x="2974611" y="4270843"/>
            <a:ext cx="6120680" cy="426912"/>
          </a:xfrm>
          <a:prstGeom prst="rect">
            <a:avLst/>
          </a:prstGeom>
          <a:noFill/>
          <a:effec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Fresh business general template</a:t>
            </a:r>
          </a:p>
          <a:p>
            <a:pPr algn="ctr">
              <a:lnSpc>
                <a:spcPct val="130000"/>
              </a:lnSpc>
            </a:pPr>
            <a:r>
              <a:rPr lang="en-US" altLang="zh-CN" sz="900" dirty="0">
                <a:solidFill>
                  <a:schemeClr val="tx2"/>
                </a:solidFill>
                <a:latin typeface="幼圆" panose="02010509060101010101" pitchFamily="49" charset="-122"/>
                <a:ea typeface="幼圆" panose="02010509060101010101" pitchFamily="49" charset="-122"/>
              </a:rPr>
              <a:t>Applicable to enterprise introduction, summary report, sales marketing, chart </a:t>
            </a:r>
            <a:r>
              <a:rPr lang="en-US" altLang="zh-CN" sz="900" dirty="0" err="1">
                <a:solidFill>
                  <a:schemeClr val="tx2"/>
                </a:solidFill>
                <a:latin typeface="幼圆" panose="02010509060101010101" pitchFamily="49" charset="-122"/>
                <a:ea typeface="幼圆" panose="02010509060101010101" pitchFamily="49" charset="-122"/>
              </a:rPr>
              <a:t>dataa</a:t>
            </a:r>
            <a:endParaRPr lang="zh-CN" altLang="en-US" sz="900" dirty="0">
              <a:solidFill>
                <a:schemeClr val="tx2"/>
              </a:solidFill>
              <a:latin typeface="幼圆" panose="02010509060101010101" pitchFamily="49" charset="-122"/>
              <a:ea typeface="幼圆" panose="02010509060101010101" pitchFamily="49" charset="-122"/>
            </a:endParaRPr>
          </a:p>
        </p:txBody>
      </p:sp>
      <p:sp>
        <p:nvSpPr>
          <p:cNvPr id="39" name="TextBox 76"/>
          <p:cNvSpPr txBox="1"/>
          <p:nvPr/>
        </p:nvSpPr>
        <p:spPr>
          <a:xfrm>
            <a:off x="3309337" y="3453204"/>
            <a:ext cx="5451229" cy="646331"/>
          </a:xfrm>
          <a:prstGeom prst="rect">
            <a:avLst/>
          </a:prstGeom>
          <a:noFill/>
          <a:effectLst/>
        </p:spPr>
        <p:txBody>
          <a:bodyPr wrap="square" rtlCol="0">
            <a:spAutoFit/>
          </a:bodyPr>
          <a:lstStyle/>
          <a:p>
            <a:pPr algn="ctr"/>
            <a:r>
              <a:rPr lang="zh-CN" altLang="en-US" sz="3600" dirty="0">
                <a:solidFill>
                  <a:schemeClr val="accent3"/>
                </a:solidFill>
                <a:latin typeface="幼圆" panose="02010509060101010101" pitchFamily="49" charset="-122"/>
                <a:ea typeface="幼圆" panose="02010509060101010101" pitchFamily="49" charset="-122"/>
              </a:rPr>
              <a:t>单击修改您的标题</a:t>
            </a:r>
          </a:p>
        </p:txBody>
      </p:sp>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50" presetClass="entr" presetSubtype="0" decel="100000" fill="hold" grpId="0"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3"/>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9"/>
                                        </p:tgtEl>
                                        <p:attrNameLst>
                                          <p:attrName>style.visibility</p:attrName>
                                        </p:attrNameLst>
                                      </p:cBhvr>
                                      <p:to>
                                        <p:strVal val="visible"/>
                                      </p:to>
                                    </p:set>
                                    <p:anim calcmode="lin" valueType="num">
                                      <p:cBhvr>
                                        <p:cTn id="19" dur="500" fill="hold"/>
                                        <p:tgtEl>
                                          <p:spTgt spid="119"/>
                                        </p:tgtEl>
                                        <p:attrNameLst>
                                          <p:attrName>ppt_w</p:attrName>
                                        </p:attrNameLst>
                                      </p:cBhvr>
                                      <p:tavLst>
                                        <p:tav tm="0">
                                          <p:val>
                                            <p:fltVal val="0"/>
                                          </p:val>
                                        </p:tav>
                                        <p:tav tm="100000">
                                          <p:val>
                                            <p:strVal val="#ppt_w"/>
                                          </p:val>
                                        </p:tav>
                                      </p:tavLst>
                                    </p:anim>
                                    <p:anim calcmode="lin" valueType="num">
                                      <p:cBhvr>
                                        <p:cTn id="20" dur="500" fill="hold"/>
                                        <p:tgtEl>
                                          <p:spTgt spid="119"/>
                                        </p:tgtEl>
                                        <p:attrNameLst>
                                          <p:attrName>ppt_h</p:attrName>
                                        </p:attrNameLst>
                                      </p:cBhvr>
                                      <p:tavLst>
                                        <p:tav tm="0">
                                          <p:val>
                                            <p:fltVal val="0"/>
                                          </p:val>
                                        </p:tav>
                                        <p:tav tm="100000">
                                          <p:val>
                                            <p:strVal val="#ppt_h"/>
                                          </p:val>
                                        </p:tav>
                                      </p:tavLst>
                                    </p:anim>
                                    <p:animEffect transition="in" filter="fade">
                                      <p:cBhvr>
                                        <p:cTn id="21" dur="500"/>
                                        <p:tgtEl>
                                          <p:spTgt spid="119"/>
                                        </p:tgtEl>
                                      </p:cBhvr>
                                    </p:animEffect>
                                  </p:childTnLst>
                                </p:cTn>
                              </p:par>
                            </p:childTnLst>
                          </p:cTn>
                        </p:par>
                        <p:par>
                          <p:cTn id="22" fill="hold">
                            <p:stCondLst>
                              <p:cond delay="500"/>
                            </p:stCondLst>
                            <p:childTnLst>
                              <p:par>
                                <p:cTn id="23" presetID="42" presetClass="entr" presetSubtype="0"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1000"/>
                                        <p:tgtEl>
                                          <p:spTgt spid="38"/>
                                        </p:tgtEl>
                                      </p:cBhvr>
                                    </p:animEffect>
                                    <p:anim calcmode="lin" valueType="num">
                                      <p:cBhvr>
                                        <p:cTn id="26" dur="1000" fill="hold"/>
                                        <p:tgtEl>
                                          <p:spTgt spid="38"/>
                                        </p:tgtEl>
                                        <p:attrNameLst>
                                          <p:attrName>ppt_x</p:attrName>
                                        </p:attrNameLst>
                                      </p:cBhvr>
                                      <p:tavLst>
                                        <p:tav tm="0">
                                          <p:val>
                                            <p:strVal val="#ppt_x"/>
                                          </p:val>
                                        </p:tav>
                                        <p:tav tm="100000">
                                          <p:val>
                                            <p:strVal val="#ppt_x"/>
                                          </p:val>
                                        </p:tav>
                                      </p:tavLst>
                                    </p:anim>
                                    <p:anim calcmode="lin" valueType="num">
                                      <p:cBhvr>
                                        <p:cTn id="2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7"/>
                                        </p:tgtEl>
                                        <p:attrNameLst>
                                          <p:attrName>style.visibility</p:attrName>
                                        </p:attrNameLst>
                                      </p:cBhvr>
                                      <p:to>
                                        <p:strVal val="visible"/>
                                      </p:to>
                                    </p:set>
                                    <p:animEffect transition="in" filter="fade">
                                      <p:cBhvr>
                                        <p:cTn id="32" dur="500"/>
                                        <p:tgtEl>
                                          <p:spTgt spid="87"/>
                                        </p:tgtEl>
                                      </p:cBhvr>
                                    </p:animEffect>
                                  </p:childTnLst>
                                </p:cTn>
                              </p:par>
                              <p:par>
                                <p:cTn id="33" presetID="10" presetClass="entr" presetSubtype="0" fill="hold" nodeType="withEffect">
                                  <p:stCondLst>
                                    <p:cond delay="0"/>
                                  </p:stCondLst>
                                  <p:childTnLst>
                                    <p:set>
                                      <p:cBhvr>
                                        <p:cTn id="34" dur="1" fill="hold">
                                          <p:stCondLst>
                                            <p:cond delay="0"/>
                                          </p:stCondLst>
                                        </p:cTn>
                                        <p:tgtEl>
                                          <p:spTgt spid="98"/>
                                        </p:tgtEl>
                                        <p:attrNameLst>
                                          <p:attrName>style.visibility</p:attrName>
                                        </p:attrNameLst>
                                      </p:cBhvr>
                                      <p:to>
                                        <p:strVal val="visible"/>
                                      </p:to>
                                    </p:set>
                                    <p:animEffect transition="in" filter="fade">
                                      <p:cBhvr>
                                        <p:cTn id="35" dur="500"/>
                                        <p:tgtEl>
                                          <p:spTgt spid="98"/>
                                        </p:tgtEl>
                                      </p:cBhvr>
                                    </p:animEffect>
                                  </p:childTnLst>
                                </p:cTn>
                              </p:par>
                              <p:par>
                                <p:cTn id="36" presetID="10" presetClass="entr" presetSubtype="0" fill="hold" nodeType="withEffect">
                                  <p:stCondLst>
                                    <p:cond delay="0"/>
                                  </p:stCondLst>
                                  <p:childTnLst>
                                    <p:set>
                                      <p:cBhvr>
                                        <p:cTn id="37" dur="1" fill="hold">
                                          <p:stCondLst>
                                            <p:cond delay="0"/>
                                          </p:stCondLst>
                                        </p:cTn>
                                        <p:tgtEl>
                                          <p:spTgt spid="93"/>
                                        </p:tgtEl>
                                        <p:attrNameLst>
                                          <p:attrName>style.visibility</p:attrName>
                                        </p:attrNameLst>
                                      </p:cBhvr>
                                      <p:to>
                                        <p:strVal val="visible"/>
                                      </p:to>
                                    </p:set>
                                    <p:animEffect transition="in" filter="fade">
                                      <p:cBhvr>
                                        <p:cTn id="38"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38" grpId="0"/>
      <p:bldP spid="3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Freeform 75"/>
          <p:cNvSpPr>
            <a:spLocks noEditPoints="1"/>
          </p:cNvSpPr>
          <p:nvPr/>
        </p:nvSpPr>
        <p:spPr bwMode="auto">
          <a:xfrm>
            <a:off x="6511681" y="21660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6" name="Freeform 75"/>
          <p:cNvSpPr>
            <a:spLocks noEditPoints="1"/>
          </p:cNvSpPr>
          <p:nvPr/>
        </p:nvSpPr>
        <p:spPr bwMode="auto">
          <a:xfrm>
            <a:off x="6511681" y="4153809"/>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7" name="Freeform 75"/>
          <p:cNvSpPr>
            <a:spLocks noEditPoints="1"/>
          </p:cNvSpPr>
          <p:nvPr/>
        </p:nvSpPr>
        <p:spPr bwMode="auto">
          <a:xfrm>
            <a:off x="4370823" y="4176686"/>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248" name="文本框 247"/>
          <p:cNvSpPr txBox="1"/>
          <p:nvPr/>
        </p:nvSpPr>
        <p:spPr>
          <a:xfrm>
            <a:off x="4743613" y="2031761"/>
            <a:ext cx="1361830" cy="1862048"/>
          </a:xfrm>
          <a:prstGeom prst="rect">
            <a:avLst/>
          </a:prstGeom>
          <a:noFill/>
        </p:spPr>
        <p:txBody>
          <a:bodyPr wrap="square" rtlCol="0">
            <a:spAutoFit/>
          </a:bodyPr>
          <a:lstStyle/>
          <a:p>
            <a:r>
              <a:rPr lang="en-US" altLang="zh-CN" sz="11500" b="1" dirty="0">
                <a:solidFill>
                  <a:srgbClr val="FFC000"/>
                </a:solidFill>
                <a:cs typeface="+mn-ea"/>
                <a:sym typeface="+mn-lt"/>
              </a:rPr>
              <a:t>S</a:t>
            </a:r>
            <a:endParaRPr lang="zh-CN" altLang="en-US" sz="11500" b="1" dirty="0">
              <a:solidFill>
                <a:srgbClr val="FFC000"/>
              </a:solidFill>
              <a:cs typeface="+mn-ea"/>
              <a:sym typeface="+mn-lt"/>
            </a:endParaRPr>
          </a:p>
        </p:txBody>
      </p:sp>
      <p:sp>
        <p:nvSpPr>
          <p:cNvPr id="249" name="Freeform 75"/>
          <p:cNvSpPr>
            <a:spLocks noEditPoints="1"/>
          </p:cNvSpPr>
          <p:nvPr/>
        </p:nvSpPr>
        <p:spPr bwMode="auto">
          <a:xfrm>
            <a:off x="4370822" y="2166003"/>
            <a:ext cx="1539875" cy="1528763"/>
          </a:xfrm>
          <a:custGeom>
            <a:avLst/>
            <a:gdLst>
              <a:gd name="T0" fmla="*/ 450 w 555"/>
              <a:gd name="T1" fmla="*/ 186 h 551"/>
              <a:gd name="T2" fmla="*/ 395 w 555"/>
              <a:gd name="T3" fmla="*/ 249 h 551"/>
              <a:gd name="T4" fmla="*/ 351 w 555"/>
              <a:gd name="T5" fmla="*/ 279 h 551"/>
              <a:gd name="T6" fmla="*/ 280 w 555"/>
              <a:gd name="T7" fmla="*/ 413 h 551"/>
              <a:gd name="T8" fmla="*/ 268 w 555"/>
              <a:gd name="T9" fmla="*/ 391 h 551"/>
              <a:gd name="T10" fmla="*/ 225 w 555"/>
              <a:gd name="T11" fmla="*/ 419 h 551"/>
              <a:gd name="T12" fmla="*/ 271 w 555"/>
              <a:gd name="T13" fmla="*/ 315 h 551"/>
              <a:gd name="T14" fmla="*/ 216 w 555"/>
              <a:gd name="T15" fmla="*/ 346 h 551"/>
              <a:gd name="T16" fmla="*/ 258 w 555"/>
              <a:gd name="T17" fmla="*/ 276 h 551"/>
              <a:gd name="T18" fmla="*/ 290 w 555"/>
              <a:gd name="T19" fmla="*/ 269 h 551"/>
              <a:gd name="T20" fmla="*/ 333 w 555"/>
              <a:gd name="T21" fmla="*/ 289 h 551"/>
              <a:gd name="T22" fmla="*/ 435 w 555"/>
              <a:gd name="T23" fmla="*/ 172 h 551"/>
              <a:gd name="T24" fmla="*/ 45 w 555"/>
              <a:gd name="T25" fmla="*/ 152 h 551"/>
              <a:gd name="T26" fmla="*/ 307 w 555"/>
              <a:gd name="T27" fmla="*/ 119 h 551"/>
              <a:gd name="T28" fmla="*/ 252 w 555"/>
              <a:gd name="T29" fmla="*/ 185 h 551"/>
              <a:gd name="T30" fmla="*/ 270 w 555"/>
              <a:gd name="T31" fmla="*/ 196 h 551"/>
              <a:gd name="T32" fmla="*/ 308 w 555"/>
              <a:gd name="T33" fmla="*/ 161 h 551"/>
              <a:gd name="T34" fmla="*/ 283 w 555"/>
              <a:gd name="T35" fmla="*/ 211 h 551"/>
              <a:gd name="T36" fmla="*/ 229 w 555"/>
              <a:gd name="T37" fmla="*/ 237 h 551"/>
              <a:gd name="T38" fmla="*/ 233 w 555"/>
              <a:gd name="T39" fmla="*/ 265 h 551"/>
              <a:gd name="T40" fmla="*/ 212 w 555"/>
              <a:gd name="T41" fmla="*/ 310 h 551"/>
              <a:gd name="T42" fmla="*/ 198 w 555"/>
              <a:gd name="T43" fmla="*/ 377 h 551"/>
              <a:gd name="T44" fmla="*/ 235 w 555"/>
              <a:gd name="T45" fmla="*/ 418 h 551"/>
              <a:gd name="T46" fmla="*/ 381 w 555"/>
              <a:gd name="T47" fmla="*/ 323 h 551"/>
              <a:gd name="T48" fmla="*/ 338 w 555"/>
              <a:gd name="T49" fmla="*/ 477 h 551"/>
              <a:gd name="T50" fmla="*/ 277 w 555"/>
              <a:gd name="T51" fmla="*/ 541 h 551"/>
              <a:gd name="T52" fmla="*/ 125 w 555"/>
              <a:gd name="T53" fmla="*/ 476 h 551"/>
              <a:gd name="T54" fmla="*/ 58 w 555"/>
              <a:gd name="T55" fmla="*/ 423 h 551"/>
              <a:gd name="T56" fmla="*/ 55 w 555"/>
              <a:gd name="T57" fmla="*/ 281 h 551"/>
              <a:gd name="T58" fmla="*/ 48 w 555"/>
              <a:gd name="T59" fmla="*/ 186 h 551"/>
              <a:gd name="T60" fmla="*/ 512 w 555"/>
              <a:gd name="T61" fmla="*/ 139 h 551"/>
              <a:gd name="T62" fmla="*/ 253 w 555"/>
              <a:gd name="T63" fmla="*/ 158 h 551"/>
              <a:gd name="T64" fmla="*/ 316 w 555"/>
              <a:gd name="T65" fmla="*/ 199 h 551"/>
              <a:gd name="T66" fmla="*/ 445 w 555"/>
              <a:gd name="T67" fmla="*/ 89 h 551"/>
              <a:gd name="T68" fmla="*/ 315 w 555"/>
              <a:gd name="T69" fmla="*/ 251 h 551"/>
              <a:gd name="T70" fmla="*/ 350 w 555"/>
              <a:gd name="T71" fmla="*/ 216 h 551"/>
              <a:gd name="T72" fmla="*/ 334 w 555"/>
              <a:gd name="T73" fmla="*/ 241 h 551"/>
              <a:gd name="T74" fmla="*/ 331 w 555"/>
              <a:gd name="T75" fmla="*/ 268 h 551"/>
              <a:gd name="T76" fmla="*/ 443 w 555"/>
              <a:gd name="T77" fmla="*/ 62 h 551"/>
              <a:gd name="T78" fmla="*/ 424 w 555"/>
              <a:gd name="T79" fmla="*/ 83 h 551"/>
              <a:gd name="T80" fmla="*/ 333 w 555"/>
              <a:gd name="T81" fmla="*/ 181 h 551"/>
              <a:gd name="T82" fmla="*/ 232 w 555"/>
              <a:gd name="T83" fmla="*/ 272 h 551"/>
              <a:gd name="T84" fmla="*/ 287 w 555"/>
              <a:gd name="T85" fmla="*/ 382 h 551"/>
              <a:gd name="T86" fmla="*/ 23 w 555"/>
              <a:gd name="T87" fmla="*/ 223 h 551"/>
              <a:gd name="T88" fmla="*/ 45 w 555"/>
              <a:gd name="T89" fmla="*/ 262 h 551"/>
              <a:gd name="T90" fmla="*/ 20 w 555"/>
              <a:gd name="T91" fmla="*/ 340 h 551"/>
              <a:gd name="T92" fmla="*/ 90 w 555"/>
              <a:gd name="T93" fmla="*/ 474 h 551"/>
              <a:gd name="T94" fmla="*/ 92 w 555"/>
              <a:gd name="T95" fmla="*/ 476 h 551"/>
              <a:gd name="T96" fmla="*/ 541 w 555"/>
              <a:gd name="T97" fmla="*/ 248 h 551"/>
              <a:gd name="T98" fmla="*/ 390 w 555"/>
              <a:gd name="T99" fmla="*/ 316 h 551"/>
              <a:gd name="T100" fmla="*/ 395 w 555"/>
              <a:gd name="T101" fmla="*/ 302 h 551"/>
              <a:gd name="T102" fmla="*/ 390 w 555"/>
              <a:gd name="T103" fmla="*/ 306 h 551"/>
              <a:gd name="T104" fmla="*/ 400 w 555"/>
              <a:gd name="T105" fmla="*/ 474 h 551"/>
              <a:gd name="T106" fmla="*/ 372 w 555"/>
              <a:gd name="T107" fmla="*/ 487 h 551"/>
              <a:gd name="T108" fmla="*/ 443 w 555"/>
              <a:gd name="T109" fmla="*/ 376 h 551"/>
              <a:gd name="T110" fmla="*/ 415 w 555"/>
              <a:gd name="T111" fmla="*/ 369 h 551"/>
              <a:gd name="T112" fmla="*/ 373 w 555"/>
              <a:gd name="T113" fmla="*/ 361 h 551"/>
              <a:gd name="T114" fmla="*/ 414 w 555"/>
              <a:gd name="T115" fmla="*/ 316 h 551"/>
              <a:gd name="T116" fmla="*/ 437 w 555"/>
              <a:gd name="T117" fmla="*/ 361 h 551"/>
              <a:gd name="T118" fmla="*/ 469 w 555"/>
              <a:gd name="T119" fmla="*/ 301 h 551"/>
              <a:gd name="T120" fmla="*/ 503 w 555"/>
              <a:gd name="T121" fmla="*/ 320 h 551"/>
              <a:gd name="T122" fmla="*/ 531 w 555"/>
              <a:gd name="T123" fmla="*/ 315 h 551"/>
              <a:gd name="T124" fmla="*/ 360 w 555"/>
              <a:gd name="T125" fmla="*/ 419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1">
                <a:moveTo>
                  <a:pt x="512" y="139"/>
                </a:moveTo>
                <a:cubicBezTo>
                  <a:pt x="511" y="137"/>
                  <a:pt x="508" y="140"/>
                  <a:pt x="509" y="142"/>
                </a:cubicBezTo>
                <a:cubicBezTo>
                  <a:pt x="514" y="151"/>
                  <a:pt x="519" y="160"/>
                  <a:pt x="523" y="169"/>
                </a:cubicBezTo>
                <a:cubicBezTo>
                  <a:pt x="522" y="170"/>
                  <a:pt x="522" y="170"/>
                  <a:pt x="522" y="170"/>
                </a:cubicBezTo>
                <a:cubicBezTo>
                  <a:pt x="497" y="194"/>
                  <a:pt x="472" y="216"/>
                  <a:pt x="446" y="238"/>
                </a:cubicBezTo>
                <a:cubicBezTo>
                  <a:pt x="434" y="248"/>
                  <a:pt x="422" y="258"/>
                  <a:pt x="410" y="268"/>
                </a:cubicBezTo>
                <a:cubicBezTo>
                  <a:pt x="402" y="274"/>
                  <a:pt x="367" y="310"/>
                  <a:pt x="392" y="279"/>
                </a:cubicBezTo>
                <a:cubicBezTo>
                  <a:pt x="411" y="254"/>
                  <a:pt x="436" y="234"/>
                  <a:pt x="460" y="213"/>
                </a:cubicBezTo>
                <a:cubicBezTo>
                  <a:pt x="467" y="206"/>
                  <a:pt x="475" y="200"/>
                  <a:pt x="482" y="192"/>
                </a:cubicBezTo>
                <a:cubicBezTo>
                  <a:pt x="491" y="185"/>
                  <a:pt x="500" y="176"/>
                  <a:pt x="508" y="167"/>
                </a:cubicBezTo>
                <a:cubicBezTo>
                  <a:pt x="509" y="167"/>
                  <a:pt x="510" y="166"/>
                  <a:pt x="510" y="165"/>
                </a:cubicBezTo>
                <a:cubicBezTo>
                  <a:pt x="511" y="163"/>
                  <a:pt x="513" y="161"/>
                  <a:pt x="514" y="159"/>
                </a:cubicBezTo>
                <a:cubicBezTo>
                  <a:pt x="515" y="158"/>
                  <a:pt x="513" y="156"/>
                  <a:pt x="512" y="157"/>
                </a:cubicBezTo>
                <a:cubicBezTo>
                  <a:pt x="474" y="184"/>
                  <a:pt x="440" y="215"/>
                  <a:pt x="405" y="245"/>
                </a:cubicBezTo>
                <a:cubicBezTo>
                  <a:pt x="441" y="214"/>
                  <a:pt x="473" y="179"/>
                  <a:pt x="509" y="148"/>
                </a:cubicBezTo>
                <a:cubicBezTo>
                  <a:pt x="510" y="147"/>
                  <a:pt x="509" y="145"/>
                  <a:pt x="507" y="146"/>
                </a:cubicBezTo>
                <a:cubicBezTo>
                  <a:pt x="487" y="158"/>
                  <a:pt x="468" y="172"/>
                  <a:pt x="450" y="186"/>
                </a:cubicBezTo>
                <a:cubicBezTo>
                  <a:pt x="466" y="171"/>
                  <a:pt x="480" y="155"/>
                  <a:pt x="494" y="138"/>
                </a:cubicBezTo>
                <a:cubicBezTo>
                  <a:pt x="495" y="136"/>
                  <a:pt x="494" y="135"/>
                  <a:pt x="492" y="136"/>
                </a:cubicBezTo>
                <a:cubicBezTo>
                  <a:pt x="453" y="170"/>
                  <a:pt x="405" y="196"/>
                  <a:pt x="377" y="241"/>
                </a:cubicBezTo>
                <a:cubicBezTo>
                  <a:pt x="377" y="242"/>
                  <a:pt x="378" y="243"/>
                  <a:pt x="379" y="242"/>
                </a:cubicBezTo>
                <a:cubicBezTo>
                  <a:pt x="403" y="203"/>
                  <a:pt x="441" y="180"/>
                  <a:pt x="476" y="152"/>
                </a:cubicBezTo>
                <a:cubicBezTo>
                  <a:pt x="480" y="149"/>
                  <a:pt x="485" y="144"/>
                  <a:pt x="486" y="143"/>
                </a:cubicBezTo>
                <a:cubicBezTo>
                  <a:pt x="486" y="144"/>
                  <a:pt x="484" y="146"/>
                  <a:pt x="480" y="150"/>
                </a:cubicBezTo>
                <a:cubicBezTo>
                  <a:pt x="471" y="160"/>
                  <a:pt x="463" y="170"/>
                  <a:pt x="454" y="179"/>
                </a:cubicBezTo>
                <a:cubicBezTo>
                  <a:pt x="443" y="190"/>
                  <a:pt x="432" y="200"/>
                  <a:pt x="421" y="211"/>
                </a:cubicBezTo>
                <a:cubicBezTo>
                  <a:pt x="408" y="222"/>
                  <a:pt x="395" y="234"/>
                  <a:pt x="383" y="246"/>
                </a:cubicBezTo>
                <a:cubicBezTo>
                  <a:pt x="381" y="248"/>
                  <a:pt x="383" y="250"/>
                  <a:pt x="385" y="249"/>
                </a:cubicBezTo>
                <a:cubicBezTo>
                  <a:pt x="396" y="238"/>
                  <a:pt x="408" y="228"/>
                  <a:pt x="419" y="217"/>
                </a:cubicBezTo>
                <a:cubicBezTo>
                  <a:pt x="423" y="214"/>
                  <a:pt x="427" y="210"/>
                  <a:pt x="431" y="207"/>
                </a:cubicBezTo>
                <a:cubicBezTo>
                  <a:pt x="451" y="189"/>
                  <a:pt x="472" y="173"/>
                  <a:pt x="494" y="158"/>
                </a:cubicBezTo>
                <a:cubicBezTo>
                  <a:pt x="513" y="145"/>
                  <a:pt x="489" y="161"/>
                  <a:pt x="486" y="165"/>
                </a:cubicBezTo>
                <a:cubicBezTo>
                  <a:pt x="476" y="173"/>
                  <a:pt x="467" y="182"/>
                  <a:pt x="458" y="191"/>
                </a:cubicBezTo>
                <a:cubicBezTo>
                  <a:pt x="437" y="211"/>
                  <a:pt x="417" y="230"/>
                  <a:pt x="395" y="249"/>
                </a:cubicBezTo>
                <a:cubicBezTo>
                  <a:pt x="394" y="250"/>
                  <a:pt x="396" y="252"/>
                  <a:pt x="397" y="251"/>
                </a:cubicBezTo>
                <a:cubicBezTo>
                  <a:pt x="418" y="235"/>
                  <a:pt x="438" y="218"/>
                  <a:pt x="459" y="202"/>
                </a:cubicBezTo>
                <a:cubicBezTo>
                  <a:pt x="468" y="195"/>
                  <a:pt x="476" y="188"/>
                  <a:pt x="485" y="181"/>
                </a:cubicBezTo>
                <a:cubicBezTo>
                  <a:pt x="481" y="186"/>
                  <a:pt x="477" y="190"/>
                  <a:pt x="473" y="195"/>
                </a:cubicBezTo>
                <a:cubicBezTo>
                  <a:pt x="452" y="212"/>
                  <a:pt x="432" y="231"/>
                  <a:pt x="412" y="249"/>
                </a:cubicBezTo>
                <a:cubicBezTo>
                  <a:pt x="401" y="260"/>
                  <a:pt x="390" y="270"/>
                  <a:pt x="378" y="279"/>
                </a:cubicBezTo>
                <a:cubicBezTo>
                  <a:pt x="359" y="295"/>
                  <a:pt x="388" y="268"/>
                  <a:pt x="392" y="265"/>
                </a:cubicBezTo>
                <a:cubicBezTo>
                  <a:pt x="393" y="263"/>
                  <a:pt x="391" y="261"/>
                  <a:pt x="390" y="262"/>
                </a:cubicBezTo>
                <a:cubicBezTo>
                  <a:pt x="383" y="266"/>
                  <a:pt x="377" y="270"/>
                  <a:pt x="371" y="275"/>
                </a:cubicBezTo>
                <a:cubicBezTo>
                  <a:pt x="358" y="285"/>
                  <a:pt x="380" y="263"/>
                  <a:pt x="383" y="260"/>
                </a:cubicBezTo>
                <a:cubicBezTo>
                  <a:pt x="384" y="259"/>
                  <a:pt x="382" y="256"/>
                  <a:pt x="381" y="258"/>
                </a:cubicBezTo>
                <a:cubicBezTo>
                  <a:pt x="372" y="264"/>
                  <a:pt x="346" y="289"/>
                  <a:pt x="367" y="262"/>
                </a:cubicBezTo>
                <a:cubicBezTo>
                  <a:pt x="368" y="261"/>
                  <a:pt x="366" y="259"/>
                  <a:pt x="364" y="260"/>
                </a:cubicBezTo>
                <a:cubicBezTo>
                  <a:pt x="359" y="265"/>
                  <a:pt x="355" y="269"/>
                  <a:pt x="351" y="274"/>
                </a:cubicBezTo>
                <a:cubicBezTo>
                  <a:pt x="349" y="275"/>
                  <a:pt x="352" y="278"/>
                  <a:pt x="353" y="276"/>
                </a:cubicBezTo>
                <a:cubicBezTo>
                  <a:pt x="353" y="275"/>
                  <a:pt x="354" y="275"/>
                  <a:pt x="354" y="274"/>
                </a:cubicBezTo>
                <a:cubicBezTo>
                  <a:pt x="353" y="276"/>
                  <a:pt x="352" y="277"/>
                  <a:pt x="351" y="279"/>
                </a:cubicBezTo>
                <a:cubicBezTo>
                  <a:pt x="351" y="280"/>
                  <a:pt x="352" y="282"/>
                  <a:pt x="354" y="281"/>
                </a:cubicBezTo>
                <a:cubicBezTo>
                  <a:pt x="360" y="277"/>
                  <a:pt x="363" y="275"/>
                  <a:pt x="369" y="270"/>
                </a:cubicBezTo>
                <a:cubicBezTo>
                  <a:pt x="386" y="257"/>
                  <a:pt x="362" y="279"/>
                  <a:pt x="359" y="284"/>
                </a:cubicBezTo>
                <a:cubicBezTo>
                  <a:pt x="358" y="285"/>
                  <a:pt x="359" y="288"/>
                  <a:pt x="361" y="287"/>
                </a:cubicBezTo>
                <a:cubicBezTo>
                  <a:pt x="369" y="281"/>
                  <a:pt x="376" y="274"/>
                  <a:pt x="385" y="269"/>
                </a:cubicBezTo>
                <a:cubicBezTo>
                  <a:pt x="377" y="274"/>
                  <a:pt x="370" y="283"/>
                  <a:pt x="364" y="291"/>
                </a:cubicBezTo>
                <a:cubicBezTo>
                  <a:pt x="363" y="293"/>
                  <a:pt x="365" y="295"/>
                  <a:pt x="367" y="293"/>
                </a:cubicBezTo>
                <a:cubicBezTo>
                  <a:pt x="379" y="283"/>
                  <a:pt x="391" y="273"/>
                  <a:pt x="403" y="262"/>
                </a:cubicBezTo>
                <a:cubicBezTo>
                  <a:pt x="392" y="273"/>
                  <a:pt x="383" y="284"/>
                  <a:pt x="374" y="297"/>
                </a:cubicBezTo>
                <a:cubicBezTo>
                  <a:pt x="373" y="299"/>
                  <a:pt x="375" y="300"/>
                  <a:pt x="377" y="299"/>
                </a:cubicBezTo>
                <a:cubicBezTo>
                  <a:pt x="401" y="279"/>
                  <a:pt x="425" y="260"/>
                  <a:pt x="449" y="239"/>
                </a:cubicBezTo>
                <a:cubicBezTo>
                  <a:pt x="439" y="249"/>
                  <a:pt x="429" y="259"/>
                  <a:pt x="418" y="268"/>
                </a:cubicBezTo>
                <a:cubicBezTo>
                  <a:pt x="402" y="281"/>
                  <a:pt x="383" y="295"/>
                  <a:pt x="371" y="312"/>
                </a:cubicBezTo>
                <a:cubicBezTo>
                  <a:pt x="370" y="311"/>
                  <a:pt x="368" y="310"/>
                  <a:pt x="367" y="312"/>
                </a:cubicBezTo>
                <a:cubicBezTo>
                  <a:pt x="344" y="344"/>
                  <a:pt x="316" y="373"/>
                  <a:pt x="294" y="406"/>
                </a:cubicBezTo>
                <a:cubicBezTo>
                  <a:pt x="288" y="412"/>
                  <a:pt x="282" y="419"/>
                  <a:pt x="276" y="425"/>
                </a:cubicBezTo>
                <a:cubicBezTo>
                  <a:pt x="261" y="441"/>
                  <a:pt x="277" y="417"/>
                  <a:pt x="280" y="413"/>
                </a:cubicBezTo>
                <a:cubicBezTo>
                  <a:pt x="288" y="399"/>
                  <a:pt x="298" y="387"/>
                  <a:pt x="309" y="375"/>
                </a:cubicBezTo>
                <a:cubicBezTo>
                  <a:pt x="322" y="359"/>
                  <a:pt x="337" y="344"/>
                  <a:pt x="350" y="327"/>
                </a:cubicBezTo>
                <a:cubicBezTo>
                  <a:pt x="351" y="326"/>
                  <a:pt x="348" y="324"/>
                  <a:pt x="347" y="325"/>
                </a:cubicBezTo>
                <a:cubicBezTo>
                  <a:pt x="311" y="361"/>
                  <a:pt x="284" y="403"/>
                  <a:pt x="248" y="439"/>
                </a:cubicBezTo>
                <a:cubicBezTo>
                  <a:pt x="252" y="435"/>
                  <a:pt x="255" y="428"/>
                  <a:pt x="258" y="422"/>
                </a:cubicBezTo>
                <a:cubicBezTo>
                  <a:pt x="269" y="410"/>
                  <a:pt x="280" y="397"/>
                  <a:pt x="291" y="383"/>
                </a:cubicBezTo>
                <a:cubicBezTo>
                  <a:pt x="297" y="376"/>
                  <a:pt x="302" y="369"/>
                  <a:pt x="307" y="362"/>
                </a:cubicBezTo>
                <a:cubicBezTo>
                  <a:pt x="313" y="355"/>
                  <a:pt x="318" y="348"/>
                  <a:pt x="323" y="342"/>
                </a:cubicBezTo>
                <a:cubicBezTo>
                  <a:pt x="324" y="341"/>
                  <a:pt x="324" y="340"/>
                  <a:pt x="325" y="339"/>
                </a:cubicBezTo>
                <a:cubicBezTo>
                  <a:pt x="328" y="336"/>
                  <a:pt x="331" y="332"/>
                  <a:pt x="334" y="329"/>
                </a:cubicBezTo>
                <a:cubicBezTo>
                  <a:pt x="335" y="327"/>
                  <a:pt x="333" y="324"/>
                  <a:pt x="331" y="326"/>
                </a:cubicBezTo>
                <a:cubicBezTo>
                  <a:pt x="329" y="329"/>
                  <a:pt x="326" y="333"/>
                  <a:pt x="323" y="336"/>
                </a:cubicBezTo>
                <a:cubicBezTo>
                  <a:pt x="323" y="337"/>
                  <a:pt x="322" y="337"/>
                  <a:pt x="322" y="338"/>
                </a:cubicBezTo>
                <a:cubicBezTo>
                  <a:pt x="299" y="366"/>
                  <a:pt x="271" y="391"/>
                  <a:pt x="253" y="422"/>
                </a:cubicBezTo>
                <a:cubicBezTo>
                  <a:pt x="250" y="426"/>
                  <a:pt x="246" y="429"/>
                  <a:pt x="243" y="432"/>
                </a:cubicBezTo>
                <a:cubicBezTo>
                  <a:pt x="240" y="435"/>
                  <a:pt x="242" y="429"/>
                  <a:pt x="245" y="423"/>
                </a:cubicBezTo>
                <a:cubicBezTo>
                  <a:pt x="253" y="413"/>
                  <a:pt x="261" y="402"/>
                  <a:pt x="268" y="391"/>
                </a:cubicBezTo>
                <a:cubicBezTo>
                  <a:pt x="283" y="371"/>
                  <a:pt x="300" y="353"/>
                  <a:pt x="315" y="333"/>
                </a:cubicBezTo>
                <a:cubicBezTo>
                  <a:pt x="315" y="333"/>
                  <a:pt x="315" y="333"/>
                  <a:pt x="315" y="333"/>
                </a:cubicBezTo>
                <a:cubicBezTo>
                  <a:pt x="315" y="333"/>
                  <a:pt x="315" y="333"/>
                  <a:pt x="315" y="333"/>
                </a:cubicBezTo>
                <a:cubicBezTo>
                  <a:pt x="316" y="331"/>
                  <a:pt x="318" y="329"/>
                  <a:pt x="319" y="327"/>
                </a:cubicBezTo>
                <a:cubicBezTo>
                  <a:pt x="320" y="325"/>
                  <a:pt x="317" y="324"/>
                  <a:pt x="316" y="325"/>
                </a:cubicBezTo>
                <a:cubicBezTo>
                  <a:pt x="294" y="356"/>
                  <a:pt x="261" y="382"/>
                  <a:pt x="244" y="416"/>
                </a:cubicBezTo>
                <a:cubicBezTo>
                  <a:pt x="239" y="422"/>
                  <a:pt x="234" y="427"/>
                  <a:pt x="233" y="431"/>
                </a:cubicBezTo>
                <a:cubicBezTo>
                  <a:pt x="235" y="424"/>
                  <a:pt x="238" y="416"/>
                  <a:pt x="241" y="409"/>
                </a:cubicBezTo>
                <a:cubicBezTo>
                  <a:pt x="248" y="401"/>
                  <a:pt x="254" y="392"/>
                  <a:pt x="260" y="383"/>
                </a:cubicBezTo>
                <a:cubicBezTo>
                  <a:pt x="264" y="378"/>
                  <a:pt x="268" y="373"/>
                  <a:pt x="272" y="367"/>
                </a:cubicBezTo>
                <a:cubicBezTo>
                  <a:pt x="284" y="353"/>
                  <a:pt x="297" y="339"/>
                  <a:pt x="308" y="325"/>
                </a:cubicBezTo>
                <a:cubicBezTo>
                  <a:pt x="309" y="323"/>
                  <a:pt x="306" y="321"/>
                  <a:pt x="305" y="323"/>
                </a:cubicBezTo>
                <a:cubicBezTo>
                  <a:pt x="291" y="337"/>
                  <a:pt x="279" y="352"/>
                  <a:pt x="267" y="368"/>
                </a:cubicBezTo>
                <a:cubicBezTo>
                  <a:pt x="264" y="372"/>
                  <a:pt x="261" y="376"/>
                  <a:pt x="258" y="380"/>
                </a:cubicBezTo>
                <a:cubicBezTo>
                  <a:pt x="254" y="386"/>
                  <a:pt x="249" y="392"/>
                  <a:pt x="245" y="399"/>
                </a:cubicBezTo>
                <a:cubicBezTo>
                  <a:pt x="241" y="404"/>
                  <a:pt x="237" y="410"/>
                  <a:pt x="233" y="415"/>
                </a:cubicBezTo>
                <a:cubicBezTo>
                  <a:pt x="230" y="422"/>
                  <a:pt x="228" y="424"/>
                  <a:pt x="225" y="419"/>
                </a:cubicBezTo>
                <a:cubicBezTo>
                  <a:pt x="226" y="415"/>
                  <a:pt x="227" y="411"/>
                  <a:pt x="228" y="408"/>
                </a:cubicBezTo>
                <a:cubicBezTo>
                  <a:pt x="237" y="398"/>
                  <a:pt x="245" y="387"/>
                  <a:pt x="252" y="376"/>
                </a:cubicBezTo>
                <a:cubicBezTo>
                  <a:pt x="259" y="368"/>
                  <a:pt x="265" y="359"/>
                  <a:pt x="271" y="350"/>
                </a:cubicBezTo>
                <a:cubicBezTo>
                  <a:pt x="273" y="348"/>
                  <a:pt x="275" y="345"/>
                  <a:pt x="277" y="343"/>
                </a:cubicBezTo>
                <a:cubicBezTo>
                  <a:pt x="282" y="337"/>
                  <a:pt x="286" y="331"/>
                  <a:pt x="290" y="326"/>
                </a:cubicBezTo>
                <a:cubicBezTo>
                  <a:pt x="292" y="324"/>
                  <a:pt x="289" y="322"/>
                  <a:pt x="288" y="324"/>
                </a:cubicBezTo>
                <a:cubicBezTo>
                  <a:pt x="282" y="330"/>
                  <a:pt x="277" y="337"/>
                  <a:pt x="271" y="344"/>
                </a:cubicBezTo>
                <a:cubicBezTo>
                  <a:pt x="256" y="362"/>
                  <a:pt x="236" y="382"/>
                  <a:pt x="226" y="404"/>
                </a:cubicBezTo>
                <a:cubicBezTo>
                  <a:pt x="224" y="407"/>
                  <a:pt x="222" y="409"/>
                  <a:pt x="220" y="411"/>
                </a:cubicBezTo>
                <a:cubicBezTo>
                  <a:pt x="215" y="417"/>
                  <a:pt x="212" y="422"/>
                  <a:pt x="214" y="412"/>
                </a:cubicBezTo>
                <a:cubicBezTo>
                  <a:pt x="215" y="411"/>
                  <a:pt x="215" y="409"/>
                  <a:pt x="216" y="408"/>
                </a:cubicBezTo>
                <a:cubicBezTo>
                  <a:pt x="238" y="380"/>
                  <a:pt x="257" y="350"/>
                  <a:pt x="279" y="323"/>
                </a:cubicBezTo>
                <a:cubicBezTo>
                  <a:pt x="280" y="321"/>
                  <a:pt x="278" y="319"/>
                  <a:pt x="276" y="320"/>
                </a:cubicBezTo>
                <a:cubicBezTo>
                  <a:pt x="264" y="334"/>
                  <a:pt x="249" y="349"/>
                  <a:pt x="237" y="365"/>
                </a:cubicBezTo>
                <a:cubicBezTo>
                  <a:pt x="237" y="364"/>
                  <a:pt x="238" y="364"/>
                  <a:pt x="238" y="363"/>
                </a:cubicBezTo>
                <a:cubicBezTo>
                  <a:pt x="250" y="347"/>
                  <a:pt x="262" y="332"/>
                  <a:pt x="273" y="317"/>
                </a:cubicBezTo>
                <a:cubicBezTo>
                  <a:pt x="275" y="315"/>
                  <a:pt x="272" y="313"/>
                  <a:pt x="271" y="315"/>
                </a:cubicBezTo>
                <a:cubicBezTo>
                  <a:pt x="249" y="342"/>
                  <a:pt x="229" y="370"/>
                  <a:pt x="207" y="398"/>
                </a:cubicBezTo>
                <a:cubicBezTo>
                  <a:pt x="224" y="376"/>
                  <a:pt x="243" y="347"/>
                  <a:pt x="262" y="321"/>
                </a:cubicBezTo>
                <a:cubicBezTo>
                  <a:pt x="265" y="319"/>
                  <a:pt x="266" y="317"/>
                  <a:pt x="266" y="316"/>
                </a:cubicBezTo>
                <a:cubicBezTo>
                  <a:pt x="268" y="313"/>
                  <a:pt x="270" y="311"/>
                  <a:pt x="272" y="308"/>
                </a:cubicBezTo>
                <a:cubicBezTo>
                  <a:pt x="273" y="306"/>
                  <a:pt x="271" y="304"/>
                  <a:pt x="269" y="306"/>
                </a:cubicBezTo>
                <a:cubicBezTo>
                  <a:pt x="249" y="329"/>
                  <a:pt x="230" y="354"/>
                  <a:pt x="211" y="379"/>
                </a:cubicBezTo>
                <a:cubicBezTo>
                  <a:pt x="204" y="389"/>
                  <a:pt x="203" y="389"/>
                  <a:pt x="209" y="379"/>
                </a:cubicBezTo>
                <a:cubicBezTo>
                  <a:pt x="213" y="371"/>
                  <a:pt x="218" y="363"/>
                  <a:pt x="223" y="356"/>
                </a:cubicBezTo>
                <a:cubicBezTo>
                  <a:pt x="233" y="340"/>
                  <a:pt x="244" y="326"/>
                  <a:pt x="255" y="311"/>
                </a:cubicBezTo>
                <a:cubicBezTo>
                  <a:pt x="256" y="310"/>
                  <a:pt x="254" y="307"/>
                  <a:pt x="252" y="309"/>
                </a:cubicBezTo>
                <a:cubicBezTo>
                  <a:pt x="251" y="310"/>
                  <a:pt x="250" y="312"/>
                  <a:pt x="249" y="313"/>
                </a:cubicBezTo>
                <a:cubicBezTo>
                  <a:pt x="249" y="313"/>
                  <a:pt x="248" y="313"/>
                  <a:pt x="248" y="314"/>
                </a:cubicBezTo>
                <a:cubicBezTo>
                  <a:pt x="246" y="316"/>
                  <a:pt x="245" y="318"/>
                  <a:pt x="243" y="320"/>
                </a:cubicBezTo>
                <a:cubicBezTo>
                  <a:pt x="243" y="320"/>
                  <a:pt x="243" y="320"/>
                  <a:pt x="243" y="320"/>
                </a:cubicBezTo>
                <a:cubicBezTo>
                  <a:pt x="243" y="320"/>
                  <a:pt x="243" y="320"/>
                  <a:pt x="243" y="320"/>
                </a:cubicBezTo>
                <a:cubicBezTo>
                  <a:pt x="234" y="330"/>
                  <a:pt x="226" y="341"/>
                  <a:pt x="218" y="352"/>
                </a:cubicBezTo>
                <a:cubicBezTo>
                  <a:pt x="213" y="357"/>
                  <a:pt x="214" y="352"/>
                  <a:pt x="216" y="346"/>
                </a:cubicBezTo>
                <a:cubicBezTo>
                  <a:pt x="217" y="345"/>
                  <a:pt x="217" y="345"/>
                  <a:pt x="218" y="345"/>
                </a:cubicBezTo>
                <a:cubicBezTo>
                  <a:pt x="219" y="344"/>
                  <a:pt x="219" y="342"/>
                  <a:pt x="218" y="342"/>
                </a:cubicBezTo>
                <a:cubicBezTo>
                  <a:pt x="218" y="341"/>
                  <a:pt x="218" y="340"/>
                  <a:pt x="219" y="340"/>
                </a:cubicBezTo>
                <a:cubicBezTo>
                  <a:pt x="223" y="335"/>
                  <a:pt x="229" y="323"/>
                  <a:pt x="231" y="320"/>
                </a:cubicBezTo>
                <a:cubicBezTo>
                  <a:pt x="232" y="319"/>
                  <a:pt x="231" y="318"/>
                  <a:pt x="230" y="318"/>
                </a:cubicBezTo>
                <a:cubicBezTo>
                  <a:pt x="234" y="312"/>
                  <a:pt x="237" y="305"/>
                  <a:pt x="238" y="298"/>
                </a:cubicBezTo>
                <a:cubicBezTo>
                  <a:pt x="239" y="297"/>
                  <a:pt x="237" y="295"/>
                  <a:pt x="236" y="296"/>
                </a:cubicBezTo>
                <a:cubicBezTo>
                  <a:pt x="235" y="296"/>
                  <a:pt x="235" y="297"/>
                  <a:pt x="234" y="297"/>
                </a:cubicBezTo>
                <a:cubicBezTo>
                  <a:pt x="237" y="294"/>
                  <a:pt x="239" y="290"/>
                  <a:pt x="240" y="286"/>
                </a:cubicBezTo>
                <a:cubicBezTo>
                  <a:pt x="241" y="285"/>
                  <a:pt x="240" y="284"/>
                  <a:pt x="240" y="283"/>
                </a:cubicBezTo>
                <a:cubicBezTo>
                  <a:pt x="240" y="284"/>
                  <a:pt x="241" y="284"/>
                  <a:pt x="241" y="283"/>
                </a:cubicBezTo>
                <a:cubicBezTo>
                  <a:pt x="247" y="277"/>
                  <a:pt x="253" y="271"/>
                  <a:pt x="258" y="265"/>
                </a:cubicBezTo>
                <a:cubicBezTo>
                  <a:pt x="259" y="266"/>
                  <a:pt x="260" y="266"/>
                  <a:pt x="260" y="265"/>
                </a:cubicBezTo>
                <a:cubicBezTo>
                  <a:pt x="261" y="264"/>
                  <a:pt x="262" y="262"/>
                  <a:pt x="262" y="261"/>
                </a:cubicBezTo>
                <a:cubicBezTo>
                  <a:pt x="266" y="257"/>
                  <a:pt x="269" y="254"/>
                  <a:pt x="272" y="250"/>
                </a:cubicBezTo>
                <a:cubicBezTo>
                  <a:pt x="266" y="258"/>
                  <a:pt x="261" y="266"/>
                  <a:pt x="256" y="274"/>
                </a:cubicBezTo>
                <a:cubicBezTo>
                  <a:pt x="254" y="276"/>
                  <a:pt x="257" y="277"/>
                  <a:pt x="258" y="276"/>
                </a:cubicBezTo>
                <a:cubicBezTo>
                  <a:pt x="264" y="271"/>
                  <a:pt x="270" y="265"/>
                  <a:pt x="275" y="259"/>
                </a:cubicBezTo>
                <a:cubicBezTo>
                  <a:pt x="275" y="259"/>
                  <a:pt x="275" y="259"/>
                  <a:pt x="275" y="259"/>
                </a:cubicBezTo>
                <a:cubicBezTo>
                  <a:pt x="270" y="267"/>
                  <a:pt x="265" y="275"/>
                  <a:pt x="260" y="282"/>
                </a:cubicBezTo>
                <a:cubicBezTo>
                  <a:pt x="259" y="284"/>
                  <a:pt x="261" y="286"/>
                  <a:pt x="263" y="284"/>
                </a:cubicBezTo>
                <a:cubicBezTo>
                  <a:pt x="267" y="280"/>
                  <a:pt x="271" y="276"/>
                  <a:pt x="275" y="272"/>
                </a:cubicBezTo>
                <a:cubicBezTo>
                  <a:pt x="273" y="279"/>
                  <a:pt x="270" y="284"/>
                  <a:pt x="267" y="290"/>
                </a:cubicBezTo>
                <a:cubicBezTo>
                  <a:pt x="266" y="292"/>
                  <a:pt x="269" y="294"/>
                  <a:pt x="270" y="292"/>
                </a:cubicBezTo>
                <a:cubicBezTo>
                  <a:pt x="272" y="290"/>
                  <a:pt x="273" y="288"/>
                  <a:pt x="274" y="286"/>
                </a:cubicBezTo>
                <a:cubicBezTo>
                  <a:pt x="275" y="286"/>
                  <a:pt x="276" y="286"/>
                  <a:pt x="277" y="285"/>
                </a:cubicBezTo>
                <a:cubicBezTo>
                  <a:pt x="278" y="283"/>
                  <a:pt x="279" y="281"/>
                  <a:pt x="280" y="279"/>
                </a:cubicBezTo>
                <a:cubicBezTo>
                  <a:pt x="281" y="278"/>
                  <a:pt x="280" y="277"/>
                  <a:pt x="279" y="276"/>
                </a:cubicBezTo>
                <a:cubicBezTo>
                  <a:pt x="283" y="268"/>
                  <a:pt x="285" y="260"/>
                  <a:pt x="287" y="251"/>
                </a:cubicBezTo>
                <a:cubicBezTo>
                  <a:pt x="289" y="250"/>
                  <a:pt x="291" y="249"/>
                  <a:pt x="294" y="248"/>
                </a:cubicBezTo>
                <a:cubicBezTo>
                  <a:pt x="293" y="250"/>
                  <a:pt x="293" y="251"/>
                  <a:pt x="292" y="252"/>
                </a:cubicBezTo>
                <a:cubicBezTo>
                  <a:pt x="291" y="254"/>
                  <a:pt x="292" y="255"/>
                  <a:pt x="294" y="255"/>
                </a:cubicBezTo>
                <a:cubicBezTo>
                  <a:pt x="292" y="259"/>
                  <a:pt x="290" y="263"/>
                  <a:pt x="287" y="267"/>
                </a:cubicBezTo>
                <a:cubicBezTo>
                  <a:pt x="286" y="269"/>
                  <a:pt x="289" y="271"/>
                  <a:pt x="290" y="269"/>
                </a:cubicBezTo>
                <a:cubicBezTo>
                  <a:pt x="297" y="263"/>
                  <a:pt x="302" y="256"/>
                  <a:pt x="308" y="249"/>
                </a:cubicBezTo>
                <a:cubicBezTo>
                  <a:pt x="307" y="251"/>
                  <a:pt x="306" y="253"/>
                  <a:pt x="305" y="255"/>
                </a:cubicBezTo>
                <a:cubicBezTo>
                  <a:pt x="302" y="262"/>
                  <a:pt x="298" y="268"/>
                  <a:pt x="294" y="274"/>
                </a:cubicBezTo>
                <a:cubicBezTo>
                  <a:pt x="293" y="276"/>
                  <a:pt x="296" y="278"/>
                  <a:pt x="297" y="276"/>
                </a:cubicBezTo>
                <a:cubicBezTo>
                  <a:pt x="298" y="275"/>
                  <a:pt x="305" y="267"/>
                  <a:pt x="311" y="261"/>
                </a:cubicBezTo>
                <a:cubicBezTo>
                  <a:pt x="313" y="260"/>
                  <a:pt x="315" y="258"/>
                  <a:pt x="317" y="257"/>
                </a:cubicBezTo>
                <a:cubicBezTo>
                  <a:pt x="317" y="257"/>
                  <a:pt x="317" y="258"/>
                  <a:pt x="317" y="259"/>
                </a:cubicBezTo>
                <a:cubicBezTo>
                  <a:pt x="313" y="268"/>
                  <a:pt x="305" y="277"/>
                  <a:pt x="299" y="285"/>
                </a:cubicBezTo>
                <a:cubicBezTo>
                  <a:pt x="297" y="287"/>
                  <a:pt x="300" y="289"/>
                  <a:pt x="302" y="288"/>
                </a:cubicBezTo>
                <a:cubicBezTo>
                  <a:pt x="304" y="285"/>
                  <a:pt x="307" y="282"/>
                  <a:pt x="309" y="280"/>
                </a:cubicBezTo>
                <a:cubicBezTo>
                  <a:pt x="304" y="286"/>
                  <a:pt x="299" y="293"/>
                  <a:pt x="294" y="299"/>
                </a:cubicBezTo>
                <a:cubicBezTo>
                  <a:pt x="293" y="301"/>
                  <a:pt x="296" y="303"/>
                  <a:pt x="297" y="301"/>
                </a:cubicBezTo>
                <a:cubicBezTo>
                  <a:pt x="300" y="299"/>
                  <a:pt x="320" y="271"/>
                  <a:pt x="311" y="288"/>
                </a:cubicBezTo>
                <a:cubicBezTo>
                  <a:pt x="310" y="289"/>
                  <a:pt x="313" y="292"/>
                  <a:pt x="314" y="290"/>
                </a:cubicBezTo>
                <a:cubicBezTo>
                  <a:pt x="319" y="285"/>
                  <a:pt x="324" y="275"/>
                  <a:pt x="325" y="286"/>
                </a:cubicBezTo>
                <a:cubicBezTo>
                  <a:pt x="325" y="288"/>
                  <a:pt x="326" y="289"/>
                  <a:pt x="328" y="288"/>
                </a:cubicBezTo>
                <a:cubicBezTo>
                  <a:pt x="332" y="285"/>
                  <a:pt x="333" y="283"/>
                  <a:pt x="333" y="289"/>
                </a:cubicBezTo>
                <a:cubicBezTo>
                  <a:pt x="333" y="290"/>
                  <a:pt x="335" y="291"/>
                  <a:pt x="336" y="290"/>
                </a:cubicBezTo>
                <a:cubicBezTo>
                  <a:pt x="341" y="284"/>
                  <a:pt x="346" y="279"/>
                  <a:pt x="351" y="273"/>
                </a:cubicBezTo>
                <a:cubicBezTo>
                  <a:pt x="352" y="271"/>
                  <a:pt x="351" y="269"/>
                  <a:pt x="349" y="270"/>
                </a:cubicBezTo>
                <a:cubicBezTo>
                  <a:pt x="338" y="273"/>
                  <a:pt x="338" y="269"/>
                  <a:pt x="348" y="257"/>
                </a:cubicBezTo>
                <a:cubicBezTo>
                  <a:pt x="350" y="255"/>
                  <a:pt x="348" y="253"/>
                  <a:pt x="346" y="254"/>
                </a:cubicBezTo>
                <a:cubicBezTo>
                  <a:pt x="340" y="260"/>
                  <a:pt x="333" y="271"/>
                  <a:pt x="343" y="256"/>
                </a:cubicBezTo>
                <a:cubicBezTo>
                  <a:pt x="352" y="243"/>
                  <a:pt x="364" y="231"/>
                  <a:pt x="375" y="218"/>
                </a:cubicBezTo>
                <a:cubicBezTo>
                  <a:pt x="376" y="216"/>
                  <a:pt x="374" y="214"/>
                  <a:pt x="372" y="215"/>
                </a:cubicBezTo>
                <a:cubicBezTo>
                  <a:pt x="371" y="216"/>
                  <a:pt x="371" y="217"/>
                  <a:pt x="370" y="217"/>
                </a:cubicBezTo>
                <a:cubicBezTo>
                  <a:pt x="397" y="190"/>
                  <a:pt x="424" y="163"/>
                  <a:pt x="453" y="138"/>
                </a:cubicBezTo>
                <a:cubicBezTo>
                  <a:pt x="463" y="130"/>
                  <a:pt x="472" y="123"/>
                  <a:pt x="482" y="115"/>
                </a:cubicBezTo>
                <a:cubicBezTo>
                  <a:pt x="484" y="114"/>
                  <a:pt x="471" y="126"/>
                  <a:pt x="469" y="127"/>
                </a:cubicBezTo>
                <a:cubicBezTo>
                  <a:pt x="456" y="142"/>
                  <a:pt x="442" y="158"/>
                  <a:pt x="428" y="173"/>
                </a:cubicBezTo>
                <a:cubicBezTo>
                  <a:pt x="404" y="193"/>
                  <a:pt x="382" y="214"/>
                  <a:pt x="361" y="237"/>
                </a:cubicBezTo>
                <a:cubicBezTo>
                  <a:pt x="359" y="239"/>
                  <a:pt x="361" y="241"/>
                  <a:pt x="363" y="240"/>
                </a:cubicBezTo>
                <a:cubicBezTo>
                  <a:pt x="388" y="220"/>
                  <a:pt x="409" y="198"/>
                  <a:pt x="430" y="176"/>
                </a:cubicBezTo>
                <a:cubicBezTo>
                  <a:pt x="432" y="174"/>
                  <a:pt x="434" y="173"/>
                  <a:pt x="435" y="172"/>
                </a:cubicBezTo>
                <a:cubicBezTo>
                  <a:pt x="445" y="164"/>
                  <a:pt x="454" y="157"/>
                  <a:pt x="464" y="150"/>
                </a:cubicBezTo>
                <a:cubicBezTo>
                  <a:pt x="469" y="147"/>
                  <a:pt x="474" y="144"/>
                  <a:pt x="479" y="141"/>
                </a:cubicBezTo>
                <a:cubicBezTo>
                  <a:pt x="483" y="140"/>
                  <a:pt x="486" y="138"/>
                  <a:pt x="487" y="134"/>
                </a:cubicBezTo>
                <a:cubicBezTo>
                  <a:pt x="488" y="135"/>
                  <a:pt x="489" y="136"/>
                  <a:pt x="490" y="135"/>
                </a:cubicBezTo>
                <a:cubicBezTo>
                  <a:pt x="491" y="134"/>
                  <a:pt x="493" y="133"/>
                  <a:pt x="494" y="132"/>
                </a:cubicBezTo>
                <a:cubicBezTo>
                  <a:pt x="496" y="130"/>
                  <a:pt x="494" y="127"/>
                  <a:pt x="492" y="128"/>
                </a:cubicBezTo>
                <a:cubicBezTo>
                  <a:pt x="476" y="138"/>
                  <a:pt x="459" y="149"/>
                  <a:pt x="444" y="161"/>
                </a:cubicBezTo>
                <a:cubicBezTo>
                  <a:pt x="459" y="144"/>
                  <a:pt x="474" y="126"/>
                  <a:pt x="490" y="110"/>
                </a:cubicBezTo>
                <a:cubicBezTo>
                  <a:pt x="490" y="109"/>
                  <a:pt x="490" y="109"/>
                  <a:pt x="490" y="109"/>
                </a:cubicBezTo>
                <a:cubicBezTo>
                  <a:pt x="496" y="117"/>
                  <a:pt x="502" y="125"/>
                  <a:pt x="507" y="133"/>
                </a:cubicBezTo>
                <a:cubicBezTo>
                  <a:pt x="507" y="134"/>
                  <a:pt x="509" y="133"/>
                  <a:pt x="508" y="132"/>
                </a:cubicBezTo>
                <a:cubicBezTo>
                  <a:pt x="492" y="103"/>
                  <a:pt x="471" y="78"/>
                  <a:pt x="446" y="58"/>
                </a:cubicBezTo>
                <a:cubicBezTo>
                  <a:pt x="447" y="56"/>
                  <a:pt x="445" y="55"/>
                  <a:pt x="443" y="56"/>
                </a:cubicBezTo>
                <a:cubicBezTo>
                  <a:pt x="443" y="56"/>
                  <a:pt x="443" y="56"/>
                  <a:pt x="443" y="56"/>
                </a:cubicBezTo>
                <a:cubicBezTo>
                  <a:pt x="398" y="21"/>
                  <a:pt x="343" y="1"/>
                  <a:pt x="284" y="1"/>
                </a:cubicBezTo>
                <a:cubicBezTo>
                  <a:pt x="185" y="0"/>
                  <a:pt x="83" y="59"/>
                  <a:pt x="41" y="149"/>
                </a:cubicBezTo>
                <a:cubicBezTo>
                  <a:pt x="39" y="152"/>
                  <a:pt x="43" y="155"/>
                  <a:pt x="45" y="152"/>
                </a:cubicBezTo>
                <a:cubicBezTo>
                  <a:pt x="100" y="67"/>
                  <a:pt x="182" y="12"/>
                  <a:pt x="284" y="11"/>
                </a:cubicBezTo>
                <a:cubicBezTo>
                  <a:pt x="340" y="10"/>
                  <a:pt x="394" y="27"/>
                  <a:pt x="438" y="58"/>
                </a:cubicBezTo>
                <a:cubicBezTo>
                  <a:pt x="425" y="66"/>
                  <a:pt x="414" y="77"/>
                  <a:pt x="404" y="88"/>
                </a:cubicBezTo>
                <a:cubicBezTo>
                  <a:pt x="406" y="85"/>
                  <a:pt x="408" y="81"/>
                  <a:pt x="410" y="77"/>
                </a:cubicBezTo>
                <a:cubicBezTo>
                  <a:pt x="411" y="76"/>
                  <a:pt x="409" y="74"/>
                  <a:pt x="408" y="75"/>
                </a:cubicBezTo>
                <a:cubicBezTo>
                  <a:pt x="386" y="91"/>
                  <a:pt x="365" y="111"/>
                  <a:pt x="351" y="135"/>
                </a:cubicBezTo>
                <a:cubicBezTo>
                  <a:pt x="342" y="139"/>
                  <a:pt x="335" y="144"/>
                  <a:pt x="329" y="150"/>
                </a:cubicBezTo>
                <a:cubicBezTo>
                  <a:pt x="333" y="144"/>
                  <a:pt x="335" y="138"/>
                  <a:pt x="338" y="132"/>
                </a:cubicBezTo>
                <a:cubicBezTo>
                  <a:pt x="338" y="130"/>
                  <a:pt x="336" y="129"/>
                  <a:pt x="334" y="130"/>
                </a:cubicBezTo>
                <a:cubicBezTo>
                  <a:pt x="326" y="137"/>
                  <a:pt x="319" y="144"/>
                  <a:pt x="311" y="152"/>
                </a:cubicBezTo>
                <a:cubicBezTo>
                  <a:pt x="315" y="148"/>
                  <a:pt x="321" y="139"/>
                  <a:pt x="324" y="131"/>
                </a:cubicBezTo>
                <a:cubicBezTo>
                  <a:pt x="324" y="129"/>
                  <a:pt x="322" y="128"/>
                  <a:pt x="321" y="129"/>
                </a:cubicBezTo>
                <a:cubicBezTo>
                  <a:pt x="314" y="135"/>
                  <a:pt x="307" y="142"/>
                  <a:pt x="302" y="149"/>
                </a:cubicBezTo>
                <a:cubicBezTo>
                  <a:pt x="308" y="141"/>
                  <a:pt x="313" y="134"/>
                  <a:pt x="316" y="125"/>
                </a:cubicBezTo>
                <a:cubicBezTo>
                  <a:pt x="316" y="123"/>
                  <a:pt x="314" y="122"/>
                  <a:pt x="313" y="123"/>
                </a:cubicBezTo>
                <a:cubicBezTo>
                  <a:pt x="304" y="130"/>
                  <a:pt x="294" y="140"/>
                  <a:pt x="288" y="148"/>
                </a:cubicBezTo>
                <a:cubicBezTo>
                  <a:pt x="295" y="139"/>
                  <a:pt x="302" y="130"/>
                  <a:pt x="307" y="119"/>
                </a:cubicBezTo>
                <a:cubicBezTo>
                  <a:pt x="308" y="118"/>
                  <a:pt x="307" y="117"/>
                  <a:pt x="306" y="117"/>
                </a:cubicBezTo>
                <a:cubicBezTo>
                  <a:pt x="304" y="118"/>
                  <a:pt x="302" y="119"/>
                  <a:pt x="301" y="119"/>
                </a:cubicBezTo>
                <a:cubicBezTo>
                  <a:pt x="301" y="118"/>
                  <a:pt x="299" y="117"/>
                  <a:pt x="298" y="118"/>
                </a:cubicBezTo>
                <a:cubicBezTo>
                  <a:pt x="296" y="120"/>
                  <a:pt x="295" y="122"/>
                  <a:pt x="293" y="124"/>
                </a:cubicBezTo>
                <a:cubicBezTo>
                  <a:pt x="289" y="126"/>
                  <a:pt x="285" y="129"/>
                  <a:pt x="281" y="131"/>
                </a:cubicBezTo>
                <a:cubicBezTo>
                  <a:pt x="281" y="130"/>
                  <a:pt x="281" y="130"/>
                  <a:pt x="281" y="129"/>
                </a:cubicBezTo>
                <a:cubicBezTo>
                  <a:pt x="286" y="123"/>
                  <a:pt x="291" y="116"/>
                  <a:pt x="296" y="109"/>
                </a:cubicBezTo>
                <a:cubicBezTo>
                  <a:pt x="297" y="108"/>
                  <a:pt x="295" y="106"/>
                  <a:pt x="293" y="107"/>
                </a:cubicBezTo>
                <a:cubicBezTo>
                  <a:pt x="292" y="108"/>
                  <a:pt x="291" y="109"/>
                  <a:pt x="290" y="110"/>
                </a:cubicBezTo>
                <a:cubicBezTo>
                  <a:pt x="292" y="107"/>
                  <a:pt x="294" y="104"/>
                  <a:pt x="296" y="101"/>
                </a:cubicBezTo>
                <a:cubicBezTo>
                  <a:pt x="297" y="100"/>
                  <a:pt x="295" y="98"/>
                  <a:pt x="294" y="99"/>
                </a:cubicBezTo>
                <a:cubicBezTo>
                  <a:pt x="279" y="112"/>
                  <a:pt x="268" y="126"/>
                  <a:pt x="259" y="142"/>
                </a:cubicBezTo>
                <a:cubicBezTo>
                  <a:pt x="253" y="151"/>
                  <a:pt x="248" y="159"/>
                  <a:pt x="245" y="169"/>
                </a:cubicBezTo>
                <a:cubicBezTo>
                  <a:pt x="245" y="171"/>
                  <a:pt x="246" y="172"/>
                  <a:pt x="248" y="171"/>
                </a:cubicBezTo>
                <a:cubicBezTo>
                  <a:pt x="252" y="169"/>
                  <a:pt x="256" y="167"/>
                  <a:pt x="259" y="164"/>
                </a:cubicBezTo>
                <a:cubicBezTo>
                  <a:pt x="256" y="170"/>
                  <a:pt x="252" y="176"/>
                  <a:pt x="250" y="183"/>
                </a:cubicBezTo>
                <a:cubicBezTo>
                  <a:pt x="249" y="185"/>
                  <a:pt x="251" y="186"/>
                  <a:pt x="252" y="185"/>
                </a:cubicBezTo>
                <a:cubicBezTo>
                  <a:pt x="255" y="184"/>
                  <a:pt x="258" y="182"/>
                  <a:pt x="260" y="180"/>
                </a:cubicBezTo>
                <a:cubicBezTo>
                  <a:pt x="259" y="182"/>
                  <a:pt x="258" y="185"/>
                  <a:pt x="257" y="187"/>
                </a:cubicBezTo>
                <a:cubicBezTo>
                  <a:pt x="256" y="189"/>
                  <a:pt x="258" y="191"/>
                  <a:pt x="259" y="189"/>
                </a:cubicBezTo>
                <a:cubicBezTo>
                  <a:pt x="264" y="185"/>
                  <a:pt x="268" y="181"/>
                  <a:pt x="272" y="177"/>
                </a:cubicBezTo>
                <a:cubicBezTo>
                  <a:pt x="269" y="181"/>
                  <a:pt x="267" y="185"/>
                  <a:pt x="265" y="188"/>
                </a:cubicBezTo>
                <a:cubicBezTo>
                  <a:pt x="264" y="190"/>
                  <a:pt x="266" y="192"/>
                  <a:pt x="267" y="191"/>
                </a:cubicBezTo>
                <a:cubicBezTo>
                  <a:pt x="272" y="186"/>
                  <a:pt x="277" y="179"/>
                  <a:pt x="280" y="175"/>
                </a:cubicBezTo>
                <a:cubicBezTo>
                  <a:pt x="274" y="183"/>
                  <a:pt x="268" y="192"/>
                  <a:pt x="264" y="201"/>
                </a:cubicBezTo>
                <a:cubicBezTo>
                  <a:pt x="263" y="203"/>
                  <a:pt x="265" y="205"/>
                  <a:pt x="266" y="203"/>
                </a:cubicBezTo>
                <a:cubicBezTo>
                  <a:pt x="271" y="198"/>
                  <a:pt x="275" y="194"/>
                  <a:pt x="279" y="188"/>
                </a:cubicBezTo>
                <a:cubicBezTo>
                  <a:pt x="275" y="194"/>
                  <a:pt x="270" y="199"/>
                  <a:pt x="266" y="206"/>
                </a:cubicBezTo>
                <a:cubicBezTo>
                  <a:pt x="265" y="207"/>
                  <a:pt x="267" y="208"/>
                  <a:pt x="268" y="207"/>
                </a:cubicBezTo>
                <a:cubicBezTo>
                  <a:pt x="271" y="204"/>
                  <a:pt x="274" y="200"/>
                  <a:pt x="276" y="196"/>
                </a:cubicBezTo>
                <a:cubicBezTo>
                  <a:pt x="277" y="195"/>
                  <a:pt x="276" y="194"/>
                  <a:pt x="275" y="194"/>
                </a:cubicBezTo>
                <a:cubicBezTo>
                  <a:pt x="279" y="190"/>
                  <a:pt x="284" y="183"/>
                  <a:pt x="284" y="183"/>
                </a:cubicBezTo>
                <a:cubicBezTo>
                  <a:pt x="284" y="182"/>
                  <a:pt x="282" y="180"/>
                  <a:pt x="281" y="181"/>
                </a:cubicBezTo>
                <a:cubicBezTo>
                  <a:pt x="277" y="185"/>
                  <a:pt x="271" y="194"/>
                  <a:pt x="270" y="196"/>
                </a:cubicBezTo>
                <a:cubicBezTo>
                  <a:pt x="274" y="187"/>
                  <a:pt x="281" y="178"/>
                  <a:pt x="287" y="170"/>
                </a:cubicBezTo>
                <a:cubicBezTo>
                  <a:pt x="288" y="168"/>
                  <a:pt x="286" y="166"/>
                  <a:pt x="284" y="168"/>
                </a:cubicBezTo>
                <a:cubicBezTo>
                  <a:pt x="280" y="172"/>
                  <a:pt x="274" y="179"/>
                  <a:pt x="272" y="183"/>
                </a:cubicBezTo>
                <a:cubicBezTo>
                  <a:pt x="278" y="173"/>
                  <a:pt x="285" y="164"/>
                  <a:pt x="292" y="155"/>
                </a:cubicBezTo>
                <a:cubicBezTo>
                  <a:pt x="293" y="153"/>
                  <a:pt x="290" y="151"/>
                  <a:pt x="289" y="153"/>
                </a:cubicBezTo>
                <a:cubicBezTo>
                  <a:pt x="287" y="155"/>
                  <a:pt x="285" y="157"/>
                  <a:pt x="283" y="160"/>
                </a:cubicBezTo>
                <a:cubicBezTo>
                  <a:pt x="282" y="160"/>
                  <a:pt x="281" y="161"/>
                  <a:pt x="280" y="162"/>
                </a:cubicBezTo>
                <a:cubicBezTo>
                  <a:pt x="277" y="166"/>
                  <a:pt x="274" y="170"/>
                  <a:pt x="270" y="174"/>
                </a:cubicBezTo>
                <a:cubicBezTo>
                  <a:pt x="265" y="179"/>
                  <a:pt x="259" y="189"/>
                  <a:pt x="266" y="176"/>
                </a:cubicBezTo>
                <a:cubicBezTo>
                  <a:pt x="267" y="175"/>
                  <a:pt x="267" y="174"/>
                  <a:pt x="268" y="173"/>
                </a:cubicBezTo>
                <a:cubicBezTo>
                  <a:pt x="274" y="167"/>
                  <a:pt x="279" y="160"/>
                  <a:pt x="284" y="153"/>
                </a:cubicBezTo>
                <a:cubicBezTo>
                  <a:pt x="293" y="146"/>
                  <a:pt x="301" y="138"/>
                  <a:pt x="309" y="131"/>
                </a:cubicBezTo>
                <a:cubicBezTo>
                  <a:pt x="304" y="135"/>
                  <a:pt x="299" y="148"/>
                  <a:pt x="295" y="153"/>
                </a:cubicBezTo>
                <a:cubicBezTo>
                  <a:pt x="294" y="155"/>
                  <a:pt x="297" y="156"/>
                  <a:pt x="298" y="155"/>
                </a:cubicBezTo>
                <a:cubicBezTo>
                  <a:pt x="305" y="149"/>
                  <a:pt x="311" y="143"/>
                  <a:pt x="317" y="137"/>
                </a:cubicBezTo>
                <a:cubicBezTo>
                  <a:pt x="313" y="141"/>
                  <a:pt x="309" y="153"/>
                  <a:pt x="306" y="159"/>
                </a:cubicBezTo>
                <a:cubicBezTo>
                  <a:pt x="305" y="161"/>
                  <a:pt x="307" y="162"/>
                  <a:pt x="308" y="161"/>
                </a:cubicBezTo>
                <a:cubicBezTo>
                  <a:pt x="314" y="155"/>
                  <a:pt x="319" y="149"/>
                  <a:pt x="325" y="143"/>
                </a:cubicBezTo>
                <a:cubicBezTo>
                  <a:pt x="339" y="129"/>
                  <a:pt x="327" y="147"/>
                  <a:pt x="325" y="150"/>
                </a:cubicBezTo>
                <a:cubicBezTo>
                  <a:pt x="317" y="163"/>
                  <a:pt x="305" y="174"/>
                  <a:pt x="297" y="186"/>
                </a:cubicBezTo>
                <a:cubicBezTo>
                  <a:pt x="295" y="188"/>
                  <a:pt x="298" y="190"/>
                  <a:pt x="299" y="188"/>
                </a:cubicBezTo>
                <a:cubicBezTo>
                  <a:pt x="311" y="178"/>
                  <a:pt x="320" y="165"/>
                  <a:pt x="331" y="153"/>
                </a:cubicBezTo>
                <a:cubicBezTo>
                  <a:pt x="333" y="152"/>
                  <a:pt x="334" y="150"/>
                  <a:pt x="336" y="148"/>
                </a:cubicBezTo>
                <a:cubicBezTo>
                  <a:pt x="339" y="143"/>
                  <a:pt x="343" y="141"/>
                  <a:pt x="348" y="141"/>
                </a:cubicBezTo>
                <a:cubicBezTo>
                  <a:pt x="347" y="143"/>
                  <a:pt x="345" y="144"/>
                  <a:pt x="345" y="146"/>
                </a:cubicBezTo>
                <a:cubicBezTo>
                  <a:pt x="344" y="147"/>
                  <a:pt x="345" y="148"/>
                  <a:pt x="345" y="149"/>
                </a:cubicBezTo>
                <a:cubicBezTo>
                  <a:pt x="341" y="154"/>
                  <a:pt x="336" y="160"/>
                  <a:pt x="332" y="166"/>
                </a:cubicBezTo>
                <a:cubicBezTo>
                  <a:pt x="320" y="176"/>
                  <a:pt x="309" y="188"/>
                  <a:pt x="299" y="201"/>
                </a:cubicBezTo>
                <a:cubicBezTo>
                  <a:pt x="299" y="201"/>
                  <a:pt x="299" y="201"/>
                  <a:pt x="299" y="201"/>
                </a:cubicBezTo>
                <a:cubicBezTo>
                  <a:pt x="280" y="219"/>
                  <a:pt x="263" y="239"/>
                  <a:pt x="245" y="258"/>
                </a:cubicBezTo>
                <a:cubicBezTo>
                  <a:pt x="250" y="251"/>
                  <a:pt x="255" y="244"/>
                  <a:pt x="261" y="238"/>
                </a:cubicBezTo>
                <a:cubicBezTo>
                  <a:pt x="264" y="233"/>
                  <a:pt x="268" y="229"/>
                  <a:pt x="272" y="224"/>
                </a:cubicBezTo>
                <a:cubicBezTo>
                  <a:pt x="274" y="222"/>
                  <a:pt x="276" y="220"/>
                  <a:pt x="278" y="217"/>
                </a:cubicBezTo>
                <a:cubicBezTo>
                  <a:pt x="282" y="215"/>
                  <a:pt x="284" y="213"/>
                  <a:pt x="283" y="211"/>
                </a:cubicBezTo>
                <a:cubicBezTo>
                  <a:pt x="285" y="209"/>
                  <a:pt x="287" y="207"/>
                  <a:pt x="289" y="204"/>
                </a:cubicBezTo>
                <a:cubicBezTo>
                  <a:pt x="291" y="203"/>
                  <a:pt x="288" y="200"/>
                  <a:pt x="287" y="202"/>
                </a:cubicBezTo>
                <a:cubicBezTo>
                  <a:pt x="283" y="206"/>
                  <a:pt x="279" y="210"/>
                  <a:pt x="276" y="214"/>
                </a:cubicBezTo>
                <a:cubicBezTo>
                  <a:pt x="267" y="224"/>
                  <a:pt x="259" y="234"/>
                  <a:pt x="250" y="243"/>
                </a:cubicBezTo>
                <a:cubicBezTo>
                  <a:pt x="234" y="260"/>
                  <a:pt x="249" y="240"/>
                  <a:pt x="254" y="233"/>
                </a:cubicBezTo>
                <a:cubicBezTo>
                  <a:pt x="260" y="226"/>
                  <a:pt x="266" y="219"/>
                  <a:pt x="271" y="212"/>
                </a:cubicBezTo>
                <a:cubicBezTo>
                  <a:pt x="272" y="210"/>
                  <a:pt x="270" y="208"/>
                  <a:pt x="268" y="210"/>
                </a:cubicBezTo>
                <a:cubicBezTo>
                  <a:pt x="263" y="216"/>
                  <a:pt x="259" y="221"/>
                  <a:pt x="254" y="228"/>
                </a:cubicBezTo>
                <a:cubicBezTo>
                  <a:pt x="249" y="233"/>
                  <a:pt x="244" y="240"/>
                  <a:pt x="241" y="242"/>
                </a:cubicBezTo>
                <a:cubicBezTo>
                  <a:pt x="234" y="250"/>
                  <a:pt x="234" y="250"/>
                  <a:pt x="239" y="243"/>
                </a:cubicBezTo>
                <a:cubicBezTo>
                  <a:pt x="242" y="238"/>
                  <a:pt x="246" y="233"/>
                  <a:pt x="250" y="228"/>
                </a:cubicBezTo>
                <a:cubicBezTo>
                  <a:pt x="252" y="227"/>
                  <a:pt x="253" y="226"/>
                  <a:pt x="253" y="225"/>
                </a:cubicBezTo>
                <a:cubicBezTo>
                  <a:pt x="255" y="223"/>
                  <a:pt x="257" y="221"/>
                  <a:pt x="258" y="219"/>
                </a:cubicBezTo>
                <a:cubicBezTo>
                  <a:pt x="260" y="217"/>
                  <a:pt x="257" y="215"/>
                  <a:pt x="256" y="217"/>
                </a:cubicBezTo>
                <a:cubicBezTo>
                  <a:pt x="250" y="222"/>
                  <a:pt x="244" y="227"/>
                  <a:pt x="238" y="233"/>
                </a:cubicBezTo>
                <a:cubicBezTo>
                  <a:pt x="227" y="243"/>
                  <a:pt x="225" y="243"/>
                  <a:pt x="227" y="239"/>
                </a:cubicBezTo>
                <a:cubicBezTo>
                  <a:pt x="228" y="239"/>
                  <a:pt x="229" y="239"/>
                  <a:pt x="229" y="237"/>
                </a:cubicBezTo>
                <a:cubicBezTo>
                  <a:pt x="229" y="238"/>
                  <a:pt x="231" y="234"/>
                  <a:pt x="233" y="230"/>
                </a:cubicBezTo>
                <a:cubicBezTo>
                  <a:pt x="237" y="225"/>
                  <a:pt x="240" y="220"/>
                  <a:pt x="242" y="218"/>
                </a:cubicBezTo>
                <a:cubicBezTo>
                  <a:pt x="244" y="216"/>
                  <a:pt x="242" y="214"/>
                  <a:pt x="240" y="215"/>
                </a:cubicBezTo>
                <a:cubicBezTo>
                  <a:pt x="233" y="221"/>
                  <a:pt x="227" y="226"/>
                  <a:pt x="226" y="233"/>
                </a:cubicBezTo>
                <a:cubicBezTo>
                  <a:pt x="223" y="238"/>
                  <a:pt x="221" y="242"/>
                  <a:pt x="219" y="247"/>
                </a:cubicBezTo>
                <a:cubicBezTo>
                  <a:pt x="218" y="249"/>
                  <a:pt x="220" y="250"/>
                  <a:pt x="221" y="249"/>
                </a:cubicBezTo>
                <a:cubicBezTo>
                  <a:pt x="226" y="246"/>
                  <a:pt x="230" y="244"/>
                  <a:pt x="235" y="240"/>
                </a:cubicBezTo>
                <a:cubicBezTo>
                  <a:pt x="237" y="239"/>
                  <a:pt x="238" y="237"/>
                  <a:pt x="240" y="236"/>
                </a:cubicBezTo>
                <a:cubicBezTo>
                  <a:pt x="236" y="242"/>
                  <a:pt x="232" y="248"/>
                  <a:pt x="229" y="255"/>
                </a:cubicBezTo>
                <a:cubicBezTo>
                  <a:pt x="228" y="257"/>
                  <a:pt x="231" y="258"/>
                  <a:pt x="232" y="257"/>
                </a:cubicBezTo>
                <a:cubicBezTo>
                  <a:pt x="235" y="254"/>
                  <a:pt x="238" y="250"/>
                  <a:pt x="241" y="247"/>
                </a:cubicBezTo>
                <a:cubicBezTo>
                  <a:pt x="240" y="250"/>
                  <a:pt x="238" y="254"/>
                  <a:pt x="236" y="257"/>
                </a:cubicBezTo>
                <a:cubicBezTo>
                  <a:pt x="235" y="259"/>
                  <a:pt x="237" y="261"/>
                  <a:pt x="239" y="259"/>
                </a:cubicBezTo>
                <a:cubicBezTo>
                  <a:pt x="241" y="257"/>
                  <a:pt x="243" y="255"/>
                  <a:pt x="245" y="253"/>
                </a:cubicBezTo>
                <a:cubicBezTo>
                  <a:pt x="242" y="258"/>
                  <a:pt x="238" y="263"/>
                  <a:pt x="235" y="269"/>
                </a:cubicBezTo>
                <a:cubicBezTo>
                  <a:pt x="235" y="268"/>
                  <a:pt x="235" y="267"/>
                  <a:pt x="236" y="267"/>
                </a:cubicBezTo>
                <a:cubicBezTo>
                  <a:pt x="237" y="265"/>
                  <a:pt x="235" y="263"/>
                  <a:pt x="233" y="265"/>
                </a:cubicBezTo>
                <a:cubicBezTo>
                  <a:pt x="226" y="270"/>
                  <a:pt x="219" y="277"/>
                  <a:pt x="212" y="284"/>
                </a:cubicBezTo>
                <a:cubicBezTo>
                  <a:pt x="214" y="281"/>
                  <a:pt x="215" y="278"/>
                  <a:pt x="216" y="274"/>
                </a:cubicBezTo>
                <a:cubicBezTo>
                  <a:pt x="217" y="273"/>
                  <a:pt x="215" y="272"/>
                  <a:pt x="214" y="273"/>
                </a:cubicBezTo>
                <a:cubicBezTo>
                  <a:pt x="208" y="279"/>
                  <a:pt x="201" y="286"/>
                  <a:pt x="196" y="293"/>
                </a:cubicBezTo>
                <a:cubicBezTo>
                  <a:pt x="195" y="293"/>
                  <a:pt x="196" y="295"/>
                  <a:pt x="197" y="294"/>
                </a:cubicBezTo>
                <a:cubicBezTo>
                  <a:pt x="202" y="289"/>
                  <a:pt x="206" y="284"/>
                  <a:pt x="211" y="280"/>
                </a:cubicBezTo>
                <a:cubicBezTo>
                  <a:pt x="207" y="287"/>
                  <a:pt x="203" y="293"/>
                  <a:pt x="198" y="299"/>
                </a:cubicBezTo>
                <a:cubicBezTo>
                  <a:pt x="196" y="300"/>
                  <a:pt x="198" y="303"/>
                  <a:pt x="200" y="301"/>
                </a:cubicBezTo>
                <a:cubicBezTo>
                  <a:pt x="209" y="293"/>
                  <a:pt x="217" y="284"/>
                  <a:pt x="226" y="275"/>
                </a:cubicBezTo>
                <a:cubicBezTo>
                  <a:pt x="218" y="287"/>
                  <a:pt x="207" y="297"/>
                  <a:pt x="199" y="308"/>
                </a:cubicBezTo>
                <a:cubicBezTo>
                  <a:pt x="198" y="309"/>
                  <a:pt x="199" y="312"/>
                  <a:pt x="201" y="311"/>
                </a:cubicBezTo>
                <a:cubicBezTo>
                  <a:pt x="201" y="311"/>
                  <a:pt x="201" y="311"/>
                  <a:pt x="201" y="310"/>
                </a:cubicBezTo>
                <a:cubicBezTo>
                  <a:pt x="201" y="310"/>
                  <a:pt x="201" y="310"/>
                  <a:pt x="201" y="310"/>
                </a:cubicBezTo>
                <a:cubicBezTo>
                  <a:pt x="201" y="310"/>
                  <a:pt x="201" y="310"/>
                  <a:pt x="201" y="310"/>
                </a:cubicBezTo>
                <a:cubicBezTo>
                  <a:pt x="214" y="302"/>
                  <a:pt x="224" y="291"/>
                  <a:pt x="236" y="281"/>
                </a:cubicBezTo>
                <a:cubicBezTo>
                  <a:pt x="234" y="285"/>
                  <a:pt x="232" y="288"/>
                  <a:pt x="229" y="292"/>
                </a:cubicBezTo>
                <a:cubicBezTo>
                  <a:pt x="223" y="298"/>
                  <a:pt x="218" y="304"/>
                  <a:pt x="212" y="310"/>
                </a:cubicBezTo>
                <a:cubicBezTo>
                  <a:pt x="211" y="312"/>
                  <a:pt x="213" y="315"/>
                  <a:pt x="215" y="313"/>
                </a:cubicBezTo>
                <a:cubicBezTo>
                  <a:pt x="220" y="308"/>
                  <a:pt x="225" y="302"/>
                  <a:pt x="230" y="297"/>
                </a:cubicBezTo>
                <a:cubicBezTo>
                  <a:pt x="226" y="303"/>
                  <a:pt x="221" y="309"/>
                  <a:pt x="217" y="315"/>
                </a:cubicBezTo>
                <a:cubicBezTo>
                  <a:pt x="215" y="317"/>
                  <a:pt x="218" y="319"/>
                  <a:pt x="220" y="317"/>
                </a:cubicBezTo>
                <a:cubicBezTo>
                  <a:pt x="224" y="312"/>
                  <a:pt x="228" y="307"/>
                  <a:pt x="233" y="303"/>
                </a:cubicBezTo>
                <a:cubicBezTo>
                  <a:pt x="232" y="305"/>
                  <a:pt x="232" y="306"/>
                  <a:pt x="231" y="308"/>
                </a:cubicBezTo>
                <a:cubicBezTo>
                  <a:pt x="230" y="307"/>
                  <a:pt x="229" y="308"/>
                  <a:pt x="229" y="309"/>
                </a:cubicBezTo>
                <a:cubicBezTo>
                  <a:pt x="228" y="312"/>
                  <a:pt x="227" y="315"/>
                  <a:pt x="226" y="319"/>
                </a:cubicBezTo>
                <a:cubicBezTo>
                  <a:pt x="225" y="320"/>
                  <a:pt x="226" y="320"/>
                  <a:pt x="226" y="321"/>
                </a:cubicBezTo>
                <a:cubicBezTo>
                  <a:pt x="225" y="322"/>
                  <a:pt x="224" y="324"/>
                  <a:pt x="223" y="325"/>
                </a:cubicBezTo>
                <a:cubicBezTo>
                  <a:pt x="222" y="325"/>
                  <a:pt x="221" y="327"/>
                  <a:pt x="219" y="331"/>
                </a:cubicBezTo>
                <a:cubicBezTo>
                  <a:pt x="219" y="332"/>
                  <a:pt x="218" y="332"/>
                  <a:pt x="218" y="333"/>
                </a:cubicBezTo>
                <a:cubicBezTo>
                  <a:pt x="215" y="337"/>
                  <a:pt x="212" y="341"/>
                  <a:pt x="210" y="345"/>
                </a:cubicBezTo>
                <a:cubicBezTo>
                  <a:pt x="209" y="346"/>
                  <a:pt x="210" y="347"/>
                  <a:pt x="211" y="347"/>
                </a:cubicBezTo>
                <a:cubicBezTo>
                  <a:pt x="209" y="351"/>
                  <a:pt x="208" y="356"/>
                  <a:pt x="209" y="360"/>
                </a:cubicBezTo>
                <a:cubicBezTo>
                  <a:pt x="209" y="361"/>
                  <a:pt x="209" y="362"/>
                  <a:pt x="210" y="362"/>
                </a:cubicBezTo>
                <a:cubicBezTo>
                  <a:pt x="206" y="367"/>
                  <a:pt x="202" y="372"/>
                  <a:pt x="198" y="377"/>
                </a:cubicBezTo>
                <a:cubicBezTo>
                  <a:pt x="196" y="379"/>
                  <a:pt x="199" y="382"/>
                  <a:pt x="200" y="380"/>
                </a:cubicBezTo>
                <a:cubicBezTo>
                  <a:pt x="205" y="374"/>
                  <a:pt x="211" y="367"/>
                  <a:pt x="216" y="361"/>
                </a:cubicBezTo>
                <a:cubicBezTo>
                  <a:pt x="209" y="372"/>
                  <a:pt x="203" y="383"/>
                  <a:pt x="198" y="394"/>
                </a:cubicBezTo>
                <a:cubicBezTo>
                  <a:pt x="198" y="396"/>
                  <a:pt x="200" y="397"/>
                  <a:pt x="201" y="396"/>
                </a:cubicBezTo>
                <a:cubicBezTo>
                  <a:pt x="206" y="391"/>
                  <a:pt x="210" y="386"/>
                  <a:pt x="214" y="381"/>
                </a:cubicBezTo>
                <a:cubicBezTo>
                  <a:pt x="209" y="389"/>
                  <a:pt x="205" y="397"/>
                  <a:pt x="201" y="405"/>
                </a:cubicBezTo>
                <a:cubicBezTo>
                  <a:pt x="200" y="407"/>
                  <a:pt x="202" y="409"/>
                  <a:pt x="204" y="407"/>
                </a:cubicBezTo>
                <a:cubicBezTo>
                  <a:pt x="207" y="403"/>
                  <a:pt x="210" y="399"/>
                  <a:pt x="213" y="395"/>
                </a:cubicBezTo>
                <a:cubicBezTo>
                  <a:pt x="209" y="403"/>
                  <a:pt x="206" y="410"/>
                  <a:pt x="203" y="418"/>
                </a:cubicBezTo>
                <a:cubicBezTo>
                  <a:pt x="202" y="420"/>
                  <a:pt x="205" y="421"/>
                  <a:pt x="206" y="420"/>
                </a:cubicBezTo>
                <a:cubicBezTo>
                  <a:pt x="207" y="418"/>
                  <a:pt x="209" y="416"/>
                  <a:pt x="210" y="414"/>
                </a:cubicBezTo>
                <a:cubicBezTo>
                  <a:pt x="210" y="417"/>
                  <a:pt x="209" y="420"/>
                  <a:pt x="209" y="423"/>
                </a:cubicBezTo>
                <a:cubicBezTo>
                  <a:pt x="208" y="424"/>
                  <a:pt x="210" y="426"/>
                  <a:pt x="212" y="424"/>
                </a:cubicBezTo>
                <a:cubicBezTo>
                  <a:pt x="216" y="421"/>
                  <a:pt x="220" y="417"/>
                  <a:pt x="224" y="413"/>
                </a:cubicBezTo>
                <a:cubicBezTo>
                  <a:pt x="222" y="418"/>
                  <a:pt x="221" y="423"/>
                  <a:pt x="221" y="429"/>
                </a:cubicBezTo>
                <a:cubicBezTo>
                  <a:pt x="221" y="430"/>
                  <a:pt x="223" y="431"/>
                  <a:pt x="224" y="430"/>
                </a:cubicBezTo>
                <a:cubicBezTo>
                  <a:pt x="228" y="426"/>
                  <a:pt x="231" y="422"/>
                  <a:pt x="235" y="418"/>
                </a:cubicBezTo>
                <a:cubicBezTo>
                  <a:pt x="232" y="424"/>
                  <a:pt x="230" y="431"/>
                  <a:pt x="228" y="438"/>
                </a:cubicBezTo>
                <a:cubicBezTo>
                  <a:pt x="228" y="439"/>
                  <a:pt x="230" y="441"/>
                  <a:pt x="231" y="439"/>
                </a:cubicBezTo>
                <a:cubicBezTo>
                  <a:pt x="233" y="437"/>
                  <a:pt x="236" y="434"/>
                  <a:pt x="238" y="432"/>
                </a:cubicBezTo>
                <a:cubicBezTo>
                  <a:pt x="237" y="434"/>
                  <a:pt x="237" y="436"/>
                  <a:pt x="236" y="439"/>
                </a:cubicBezTo>
                <a:cubicBezTo>
                  <a:pt x="236" y="440"/>
                  <a:pt x="238" y="442"/>
                  <a:pt x="239" y="440"/>
                </a:cubicBezTo>
                <a:cubicBezTo>
                  <a:pt x="242" y="438"/>
                  <a:pt x="245" y="435"/>
                  <a:pt x="248" y="432"/>
                </a:cubicBezTo>
                <a:cubicBezTo>
                  <a:pt x="245" y="436"/>
                  <a:pt x="243" y="441"/>
                  <a:pt x="242" y="446"/>
                </a:cubicBezTo>
                <a:cubicBezTo>
                  <a:pt x="241" y="447"/>
                  <a:pt x="243" y="448"/>
                  <a:pt x="245" y="447"/>
                </a:cubicBezTo>
                <a:cubicBezTo>
                  <a:pt x="255" y="437"/>
                  <a:pt x="265" y="426"/>
                  <a:pt x="275" y="415"/>
                </a:cubicBezTo>
                <a:cubicBezTo>
                  <a:pt x="270" y="422"/>
                  <a:pt x="266" y="430"/>
                  <a:pt x="263" y="439"/>
                </a:cubicBezTo>
                <a:cubicBezTo>
                  <a:pt x="263" y="440"/>
                  <a:pt x="265" y="442"/>
                  <a:pt x="266" y="440"/>
                </a:cubicBezTo>
                <a:cubicBezTo>
                  <a:pt x="272" y="435"/>
                  <a:pt x="277" y="429"/>
                  <a:pt x="283" y="423"/>
                </a:cubicBezTo>
                <a:cubicBezTo>
                  <a:pt x="279" y="428"/>
                  <a:pt x="276" y="433"/>
                  <a:pt x="274" y="438"/>
                </a:cubicBezTo>
                <a:cubicBezTo>
                  <a:pt x="273" y="440"/>
                  <a:pt x="275" y="442"/>
                  <a:pt x="276" y="441"/>
                </a:cubicBezTo>
                <a:cubicBezTo>
                  <a:pt x="294" y="430"/>
                  <a:pt x="307" y="414"/>
                  <a:pt x="320" y="398"/>
                </a:cubicBezTo>
                <a:cubicBezTo>
                  <a:pt x="339" y="372"/>
                  <a:pt x="360" y="346"/>
                  <a:pt x="381" y="321"/>
                </a:cubicBezTo>
                <a:cubicBezTo>
                  <a:pt x="381" y="322"/>
                  <a:pt x="381" y="322"/>
                  <a:pt x="381" y="323"/>
                </a:cubicBezTo>
                <a:cubicBezTo>
                  <a:pt x="379" y="326"/>
                  <a:pt x="377" y="329"/>
                  <a:pt x="376" y="330"/>
                </a:cubicBezTo>
                <a:cubicBezTo>
                  <a:pt x="365" y="346"/>
                  <a:pt x="353" y="360"/>
                  <a:pt x="341" y="375"/>
                </a:cubicBezTo>
                <a:cubicBezTo>
                  <a:pt x="323" y="396"/>
                  <a:pt x="306" y="418"/>
                  <a:pt x="293" y="443"/>
                </a:cubicBezTo>
                <a:cubicBezTo>
                  <a:pt x="292" y="445"/>
                  <a:pt x="294" y="447"/>
                  <a:pt x="296" y="445"/>
                </a:cubicBezTo>
                <a:cubicBezTo>
                  <a:pt x="305" y="436"/>
                  <a:pt x="313" y="427"/>
                  <a:pt x="322" y="418"/>
                </a:cubicBezTo>
                <a:cubicBezTo>
                  <a:pt x="320" y="422"/>
                  <a:pt x="318" y="426"/>
                  <a:pt x="317" y="431"/>
                </a:cubicBezTo>
                <a:cubicBezTo>
                  <a:pt x="316" y="432"/>
                  <a:pt x="318" y="434"/>
                  <a:pt x="320" y="433"/>
                </a:cubicBezTo>
                <a:cubicBezTo>
                  <a:pt x="327" y="428"/>
                  <a:pt x="333" y="423"/>
                  <a:pt x="340" y="418"/>
                </a:cubicBezTo>
                <a:cubicBezTo>
                  <a:pt x="331" y="429"/>
                  <a:pt x="324" y="442"/>
                  <a:pt x="320" y="457"/>
                </a:cubicBezTo>
                <a:cubicBezTo>
                  <a:pt x="320" y="459"/>
                  <a:pt x="322" y="460"/>
                  <a:pt x="323" y="459"/>
                </a:cubicBezTo>
                <a:cubicBezTo>
                  <a:pt x="326" y="456"/>
                  <a:pt x="329" y="454"/>
                  <a:pt x="331" y="452"/>
                </a:cubicBezTo>
                <a:cubicBezTo>
                  <a:pt x="330" y="454"/>
                  <a:pt x="329" y="456"/>
                  <a:pt x="327" y="459"/>
                </a:cubicBezTo>
                <a:cubicBezTo>
                  <a:pt x="326" y="461"/>
                  <a:pt x="329" y="462"/>
                  <a:pt x="330" y="461"/>
                </a:cubicBezTo>
                <a:cubicBezTo>
                  <a:pt x="338" y="455"/>
                  <a:pt x="346" y="448"/>
                  <a:pt x="353" y="441"/>
                </a:cubicBezTo>
                <a:cubicBezTo>
                  <a:pt x="344" y="453"/>
                  <a:pt x="336" y="466"/>
                  <a:pt x="328" y="479"/>
                </a:cubicBezTo>
                <a:cubicBezTo>
                  <a:pt x="328" y="481"/>
                  <a:pt x="329" y="483"/>
                  <a:pt x="331" y="482"/>
                </a:cubicBezTo>
                <a:cubicBezTo>
                  <a:pt x="333" y="480"/>
                  <a:pt x="336" y="478"/>
                  <a:pt x="338" y="477"/>
                </a:cubicBezTo>
                <a:cubicBezTo>
                  <a:pt x="337" y="479"/>
                  <a:pt x="336" y="481"/>
                  <a:pt x="335" y="483"/>
                </a:cubicBezTo>
                <a:cubicBezTo>
                  <a:pt x="335" y="485"/>
                  <a:pt x="336" y="486"/>
                  <a:pt x="337" y="485"/>
                </a:cubicBezTo>
                <a:cubicBezTo>
                  <a:pt x="342" y="484"/>
                  <a:pt x="347" y="482"/>
                  <a:pt x="351" y="480"/>
                </a:cubicBezTo>
                <a:cubicBezTo>
                  <a:pt x="349" y="484"/>
                  <a:pt x="347" y="489"/>
                  <a:pt x="345" y="493"/>
                </a:cubicBezTo>
                <a:cubicBezTo>
                  <a:pt x="345" y="495"/>
                  <a:pt x="347" y="496"/>
                  <a:pt x="348" y="496"/>
                </a:cubicBezTo>
                <a:cubicBezTo>
                  <a:pt x="352" y="494"/>
                  <a:pt x="355" y="492"/>
                  <a:pt x="358" y="490"/>
                </a:cubicBezTo>
                <a:cubicBezTo>
                  <a:pt x="354" y="495"/>
                  <a:pt x="350" y="501"/>
                  <a:pt x="347" y="507"/>
                </a:cubicBezTo>
                <a:cubicBezTo>
                  <a:pt x="346" y="508"/>
                  <a:pt x="348" y="510"/>
                  <a:pt x="349" y="509"/>
                </a:cubicBezTo>
                <a:cubicBezTo>
                  <a:pt x="353" y="507"/>
                  <a:pt x="356" y="505"/>
                  <a:pt x="359" y="503"/>
                </a:cubicBezTo>
                <a:cubicBezTo>
                  <a:pt x="355" y="507"/>
                  <a:pt x="351" y="512"/>
                  <a:pt x="348" y="517"/>
                </a:cubicBezTo>
                <a:cubicBezTo>
                  <a:pt x="347" y="518"/>
                  <a:pt x="349" y="521"/>
                  <a:pt x="350" y="520"/>
                </a:cubicBezTo>
                <a:cubicBezTo>
                  <a:pt x="352" y="518"/>
                  <a:pt x="354" y="517"/>
                  <a:pt x="356" y="516"/>
                </a:cubicBezTo>
                <a:cubicBezTo>
                  <a:pt x="355" y="517"/>
                  <a:pt x="353" y="519"/>
                  <a:pt x="352" y="520"/>
                </a:cubicBezTo>
                <a:cubicBezTo>
                  <a:pt x="352" y="522"/>
                  <a:pt x="353" y="524"/>
                  <a:pt x="354" y="523"/>
                </a:cubicBezTo>
                <a:cubicBezTo>
                  <a:pt x="361" y="521"/>
                  <a:pt x="368" y="518"/>
                  <a:pt x="374" y="514"/>
                </a:cubicBezTo>
                <a:cubicBezTo>
                  <a:pt x="370" y="519"/>
                  <a:pt x="366" y="523"/>
                  <a:pt x="362" y="528"/>
                </a:cubicBezTo>
                <a:cubicBezTo>
                  <a:pt x="334" y="536"/>
                  <a:pt x="305" y="540"/>
                  <a:pt x="277" y="541"/>
                </a:cubicBezTo>
                <a:cubicBezTo>
                  <a:pt x="234" y="542"/>
                  <a:pt x="191" y="534"/>
                  <a:pt x="152" y="516"/>
                </a:cubicBezTo>
                <a:cubicBezTo>
                  <a:pt x="153" y="516"/>
                  <a:pt x="153" y="516"/>
                  <a:pt x="153" y="516"/>
                </a:cubicBezTo>
                <a:cubicBezTo>
                  <a:pt x="154" y="515"/>
                  <a:pt x="154" y="514"/>
                  <a:pt x="155" y="513"/>
                </a:cubicBezTo>
                <a:cubicBezTo>
                  <a:pt x="155" y="513"/>
                  <a:pt x="156" y="513"/>
                  <a:pt x="156" y="512"/>
                </a:cubicBezTo>
                <a:cubicBezTo>
                  <a:pt x="159" y="507"/>
                  <a:pt x="158" y="509"/>
                  <a:pt x="160" y="502"/>
                </a:cubicBezTo>
                <a:cubicBezTo>
                  <a:pt x="161" y="500"/>
                  <a:pt x="157" y="499"/>
                  <a:pt x="156" y="501"/>
                </a:cubicBezTo>
                <a:cubicBezTo>
                  <a:pt x="155" y="502"/>
                  <a:pt x="155" y="503"/>
                  <a:pt x="154" y="504"/>
                </a:cubicBezTo>
                <a:cubicBezTo>
                  <a:pt x="155" y="497"/>
                  <a:pt x="155" y="492"/>
                  <a:pt x="153" y="485"/>
                </a:cubicBezTo>
                <a:cubicBezTo>
                  <a:pt x="153" y="484"/>
                  <a:pt x="150" y="483"/>
                  <a:pt x="149" y="485"/>
                </a:cubicBezTo>
                <a:cubicBezTo>
                  <a:pt x="148" y="486"/>
                  <a:pt x="147" y="488"/>
                  <a:pt x="146" y="489"/>
                </a:cubicBezTo>
                <a:cubicBezTo>
                  <a:pt x="147" y="486"/>
                  <a:pt x="147" y="483"/>
                  <a:pt x="146" y="479"/>
                </a:cubicBezTo>
                <a:cubicBezTo>
                  <a:pt x="146" y="477"/>
                  <a:pt x="144" y="476"/>
                  <a:pt x="142" y="478"/>
                </a:cubicBezTo>
                <a:cubicBezTo>
                  <a:pt x="140" y="480"/>
                  <a:pt x="139" y="483"/>
                  <a:pt x="137" y="485"/>
                </a:cubicBezTo>
                <a:cubicBezTo>
                  <a:pt x="139" y="479"/>
                  <a:pt x="137" y="474"/>
                  <a:pt x="135" y="468"/>
                </a:cubicBezTo>
                <a:cubicBezTo>
                  <a:pt x="134" y="467"/>
                  <a:pt x="132" y="466"/>
                  <a:pt x="131" y="467"/>
                </a:cubicBezTo>
                <a:cubicBezTo>
                  <a:pt x="129" y="469"/>
                  <a:pt x="128" y="471"/>
                  <a:pt x="126" y="473"/>
                </a:cubicBezTo>
                <a:cubicBezTo>
                  <a:pt x="126" y="474"/>
                  <a:pt x="125" y="475"/>
                  <a:pt x="125" y="476"/>
                </a:cubicBezTo>
                <a:cubicBezTo>
                  <a:pt x="126" y="471"/>
                  <a:pt x="127" y="466"/>
                  <a:pt x="127" y="460"/>
                </a:cubicBezTo>
                <a:cubicBezTo>
                  <a:pt x="127" y="458"/>
                  <a:pt x="124" y="457"/>
                  <a:pt x="123" y="458"/>
                </a:cubicBezTo>
                <a:cubicBezTo>
                  <a:pt x="120" y="461"/>
                  <a:pt x="117" y="465"/>
                  <a:pt x="114" y="469"/>
                </a:cubicBezTo>
                <a:cubicBezTo>
                  <a:pt x="115" y="463"/>
                  <a:pt x="115" y="458"/>
                  <a:pt x="113" y="451"/>
                </a:cubicBezTo>
                <a:cubicBezTo>
                  <a:pt x="113" y="450"/>
                  <a:pt x="111" y="449"/>
                  <a:pt x="110" y="450"/>
                </a:cubicBezTo>
                <a:cubicBezTo>
                  <a:pt x="106" y="453"/>
                  <a:pt x="102" y="456"/>
                  <a:pt x="99" y="459"/>
                </a:cubicBezTo>
                <a:cubicBezTo>
                  <a:pt x="100" y="457"/>
                  <a:pt x="100" y="454"/>
                  <a:pt x="100" y="451"/>
                </a:cubicBezTo>
                <a:cubicBezTo>
                  <a:pt x="101" y="449"/>
                  <a:pt x="98" y="448"/>
                  <a:pt x="97" y="449"/>
                </a:cubicBezTo>
                <a:cubicBezTo>
                  <a:pt x="94" y="452"/>
                  <a:pt x="88" y="458"/>
                  <a:pt x="88" y="460"/>
                </a:cubicBezTo>
                <a:cubicBezTo>
                  <a:pt x="89" y="453"/>
                  <a:pt x="90" y="447"/>
                  <a:pt x="90" y="439"/>
                </a:cubicBezTo>
                <a:cubicBezTo>
                  <a:pt x="90" y="438"/>
                  <a:pt x="88" y="437"/>
                  <a:pt x="87" y="438"/>
                </a:cubicBezTo>
                <a:cubicBezTo>
                  <a:pt x="82" y="441"/>
                  <a:pt x="78" y="444"/>
                  <a:pt x="74" y="449"/>
                </a:cubicBezTo>
                <a:cubicBezTo>
                  <a:pt x="78" y="444"/>
                  <a:pt x="80" y="441"/>
                  <a:pt x="81" y="432"/>
                </a:cubicBezTo>
                <a:cubicBezTo>
                  <a:pt x="81" y="431"/>
                  <a:pt x="79" y="430"/>
                  <a:pt x="78" y="431"/>
                </a:cubicBezTo>
                <a:cubicBezTo>
                  <a:pt x="65" y="442"/>
                  <a:pt x="70" y="441"/>
                  <a:pt x="72" y="426"/>
                </a:cubicBezTo>
                <a:cubicBezTo>
                  <a:pt x="72" y="425"/>
                  <a:pt x="71" y="423"/>
                  <a:pt x="69" y="424"/>
                </a:cubicBezTo>
                <a:cubicBezTo>
                  <a:pt x="59" y="431"/>
                  <a:pt x="60" y="438"/>
                  <a:pt x="58" y="423"/>
                </a:cubicBezTo>
                <a:cubicBezTo>
                  <a:pt x="58" y="422"/>
                  <a:pt x="57" y="421"/>
                  <a:pt x="56" y="421"/>
                </a:cubicBezTo>
                <a:cubicBezTo>
                  <a:pt x="47" y="421"/>
                  <a:pt x="52" y="412"/>
                  <a:pt x="52" y="405"/>
                </a:cubicBezTo>
                <a:cubicBezTo>
                  <a:pt x="52" y="403"/>
                  <a:pt x="50" y="403"/>
                  <a:pt x="49" y="404"/>
                </a:cubicBezTo>
                <a:cubicBezTo>
                  <a:pt x="46" y="407"/>
                  <a:pt x="43" y="410"/>
                  <a:pt x="42" y="410"/>
                </a:cubicBezTo>
                <a:cubicBezTo>
                  <a:pt x="42" y="409"/>
                  <a:pt x="42" y="409"/>
                  <a:pt x="41" y="408"/>
                </a:cubicBezTo>
                <a:cubicBezTo>
                  <a:pt x="41" y="407"/>
                  <a:pt x="41" y="404"/>
                  <a:pt x="41" y="402"/>
                </a:cubicBezTo>
                <a:cubicBezTo>
                  <a:pt x="41" y="401"/>
                  <a:pt x="41" y="400"/>
                  <a:pt x="40" y="400"/>
                </a:cubicBezTo>
                <a:cubicBezTo>
                  <a:pt x="39" y="400"/>
                  <a:pt x="38" y="400"/>
                  <a:pt x="38" y="400"/>
                </a:cubicBezTo>
                <a:cubicBezTo>
                  <a:pt x="38" y="400"/>
                  <a:pt x="37" y="400"/>
                  <a:pt x="37" y="400"/>
                </a:cubicBezTo>
                <a:cubicBezTo>
                  <a:pt x="32" y="388"/>
                  <a:pt x="28" y="376"/>
                  <a:pt x="25" y="363"/>
                </a:cubicBezTo>
                <a:cubicBezTo>
                  <a:pt x="26" y="363"/>
                  <a:pt x="26" y="363"/>
                  <a:pt x="26" y="362"/>
                </a:cubicBezTo>
                <a:cubicBezTo>
                  <a:pt x="26" y="351"/>
                  <a:pt x="30" y="342"/>
                  <a:pt x="32" y="331"/>
                </a:cubicBezTo>
                <a:cubicBezTo>
                  <a:pt x="32" y="330"/>
                  <a:pt x="31" y="329"/>
                  <a:pt x="30" y="329"/>
                </a:cubicBezTo>
                <a:cubicBezTo>
                  <a:pt x="31" y="328"/>
                  <a:pt x="31" y="327"/>
                  <a:pt x="32" y="327"/>
                </a:cubicBezTo>
                <a:cubicBezTo>
                  <a:pt x="36" y="320"/>
                  <a:pt x="36" y="318"/>
                  <a:pt x="38" y="311"/>
                </a:cubicBezTo>
                <a:cubicBezTo>
                  <a:pt x="38" y="310"/>
                  <a:pt x="38" y="310"/>
                  <a:pt x="38" y="310"/>
                </a:cubicBezTo>
                <a:cubicBezTo>
                  <a:pt x="44" y="301"/>
                  <a:pt x="50" y="292"/>
                  <a:pt x="55" y="281"/>
                </a:cubicBezTo>
                <a:cubicBezTo>
                  <a:pt x="55" y="280"/>
                  <a:pt x="55" y="279"/>
                  <a:pt x="54" y="279"/>
                </a:cubicBezTo>
                <a:cubicBezTo>
                  <a:pt x="56" y="274"/>
                  <a:pt x="58" y="269"/>
                  <a:pt x="59" y="263"/>
                </a:cubicBezTo>
                <a:cubicBezTo>
                  <a:pt x="60" y="261"/>
                  <a:pt x="58" y="260"/>
                  <a:pt x="56" y="261"/>
                </a:cubicBezTo>
                <a:cubicBezTo>
                  <a:pt x="52" y="263"/>
                  <a:pt x="48" y="266"/>
                  <a:pt x="44" y="269"/>
                </a:cubicBezTo>
                <a:cubicBezTo>
                  <a:pt x="49" y="261"/>
                  <a:pt x="53" y="254"/>
                  <a:pt x="56" y="245"/>
                </a:cubicBezTo>
                <a:cubicBezTo>
                  <a:pt x="56" y="243"/>
                  <a:pt x="54" y="242"/>
                  <a:pt x="53" y="243"/>
                </a:cubicBezTo>
                <a:cubicBezTo>
                  <a:pt x="48" y="246"/>
                  <a:pt x="44" y="249"/>
                  <a:pt x="41" y="253"/>
                </a:cubicBezTo>
                <a:cubicBezTo>
                  <a:pt x="44" y="247"/>
                  <a:pt x="46" y="241"/>
                  <a:pt x="48" y="234"/>
                </a:cubicBezTo>
                <a:cubicBezTo>
                  <a:pt x="48" y="233"/>
                  <a:pt x="46" y="231"/>
                  <a:pt x="45" y="232"/>
                </a:cubicBezTo>
                <a:cubicBezTo>
                  <a:pt x="38" y="237"/>
                  <a:pt x="32" y="243"/>
                  <a:pt x="27" y="249"/>
                </a:cubicBezTo>
                <a:cubicBezTo>
                  <a:pt x="34" y="240"/>
                  <a:pt x="41" y="230"/>
                  <a:pt x="46" y="219"/>
                </a:cubicBezTo>
                <a:cubicBezTo>
                  <a:pt x="47" y="217"/>
                  <a:pt x="46" y="215"/>
                  <a:pt x="44" y="216"/>
                </a:cubicBezTo>
                <a:cubicBezTo>
                  <a:pt x="41" y="218"/>
                  <a:pt x="39" y="219"/>
                  <a:pt x="37" y="221"/>
                </a:cubicBezTo>
                <a:cubicBezTo>
                  <a:pt x="40" y="215"/>
                  <a:pt x="43" y="209"/>
                  <a:pt x="44" y="201"/>
                </a:cubicBezTo>
                <a:cubicBezTo>
                  <a:pt x="45" y="200"/>
                  <a:pt x="43" y="198"/>
                  <a:pt x="41" y="200"/>
                </a:cubicBezTo>
                <a:cubicBezTo>
                  <a:pt x="41" y="200"/>
                  <a:pt x="41" y="200"/>
                  <a:pt x="40" y="201"/>
                </a:cubicBezTo>
                <a:cubicBezTo>
                  <a:pt x="43" y="196"/>
                  <a:pt x="46" y="191"/>
                  <a:pt x="48" y="186"/>
                </a:cubicBezTo>
                <a:cubicBezTo>
                  <a:pt x="48" y="185"/>
                  <a:pt x="46" y="184"/>
                  <a:pt x="45" y="185"/>
                </a:cubicBezTo>
                <a:cubicBezTo>
                  <a:pt x="44" y="186"/>
                  <a:pt x="43" y="187"/>
                  <a:pt x="41" y="188"/>
                </a:cubicBezTo>
                <a:cubicBezTo>
                  <a:pt x="44" y="183"/>
                  <a:pt x="47" y="178"/>
                  <a:pt x="49" y="173"/>
                </a:cubicBezTo>
                <a:cubicBezTo>
                  <a:pt x="49" y="171"/>
                  <a:pt x="47" y="170"/>
                  <a:pt x="46" y="171"/>
                </a:cubicBezTo>
                <a:cubicBezTo>
                  <a:pt x="45" y="172"/>
                  <a:pt x="43" y="173"/>
                  <a:pt x="41" y="175"/>
                </a:cubicBezTo>
                <a:cubicBezTo>
                  <a:pt x="45" y="170"/>
                  <a:pt x="46" y="166"/>
                  <a:pt x="48" y="160"/>
                </a:cubicBezTo>
                <a:cubicBezTo>
                  <a:pt x="49" y="159"/>
                  <a:pt x="47" y="158"/>
                  <a:pt x="46" y="159"/>
                </a:cubicBezTo>
                <a:cubicBezTo>
                  <a:pt x="42" y="163"/>
                  <a:pt x="42" y="163"/>
                  <a:pt x="41" y="165"/>
                </a:cubicBezTo>
                <a:cubicBezTo>
                  <a:pt x="41" y="163"/>
                  <a:pt x="37" y="161"/>
                  <a:pt x="36" y="163"/>
                </a:cubicBezTo>
                <a:cubicBezTo>
                  <a:pt x="24" y="185"/>
                  <a:pt x="16" y="208"/>
                  <a:pt x="12" y="232"/>
                </a:cubicBezTo>
                <a:cubicBezTo>
                  <a:pt x="11" y="233"/>
                  <a:pt x="10" y="234"/>
                  <a:pt x="9" y="235"/>
                </a:cubicBezTo>
                <a:cubicBezTo>
                  <a:pt x="8" y="236"/>
                  <a:pt x="9" y="238"/>
                  <a:pt x="11" y="238"/>
                </a:cubicBezTo>
                <a:cubicBezTo>
                  <a:pt x="0" y="301"/>
                  <a:pt x="12" y="369"/>
                  <a:pt x="39" y="424"/>
                </a:cubicBezTo>
                <a:cubicBezTo>
                  <a:pt x="83" y="512"/>
                  <a:pt x="183" y="551"/>
                  <a:pt x="277" y="551"/>
                </a:cubicBezTo>
                <a:cubicBezTo>
                  <a:pt x="372" y="551"/>
                  <a:pt x="465" y="507"/>
                  <a:pt x="513" y="423"/>
                </a:cubicBezTo>
                <a:cubicBezTo>
                  <a:pt x="537" y="380"/>
                  <a:pt x="546" y="330"/>
                  <a:pt x="551" y="282"/>
                </a:cubicBezTo>
                <a:cubicBezTo>
                  <a:pt x="555" y="233"/>
                  <a:pt x="548" y="176"/>
                  <a:pt x="512" y="139"/>
                </a:cubicBezTo>
                <a:close/>
                <a:moveTo>
                  <a:pt x="290" y="107"/>
                </a:moveTo>
                <a:cubicBezTo>
                  <a:pt x="288" y="109"/>
                  <a:pt x="284" y="114"/>
                  <a:pt x="280" y="120"/>
                </a:cubicBezTo>
                <a:cubicBezTo>
                  <a:pt x="278" y="122"/>
                  <a:pt x="275" y="125"/>
                  <a:pt x="272" y="128"/>
                </a:cubicBezTo>
                <a:cubicBezTo>
                  <a:pt x="277" y="120"/>
                  <a:pt x="284" y="113"/>
                  <a:pt x="290" y="107"/>
                </a:cubicBezTo>
                <a:close/>
                <a:moveTo>
                  <a:pt x="262" y="144"/>
                </a:moveTo>
                <a:cubicBezTo>
                  <a:pt x="266" y="139"/>
                  <a:pt x="271" y="134"/>
                  <a:pt x="276" y="130"/>
                </a:cubicBezTo>
                <a:cubicBezTo>
                  <a:pt x="275" y="130"/>
                  <a:pt x="275" y="130"/>
                  <a:pt x="275" y="131"/>
                </a:cubicBezTo>
                <a:cubicBezTo>
                  <a:pt x="272" y="134"/>
                  <a:pt x="270" y="136"/>
                  <a:pt x="268" y="139"/>
                </a:cubicBezTo>
                <a:cubicBezTo>
                  <a:pt x="263" y="144"/>
                  <a:pt x="262" y="145"/>
                  <a:pt x="262" y="144"/>
                </a:cubicBezTo>
                <a:close/>
                <a:moveTo>
                  <a:pt x="253" y="158"/>
                </a:moveTo>
                <a:cubicBezTo>
                  <a:pt x="254" y="156"/>
                  <a:pt x="255" y="154"/>
                  <a:pt x="256" y="152"/>
                </a:cubicBezTo>
                <a:cubicBezTo>
                  <a:pt x="257" y="152"/>
                  <a:pt x="258" y="152"/>
                  <a:pt x="258" y="152"/>
                </a:cubicBezTo>
                <a:cubicBezTo>
                  <a:pt x="264" y="147"/>
                  <a:pt x="269" y="142"/>
                  <a:pt x="274" y="137"/>
                </a:cubicBezTo>
                <a:cubicBezTo>
                  <a:pt x="274" y="137"/>
                  <a:pt x="275" y="138"/>
                  <a:pt x="276" y="137"/>
                </a:cubicBezTo>
                <a:cubicBezTo>
                  <a:pt x="279" y="136"/>
                  <a:pt x="282" y="134"/>
                  <a:pt x="284" y="133"/>
                </a:cubicBezTo>
                <a:cubicBezTo>
                  <a:pt x="278" y="140"/>
                  <a:pt x="271" y="147"/>
                  <a:pt x="266" y="155"/>
                </a:cubicBezTo>
                <a:cubicBezTo>
                  <a:pt x="259" y="161"/>
                  <a:pt x="247" y="173"/>
                  <a:pt x="253" y="158"/>
                </a:cubicBezTo>
                <a:close/>
                <a:moveTo>
                  <a:pt x="283" y="148"/>
                </a:moveTo>
                <a:cubicBezTo>
                  <a:pt x="282" y="148"/>
                  <a:pt x="281" y="149"/>
                  <a:pt x="280" y="151"/>
                </a:cubicBezTo>
                <a:cubicBezTo>
                  <a:pt x="275" y="157"/>
                  <a:pt x="270" y="164"/>
                  <a:pt x="266" y="171"/>
                </a:cubicBezTo>
                <a:cubicBezTo>
                  <a:pt x="255" y="182"/>
                  <a:pt x="261" y="167"/>
                  <a:pt x="264" y="163"/>
                </a:cubicBezTo>
                <a:cubicBezTo>
                  <a:pt x="265" y="161"/>
                  <a:pt x="267" y="159"/>
                  <a:pt x="268" y="157"/>
                </a:cubicBezTo>
                <a:cubicBezTo>
                  <a:pt x="278" y="147"/>
                  <a:pt x="287" y="136"/>
                  <a:pt x="297" y="125"/>
                </a:cubicBezTo>
                <a:cubicBezTo>
                  <a:pt x="303" y="124"/>
                  <a:pt x="302" y="126"/>
                  <a:pt x="296" y="132"/>
                </a:cubicBezTo>
                <a:cubicBezTo>
                  <a:pt x="294" y="136"/>
                  <a:pt x="291" y="139"/>
                  <a:pt x="289" y="142"/>
                </a:cubicBezTo>
                <a:cubicBezTo>
                  <a:pt x="288" y="142"/>
                  <a:pt x="288" y="142"/>
                  <a:pt x="288" y="142"/>
                </a:cubicBezTo>
                <a:cubicBezTo>
                  <a:pt x="286" y="144"/>
                  <a:pt x="284" y="146"/>
                  <a:pt x="283" y="148"/>
                </a:cubicBezTo>
                <a:close/>
                <a:moveTo>
                  <a:pt x="289" y="244"/>
                </a:moveTo>
                <a:cubicBezTo>
                  <a:pt x="290" y="243"/>
                  <a:pt x="290" y="242"/>
                  <a:pt x="290" y="242"/>
                </a:cubicBezTo>
                <a:cubicBezTo>
                  <a:pt x="291" y="240"/>
                  <a:pt x="289" y="238"/>
                  <a:pt x="288" y="239"/>
                </a:cubicBezTo>
                <a:cubicBezTo>
                  <a:pt x="279" y="249"/>
                  <a:pt x="271" y="259"/>
                  <a:pt x="262" y="268"/>
                </a:cubicBezTo>
                <a:cubicBezTo>
                  <a:pt x="270" y="260"/>
                  <a:pt x="277" y="249"/>
                  <a:pt x="283" y="238"/>
                </a:cubicBezTo>
                <a:cubicBezTo>
                  <a:pt x="283" y="238"/>
                  <a:pt x="283" y="238"/>
                  <a:pt x="283" y="238"/>
                </a:cubicBezTo>
                <a:cubicBezTo>
                  <a:pt x="295" y="225"/>
                  <a:pt x="306" y="213"/>
                  <a:pt x="316" y="199"/>
                </a:cubicBezTo>
                <a:cubicBezTo>
                  <a:pt x="310" y="208"/>
                  <a:pt x="305" y="217"/>
                  <a:pt x="301" y="226"/>
                </a:cubicBezTo>
                <a:cubicBezTo>
                  <a:pt x="300" y="228"/>
                  <a:pt x="302" y="230"/>
                  <a:pt x="304" y="228"/>
                </a:cubicBezTo>
                <a:cubicBezTo>
                  <a:pt x="304" y="228"/>
                  <a:pt x="305" y="228"/>
                  <a:pt x="305" y="228"/>
                </a:cubicBezTo>
                <a:cubicBezTo>
                  <a:pt x="302" y="232"/>
                  <a:pt x="300" y="236"/>
                  <a:pt x="298" y="240"/>
                </a:cubicBezTo>
                <a:cubicBezTo>
                  <a:pt x="295" y="241"/>
                  <a:pt x="292" y="242"/>
                  <a:pt x="289" y="244"/>
                </a:cubicBezTo>
                <a:close/>
                <a:moveTo>
                  <a:pt x="293" y="261"/>
                </a:moveTo>
                <a:cubicBezTo>
                  <a:pt x="296" y="259"/>
                  <a:pt x="298" y="255"/>
                  <a:pt x="299" y="251"/>
                </a:cubicBezTo>
                <a:cubicBezTo>
                  <a:pt x="303" y="248"/>
                  <a:pt x="307" y="245"/>
                  <a:pt x="311" y="242"/>
                </a:cubicBezTo>
                <a:cubicBezTo>
                  <a:pt x="305" y="248"/>
                  <a:pt x="299" y="255"/>
                  <a:pt x="293" y="261"/>
                </a:cubicBezTo>
                <a:close/>
                <a:moveTo>
                  <a:pt x="302" y="243"/>
                </a:moveTo>
                <a:cubicBezTo>
                  <a:pt x="302" y="242"/>
                  <a:pt x="302" y="242"/>
                  <a:pt x="302" y="241"/>
                </a:cubicBezTo>
                <a:cubicBezTo>
                  <a:pt x="302" y="241"/>
                  <a:pt x="302" y="240"/>
                  <a:pt x="302" y="240"/>
                </a:cubicBezTo>
                <a:cubicBezTo>
                  <a:pt x="305" y="233"/>
                  <a:pt x="309" y="227"/>
                  <a:pt x="313" y="221"/>
                </a:cubicBezTo>
                <a:cubicBezTo>
                  <a:pt x="340" y="197"/>
                  <a:pt x="363" y="170"/>
                  <a:pt x="384" y="141"/>
                </a:cubicBezTo>
                <a:cubicBezTo>
                  <a:pt x="394" y="133"/>
                  <a:pt x="403" y="125"/>
                  <a:pt x="412" y="117"/>
                </a:cubicBezTo>
                <a:cubicBezTo>
                  <a:pt x="418" y="111"/>
                  <a:pt x="424" y="105"/>
                  <a:pt x="430" y="100"/>
                </a:cubicBezTo>
                <a:cubicBezTo>
                  <a:pt x="433" y="97"/>
                  <a:pt x="454" y="73"/>
                  <a:pt x="445" y="89"/>
                </a:cubicBezTo>
                <a:cubicBezTo>
                  <a:pt x="440" y="97"/>
                  <a:pt x="434" y="105"/>
                  <a:pt x="428" y="112"/>
                </a:cubicBezTo>
                <a:cubicBezTo>
                  <a:pt x="423" y="116"/>
                  <a:pt x="417" y="121"/>
                  <a:pt x="412" y="125"/>
                </a:cubicBezTo>
                <a:cubicBezTo>
                  <a:pt x="404" y="133"/>
                  <a:pt x="396" y="141"/>
                  <a:pt x="388" y="150"/>
                </a:cubicBezTo>
                <a:cubicBezTo>
                  <a:pt x="384" y="154"/>
                  <a:pt x="380" y="158"/>
                  <a:pt x="376" y="162"/>
                </a:cubicBezTo>
                <a:cubicBezTo>
                  <a:pt x="374" y="164"/>
                  <a:pt x="372" y="166"/>
                  <a:pt x="370" y="168"/>
                </a:cubicBezTo>
                <a:cubicBezTo>
                  <a:pt x="366" y="170"/>
                  <a:pt x="365" y="172"/>
                  <a:pt x="365" y="174"/>
                </a:cubicBezTo>
                <a:cubicBezTo>
                  <a:pt x="363" y="176"/>
                  <a:pt x="361" y="178"/>
                  <a:pt x="360" y="180"/>
                </a:cubicBezTo>
                <a:cubicBezTo>
                  <a:pt x="359" y="181"/>
                  <a:pt x="359" y="181"/>
                  <a:pt x="359" y="182"/>
                </a:cubicBezTo>
                <a:cubicBezTo>
                  <a:pt x="346" y="196"/>
                  <a:pt x="333" y="210"/>
                  <a:pt x="322" y="226"/>
                </a:cubicBezTo>
                <a:cubicBezTo>
                  <a:pt x="321" y="227"/>
                  <a:pt x="320" y="228"/>
                  <a:pt x="318" y="230"/>
                </a:cubicBezTo>
                <a:cubicBezTo>
                  <a:pt x="315" y="233"/>
                  <a:pt x="307" y="238"/>
                  <a:pt x="302" y="243"/>
                </a:cubicBezTo>
                <a:close/>
                <a:moveTo>
                  <a:pt x="323" y="207"/>
                </a:moveTo>
                <a:cubicBezTo>
                  <a:pt x="334" y="192"/>
                  <a:pt x="347" y="178"/>
                  <a:pt x="359" y="165"/>
                </a:cubicBezTo>
                <a:cubicBezTo>
                  <a:pt x="363" y="161"/>
                  <a:pt x="367" y="157"/>
                  <a:pt x="370" y="153"/>
                </a:cubicBezTo>
                <a:cubicBezTo>
                  <a:pt x="360" y="167"/>
                  <a:pt x="349" y="179"/>
                  <a:pt x="338" y="192"/>
                </a:cubicBezTo>
                <a:cubicBezTo>
                  <a:pt x="333" y="197"/>
                  <a:pt x="328" y="202"/>
                  <a:pt x="323" y="207"/>
                </a:cubicBezTo>
                <a:close/>
                <a:moveTo>
                  <a:pt x="315" y="251"/>
                </a:moveTo>
                <a:cubicBezTo>
                  <a:pt x="315" y="251"/>
                  <a:pt x="315" y="251"/>
                  <a:pt x="315" y="250"/>
                </a:cubicBezTo>
                <a:cubicBezTo>
                  <a:pt x="317" y="245"/>
                  <a:pt x="320" y="241"/>
                  <a:pt x="322" y="235"/>
                </a:cubicBezTo>
                <a:cubicBezTo>
                  <a:pt x="322" y="235"/>
                  <a:pt x="322" y="234"/>
                  <a:pt x="321" y="234"/>
                </a:cubicBezTo>
                <a:cubicBezTo>
                  <a:pt x="322" y="232"/>
                  <a:pt x="324" y="230"/>
                  <a:pt x="325" y="228"/>
                </a:cubicBezTo>
                <a:cubicBezTo>
                  <a:pt x="347" y="206"/>
                  <a:pt x="367" y="182"/>
                  <a:pt x="388" y="160"/>
                </a:cubicBezTo>
                <a:cubicBezTo>
                  <a:pt x="391" y="159"/>
                  <a:pt x="393" y="157"/>
                  <a:pt x="392" y="156"/>
                </a:cubicBezTo>
                <a:cubicBezTo>
                  <a:pt x="394" y="154"/>
                  <a:pt x="396" y="153"/>
                  <a:pt x="398" y="151"/>
                </a:cubicBezTo>
                <a:cubicBezTo>
                  <a:pt x="399" y="150"/>
                  <a:pt x="398" y="148"/>
                  <a:pt x="397" y="148"/>
                </a:cubicBezTo>
                <a:cubicBezTo>
                  <a:pt x="407" y="138"/>
                  <a:pt x="418" y="128"/>
                  <a:pt x="427" y="117"/>
                </a:cubicBezTo>
                <a:cubicBezTo>
                  <a:pt x="428" y="117"/>
                  <a:pt x="428" y="117"/>
                  <a:pt x="428" y="117"/>
                </a:cubicBezTo>
                <a:cubicBezTo>
                  <a:pt x="430" y="115"/>
                  <a:pt x="453" y="101"/>
                  <a:pt x="455" y="98"/>
                </a:cubicBezTo>
                <a:cubicBezTo>
                  <a:pt x="441" y="120"/>
                  <a:pt x="423" y="139"/>
                  <a:pt x="405" y="158"/>
                </a:cubicBezTo>
                <a:cubicBezTo>
                  <a:pt x="390" y="172"/>
                  <a:pt x="375" y="187"/>
                  <a:pt x="362" y="202"/>
                </a:cubicBezTo>
                <a:cubicBezTo>
                  <a:pt x="360" y="204"/>
                  <a:pt x="358" y="206"/>
                  <a:pt x="356" y="208"/>
                </a:cubicBezTo>
                <a:cubicBezTo>
                  <a:pt x="356" y="208"/>
                  <a:pt x="356" y="208"/>
                  <a:pt x="356" y="208"/>
                </a:cubicBezTo>
                <a:cubicBezTo>
                  <a:pt x="354" y="210"/>
                  <a:pt x="352" y="212"/>
                  <a:pt x="350" y="214"/>
                </a:cubicBezTo>
                <a:cubicBezTo>
                  <a:pt x="350" y="215"/>
                  <a:pt x="350" y="216"/>
                  <a:pt x="350" y="216"/>
                </a:cubicBezTo>
                <a:cubicBezTo>
                  <a:pt x="345" y="222"/>
                  <a:pt x="340" y="227"/>
                  <a:pt x="335" y="233"/>
                </a:cubicBezTo>
                <a:cubicBezTo>
                  <a:pt x="332" y="237"/>
                  <a:pt x="328" y="241"/>
                  <a:pt x="325" y="244"/>
                </a:cubicBezTo>
                <a:cubicBezTo>
                  <a:pt x="324" y="243"/>
                  <a:pt x="323" y="243"/>
                  <a:pt x="322" y="244"/>
                </a:cubicBezTo>
                <a:cubicBezTo>
                  <a:pt x="320" y="246"/>
                  <a:pt x="317" y="249"/>
                  <a:pt x="315" y="251"/>
                </a:cubicBezTo>
                <a:close/>
                <a:moveTo>
                  <a:pt x="364" y="222"/>
                </a:moveTo>
                <a:cubicBezTo>
                  <a:pt x="355" y="229"/>
                  <a:pt x="347" y="237"/>
                  <a:pt x="339" y="244"/>
                </a:cubicBezTo>
                <a:cubicBezTo>
                  <a:pt x="317" y="264"/>
                  <a:pt x="329" y="252"/>
                  <a:pt x="342" y="237"/>
                </a:cubicBezTo>
                <a:cubicBezTo>
                  <a:pt x="360" y="215"/>
                  <a:pt x="381" y="195"/>
                  <a:pt x="399" y="174"/>
                </a:cubicBezTo>
                <a:cubicBezTo>
                  <a:pt x="400" y="172"/>
                  <a:pt x="398" y="170"/>
                  <a:pt x="397" y="170"/>
                </a:cubicBezTo>
                <a:cubicBezTo>
                  <a:pt x="398" y="169"/>
                  <a:pt x="399" y="169"/>
                  <a:pt x="400" y="168"/>
                </a:cubicBezTo>
                <a:cubicBezTo>
                  <a:pt x="401" y="166"/>
                  <a:pt x="403" y="164"/>
                  <a:pt x="405" y="163"/>
                </a:cubicBezTo>
                <a:cubicBezTo>
                  <a:pt x="423" y="146"/>
                  <a:pt x="442" y="129"/>
                  <a:pt x="461" y="113"/>
                </a:cubicBezTo>
                <a:cubicBezTo>
                  <a:pt x="425" y="144"/>
                  <a:pt x="392" y="182"/>
                  <a:pt x="363" y="219"/>
                </a:cubicBezTo>
                <a:cubicBezTo>
                  <a:pt x="362" y="220"/>
                  <a:pt x="363" y="222"/>
                  <a:pt x="364" y="222"/>
                </a:cubicBezTo>
                <a:close/>
                <a:moveTo>
                  <a:pt x="321" y="257"/>
                </a:moveTo>
                <a:cubicBezTo>
                  <a:pt x="322" y="256"/>
                  <a:pt x="323" y="254"/>
                  <a:pt x="323" y="252"/>
                </a:cubicBezTo>
                <a:cubicBezTo>
                  <a:pt x="327" y="248"/>
                  <a:pt x="330" y="245"/>
                  <a:pt x="334" y="241"/>
                </a:cubicBezTo>
                <a:cubicBezTo>
                  <a:pt x="329" y="246"/>
                  <a:pt x="325" y="252"/>
                  <a:pt x="321" y="257"/>
                </a:cubicBezTo>
                <a:close/>
                <a:moveTo>
                  <a:pt x="331" y="268"/>
                </a:moveTo>
                <a:cubicBezTo>
                  <a:pt x="330" y="270"/>
                  <a:pt x="332" y="272"/>
                  <a:pt x="334" y="271"/>
                </a:cubicBezTo>
                <a:cubicBezTo>
                  <a:pt x="335" y="270"/>
                  <a:pt x="336" y="269"/>
                  <a:pt x="336" y="268"/>
                </a:cubicBezTo>
                <a:cubicBezTo>
                  <a:pt x="336" y="269"/>
                  <a:pt x="335" y="271"/>
                  <a:pt x="334" y="273"/>
                </a:cubicBezTo>
                <a:cubicBezTo>
                  <a:pt x="333" y="275"/>
                  <a:pt x="335" y="276"/>
                  <a:pt x="336" y="276"/>
                </a:cubicBezTo>
                <a:cubicBezTo>
                  <a:pt x="352" y="273"/>
                  <a:pt x="336" y="279"/>
                  <a:pt x="336" y="281"/>
                </a:cubicBezTo>
                <a:cubicBezTo>
                  <a:pt x="336" y="279"/>
                  <a:pt x="335" y="278"/>
                  <a:pt x="333" y="279"/>
                </a:cubicBezTo>
                <a:cubicBezTo>
                  <a:pt x="328" y="283"/>
                  <a:pt x="326" y="281"/>
                  <a:pt x="327" y="276"/>
                </a:cubicBezTo>
                <a:cubicBezTo>
                  <a:pt x="327" y="274"/>
                  <a:pt x="325" y="274"/>
                  <a:pt x="324" y="275"/>
                </a:cubicBezTo>
                <a:cubicBezTo>
                  <a:pt x="311" y="286"/>
                  <a:pt x="320" y="281"/>
                  <a:pt x="323" y="270"/>
                </a:cubicBezTo>
                <a:cubicBezTo>
                  <a:pt x="323" y="268"/>
                  <a:pt x="321" y="266"/>
                  <a:pt x="320" y="268"/>
                </a:cubicBezTo>
                <a:cubicBezTo>
                  <a:pt x="320" y="268"/>
                  <a:pt x="319" y="268"/>
                  <a:pt x="319" y="268"/>
                </a:cubicBezTo>
                <a:cubicBezTo>
                  <a:pt x="320" y="267"/>
                  <a:pt x="321" y="266"/>
                  <a:pt x="321" y="264"/>
                </a:cubicBezTo>
                <a:cubicBezTo>
                  <a:pt x="322" y="264"/>
                  <a:pt x="322" y="264"/>
                  <a:pt x="322" y="263"/>
                </a:cubicBezTo>
                <a:cubicBezTo>
                  <a:pt x="337" y="251"/>
                  <a:pt x="356" y="235"/>
                  <a:pt x="367" y="222"/>
                </a:cubicBezTo>
                <a:cubicBezTo>
                  <a:pt x="354" y="237"/>
                  <a:pt x="341" y="251"/>
                  <a:pt x="331" y="268"/>
                </a:cubicBezTo>
                <a:close/>
                <a:moveTo>
                  <a:pt x="488" y="107"/>
                </a:moveTo>
                <a:cubicBezTo>
                  <a:pt x="488" y="107"/>
                  <a:pt x="488" y="107"/>
                  <a:pt x="488" y="107"/>
                </a:cubicBezTo>
                <a:cubicBezTo>
                  <a:pt x="445" y="138"/>
                  <a:pt x="407" y="175"/>
                  <a:pt x="370" y="212"/>
                </a:cubicBezTo>
                <a:cubicBezTo>
                  <a:pt x="385" y="197"/>
                  <a:pt x="406" y="174"/>
                  <a:pt x="424" y="156"/>
                </a:cubicBezTo>
                <a:cubicBezTo>
                  <a:pt x="439" y="140"/>
                  <a:pt x="457" y="126"/>
                  <a:pt x="469" y="107"/>
                </a:cubicBezTo>
                <a:cubicBezTo>
                  <a:pt x="470" y="105"/>
                  <a:pt x="467" y="104"/>
                  <a:pt x="466" y="105"/>
                </a:cubicBezTo>
                <a:cubicBezTo>
                  <a:pt x="454" y="114"/>
                  <a:pt x="443" y="124"/>
                  <a:pt x="431" y="134"/>
                </a:cubicBezTo>
                <a:cubicBezTo>
                  <a:pt x="443" y="121"/>
                  <a:pt x="453" y="108"/>
                  <a:pt x="463" y="93"/>
                </a:cubicBezTo>
                <a:cubicBezTo>
                  <a:pt x="464" y="92"/>
                  <a:pt x="462" y="90"/>
                  <a:pt x="460" y="91"/>
                </a:cubicBezTo>
                <a:cubicBezTo>
                  <a:pt x="452" y="95"/>
                  <a:pt x="445" y="100"/>
                  <a:pt x="438" y="105"/>
                </a:cubicBezTo>
                <a:cubicBezTo>
                  <a:pt x="444" y="97"/>
                  <a:pt x="450" y="88"/>
                  <a:pt x="455" y="78"/>
                </a:cubicBezTo>
                <a:cubicBezTo>
                  <a:pt x="456" y="77"/>
                  <a:pt x="454" y="75"/>
                  <a:pt x="452" y="76"/>
                </a:cubicBezTo>
                <a:cubicBezTo>
                  <a:pt x="441" y="84"/>
                  <a:pt x="431" y="93"/>
                  <a:pt x="421" y="103"/>
                </a:cubicBezTo>
                <a:cubicBezTo>
                  <a:pt x="412" y="112"/>
                  <a:pt x="397" y="122"/>
                  <a:pt x="387" y="132"/>
                </a:cubicBezTo>
                <a:cubicBezTo>
                  <a:pt x="386" y="132"/>
                  <a:pt x="386" y="132"/>
                  <a:pt x="386" y="132"/>
                </a:cubicBezTo>
                <a:cubicBezTo>
                  <a:pt x="385" y="133"/>
                  <a:pt x="384" y="134"/>
                  <a:pt x="383" y="135"/>
                </a:cubicBezTo>
                <a:cubicBezTo>
                  <a:pt x="402" y="110"/>
                  <a:pt x="426" y="89"/>
                  <a:pt x="443" y="62"/>
                </a:cubicBezTo>
                <a:cubicBezTo>
                  <a:pt x="460" y="75"/>
                  <a:pt x="475" y="90"/>
                  <a:pt x="488" y="107"/>
                </a:cubicBezTo>
                <a:close/>
                <a:moveTo>
                  <a:pt x="383" y="101"/>
                </a:moveTo>
                <a:cubicBezTo>
                  <a:pt x="388" y="95"/>
                  <a:pt x="394" y="90"/>
                  <a:pt x="399" y="86"/>
                </a:cubicBezTo>
                <a:cubicBezTo>
                  <a:pt x="415" y="73"/>
                  <a:pt x="387" y="106"/>
                  <a:pt x="391" y="101"/>
                </a:cubicBezTo>
                <a:cubicBezTo>
                  <a:pt x="390" y="102"/>
                  <a:pt x="390" y="102"/>
                  <a:pt x="389" y="103"/>
                </a:cubicBezTo>
                <a:cubicBezTo>
                  <a:pt x="379" y="114"/>
                  <a:pt x="369" y="124"/>
                  <a:pt x="359" y="134"/>
                </a:cubicBezTo>
                <a:cubicBezTo>
                  <a:pt x="358" y="134"/>
                  <a:pt x="358" y="135"/>
                  <a:pt x="358" y="135"/>
                </a:cubicBezTo>
                <a:cubicBezTo>
                  <a:pt x="358" y="134"/>
                  <a:pt x="357" y="132"/>
                  <a:pt x="356" y="133"/>
                </a:cubicBezTo>
                <a:cubicBezTo>
                  <a:pt x="363" y="121"/>
                  <a:pt x="373" y="111"/>
                  <a:pt x="383" y="101"/>
                </a:cubicBezTo>
                <a:close/>
                <a:moveTo>
                  <a:pt x="334" y="173"/>
                </a:moveTo>
                <a:cubicBezTo>
                  <a:pt x="341" y="164"/>
                  <a:pt x="347" y="155"/>
                  <a:pt x="352" y="146"/>
                </a:cubicBezTo>
                <a:cubicBezTo>
                  <a:pt x="354" y="145"/>
                  <a:pt x="355" y="143"/>
                  <a:pt x="356" y="142"/>
                </a:cubicBezTo>
                <a:cubicBezTo>
                  <a:pt x="358" y="140"/>
                  <a:pt x="361" y="138"/>
                  <a:pt x="364" y="135"/>
                </a:cubicBezTo>
                <a:cubicBezTo>
                  <a:pt x="363" y="136"/>
                  <a:pt x="362" y="137"/>
                  <a:pt x="362" y="138"/>
                </a:cubicBezTo>
                <a:cubicBezTo>
                  <a:pt x="361" y="140"/>
                  <a:pt x="363" y="142"/>
                  <a:pt x="364" y="140"/>
                </a:cubicBezTo>
                <a:cubicBezTo>
                  <a:pt x="390" y="115"/>
                  <a:pt x="408" y="81"/>
                  <a:pt x="439" y="61"/>
                </a:cubicBezTo>
                <a:cubicBezTo>
                  <a:pt x="438" y="62"/>
                  <a:pt x="422" y="85"/>
                  <a:pt x="424" y="83"/>
                </a:cubicBezTo>
                <a:cubicBezTo>
                  <a:pt x="417" y="91"/>
                  <a:pt x="410" y="99"/>
                  <a:pt x="402" y="107"/>
                </a:cubicBezTo>
                <a:cubicBezTo>
                  <a:pt x="402" y="108"/>
                  <a:pt x="402" y="108"/>
                  <a:pt x="401" y="109"/>
                </a:cubicBezTo>
                <a:cubicBezTo>
                  <a:pt x="401" y="108"/>
                  <a:pt x="399" y="107"/>
                  <a:pt x="398" y="108"/>
                </a:cubicBezTo>
                <a:cubicBezTo>
                  <a:pt x="394" y="113"/>
                  <a:pt x="389" y="117"/>
                  <a:pt x="385" y="122"/>
                </a:cubicBezTo>
                <a:cubicBezTo>
                  <a:pt x="384" y="123"/>
                  <a:pt x="383" y="124"/>
                  <a:pt x="382" y="125"/>
                </a:cubicBezTo>
                <a:cubicBezTo>
                  <a:pt x="367" y="139"/>
                  <a:pt x="352" y="154"/>
                  <a:pt x="339" y="169"/>
                </a:cubicBezTo>
                <a:cubicBezTo>
                  <a:pt x="337" y="171"/>
                  <a:pt x="335" y="173"/>
                  <a:pt x="333" y="174"/>
                </a:cubicBezTo>
                <a:cubicBezTo>
                  <a:pt x="334" y="174"/>
                  <a:pt x="334" y="173"/>
                  <a:pt x="334" y="173"/>
                </a:cubicBezTo>
                <a:close/>
                <a:moveTo>
                  <a:pt x="333" y="181"/>
                </a:moveTo>
                <a:cubicBezTo>
                  <a:pt x="337" y="177"/>
                  <a:pt x="340" y="173"/>
                  <a:pt x="343" y="169"/>
                </a:cubicBezTo>
                <a:cubicBezTo>
                  <a:pt x="352" y="162"/>
                  <a:pt x="360" y="155"/>
                  <a:pt x="367" y="146"/>
                </a:cubicBezTo>
                <a:cubicBezTo>
                  <a:pt x="373" y="140"/>
                  <a:pt x="379" y="134"/>
                  <a:pt x="385" y="127"/>
                </a:cubicBezTo>
                <a:cubicBezTo>
                  <a:pt x="380" y="133"/>
                  <a:pt x="375" y="140"/>
                  <a:pt x="371" y="146"/>
                </a:cubicBezTo>
                <a:cubicBezTo>
                  <a:pt x="370" y="147"/>
                  <a:pt x="370" y="147"/>
                  <a:pt x="371" y="148"/>
                </a:cubicBezTo>
                <a:cubicBezTo>
                  <a:pt x="349" y="170"/>
                  <a:pt x="328" y="192"/>
                  <a:pt x="311" y="217"/>
                </a:cubicBezTo>
                <a:cubicBezTo>
                  <a:pt x="310" y="219"/>
                  <a:pt x="309" y="220"/>
                  <a:pt x="308" y="221"/>
                </a:cubicBezTo>
                <a:cubicBezTo>
                  <a:pt x="316" y="213"/>
                  <a:pt x="326" y="191"/>
                  <a:pt x="333" y="181"/>
                </a:cubicBezTo>
                <a:close/>
                <a:moveTo>
                  <a:pt x="311" y="191"/>
                </a:moveTo>
                <a:cubicBezTo>
                  <a:pt x="316" y="186"/>
                  <a:pt x="320" y="181"/>
                  <a:pt x="325" y="177"/>
                </a:cubicBezTo>
                <a:cubicBezTo>
                  <a:pt x="324" y="179"/>
                  <a:pt x="323" y="180"/>
                  <a:pt x="322" y="182"/>
                </a:cubicBezTo>
                <a:cubicBezTo>
                  <a:pt x="321" y="182"/>
                  <a:pt x="321" y="183"/>
                  <a:pt x="322" y="183"/>
                </a:cubicBezTo>
                <a:cubicBezTo>
                  <a:pt x="312" y="194"/>
                  <a:pt x="303" y="204"/>
                  <a:pt x="294" y="215"/>
                </a:cubicBezTo>
                <a:cubicBezTo>
                  <a:pt x="299" y="207"/>
                  <a:pt x="305" y="199"/>
                  <a:pt x="311" y="191"/>
                </a:cubicBezTo>
                <a:close/>
                <a:moveTo>
                  <a:pt x="280" y="236"/>
                </a:moveTo>
                <a:cubicBezTo>
                  <a:pt x="289" y="225"/>
                  <a:pt x="300" y="213"/>
                  <a:pt x="310" y="202"/>
                </a:cubicBezTo>
                <a:cubicBezTo>
                  <a:pt x="299" y="216"/>
                  <a:pt x="287" y="229"/>
                  <a:pt x="274" y="243"/>
                </a:cubicBezTo>
                <a:cubicBezTo>
                  <a:pt x="271" y="246"/>
                  <a:pt x="267" y="250"/>
                  <a:pt x="264" y="254"/>
                </a:cubicBezTo>
                <a:cubicBezTo>
                  <a:pt x="260" y="258"/>
                  <a:pt x="255" y="263"/>
                  <a:pt x="251" y="267"/>
                </a:cubicBezTo>
                <a:cubicBezTo>
                  <a:pt x="236" y="284"/>
                  <a:pt x="253" y="265"/>
                  <a:pt x="256" y="260"/>
                </a:cubicBezTo>
                <a:cubicBezTo>
                  <a:pt x="264" y="249"/>
                  <a:pt x="272" y="238"/>
                  <a:pt x="281" y="228"/>
                </a:cubicBezTo>
                <a:cubicBezTo>
                  <a:pt x="280" y="230"/>
                  <a:pt x="278" y="232"/>
                  <a:pt x="277" y="234"/>
                </a:cubicBezTo>
                <a:cubicBezTo>
                  <a:pt x="276" y="236"/>
                  <a:pt x="279" y="238"/>
                  <a:pt x="280" y="236"/>
                </a:cubicBezTo>
                <a:close/>
                <a:moveTo>
                  <a:pt x="215" y="294"/>
                </a:moveTo>
                <a:cubicBezTo>
                  <a:pt x="221" y="287"/>
                  <a:pt x="227" y="280"/>
                  <a:pt x="232" y="272"/>
                </a:cubicBezTo>
                <a:cubicBezTo>
                  <a:pt x="232" y="274"/>
                  <a:pt x="234" y="275"/>
                  <a:pt x="235" y="274"/>
                </a:cubicBezTo>
                <a:cubicBezTo>
                  <a:pt x="246" y="263"/>
                  <a:pt x="256" y="252"/>
                  <a:pt x="265" y="241"/>
                </a:cubicBezTo>
                <a:cubicBezTo>
                  <a:pt x="266" y="240"/>
                  <a:pt x="267" y="239"/>
                  <a:pt x="269" y="238"/>
                </a:cubicBezTo>
                <a:cubicBezTo>
                  <a:pt x="259" y="249"/>
                  <a:pt x="251" y="262"/>
                  <a:pt x="243" y="274"/>
                </a:cubicBezTo>
                <a:cubicBezTo>
                  <a:pt x="242" y="273"/>
                  <a:pt x="241" y="273"/>
                  <a:pt x="240" y="273"/>
                </a:cubicBezTo>
                <a:cubicBezTo>
                  <a:pt x="231" y="280"/>
                  <a:pt x="223" y="287"/>
                  <a:pt x="215" y="294"/>
                </a:cubicBezTo>
                <a:close/>
                <a:moveTo>
                  <a:pt x="225" y="391"/>
                </a:moveTo>
                <a:cubicBezTo>
                  <a:pt x="226" y="388"/>
                  <a:pt x="228" y="385"/>
                  <a:pt x="230" y="382"/>
                </a:cubicBezTo>
                <a:cubicBezTo>
                  <a:pt x="236" y="373"/>
                  <a:pt x="243" y="364"/>
                  <a:pt x="250" y="355"/>
                </a:cubicBezTo>
                <a:cubicBezTo>
                  <a:pt x="242" y="367"/>
                  <a:pt x="233" y="379"/>
                  <a:pt x="225" y="391"/>
                </a:cubicBezTo>
                <a:close/>
                <a:moveTo>
                  <a:pt x="257" y="364"/>
                </a:moveTo>
                <a:cubicBezTo>
                  <a:pt x="249" y="375"/>
                  <a:pt x="241" y="386"/>
                  <a:pt x="233" y="396"/>
                </a:cubicBezTo>
                <a:cubicBezTo>
                  <a:pt x="239" y="385"/>
                  <a:pt x="248" y="374"/>
                  <a:pt x="257" y="364"/>
                </a:cubicBezTo>
                <a:close/>
                <a:moveTo>
                  <a:pt x="287" y="382"/>
                </a:moveTo>
                <a:cubicBezTo>
                  <a:pt x="289" y="380"/>
                  <a:pt x="291" y="377"/>
                  <a:pt x="293" y="375"/>
                </a:cubicBezTo>
                <a:cubicBezTo>
                  <a:pt x="284" y="386"/>
                  <a:pt x="275" y="398"/>
                  <a:pt x="265" y="409"/>
                </a:cubicBezTo>
                <a:cubicBezTo>
                  <a:pt x="272" y="399"/>
                  <a:pt x="279" y="391"/>
                  <a:pt x="287" y="382"/>
                </a:cubicBezTo>
                <a:close/>
                <a:moveTo>
                  <a:pt x="39" y="171"/>
                </a:moveTo>
                <a:cubicBezTo>
                  <a:pt x="39" y="171"/>
                  <a:pt x="40" y="171"/>
                  <a:pt x="40" y="170"/>
                </a:cubicBezTo>
                <a:cubicBezTo>
                  <a:pt x="44" y="165"/>
                  <a:pt x="44" y="166"/>
                  <a:pt x="38" y="175"/>
                </a:cubicBezTo>
                <a:cubicBezTo>
                  <a:pt x="38" y="175"/>
                  <a:pt x="37" y="176"/>
                  <a:pt x="36" y="177"/>
                </a:cubicBezTo>
                <a:cubicBezTo>
                  <a:pt x="37" y="175"/>
                  <a:pt x="38" y="173"/>
                  <a:pt x="39" y="171"/>
                </a:cubicBezTo>
                <a:close/>
                <a:moveTo>
                  <a:pt x="32" y="190"/>
                </a:moveTo>
                <a:cubicBezTo>
                  <a:pt x="37" y="185"/>
                  <a:pt x="42" y="181"/>
                  <a:pt x="40" y="185"/>
                </a:cubicBezTo>
                <a:cubicBezTo>
                  <a:pt x="38" y="190"/>
                  <a:pt x="35" y="194"/>
                  <a:pt x="31" y="198"/>
                </a:cubicBezTo>
                <a:cubicBezTo>
                  <a:pt x="31" y="199"/>
                  <a:pt x="30" y="199"/>
                  <a:pt x="29" y="200"/>
                </a:cubicBezTo>
                <a:cubicBezTo>
                  <a:pt x="30" y="197"/>
                  <a:pt x="31" y="193"/>
                  <a:pt x="32" y="190"/>
                </a:cubicBezTo>
                <a:close/>
                <a:moveTo>
                  <a:pt x="27" y="208"/>
                </a:moveTo>
                <a:cubicBezTo>
                  <a:pt x="28" y="207"/>
                  <a:pt x="29" y="205"/>
                  <a:pt x="30" y="204"/>
                </a:cubicBezTo>
                <a:cubicBezTo>
                  <a:pt x="31" y="202"/>
                  <a:pt x="47" y="182"/>
                  <a:pt x="38" y="198"/>
                </a:cubicBezTo>
                <a:cubicBezTo>
                  <a:pt x="35" y="205"/>
                  <a:pt x="30" y="210"/>
                  <a:pt x="25" y="216"/>
                </a:cubicBezTo>
                <a:cubicBezTo>
                  <a:pt x="25" y="216"/>
                  <a:pt x="25" y="216"/>
                  <a:pt x="25" y="217"/>
                </a:cubicBezTo>
                <a:cubicBezTo>
                  <a:pt x="26" y="214"/>
                  <a:pt x="26" y="211"/>
                  <a:pt x="27" y="208"/>
                </a:cubicBezTo>
                <a:close/>
                <a:moveTo>
                  <a:pt x="23" y="223"/>
                </a:moveTo>
                <a:cubicBezTo>
                  <a:pt x="33" y="211"/>
                  <a:pt x="45" y="199"/>
                  <a:pt x="35" y="218"/>
                </a:cubicBezTo>
                <a:cubicBezTo>
                  <a:pt x="31" y="226"/>
                  <a:pt x="25" y="233"/>
                  <a:pt x="20" y="240"/>
                </a:cubicBezTo>
                <a:cubicBezTo>
                  <a:pt x="21" y="234"/>
                  <a:pt x="22" y="229"/>
                  <a:pt x="23" y="223"/>
                </a:cubicBezTo>
                <a:close/>
                <a:moveTo>
                  <a:pt x="19" y="248"/>
                </a:moveTo>
                <a:cubicBezTo>
                  <a:pt x="25" y="240"/>
                  <a:pt x="30" y="232"/>
                  <a:pt x="36" y="225"/>
                </a:cubicBezTo>
                <a:cubicBezTo>
                  <a:pt x="45" y="216"/>
                  <a:pt x="32" y="239"/>
                  <a:pt x="32" y="238"/>
                </a:cubicBezTo>
                <a:cubicBezTo>
                  <a:pt x="27" y="245"/>
                  <a:pt x="22" y="252"/>
                  <a:pt x="17" y="259"/>
                </a:cubicBezTo>
                <a:cubicBezTo>
                  <a:pt x="18" y="255"/>
                  <a:pt x="18" y="252"/>
                  <a:pt x="19" y="248"/>
                </a:cubicBezTo>
                <a:close/>
                <a:moveTo>
                  <a:pt x="17" y="267"/>
                </a:moveTo>
                <a:cubicBezTo>
                  <a:pt x="20" y="263"/>
                  <a:pt x="24" y="260"/>
                  <a:pt x="27" y="256"/>
                </a:cubicBezTo>
                <a:cubicBezTo>
                  <a:pt x="17" y="267"/>
                  <a:pt x="46" y="233"/>
                  <a:pt x="39" y="248"/>
                </a:cubicBezTo>
                <a:cubicBezTo>
                  <a:pt x="34" y="261"/>
                  <a:pt x="24" y="272"/>
                  <a:pt x="17" y="283"/>
                </a:cubicBezTo>
                <a:cubicBezTo>
                  <a:pt x="16" y="285"/>
                  <a:pt x="19" y="287"/>
                  <a:pt x="20" y="285"/>
                </a:cubicBezTo>
                <a:cubicBezTo>
                  <a:pt x="22" y="283"/>
                  <a:pt x="23" y="280"/>
                  <a:pt x="25" y="278"/>
                </a:cubicBezTo>
                <a:cubicBezTo>
                  <a:pt x="27" y="278"/>
                  <a:pt x="28" y="276"/>
                  <a:pt x="29" y="273"/>
                </a:cubicBezTo>
                <a:cubicBezTo>
                  <a:pt x="32" y="269"/>
                  <a:pt x="35" y="264"/>
                  <a:pt x="38" y="260"/>
                </a:cubicBezTo>
                <a:cubicBezTo>
                  <a:pt x="43" y="255"/>
                  <a:pt x="51" y="250"/>
                  <a:pt x="45" y="262"/>
                </a:cubicBezTo>
                <a:cubicBezTo>
                  <a:pt x="37" y="275"/>
                  <a:pt x="25" y="286"/>
                  <a:pt x="16" y="297"/>
                </a:cubicBezTo>
                <a:cubicBezTo>
                  <a:pt x="16" y="287"/>
                  <a:pt x="16" y="277"/>
                  <a:pt x="17" y="267"/>
                </a:cubicBezTo>
                <a:close/>
                <a:moveTo>
                  <a:pt x="18" y="328"/>
                </a:moveTo>
                <a:cubicBezTo>
                  <a:pt x="17" y="320"/>
                  <a:pt x="16" y="311"/>
                  <a:pt x="16" y="303"/>
                </a:cubicBezTo>
                <a:cubicBezTo>
                  <a:pt x="27" y="290"/>
                  <a:pt x="38" y="277"/>
                  <a:pt x="52" y="267"/>
                </a:cubicBezTo>
                <a:cubicBezTo>
                  <a:pt x="58" y="263"/>
                  <a:pt x="51" y="276"/>
                  <a:pt x="48" y="283"/>
                </a:cubicBezTo>
                <a:cubicBezTo>
                  <a:pt x="36" y="293"/>
                  <a:pt x="26" y="305"/>
                  <a:pt x="18" y="320"/>
                </a:cubicBezTo>
                <a:cubicBezTo>
                  <a:pt x="17" y="321"/>
                  <a:pt x="20" y="324"/>
                  <a:pt x="21" y="322"/>
                </a:cubicBezTo>
                <a:cubicBezTo>
                  <a:pt x="28" y="314"/>
                  <a:pt x="35" y="307"/>
                  <a:pt x="41" y="299"/>
                </a:cubicBezTo>
                <a:cubicBezTo>
                  <a:pt x="38" y="304"/>
                  <a:pt x="34" y="308"/>
                  <a:pt x="30" y="313"/>
                </a:cubicBezTo>
                <a:cubicBezTo>
                  <a:pt x="26" y="318"/>
                  <a:pt x="22" y="322"/>
                  <a:pt x="18" y="328"/>
                </a:cubicBezTo>
                <a:cubicBezTo>
                  <a:pt x="18" y="328"/>
                  <a:pt x="18" y="328"/>
                  <a:pt x="18" y="328"/>
                </a:cubicBezTo>
                <a:close/>
                <a:moveTo>
                  <a:pt x="22" y="353"/>
                </a:moveTo>
                <a:cubicBezTo>
                  <a:pt x="21" y="345"/>
                  <a:pt x="19" y="337"/>
                  <a:pt x="18" y="330"/>
                </a:cubicBezTo>
                <a:cubicBezTo>
                  <a:pt x="19" y="331"/>
                  <a:pt x="20" y="331"/>
                  <a:pt x="21" y="330"/>
                </a:cubicBezTo>
                <a:cubicBezTo>
                  <a:pt x="24" y="327"/>
                  <a:pt x="26" y="324"/>
                  <a:pt x="29" y="321"/>
                </a:cubicBezTo>
                <a:cubicBezTo>
                  <a:pt x="26" y="328"/>
                  <a:pt x="21" y="339"/>
                  <a:pt x="20" y="340"/>
                </a:cubicBezTo>
                <a:cubicBezTo>
                  <a:pt x="19" y="342"/>
                  <a:pt x="22" y="344"/>
                  <a:pt x="23" y="342"/>
                </a:cubicBezTo>
                <a:cubicBezTo>
                  <a:pt x="30" y="335"/>
                  <a:pt x="27" y="337"/>
                  <a:pt x="24" y="346"/>
                </a:cubicBezTo>
                <a:cubicBezTo>
                  <a:pt x="23" y="349"/>
                  <a:pt x="22" y="351"/>
                  <a:pt x="22" y="353"/>
                </a:cubicBezTo>
                <a:close/>
                <a:moveTo>
                  <a:pt x="47" y="419"/>
                </a:moveTo>
                <a:cubicBezTo>
                  <a:pt x="46" y="417"/>
                  <a:pt x="45" y="415"/>
                  <a:pt x="44" y="413"/>
                </a:cubicBezTo>
                <a:cubicBezTo>
                  <a:pt x="48" y="410"/>
                  <a:pt x="49" y="412"/>
                  <a:pt x="47" y="419"/>
                </a:cubicBezTo>
                <a:close/>
                <a:moveTo>
                  <a:pt x="51" y="425"/>
                </a:moveTo>
                <a:cubicBezTo>
                  <a:pt x="54" y="426"/>
                  <a:pt x="55" y="429"/>
                  <a:pt x="55" y="433"/>
                </a:cubicBezTo>
                <a:cubicBezTo>
                  <a:pt x="53" y="430"/>
                  <a:pt x="52" y="428"/>
                  <a:pt x="51" y="425"/>
                </a:cubicBezTo>
                <a:close/>
                <a:moveTo>
                  <a:pt x="59" y="439"/>
                </a:moveTo>
                <a:cubicBezTo>
                  <a:pt x="73" y="420"/>
                  <a:pt x="65" y="439"/>
                  <a:pt x="64" y="445"/>
                </a:cubicBezTo>
                <a:cubicBezTo>
                  <a:pt x="62" y="443"/>
                  <a:pt x="61" y="441"/>
                  <a:pt x="59" y="439"/>
                </a:cubicBezTo>
                <a:close/>
                <a:moveTo>
                  <a:pt x="66" y="448"/>
                </a:moveTo>
                <a:cubicBezTo>
                  <a:pt x="66" y="448"/>
                  <a:pt x="66" y="448"/>
                  <a:pt x="67" y="447"/>
                </a:cubicBezTo>
                <a:cubicBezTo>
                  <a:pt x="73" y="441"/>
                  <a:pt x="84" y="424"/>
                  <a:pt x="71" y="454"/>
                </a:cubicBezTo>
                <a:cubicBezTo>
                  <a:pt x="69" y="452"/>
                  <a:pt x="67" y="450"/>
                  <a:pt x="66" y="448"/>
                </a:cubicBezTo>
                <a:close/>
                <a:moveTo>
                  <a:pt x="90" y="474"/>
                </a:moveTo>
                <a:cubicBezTo>
                  <a:pt x="84" y="469"/>
                  <a:pt x="78" y="463"/>
                  <a:pt x="73" y="457"/>
                </a:cubicBezTo>
                <a:cubicBezTo>
                  <a:pt x="73" y="457"/>
                  <a:pt x="73" y="457"/>
                  <a:pt x="74" y="457"/>
                </a:cubicBezTo>
                <a:cubicBezTo>
                  <a:pt x="85" y="442"/>
                  <a:pt x="85" y="453"/>
                  <a:pt x="83" y="466"/>
                </a:cubicBezTo>
                <a:cubicBezTo>
                  <a:pt x="82" y="468"/>
                  <a:pt x="85" y="470"/>
                  <a:pt x="86" y="468"/>
                </a:cubicBezTo>
                <a:cubicBezTo>
                  <a:pt x="103" y="443"/>
                  <a:pt x="92" y="467"/>
                  <a:pt x="90" y="474"/>
                </a:cubicBezTo>
                <a:cubicBezTo>
                  <a:pt x="90" y="474"/>
                  <a:pt x="90" y="474"/>
                  <a:pt x="90" y="474"/>
                </a:cubicBezTo>
                <a:close/>
                <a:moveTo>
                  <a:pt x="92" y="476"/>
                </a:moveTo>
                <a:cubicBezTo>
                  <a:pt x="93" y="476"/>
                  <a:pt x="93" y="476"/>
                  <a:pt x="93" y="476"/>
                </a:cubicBezTo>
                <a:cubicBezTo>
                  <a:pt x="95" y="472"/>
                  <a:pt x="97" y="469"/>
                  <a:pt x="100" y="465"/>
                </a:cubicBezTo>
                <a:cubicBezTo>
                  <a:pt x="109" y="469"/>
                  <a:pt x="111" y="475"/>
                  <a:pt x="106" y="482"/>
                </a:cubicBezTo>
                <a:cubicBezTo>
                  <a:pt x="105" y="484"/>
                  <a:pt x="108" y="486"/>
                  <a:pt x="109" y="484"/>
                </a:cubicBezTo>
                <a:cubicBezTo>
                  <a:pt x="113" y="477"/>
                  <a:pt x="117" y="472"/>
                  <a:pt x="121" y="466"/>
                </a:cubicBezTo>
                <a:cubicBezTo>
                  <a:pt x="121" y="472"/>
                  <a:pt x="120" y="478"/>
                  <a:pt x="118" y="483"/>
                </a:cubicBezTo>
                <a:cubicBezTo>
                  <a:pt x="118" y="484"/>
                  <a:pt x="117" y="484"/>
                  <a:pt x="117" y="485"/>
                </a:cubicBezTo>
                <a:cubicBezTo>
                  <a:pt x="116" y="487"/>
                  <a:pt x="115" y="489"/>
                  <a:pt x="114" y="492"/>
                </a:cubicBezTo>
                <a:cubicBezTo>
                  <a:pt x="113" y="493"/>
                  <a:pt x="114" y="493"/>
                  <a:pt x="114" y="494"/>
                </a:cubicBezTo>
                <a:cubicBezTo>
                  <a:pt x="106" y="489"/>
                  <a:pt x="99" y="483"/>
                  <a:pt x="92" y="476"/>
                </a:cubicBezTo>
                <a:close/>
                <a:moveTo>
                  <a:pt x="115" y="495"/>
                </a:moveTo>
                <a:cubicBezTo>
                  <a:pt x="116" y="495"/>
                  <a:pt x="117" y="495"/>
                  <a:pt x="117" y="494"/>
                </a:cubicBezTo>
                <a:cubicBezTo>
                  <a:pt x="117" y="494"/>
                  <a:pt x="133" y="472"/>
                  <a:pt x="134" y="480"/>
                </a:cubicBezTo>
                <a:cubicBezTo>
                  <a:pt x="134" y="487"/>
                  <a:pt x="130" y="496"/>
                  <a:pt x="128" y="503"/>
                </a:cubicBezTo>
                <a:cubicBezTo>
                  <a:pt x="123" y="500"/>
                  <a:pt x="119" y="498"/>
                  <a:pt x="115" y="495"/>
                </a:cubicBezTo>
                <a:close/>
                <a:moveTo>
                  <a:pt x="137" y="508"/>
                </a:moveTo>
                <a:cubicBezTo>
                  <a:pt x="135" y="507"/>
                  <a:pt x="133" y="506"/>
                  <a:pt x="131" y="505"/>
                </a:cubicBezTo>
                <a:cubicBezTo>
                  <a:pt x="134" y="498"/>
                  <a:pt x="137" y="492"/>
                  <a:pt x="141" y="486"/>
                </a:cubicBezTo>
                <a:cubicBezTo>
                  <a:pt x="145" y="480"/>
                  <a:pt x="138" y="506"/>
                  <a:pt x="137" y="508"/>
                </a:cubicBezTo>
                <a:cubicBezTo>
                  <a:pt x="137" y="508"/>
                  <a:pt x="137" y="508"/>
                  <a:pt x="137" y="508"/>
                </a:cubicBezTo>
                <a:close/>
                <a:moveTo>
                  <a:pt x="149" y="514"/>
                </a:moveTo>
                <a:cubicBezTo>
                  <a:pt x="146" y="513"/>
                  <a:pt x="144" y="512"/>
                  <a:pt x="141" y="510"/>
                </a:cubicBezTo>
                <a:cubicBezTo>
                  <a:pt x="141" y="510"/>
                  <a:pt x="141" y="510"/>
                  <a:pt x="141" y="510"/>
                </a:cubicBezTo>
                <a:cubicBezTo>
                  <a:pt x="144" y="505"/>
                  <a:pt x="146" y="499"/>
                  <a:pt x="149" y="494"/>
                </a:cubicBezTo>
                <a:cubicBezTo>
                  <a:pt x="152" y="500"/>
                  <a:pt x="152" y="507"/>
                  <a:pt x="149" y="514"/>
                </a:cubicBezTo>
                <a:cubicBezTo>
                  <a:pt x="149" y="514"/>
                  <a:pt x="149" y="514"/>
                  <a:pt x="149" y="514"/>
                </a:cubicBezTo>
                <a:close/>
                <a:moveTo>
                  <a:pt x="541" y="248"/>
                </a:moveTo>
                <a:cubicBezTo>
                  <a:pt x="541" y="248"/>
                  <a:pt x="541" y="248"/>
                  <a:pt x="541" y="248"/>
                </a:cubicBezTo>
                <a:cubicBezTo>
                  <a:pt x="518" y="261"/>
                  <a:pt x="500" y="281"/>
                  <a:pt x="477" y="294"/>
                </a:cubicBezTo>
                <a:cubicBezTo>
                  <a:pt x="476" y="292"/>
                  <a:pt x="476" y="290"/>
                  <a:pt x="476" y="288"/>
                </a:cubicBezTo>
                <a:cubicBezTo>
                  <a:pt x="480" y="284"/>
                  <a:pt x="484" y="280"/>
                  <a:pt x="488" y="276"/>
                </a:cubicBezTo>
                <a:cubicBezTo>
                  <a:pt x="494" y="270"/>
                  <a:pt x="500" y="265"/>
                  <a:pt x="507" y="259"/>
                </a:cubicBezTo>
                <a:cubicBezTo>
                  <a:pt x="518" y="249"/>
                  <a:pt x="529" y="240"/>
                  <a:pt x="539" y="230"/>
                </a:cubicBezTo>
                <a:cubicBezTo>
                  <a:pt x="540" y="236"/>
                  <a:pt x="541" y="242"/>
                  <a:pt x="541" y="248"/>
                </a:cubicBezTo>
                <a:close/>
                <a:moveTo>
                  <a:pt x="538" y="225"/>
                </a:moveTo>
                <a:cubicBezTo>
                  <a:pt x="527" y="231"/>
                  <a:pt x="517" y="238"/>
                  <a:pt x="506" y="247"/>
                </a:cubicBezTo>
                <a:cubicBezTo>
                  <a:pt x="517" y="236"/>
                  <a:pt x="526" y="224"/>
                  <a:pt x="533" y="211"/>
                </a:cubicBezTo>
                <a:cubicBezTo>
                  <a:pt x="534" y="209"/>
                  <a:pt x="532" y="208"/>
                  <a:pt x="531" y="209"/>
                </a:cubicBezTo>
                <a:cubicBezTo>
                  <a:pt x="507" y="227"/>
                  <a:pt x="488" y="250"/>
                  <a:pt x="464" y="270"/>
                </a:cubicBezTo>
                <a:cubicBezTo>
                  <a:pt x="464" y="270"/>
                  <a:pt x="463" y="271"/>
                  <a:pt x="462" y="272"/>
                </a:cubicBezTo>
                <a:cubicBezTo>
                  <a:pt x="486" y="250"/>
                  <a:pt x="510" y="227"/>
                  <a:pt x="530" y="200"/>
                </a:cubicBezTo>
                <a:cubicBezTo>
                  <a:pt x="531" y="199"/>
                  <a:pt x="529" y="197"/>
                  <a:pt x="527" y="198"/>
                </a:cubicBezTo>
                <a:cubicBezTo>
                  <a:pt x="504" y="217"/>
                  <a:pt x="481" y="237"/>
                  <a:pt x="459" y="257"/>
                </a:cubicBezTo>
                <a:cubicBezTo>
                  <a:pt x="437" y="277"/>
                  <a:pt x="408" y="296"/>
                  <a:pt x="390" y="316"/>
                </a:cubicBezTo>
                <a:cubicBezTo>
                  <a:pt x="432" y="269"/>
                  <a:pt x="485" y="232"/>
                  <a:pt x="529" y="187"/>
                </a:cubicBezTo>
                <a:cubicBezTo>
                  <a:pt x="533" y="199"/>
                  <a:pt x="536" y="212"/>
                  <a:pt x="538" y="225"/>
                </a:cubicBezTo>
                <a:close/>
                <a:moveTo>
                  <a:pt x="445" y="302"/>
                </a:moveTo>
                <a:cubicBezTo>
                  <a:pt x="437" y="309"/>
                  <a:pt x="429" y="316"/>
                  <a:pt x="421" y="323"/>
                </a:cubicBezTo>
                <a:cubicBezTo>
                  <a:pt x="432" y="310"/>
                  <a:pt x="446" y="300"/>
                  <a:pt x="455" y="285"/>
                </a:cubicBezTo>
                <a:cubicBezTo>
                  <a:pt x="456" y="283"/>
                  <a:pt x="454" y="282"/>
                  <a:pt x="453" y="282"/>
                </a:cubicBezTo>
                <a:cubicBezTo>
                  <a:pt x="473" y="265"/>
                  <a:pt x="494" y="247"/>
                  <a:pt x="513" y="228"/>
                </a:cubicBezTo>
                <a:cubicBezTo>
                  <a:pt x="516" y="226"/>
                  <a:pt x="533" y="206"/>
                  <a:pt x="523" y="222"/>
                </a:cubicBezTo>
                <a:cubicBezTo>
                  <a:pt x="517" y="232"/>
                  <a:pt x="507" y="242"/>
                  <a:pt x="498" y="250"/>
                </a:cubicBezTo>
                <a:cubicBezTo>
                  <a:pt x="481" y="267"/>
                  <a:pt x="462" y="282"/>
                  <a:pt x="445" y="300"/>
                </a:cubicBezTo>
                <a:cubicBezTo>
                  <a:pt x="445" y="301"/>
                  <a:pt x="445" y="302"/>
                  <a:pt x="445" y="302"/>
                </a:cubicBezTo>
                <a:close/>
                <a:moveTo>
                  <a:pt x="395" y="302"/>
                </a:moveTo>
                <a:cubicBezTo>
                  <a:pt x="436" y="268"/>
                  <a:pt x="473" y="230"/>
                  <a:pt x="515" y="197"/>
                </a:cubicBezTo>
                <a:cubicBezTo>
                  <a:pt x="496" y="213"/>
                  <a:pt x="474" y="234"/>
                  <a:pt x="455" y="251"/>
                </a:cubicBezTo>
                <a:cubicBezTo>
                  <a:pt x="435" y="268"/>
                  <a:pt x="415" y="286"/>
                  <a:pt x="397" y="304"/>
                </a:cubicBezTo>
                <a:cubicBezTo>
                  <a:pt x="397" y="304"/>
                  <a:pt x="397" y="304"/>
                  <a:pt x="397" y="304"/>
                </a:cubicBezTo>
                <a:cubicBezTo>
                  <a:pt x="397" y="303"/>
                  <a:pt x="396" y="302"/>
                  <a:pt x="395" y="302"/>
                </a:cubicBezTo>
                <a:close/>
                <a:moveTo>
                  <a:pt x="340" y="352"/>
                </a:moveTo>
                <a:cubicBezTo>
                  <a:pt x="337" y="356"/>
                  <a:pt x="334" y="359"/>
                  <a:pt x="331" y="363"/>
                </a:cubicBezTo>
                <a:cubicBezTo>
                  <a:pt x="327" y="368"/>
                  <a:pt x="322" y="374"/>
                  <a:pt x="318" y="379"/>
                </a:cubicBezTo>
                <a:cubicBezTo>
                  <a:pt x="325" y="370"/>
                  <a:pt x="333" y="361"/>
                  <a:pt x="340" y="352"/>
                </a:cubicBezTo>
                <a:close/>
                <a:moveTo>
                  <a:pt x="302" y="414"/>
                </a:moveTo>
                <a:cubicBezTo>
                  <a:pt x="299" y="418"/>
                  <a:pt x="280" y="435"/>
                  <a:pt x="281" y="433"/>
                </a:cubicBezTo>
                <a:cubicBezTo>
                  <a:pt x="285" y="424"/>
                  <a:pt x="291" y="416"/>
                  <a:pt x="296" y="408"/>
                </a:cubicBezTo>
                <a:cubicBezTo>
                  <a:pt x="320" y="382"/>
                  <a:pt x="342" y="356"/>
                  <a:pt x="361" y="328"/>
                </a:cubicBezTo>
                <a:cubicBezTo>
                  <a:pt x="362" y="328"/>
                  <a:pt x="362" y="328"/>
                  <a:pt x="363" y="328"/>
                </a:cubicBezTo>
                <a:cubicBezTo>
                  <a:pt x="379" y="300"/>
                  <a:pt x="406" y="281"/>
                  <a:pt x="431" y="261"/>
                </a:cubicBezTo>
                <a:cubicBezTo>
                  <a:pt x="459" y="237"/>
                  <a:pt x="485" y="211"/>
                  <a:pt x="511" y="185"/>
                </a:cubicBezTo>
                <a:cubicBezTo>
                  <a:pt x="517" y="182"/>
                  <a:pt x="519" y="180"/>
                  <a:pt x="517" y="179"/>
                </a:cubicBezTo>
                <a:cubicBezTo>
                  <a:pt x="520" y="177"/>
                  <a:pt x="522" y="174"/>
                  <a:pt x="524" y="172"/>
                </a:cubicBezTo>
                <a:cubicBezTo>
                  <a:pt x="525" y="176"/>
                  <a:pt x="527" y="179"/>
                  <a:pt x="528" y="183"/>
                </a:cubicBezTo>
                <a:cubicBezTo>
                  <a:pt x="471" y="225"/>
                  <a:pt x="424" y="278"/>
                  <a:pt x="368" y="321"/>
                </a:cubicBezTo>
                <a:cubicBezTo>
                  <a:pt x="368" y="322"/>
                  <a:pt x="368" y="323"/>
                  <a:pt x="369" y="322"/>
                </a:cubicBezTo>
                <a:cubicBezTo>
                  <a:pt x="376" y="317"/>
                  <a:pt x="383" y="312"/>
                  <a:pt x="390" y="306"/>
                </a:cubicBezTo>
                <a:cubicBezTo>
                  <a:pt x="358" y="339"/>
                  <a:pt x="332" y="378"/>
                  <a:pt x="302" y="414"/>
                </a:cubicBezTo>
                <a:close/>
                <a:moveTo>
                  <a:pt x="505" y="418"/>
                </a:moveTo>
                <a:cubicBezTo>
                  <a:pt x="476" y="471"/>
                  <a:pt x="428" y="505"/>
                  <a:pt x="374" y="524"/>
                </a:cubicBezTo>
                <a:cubicBezTo>
                  <a:pt x="385" y="515"/>
                  <a:pt x="396" y="505"/>
                  <a:pt x="406" y="495"/>
                </a:cubicBezTo>
                <a:cubicBezTo>
                  <a:pt x="408" y="494"/>
                  <a:pt x="406" y="492"/>
                  <a:pt x="404" y="493"/>
                </a:cubicBezTo>
                <a:cubicBezTo>
                  <a:pt x="398" y="498"/>
                  <a:pt x="393" y="503"/>
                  <a:pt x="387" y="509"/>
                </a:cubicBezTo>
                <a:cubicBezTo>
                  <a:pt x="387" y="509"/>
                  <a:pt x="387" y="509"/>
                  <a:pt x="387" y="509"/>
                </a:cubicBezTo>
                <a:cubicBezTo>
                  <a:pt x="381" y="514"/>
                  <a:pt x="375" y="518"/>
                  <a:pt x="370" y="523"/>
                </a:cubicBezTo>
                <a:cubicBezTo>
                  <a:pt x="370" y="523"/>
                  <a:pt x="370" y="522"/>
                  <a:pt x="372" y="521"/>
                </a:cubicBezTo>
                <a:cubicBezTo>
                  <a:pt x="372" y="521"/>
                  <a:pt x="372" y="520"/>
                  <a:pt x="372" y="520"/>
                </a:cubicBezTo>
                <a:cubicBezTo>
                  <a:pt x="377" y="515"/>
                  <a:pt x="381" y="510"/>
                  <a:pt x="386" y="505"/>
                </a:cubicBezTo>
                <a:cubicBezTo>
                  <a:pt x="394" y="498"/>
                  <a:pt x="402" y="491"/>
                  <a:pt x="409" y="483"/>
                </a:cubicBezTo>
                <a:cubicBezTo>
                  <a:pt x="410" y="481"/>
                  <a:pt x="408" y="479"/>
                  <a:pt x="406" y="480"/>
                </a:cubicBezTo>
                <a:cubicBezTo>
                  <a:pt x="400" y="487"/>
                  <a:pt x="393" y="493"/>
                  <a:pt x="387" y="500"/>
                </a:cubicBezTo>
                <a:cubicBezTo>
                  <a:pt x="375" y="509"/>
                  <a:pt x="352" y="526"/>
                  <a:pt x="366" y="508"/>
                </a:cubicBezTo>
                <a:cubicBezTo>
                  <a:pt x="371" y="503"/>
                  <a:pt x="377" y="498"/>
                  <a:pt x="382" y="493"/>
                </a:cubicBezTo>
                <a:cubicBezTo>
                  <a:pt x="388" y="487"/>
                  <a:pt x="394" y="480"/>
                  <a:pt x="400" y="474"/>
                </a:cubicBezTo>
                <a:cubicBezTo>
                  <a:pt x="401" y="473"/>
                  <a:pt x="402" y="472"/>
                  <a:pt x="403" y="470"/>
                </a:cubicBezTo>
                <a:cubicBezTo>
                  <a:pt x="404" y="470"/>
                  <a:pt x="405" y="469"/>
                  <a:pt x="406" y="468"/>
                </a:cubicBezTo>
                <a:cubicBezTo>
                  <a:pt x="409" y="466"/>
                  <a:pt x="411" y="465"/>
                  <a:pt x="411" y="463"/>
                </a:cubicBezTo>
                <a:cubicBezTo>
                  <a:pt x="413" y="461"/>
                  <a:pt x="415" y="459"/>
                  <a:pt x="417" y="456"/>
                </a:cubicBezTo>
                <a:cubicBezTo>
                  <a:pt x="418" y="455"/>
                  <a:pt x="416" y="452"/>
                  <a:pt x="414" y="454"/>
                </a:cubicBezTo>
                <a:cubicBezTo>
                  <a:pt x="407" y="461"/>
                  <a:pt x="399" y="469"/>
                  <a:pt x="392" y="477"/>
                </a:cubicBezTo>
                <a:cubicBezTo>
                  <a:pt x="386" y="483"/>
                  <a:pt x="379" y="489"/>
                  <a:pt x="373" y="495"/>
                </a:cubicBezTo>
                <a:cubicBezTo>
                  <a:pt x="368" y="500"/>
                  <a:pt x="363" y="504"/>
                  <a:pt x="361" y="505"/>
                </a:cubicBezTo>
                <a:cubicBezTo>
                  <a:pt x="365" y="501"/>
                  <a:pt x="369" y="496"/>
                  <a:pt x="373" y="492"/>
                </a:cubicBezTo>
                <a:cubicBezTo>
                  <a:pt x="389" y="478"/>
                  <a:pt x="403" y="463"/>
                  <a:pt x="417" y="448"/>
                </a:cubicBezTo>
                <a:cubicBezTo>
                  <a:pt x="417" y="448"/>
                  <a:pt x="417" y="448"/>
                  <a:pt x="417" y="448"/>
                </a:cubicBezTo>
                <a:cubicBezTo>
                  <a:pt x="419" y="446"/>
                  <a:pt x="421" y="444"/>
                  <a:pt x="423" y="442"/>
                </a:cubicBezTo>
                <a:cubicBezTo>
                  <a:pt x="424" y="440"/>
                  <a:pt x="422" y="437"/>
                  <a:pt x="420" y="439"/>
                </a:cubicBezTo>
                <a:cubicBezTo>
                  <a:pt x="418" y="441"/>
                  <a:pt x="416" y="444"/>
                  <a:pt x="414" y="446"/>
                </a:cubicBezTo>
                <a:cubicBezTo>
                  <a:pt x="410" y="450"/>
                  <a:pt x="406" y="454"/>
                  <a:pt x="402" y="458"/>
                </a:cubicBezTo>
                <a:cubicBezTo>
                  <a:pt x="396" y="465"/>
                  <a:pt x="389" y="471"/>
                  <a:pt x="383" y="477"/>
                </a:cubicBezTo>
                <a:cubicBezTo>
                  <a:pt x="379" y="480"/>
                  <a:pt x="376" y="484"/>
                  <a:pt x="372" y="487"/>
                </a:cubicBezTo>
                <a:cubicBezTo>
                  <a:pt x="367" y="492"/>
                  <a:pt x="361" y="497"/>
                  <a:pt x="354" y="502"/>
                </a:cubicBezTo>
                <a:cubicBezTo>
                  <a:pt x="360" y="498"/>
                  <a:pt x="365" y="489"/>
                  <a:pt x="371" y="481"/>
                </a:cubicBezTo>
                <a:cubicBezTo>
                  <a:pt x="396" y="463"/>
                  <a:pt x="417" y="440"/>
                  <a:pt x="436" y="417"/>
                </a:cubicBezTo>
                <a:cubicBezTo>
                  <a:pt x="438" y="415"/>
                  <a:pt x="435" y="412"/>
                  <a:pt x="434" y="414"/>
                </a:cubicBezTo>
                <a:cubicBezTo>
                  <a:pt x="410" y="436"/>
                  <a:pt x="385" y="457"/>
                  <a:pt x="365" y="481"/>
                </a:cubicBezTo>
                <a:cubicBezTo>
                  <a:pt x="361" y="484"/>
                  <a:pt x="348" y="494"/>
                  <a:pt x="353" y="485"/>
                </a:cubicBezTo>
                <a:cubicBezTo>
                  <a:pt x="354" y="483"/>
                  <a:pt x="355" y="481"/>
                  <a:pt x="356" y="479"/>
                </a:cubicBezTo>
                <a:cubicBezTo>
                  <a:pt x="357" y="477"/>
                  <a:pt x="359" y="476"/>
                  <a:pt x="360" y="475"/>
                </a:cubicBezTo>
                <a:cubicBezTo>
                  <a:pt x="381" y="463"/>
                  <a:pt x="398" y="444"/>
                  <a:pt x="415" y="425"/>
                </a:cubicBezTo>
                <a:cubicBezTo>
                  <a:pt x="428" y="415"/>
                  <a:pt x="441" y="404"/>
                  <a:pt x="450" y="389"/>
                </a:cubicBezTo>
                <a:cubicBezTo>
                  <a:pt x="452" y="387"/>
                  <a:pt x="449" y="385"/>
                  <a:pt x="447" y="387"/>
                </a:cubicBezTo>
                <a:cubicBezTo>
                  <a:pt x="434" y="398"/>
                  <a:pt x="422" y="411"/>
                  <a:pt x="411" y="424"/>
                </a:cubicBezTo>
                <a:cubicBezTo>
                  <a:pt x="409" y="425"/>
                  <a:pt x="408" y="426"/>
                  <a:pt x="406" y="427"/>
                </a:cubicBezTo>
                <a:cubicBezTo>
                  <a:pt x="416" y="416"/>
                  <a:pt x="425" y="404"/>
                  <a:pt x="435" y="392"/>
                </a:cubicBezTo>
                <a:cubicBezTo>
                  <a:pt x="437" y="391"/>
                  <a:pt x="438" y="389"/>
                  <a:pt x="438" y="388"/>
                </a:cubicBezTo>
                <a:cubicBezTo>
                  <a:pt x="441" y="385"/>
                  <a:pt x="443" y="382"/>
                  <a:pt x="445" y="379"/>
                </a:cubicBezTo>
                <a:cubicBezTo>
                  <a:pt x="447" y="377"/>
                  <a:pt x="444" y="374"/>
                  <a:pt x="443" y="376"/>
                </a:cubicBezTo>
                <a:cubicBezTo>
                  <a:pt x="422" y="399"/>
                  <a:pt x="401" y="422"/>
                  <a:pt x="380" y="446"/>
                </a:cubicBezTo>
                <a:cubicBezTo>
                  <a:pt x="379" y="447"/>
                  <a:pt x="378" y="448"/>
                  <a:pt x="377" y="449"/>
                </a:cubicBezTo>
                <a:cubicBezTo>
                  <a:pt x="368" y="457"/>
                  <a:pt x="360" y="465"/>
                  <a:pt x="354" y="475"/>
                </a:cubicBezTo>
                <a:cubicBezTo>
                  <a:pt x="341" y="483"/>
                  <a:pt x="340" y="479"/>
                  <a:pt x="344" y="472"/>
                </a:cubicBezTo>
                <a:cubicBezTo>
                  <a:pt x="358" y="461"/>
                  <a:pt x="370" y="449"/>
                  <a:pt x="383" y="436"/>
                </a:cubicBezTo>
                <a:cubicBezTo>
                  <a:pt x="391" y="428"/>
                  <a:pt x="399" y="419"/>
                  <a:pt x="407" y="410"/>
                </a:cubicBezTo>
                <a:cubicBezTo>
                  <a:pt x="408" y="409"/>
                  <a:pt x="412" y="404"/>
                  <a:pt x="416" y="399"/>
                </a:cubicBezTo>
                <a:cubicBezTo>
                  <a:pt x="421" y="394"/>
                  <a:pt x="426" y="390"/>
                  <a:pt x="431" y="385"/>
                </a:cubicBezTo>
                <a:cubicBezTo>
                  <a:pt x="432" y="383"/>
                  <a:pt x="430" y="380"/>
                  <a:pt x="428" y="382"/>
                </a:cubicBezTo>
                <a:cubicBezTo>
                  <a:pt x="426" y="384"/>
                  <a:pt x="423" y="387"/>
                  <a:pt x="421" y="389"/>
                </a:cubicBezTo>
                <a:cubicBezTo>
                  <a:pt x="420" y="390"/>
                  <a:pt x="419" y="391"/>
                  <a:pt x="418" y="392"/>
                </a:cubicBezTo>
                <a:cubicBezTo>
                  <a:pt x="394" y="416"/>
                  <a:pt x="364" y="435"/>
                  <a:pt x="346" y="464"/>
                </a:cubicBezTo>
                <a:cubicBezTo>
                  <a:pt x="341" y="467"/>
                  <a:pt x="337" y="471"/>
                  <a:pt x="336" y="474"/>
                </a:cubicBezTo>
                <a:cubicBezTo>
                  <a:pt x="345" y="456"/>
                  <a:pt x="358" y="440"/>
                  <a:pt x="371" y="425"/>
                </a:cubicBezTo>
                <a:cubicBezTo>
                  <a:pt x="372" y="424"/>
                  <a:pt x="373" y="423"/>
                  <a:pt x="374" y="422"/>
                </a:cubicBezTo>
                <a:cubicBezTo>
                  <a:pt x="390" y="406"/>
                  <a:pt x="404" y="389"/>
                  <a:pt x="418" y="372"/>
                </a:cubicBezTo>
                <a:cubicBezTo>
                  <a:pt x="420" y="370"/>
                  <a:pt x="417" y="368"/>
                  <a:pt x="415" y="369"/>
                </a:cubicBezTo>
                <a:cubicBezTo>
                  <a:pt x="401" y="386"/>
                  <a:pt x="385" y="403"/>
                  <a:pt x="371" y="420"/>
                </a:cubicBezTo>
                <a:cubicBezTo>
                  <a:pt x="370" y="421"/>
                  <a:pt x="369" y="422"/>
                  <a:pt x="368" y="423"/>
                </a:cubicBezTo>
                <a:cubicBezTo>
                  <a:pt x="359" y="432"/>
                  <a:pt x="340" y="443"/>
                  <a:pt x="334" y="454"/>
                </a:cubicBezTo>
                <a:cubicBezTo>
                  <a:pt x="336" y="450"/>
                  <a:pt x="338" y="446"/>
                  <a:pt x="341" y="443"/>
                </a:cubicBezTo>
                <a:cubicBezTo>
                  <a:pt x="367" y="418"/>
                  <a:pt x="393" y="392"/>
                  <a:pt x="410" y="360"/>
                </a:cubicBezTo>
                <a:cubicBezTo>
                  <a:pt x="411" y="358"/>
                  <a:pt x="409" y="357"/>
                  <a:pt x="407" y="358"/>
                </a:cubicBezTo>
                <a:cubicBezTo>
                  <a:pt x="392" y="372"/>
                  <a:pt x="381" y="390"/>
                  <a:pt x="367" y="406"/>
                </a:cubicBezTo>
                <a:cubicBezTo>
                  <a:pt x="358" y="417"/>
                  <a:pt x="349" y="427"/>
                  <a:pt x="341" y="438"/>
                </a:cubicBezTo>
                <a:cubicBezTo>
                  <a:pt x="338" y="440"/>
                  <a:pt x="335" y="443"/>
                  <a:pt x="332" y="446"/>
                </a:cubicBezTo>
                <a:cubicBezTo>
                  <a:pt x="314" y="463"/>
                  <a:pt x="339" y="425"/>
                  <a:pt x="342" y="420"/>
                </a:cubicBezTo>
                <a:cubicBezTo>
                  <a:pt x="360" y="395"/>
                  <a:pt x="383" y="375"/>
                  <a:pt x="402" y="352"/>
                </a:cubicBezTo>
                <a:cubicBezTo>
                  <a:pt x="404" y="350"/>
                  <a:pt x="401" y="347"/>
                  <a:pt x="399" y="349"/>
                </a:cubicBezTo>
                <a:cubicBezTo>
                  <a:pt x="373" y="374"/>
                  <a:pt x="353" y="404"/>
                  <a:pt x="324" y="426"/>
                </a:cubicBezTo>
                <a:cubicBezTo>
                  <a:pt x="325" y="425"/>
                  <a:pt x="331" y="410"/>
                  <a:pt x="332" y="407"/>
                </a:cubicBezTo>
                <a:cubicBezTo>
                  <a:pt x="332" y="407"/>
                  <a:pt x="332" y="407"/>
                  <a:pt x="333" y="407"/>
                </a:cubicBezTo>
                <a:cubicBezTo>
                  <a:pt x="338" y="401"/>
                  <a:pt x="343" y="395"/>
                  <a:pt x="348" y="390"/>
                </a:cubicBezTo>
                <a:cubicBezTo>
                  <a:pt x="356" y="380"/>
                  <a:pt x="364" y="371"/>
                  <a:pt x="373" y="361"/>
                </a:cubicBezTo>
                <a:cubicBezTo>
                  <a:pt x="373" y="360"/>
                  <a:pt x="375" y="358"/>
                  <a:pt x="376" y="356"/>
                </a:cubicBezTo>
                <a:cubicBezTo>
                  <a:pt x="381" y="350"/>
                  <a:pt x="386" y="345"/>
                  <a:pt x="391" y="339"/>
                </a:cubicBezTo>
                <a:cubicBezTo>
                  <a:pt x="392" y="337"/>
                  <a:pt x="390" y="334"/>
                  <a:pt x="388" y="336"/>
                </a:cubicBezTo>
                <a:cubicBezTo>
                  <a:pt x="384" y="341"/>
                  <a:pt x="381" y="345"/>
                  <a:pt x="377" y="350"/>
                </a:cubicBezTo>
                <a:cubicBezTo>
                  <a:pt x="361" y="368"/>
                  <a:pt x="343" y="384"/>
                  <a:pt x="330" y="404"/>
                </a:cubicBezTo>
                <a:cubicBezTo>
                  <a:pt x="324" y="410"/>
                  <a:pt x="319" y="416"/>
                  <a:pt x="313" y="422"/>
                </a:cubicBezTo>
                <a:cubicBezTo>
                  <a:pt x="301" y="436"/>
                  <a:pt x="296" y="443"/>
                  <a:pt x="309" y="423"/>
                </a:cubicBezTo>
                <a:cubicBezTo>
                  <a:pt x="332" y="387"/>
                  <a:pt x="363" y="357"/>
                  <a:pt x="386" y="321"/>
                </a:cubicBezTo>
                <a:cubicBezTo>
                  <a:pt x="432" y="288"/>
                  <a:pt x="472" y="248"/>
                  <a:pt x="516" y="212"/>
                </a:cubicBezTo>
                <a:cubicBezTo>
                  <a:pt x="524" y="205"/>
                  <a:pt x="525" y="204"/>
                  <a:pt x="517" y="212"/>
                </a:cubicBezTo>
                <a:cubicBezTo>
                  <a:pt x="512" y="219"/>
                  <a:pt x="506" y="225"/>
                  <a:pt x="500" y="231"/>
                </a:cubicBezTo>
                <a:cubicBezTo>
                  <a:pt x="490" y="242"/>
                  <a:pt x="479" y="252"/>
                  <a:pt x="468" y="262"/>
                </a:cubicBezTo>
                <a:cubicBezTo>
                  <a:pt x="449" y="280"/>
                  <a:pt x="428" y="297"/>
                  <a:pt x="409" y="315"/>
                </a:cubicBezTo>
                <a:cubicBezTo>
                  <a:pt x="404" y="317"/>
                  <a:pt x="402" y="319"/>
                  <a:pt x="403" y="321"/>
                </a:cubicBezTo>
                <a:cubicBezTo>
                  <a:pt x="400" y="323"/>
                  <a:pt x="398" y="325"/>
                  <a:pt x="396" y="327"/>
                </a:cubicBezTo>
                <a:cubicBezTo>
                  <a:pt x="395" y="329"/>
                  <a:pt x="397" y="331"/>
                  <a:pt x="399" y="330"/>
                </a:cubicBezTo>
                <a:cubicBezTo>
                  <a:pt x="404" y="325"/>
                  <a:pt x="409" y="320"/>
                  <a:pt x="414" y="316"/>
                </a:cubicBezTo>
                <a:cubicBezTo>
                  <a:pt x="414" y="316"/>
                  <a:pt x="415" y="316"/>
                  <a:pt x="416" y="315"/>
                </a:cubicBezTo>
                <a:cubicBezTo>
                  <a:pt x="418" y="314"/>
                  <a:pt x="420" y="312"/>
                  <a:pt x="421" y="310"/>
                </a:cubicBezTo>
                <a:cubicBezTo>
                  <a:pt x="421" y="310"/>
                  <a:pt x="421" y="310"/>
                  <a:pt x="421" y="310"/>
                </a:cubicBezTo>
                <a:cubicBezTo>
                  <a:pt x="429" y="304"/>
                  <a:pt x="437" y="297"/>
                  <a:pt x="445" y="292"/>
                </a:cubicBezTo>
                <a:cubicBezTo>
                  <a:pt x="433" y="306"/>
                  <a:pt x="418" y="317"/>
                  <a:pt x="408" y="333"/>
                </a:cubicBezTo>
                <a:cubicBezTo>
                  <a:pt x="407" y="335"/>
                  <a:pt x="409" y="337"/>
                  <a:pt x="411" y="336"/>
                </a:cubicBezTo>
                <a:cubicBezTo>
                  <a:pt x="416" y="332"/>
                  <a:pt x="421" y="328"/>
                  <a:pt x="426" y="324"/>
                </a:cubicBezTo>
                <a:cubicBezTo>
                  <a:pt x="423" y="327"/>
                  <a:pt x="421" y="331"/>
                  <a:pt x="418" y="334"/>
                </a:cubicBezTo>
                <a:cubicBezTo>
                  <a:pt x="417" y="336"/>
                  <a:pt x="419" y="338"/>
                  <a:pt x="421" y="337"/>
                </a:cubicBezTo>
                <a:cubicBezTo>
                  <a:pt x="428" y="333"/>
                  <a:pt x="434" y="329"/>
                  <a:pt x="441" y="324"/>
                </a:cubicBezTo>
                <a:cubicBezTo>
                  <a:pt x="435" y="330"/>
                  <a:pt x="429" y="336"/>
                  <a:pt x="424" y="342"/>
                </a:cubicBezTo>
                <a:cubicBezTo>
                  <a:pt x="423" y="344"/>
                  <a:pt x="425" y="346"/>
                  <a:pt x="426" y="345"/>
                </a:cubicBezTo>
                <a:cubicBezTo>
                  <a:pt x="429" y="345"/>
                  <a:pt x="431" y="343"/>
                  <a:pt x="434" y="342"/>
                </a:cubicBezTo>
                <a:cubicBezTo>
                  <a:pt x="428" y="349"/>
                  <a:pt x="423" y="356"/>
                  <a:pt x="421" y="365"/>
                </a:cubicBezTo>
                <a:cubicBezTo>
                  <a:pt x="420" y="366"/>
                  <a:pt x="422" y="368"/>
                  <a:pt x="423" y="367"/>
                </a:cubicBezTo>
                <a:cubicBezTo>
                  <a:pt x="427" y="365"/>
                  <a:pt x="431" y="363"/>
                  <a:pt x="435" y="360"/>
                </a:cubicBezTo>
                <a:cubicBezTo>
                  <a:pt x="435" y="361"/>
                  <a:pt x="436" y="362"/>
                  <a:pt x="437" y="361"/>
                </a:cubicBezTo>
                <a:cubicBezTo>
                  <a:pt x="443" y="357"/>
                  <a:pt x="449" y="354"/>
                  <a:pt x="455" y="350"/>
                </a:cubicBezTo>
                <a:cubicBezTo>
                  <a:pt x="450" y="354"/>
                  <a:pt x="447" y="359"/>
                  <a:pt x="447" y="364"/>
                </a:cubicBezTo>
                <a:cubicBezTo>
                  <a:pt x="447" y="365"/>
                  <a:pt x="448" y="365"/>
                  <a:pt x="448" y="364"/>
                </a:cubicBezTo>
                <a:cubicBezTo>
                  <a:pt x="449" y="357"/>
                  <a:pt x="459" y="350"/>
                  <a:pt x="463" y="346"/>
                </a:cubicBezTo>
                <a:cubicBezTo>
                  <a:pt x="469" y="340"/>
                  <a:pt x="476" y="335"/>
                  <a:pt x="482" y="329"/>
                </a:cubicBezTo>
                <a:cubicBezTo>
                  <a:pt x="483" y="327"/>
                  <a:pt x="481" y="325"/>
                  <a:pt x="479" y="326"/>
                </a:cubicBezTo>
                <a:cubicBezTo>
                  <a:pt x="472" y="332"/>
                  <a:pt x="465" y="338"/>
                  <a:pt x="458" y="344"/>
                </a:cubicBezTo>
                <a:cubicBezTo>
                  <a:pt x="462" y="339"/>
                  <a:pt x="467" y="335"/>
                  <a:pt x="471" y="330"/>
                </a:cubicBezTo>
                <a:cubicBezTo>
                  <a:pt x="472" y="328"/>
                  <a:pt x="470" y="325"/>
                  <a:pt x="468" y="327"/>
                </a:cubicBezTo>
                <a:cubicBezTo>
                  <a:pt x="455" y="339"/>
                  <a:pt x="442" y="352"/>
                  <a:pt x="426" y="361"/>
                </a:cubicBezTo>
                <a:cubicBezTo>
                  <a:pt x="431" y="349"/>
                  <a:pt x="441" y="340"/>
                  <a:pt x="451" y="333"/>
                </a:cubicBezTo>
                <a:cubicBezTo>
                  <a:pt x="457" y="328"/>
                  <a:pt x="463" y="323"/>
                  <a:pt x="469" y="319"/>
                </a:cubicBezTo>
                <a:cubicBezTo>
                  <a:pt x="471" y="317"/>
                  <a:pt x="469" y="314"/>
                  <a:pt x="467" y="315"/>
                </a:cubicBezTo>
                <a:cubicBezTo>
                  <a:pt x="461" y="320"/>
                  <a:pt x="455" y="324"/>
                  <a:pt x="449" y="329"/>
                </a:cubicBezTo>
                <a:cubicBezTo>
                  <a:pt x="443" y="333"/>
                  <a:pt x="438" y="336"/>
                  <a:pt x="432" y="339"/>
                </a:cubicBezTo>
                <a:cubicBezTo>
                  <a:pt x="444" y="325"/>
                  <a:pt x="459" y="316"/>
                  <a:pt x="472" y="304"/>
                </a:cubicBezTo>
                <a:cubicBezTo>
                  <a:pt x="474" y="302"/>
                  <a:pt x="471" y="299"/>
                  <a:pt x="469" y="301"/>
                </a:cubicBezTo>
                <a:cubicBezTo>
                  <a:pt x="455" y="309"/>
                  <a:pt x="442" y="319"/>
                  <a:pt x="428" y="328"/>
                </a:cubicBezTo>
                <a:cubicBezTo>
                  <a:pt x="438" y="316"/>
                  <a:pt x="450" y="307"/>
                  <a:pt x="459" y="296"/>
                </a:cubicBezTo>
                <a:cubicBezTo>
                  <a:pt x="460" y="295"/>
                  <a:pt x="460" y="294"/>
                  <a:pt x="459" y="293"/>
                </a:cubicBezTo>
                <a:cubicBezTo>
                  <a:pt x="482" y="273"/>
                  <a:pt x="504" y="251"/>
                  <a:pt x="529" y="234"/>
                </a:cubicBezTo>
                <a:cubicBezTo>
                  <a:pt x="506" y="251"/>
                  <a:pt x="481" y="277"/>
                  <a:pt x="463" y="299"/>
                </a:cubicBezTo>
                <a:cubicBezTo>
                  <a:pt x="462" y="300"/>
                  <a:pt x="464" y="302"/>
                  <a:pt x="465" y="302"/>
                </a:cubicBezTo>
                <a:cubicBezTo>
                  <a:pt x="491" y="294"/>
                  <a:pt x="510" y="274"/>
                  <a:pt x="531" y="258"/>
                </a:cubicBezTo>
                <a:cubicBezTo>
                  <a:pt x="547" y="247"/>
                  <a:pt x="515" y="274"/>
                  <a:pt x="511" y="277"/>
                </a:cubicBezTo>
                <a:cubicBezTo>
                  <a:pt x="499" y="288"/>
                  <a:pt x="485" y="297"/>
                  <a:pt x="474" y="309"/>
                </a:cubicBezTo>
                <a:cubicBezTo>
                  <a:pt x="472" y="310"/>
                  <a:pt x="474" y="313"/>
                  <a:pt x="476" y="312"/>
                </a:cubicBezTo>
                <a:cubicBezTo>
                  <a:pt x="486" y="306"/>
                  <a:pt x="495" y="299"/>
                  <a:pt x="505" y="293"/>
                </a:cubicBezTo>
                <a:cubicBezTo>
                  <a:pt x="512" y="288"/>
                  <a:pt x="523" y="283"/>
                  <a:pt x="528" y="277"/>
                </a:cubicBezTo>
                <a:cubicBezTo>
                  <a:pt x="515" y="293"/>
                  <a:pt x="496" y="303"/>
                  <a:pt x="484" y="321"/>
                </a:cubicBezTo>
                <a:cubicBezTo>
                  <a:pt x="483" y="322"/>
                  <a:pt x="484" y="324"/>
                  <a:pt x="486" y="323"/>
                </a:cubicBezTo>
                <a:cubicBezTo>
                  <a:pt x="498" y="319"/>
                  <a:pt x="508" y="312"/>
                  <a:pt x="518" y="304"/>
                </a:cubicBezTo>
                <a:cubicBezTo>
                  <a:pt x="523" y="300"/>
                  <a:pt x="544" y="279"/>
                  <a:pt x="528" y="297"/>
                </a:cubicBezTo>
                <a:cubicBezTo>
                  <a:pt x="521" y="305"/>
                  <a:pt x="512" y="313"/>
                  <a:pt x="503" y="320"/>
                </a:cubicBezTo>
                <a:cubicBezTo>
                  <a:pt x="501" y="322"/>
                  <a:pt x="504" y="325"/>
                  <a:pt x="506" y="323"/>
                </a:cubicBezTo>
                <a:cubicBezTo>
                  <a:pt x="512" y="318"/>
                  <a:pt x="518" y="313"/>
                  <a:pt x="524" y="309"/>
                </a:cubicBezTo>
                <a:cubicBezTo>
                  <a:pt x="532" y="303"/>
                  <a:pt x="533" y="303"/>
                  <a:pt x="527" y="309"/>
                </a:cubicBezTo>
                <a:cubicBezTo>
                  <a:pt x="522" y="314"/>
                  <a:pt x="517" y="319"/>
                  <a:pt x="513" y="325"/>
                </a:cubicBezTo>
                <a:cubicBezTo>
                  <a:pt x="512" y="327"/>
                  <a:pt x="514" y="329"/>
                  <a:pt x="516" y="328"/>
                </a:cubicBezTo>
                <a:cubicBezTo>
                  <a:pt x="517" y="328"/>
                  <a:pt x="518" y="327"/>
                  <a:pt x="519" y="326"/>
                </a:cubicBezTo>
                <a:cubicBezTo>
                  <a:pt x="516" y="331"/>
                  <a:pt x="512" y="336"/>
                  <a:pt x="510" y="341"/>
                </a:cubicBezTo>
                <a:cubicBezTo>
                  <a:pt x="509" y="343"/>
                  <a:pt x="510" y="345"/>
                  <a:pt x="512" y="344"/>
                </a:cubicBezTo>
                <a:cubicBezTo>
                  <a:pt x="523" y="342"/>
                  <a:pt x="515" y="349"/>
                  <a:pt x="512" y="356"/>
                </a:cubicBezTo>
                <a:cubicBezTo>
                  <a:pt x="511" y="358"/>
                  <a:pt x="513" y="360"/>
                  <a:pt x="515" y="359"/>
                </a:cubicBezTo>
                <a:cubicBezTo>
                  <a:pt x="518" y="357"/>
                  <a:pt x="522" y="355"/>
                  <a:pt x="525" y="353"/>
                </a:cubicBezTo>
                <a:cubicBezTo>
                  <a:pt x="527" y="352"/>
                  <a:pt x="526" y="349"/>
                  <a:pt x="523" y="349"/>
                </a:cubicBezTo>
                <a:cubicBezTo>
                  <a:pt x="520" y="351"/>
                  <a:pt x="520" y="351"/>
                  <a:pt x="520" y="351"/>
                </a:cubicBezTo>
                <a:cubicBezTo>
                  <a:pt x="522" y="346"/>
                  <a:pt x="524" y="340"/>
                  <a:pt x="525" y="340"/>
                </a:cubicBezTo>
                <a:cubicBezTo>
                  <a:pt x="525" y="338"/>
                  <a:pt x="524" y="336"/>
                  <a:pt x="522" y="337"/>
                </a:cubicBezTo>
                <a:cubicBezTo>
                  <a:pt x="506" y="343"/>
                  <a:pt x="529" y="322"/>
                  <a:pt x="533" y="317"/>
                </a:cubicBezTo>
                <a:cubicBezTo>
                  <a:pt x="535" y="316"/>
                  <a:pt x="533" y="313"/>
                  <a:pt x="531" y="315"/>
                </a:cubicBezTo>
                <a:cubicBezTo>
                  <a:pt x="508" y="333"/>
                  <a:pt x="533" y="307"/>
                  <a:pt x="538" y="300"/>
                </a:cubicBezTo>
                <a:cubicBezTo>
                  <a:pt x="539" y="298"/>
                  <a:pt x="537" y="296"/>
                  <a:pt x="536" y="297"/>
                </a:cubicBezTo>
                <a:cubicBezTo>
                  <a:pt x="533" y="298"/>
                  <a:pt x="531" y="300"/>
                  <a:pt x="529" y="301"/>
                </a:cubicBezTo>
                <a:cubicBezTo>
                  <a:pt x="533" y="296"/>
                  <a:pt x="538" y="292"/>
                  <a:pt x="542" y="286"/>
                </a:cubicBezTo>
                <a:cubicBezTo>
                  <a:pt x="542" y="286"/>
                  <a:pt x="542" y="286"/>
                  <a:pt x="542" y="286"/>
                </a:cubicBezTo>
                <a:cubicBezTo>
                  <a:pt x="540" y="332"/>
                  <a:pt x="527" y="378"/>
                  <a:pt x="505" y="418"/>
                </a:cubicBezTo>
                <a:close/>
                <a:moveTo>
                  <a:pt x="380" y="469"/>
                </a:moveTo>
                <a:cubicBezTo>
                  <a:pt x="391" y="458"/>
                  <a:pt x="403" y="447"/>
                  <a:pt x="414" y="436"/>
                </a:cubicBezTo>
                <a:cubicBezTo>
                  <a:pt x="405" y="447"/>
                  <a:pt x="395" y="457"/>
                  <a:pt x="384" y="466"/>
                </a:cubicBezTo>
                <a:cubicBezTo>
                  <a:pt x="383" y="467"/>
                  <a:pt x="382" y="468"/>
                  <a:pt x="380" y="469"/>
                </a:cubicBezTo>
                <a:close/>
                <a:moveTo>
                  <a:pt x="354" y="457"/>
                </a:moveTo>
                <a:cubicBezTo>
                  <a:pt x="355" y="456"/>
                  <a:pt x="355" y="456"/>
                  <a:pt x="356" y="455"/>
                </a:cubicBezTo>
                <a:cubicBezTo>
                  <a:pt x="363" y="445"/>
                  <a:pt x="373" y="437"/>
                  <a:pt x="382" y="429"/>
                </a:cubicBezTo>
                <a:cubicBezTo>
                  <a:pt x="386" y="425"/>
                  <a:pt x="391" y="421"/>
                  <a:pt x="396" y="416"/>
                </a:cubicBezTo>
                <a:cubicBezTo>
                  <a:pt x="386" y="426"/>
                  <a:pt x="377" y="436"/>
                  <a:pt x="368" y="446"/>
                </a:cubicBezTo>
                <a:cubicBezTo>
                  <a:pt x="365" y="449"/>
                  <a:pt x="360" y="453"/>
                  <a:pt x="354" y="457"/>
                </a:cubicBezTo>
                <a:close/>
                <a:moveTo>
                  <a:pt x="360" y="419"/>
                </a:moveTo>
                <a:cubicBezTo>
                  <a:pt x="368" y="409"/>
                  <a:pt x="377" y="400"/>
                  <a:pt x="385" y="390"/>
                </a:cubicBezTo>
                <a:cubicBezTo>
                  <a:pt x="388" y="385"/>
                  <a:pt x="411" y="353"/>
                  <a:pt x="399" y="371"/>
                </a:cubicBezTo>
                <a:cubicBezTo>
                  <a:pt x="389" y="388"/>
                  <a:pt x="376" y="402"/>
                  <a:pt x="362" y="416"/>
                </a:cubicBezTo>
                <a:cubicBezTo>
                  <a:pt x="362" y="417"/>
                  <a:pt x="361" y="418"/>
                  <a:pt x="360" y="419"/>
                </a:cubicBezTo>
                <a:close/>
                <a:moveTo>
                  <a:pt x="542" y="285"/>
                </a:moveTo>
                <a:cubicBezTo>
                  <a:pt x="542" y="284"/>
                  <a:pt x="540" y="283"/>
                  <a:pt x="539" y="284"/>
                </a:cubicBezTo>
                <a:cubicBezTo>
                  <a:pt x="524" y="293"/>
                  <a:pt x="512" y="305"/>
                  <a:pt x="497" y="314"/>
                </a:cubicBezTo>
                <a:cubicBezTo>
                  <a:pt x="494" y="311"/>
                  <a:pt x="496" y="308"/>
                  <a:pt x="501" y="306"/>
                </a:cubicBezTo>
                <a:cubicBezTo>
                  <a:pt x="505" y="302"/>
                  <a:pt x="509" y="299"/>
                  <a:pt x="513" y="296"/>
                </a:cubicBezTo>
                <a:cubicBezTo>
                  <a:pt x="521" y="289"/>
                  <a:pt x="529" y="282"/>
                  <a:pt x="536" y="274"/>
                </a:cubicBezTo>
                <a:cubicBezTo>
                  <a:pt x="537" y="272"/>
                  <a:pt x="535" y="270"/>
                  <a:pt x="533" y="271"/>
                </a:cubicBezTo>
                <a:cubicBezTo>
                  <a:pt x="523" y="277"/>
                  <a:pt x="513" y="283"/>
                  <a:pt x="503" y="290"/>
                </a:cubicBezTo>
                <a:cubicBezTo>
                  <a:pt x="499" y="292"/>
                  <a:pt x="471" y="315"/>
                  <a:pt x="488" y="300"/>
                </a:cubicBezTo>
                <a:cubicBezTo>
                  <a:pt x="506" y="284"/>
                  <a:pt x="526" y="271"/>
                  <a:pt x="542" y="253"/>
                </a:cubicBezTo>
                <a:cubicBezTo>
                  <a:pt x="542" y="264"/>
                  <a:pt x="542" y="274"/>
                  <a:pt x="542" y="285"/>
                </a:cubicBezTo>
                <a:close/>
              </a:path>
            </a:pathLst>
          </a:custGeom>
          <a:solidFill>
            <a:schemeClr val="bg1">
              <a:alpha val="75000"/>
            </a:schemeClr>
          </a:solidFill>
          <a:ln>
            <a:noFill/>
          </a:ln>
        </p:spPr>
        <p:txBody>
          <a:bodyPr vert="horz" wrap="square" lIns="91440" tIns="45720" rIns="91440" bIns="45720" numCol="1" anchor="t" anchorCtr="0" compatLnSpc="1"/>
          <a:lstStyle/>
          <a:p>
            <a:endParaRPr lang="zh-CN" altLang="en-US" sz="2000" b="1">
              <a:solidFill>
                <a:schemeClr val="bg1"/>
              </a:solidFill>
              <a:cs typeface="+mn-ea"/>
              <a:sym typeface="+mn-lt"/>
            </a:endParaRPr>
          </a:p>
        </p:txBody>
      </p:sp>
      <p:sp>
        <p:nvSpPr>
          <p:cNvPr id="250" name="文本框 249"/>
          <p:cNvSpPr txBox="1"/>
          <p:nvPr/>
        </p:nvSpPr>
        <p:spPr>
          <a:xfrm>
            <a:off x="6852308" y="1999360"/>
            <a:ext cx="1361830" cy="1862048"/>
          </a:xfrm>
          <a:prstGeom prst="rect">
            <a:avLst/>
          </a:prstGeom>
          <a:noFill/>
        </p:spPr>
        <p:txBody>
          <a:bodyPr wrap="square" rtlCol="0">
            <a:spAutoFit/>
          </a:bodyPr>
          <a:lstStyle/>
          <a:p>
            <a:r>
              <a:rPr lang="en-US" altLang="zh-CN" sz="11500" b="1" dirty="0">
                <a:solidFill>
                  <a:srgbClr val="FFC000"/>
                </a:solidFill>
                <a:cs typeface="+mn-ea"/>
                <a:sym typeface="+mn-lt"/>
              </a:rPr>
              <a:t>W</a:t>
            </a:r>
            <a:endParaRPr lang="zh-CN" altLang="en-US" sz="11500" b="1" dirty="0">
              <a:solidFill>
                <a:srgbClr val="FFC000"/>
              </a:solidFill>
              <a:cs typeface="+mn-ea"/>
              <a:sym typeface="+mn-lt"/>
            </a:endParaRPr>
          </a:p>
        </p:txBody>
      </p:sp>
      <p:sp>
        <p:nvSpPr>
          <p:cNvPr id="251" name="文本框 250"/>
          <p:cNvSpPr txBox="1"/>
          <p:nvPr/>
        </p:nvSpPr>
        <p:spPr>
          <a:xfrm>
            <a:off x="4719907" y="4046958"/>
            <a:ext cx="1361830" cy="1862048"/>
          </a:xfrm>
          <a:prstGeom prst="rect">
            <a:avLst/>
          </a:prstGeom>
          <a:noFill/>
        </p:spPr>
        <p:txBody>
          <a:bodyPr wrap="square" rtlCol="0">
            <a:spAutoFit/>
          </a:bodyPr>
          <a:lstStyle/>
          <a:p>
            <a:r>
              <a:rPr lang="en-US" altLang="zh-CN" sz="11500" b="1" dirty="0">
                <a:solidFill>
                  <a:srgbClr val="FFC000"/>
                </a:solidFill>
                <a:cs typeface="+mn-ea"/>
                <a:sym typeface="+mn-lt"/>
              </a:rPr>
              <a:t>O</a:t>
            </a:r>
            <a:endParaRPr lang="zh-CN" altLang="en-US" sz="11500" b="1" dirty="0">
              <a:solidFill>
                <a:srgbClr val="FFC000"/>
              </a:solidFill>
              <a:cs typeface="+mn-ea"/>
              <a:sym typeface="+mn-lt"/>
            </a:endParaRPr>
          </a:p>
        </p:txBody>
      </p:sp>
      <p:sp>
        <p:nvSpPr>
          <p:cNvPr id="252" name="文本框 251"/>
          <p:cNvSpPr txBox="1"/>
          <p:nvPr/>
        </p:nvSpPr>
        <p:spPr>
          <a:xfrm>
            <a:off x="6912216" y="4046958"/>
            <a:ext cx="1361830" cy="1862048"/>
          </a:xfrm>
          <a:prstGeom prst="rect">
            <a:avLst/>
          </a:prstGeom>
          <a:noFill/>
        </p:spPr>
        <p:txBody>
          <a:bodyPr wrap="square" rtlCol="0">
            <a:spAutoFit/>
          </a:bodyPr>
          <a:lstStyle/>
          <a:p>
            <a:r>
              <a:rPr lang="en-US" altLang="zh-CN" sz="11500" b="1" dirty="0">
                <a:solidFill>
                  <a:srgbClr val="FFC000"/>
                </a:solidFill>
                <a:cs typeface="+mn-ea"/>
                <a:sym typeface="+mn-lt"/>
              </a:rPr>
              <a:t>T</a:t>
            </a:r>
            <a:endParaRPr lang="zh-CN" altLang="en-US" sz="11500" b="1" dirty="0">
              <a:solidFill>
                <a:srgbClr val="FFC000"/>
              </a:solidFill>
              <a:cs typeface="+mn-ea"/>
              <a:sym typeface="+mn-lt"/>
            </a:endParaRPr>
          </a:p>
        </p:txBody>
      </p:sp>
      <p:sp>
        <p:nvSpPr>
          <p:cNvPr id="94" name="Rectangle 47"/>
          <p:cNvSpPr/>
          <p:nvPr/>
        </p:nvSpPr>
        <p:spPr>
          <a:xfrm>
            <a:off x="2539999" y="2218805"/>
            <a:ext cx="1235916" cy="492443"/>
          </a:xfrm>
          <a:prstGeom prst="rect">
            <a:avLst/>
          </a:prstGeom>
        </p:spPr>
        <p:txBody>
          <a:bodyPr wrap="none" lIns="0" tIns="0" rIns="0" bIns="0">
            <a:spAutoFit/>
          </a:bodyPr>
          <a:lstStyle/>
          <a:p>
            <a:pPr algn="r"/>
            <a:r>
              <a:rPr lang="zh-CN" altLang="en-US" sz="3200" b="1" dirty="0">
                <a:solidFill>
                  <a:schemeClr val="bg1"/>
                </a:solidFill>
                <a:cs typeface="+mn-ea"/>
                <a:sym typeface="+mn-lt"/>
              </a:rPr>
              <a:t>小标题</a:t>
            </a:r>
            <a:endParaRPr lang="en-US" sz="3200" b="1" dirty="0">
              <a:solidFill>
                <a:schemeClr val="bg1"/>
              </a:solidFill>
              <a:cs typeface="+mn-ea"/>
              <a:sym typeface="+mn-lt"/>
            </a:endParaRPr>
          </a:p>
        </p:txBody>
      </p:sp>
      <p:sp>
        <p:nvSpPr>
          <p:cNvPr id="95" name="文本框 7"/>
          <p:cNvSpPr txBox="1">
            <a:spLocks noChangeArrowheads="1"/>
          </p:cNvSpPr>
          <p:nvPr/>
        </p:nvSpPr>
        <p:spPr bwMode="auto">
          <a:xfrm>
            <a:off x="1330193" y="2711506"/>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lnSpc>
                <a:spcPct val="100000"/>
              </a:lnSpc>
              <a:spcBef>
                <a:spcPct val="0"/>
              </a:spcBef>
              <a:buNone/>
            </a:pPr>
            <a:r>
              <a:rPr lang="zh-CN" altLang="en-US" sz="2000" dirty="0">
                <a:solidFill>
                  <a:schemeClr val="bg1"/>
                </a:solidFill>
                <a:latin typeface="+mn-lt"/>
                <a:ea typeface="+mn-ea"/>
                <a:cs typeface="+mn-ea"/>
                <a:sym typeface="+mn-lt"/>
              </a:rPr>
              <a:t>请添加你的文本请添加你的文本请添加你的文本</a:t>
            </a:r>
          </a:p>
        </p:txBody>
      </p:sp>
      <p:sp>
        <p:nvSpPr>
          <p:cNvPr id="96" name="Rectangle 47"/>
          <p:cNvSpPr/>
          <p:nvPr/>
        </p:nvSpPr>
        <p:spPr>
          <a:xfrm>
            <a:off x="2597055" y="4153809"/>
            <a:ext cx="1235916" cy="492443"/>
          </a:xfrm>
          <a:prstGeom prst="rect">
            <a:avLst/>
          </a:prstGeom>
        </p:spPr>
        <p:txBody>
          <a:bodyPr wrap="none" lIns="0" tIns="0" rIns="0" bIns="0">
            <a:spAutoFit/>
          </a:bodyPr>
          <a:lstStyle/>
          <a:p>
            <a:pPr algn="r"/>
            <a:r>
              <a:rPr lang="zh-CN" altLang="en-US" sz="3200" b="1" dirty="0">
                <a:solidFill>
                  <a:schemeClr val="bg1"/>
                </a:solidFill>
                <a:cs typeface="+mn-ea"/>
                <a:sym typeface="+mn-lt"/>
              </a:rPr>
              <a:t>小标题</a:t>
            </a:r>
            <a:endParaRPr lang="en-US" sz="3200" b="1" dirty="0">
              <a:solidFill>
                <a:schemeClr val="bg1"/>
              </a:solidFill>
              <a:cs typeface="+mn-ea"/>
              <a:sym typeface="+mn-lt"/>
            </a:endParaRPr>
          </a:p>
        </p:txBody>
      </p:sp>
      <p:sp>
        <p:nvSpPr>
          <p:cNvPr id="97" name="文本框 7"/>
          <p:cNvSpPr txBox="1">
            <a:spLocks noChangeArrowheads="1"/>
          </p:cNvSpPr>
          <p:nvPr/>
        </p:nvSpPr>
        <p:spPr bwMode="auto">
          <a:xfrm>
            <a:off x="1387249" y="4646510"/>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gn="r">
              <a:lnSpc>
                <a:spcPct val="100000"/>
              </a:lnSpc>
              <a:spcBef>
                <a:spcPct val="0"/>
              </a:spcBef>
              <a:buNone/>
            </a:pPr>
            <a:r>
              <a:rPr lang="zh-CN" altLang="en-US" sz="2000" dirty="0">
                <a:solidFill>
                  <a:schemeClr val="bg1"/>
                </a:solidFill>
                <a:latin typeface="+mn-lt"/>
                <a:ea typeface="+mn-ea"/>
                <a:cs typeface="+mn-ea"/>
                <a:sym typeface="+mn-lt"/>
              </a:rPr>
              <a:t>请添加你的文本请添加你的文本请添加你的文本</a:t>
            </a:r>
          </a:p>
        </p:txBody>
      </p:sp>
      <p:sp>
        <p:nvSpPr>
          <p:cNvPr id="98" name="Rectangle 47"/>
          <p:cNvSpPr/>
          <p:nvPr/>
        </p:nvSpPr>
        <p:spPr>
          <a:xfrm>
            <a:off x="8426659" y="2166003"/>
            <a:ext cx="1235916" cy="492443"/>
          </a:xfrm>
          <a:prstGeom prst="rect">
            <a:avLst/>
          </a:prstGeom>
        </p:spPr>
        <p:txBody>
          <a:bodyPr wrap="none" lIns="0" tIns="0" rIns="0" bIns="0">
            <a:spAutoFit/>
          </a:bodyPr>
          <a:lstStyle/>
          <a:p>
            <a:pPr algn="r"/>
            <a:r>
              <a:rPr lang="zh-CN" altLang="en-US" sz="3200" b="1" dirty="0">
                <a:solidFill>
                  <a:schemeClr val="bg1"/>
                </a:solidFill>
                <a:cs typeface="+mn-ea"/>
                <a:sym typeface="+mn-lt"/>
              </a:rPr>
              <a:t>小标题</a:t>
            </a:r>
            <a:endParaRPr lang="en-US" sz="3200" b="1" dirty="0">
              <a:solidFill>
                <a:schemeClr val="bg1"/>
              </a:solidFill>
              <a:cs typeface="+mn-ea"/>
              <a:sym typeface="+mn-lt"/>
            </a:endParaRPr>
          </a:p>
        </p:txBody>
      </p:sp>
      <p:sp>
        <p:nvSpPr>
          <p:cNvPr id="99" name="文本框 7"/>
          <p:cNvSpPr txBox="1">
            <a:spLocks noChangeArrowheads="1"/>
          </p:cNvSpPr>
          <p:nvPr/>
        </p:nvSpPr>
        <p:spPr bwMode="auto">
          <a:xfrm>
            <a:off x="8372652" y="2658446"/>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000" dirty="0">
                <a:solidFill>
                  <a:schemeClr val="bg1"/>
                </a:solidFill>
                <a:latin typeface="+mn-lt"/>
                <a:ea typeface="+mn-ea"/>
                <a:cs typeface="+mn-ea"/>
                <a:sym typeface="+mn-lt"/>
              </a:rPr>
              <a:t>请添加你的文本请添加你的文本请添加你的文本</a:t>
            </a:r>
          </a:p>
        </p:txBody>
      </p:sp>
      <p:sp>
        <p:nvSpPr>
          <p:cNvPr id="100" name="Rectangle 47"/>
          <p:cNvSpPr/>
          <p:nvPr/>
        </p:nvSpPr>
        <p:spPr>
          <a:xfrm>
            <a:off x="8483715" y="4101007"/>
            <a:ext cx="1235916" cy="492443"/>
          </a:xfrm>
          <a:prstGeom prst="rect">
            <a:avLst/>
          </a:prstGeom>
        </p:spPr>
        <p:txBody>
          <a:bodyPr wrap="none" lIns="0" tIns="0" rIns="0" bIns="0">
            <a:spAutoFit/>
          </a:bodyPr>
          <a:lstStyle/>
          <a:p>
            <a:pPr algn="r"/>
            <a:r>
              <a:rPr lang="zh-CN" altLang="en-US" sz="3200" b="1" dirty="0">
                <a:solidFill>
                  <a:schemeClr val="bg1"/>
                </a:solidFill>
                <a:cs typeface="+mn-ea"/>
                <a:sym typeface="+mn-lt"/>
              </a:rPr>
              <a:t>小标题</a:t>
            </a:r>
            <a:endParaRPr lang="en-US" sz="3200" b="1" dirty="0">
              <a:solidFill>
                <a:schemeClr val="bg1"/>
              </a:solidFill>
              <a:cs typeface="+mn-ea"/>
              <a:sym typeface="+mn-lt"/>
            </a:endParaRPr>
          </a:p>
        </p:txBody>
      </p:sp>
      <p:sp>
        <p:nvSpPr>
          <p:cNvPr id="101" name="文本框 7"/>
          <p:cNvSpPr txBox="1">
            <a:spLocks noChangeArrowheads="1"/>
          </p:cNvSpPr>
          <p:nvPr/>
        </p:nvSpPr>
        <p:spPr bwMode="auto">
          <a:xfrm>
            <a:off x="8429708" y="4593450"/>
            <a:ext cx="257984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itchFamily="34" charset="0"/>
              <a:buChar char="•"/>
              <a:defRPr sz="2800">
                <a:solidFill>
                  <a:schemeClr val="tx1"/>
                </a:solidFill>
                <a:latin typeface="Calibri" pitchFamily="34" charset="0"/>
                <a:ea typeface="宋体" pitchFamily="2" charset="-122"/>
              </a:defRPr>
            </a:lvl1pPr>
            <a:lvl2pPr marL="742950" indent="-285750">
              <a:lnSpc>
                <a:spcPct val="90000"/>
              </a:lnSpc>
              <a:spcBef>
                <a:spcPts val="500"/>
              </a:spcBef>
              <a:buFont typeface="Arial" pitchFamily="34" charset="0"/>
              <a:buChar char="•"/>
              <a:defRPr sz="2400">
                <a:solidFill>
                  <a:schemeClr val="tx1"/>
                </a:solidFill>
                <a:latin typeface="Calibri" pitchFamily="34" charset="0"/>
                <a:ea typeface="宋体" pitchFamily="2" charset="-122"/>
              </a:defRPr>
            </a:lvl2pPr>
            <a:lvl3pPr marL="1143000" indent="-228600">
              <a:lnSpc>
                <a:spcPct val="90000"/>
              </a:lnSpc>
              <a:spcBef>
                <a:spcPts val="500"/>
              </a:spcBef>
              <a:buFont typeface="Arial" pitchFamily="34" charset="0"/>
              <a:buChar char="•"/>
              <a:defRPr sz="2000">
                <a:solidFill>
                  <a:schemeClr val="tx1"/>
                </a:solidFill>
                <a:latin typeface="Calibri" pitchFamily="34" charset="0"/>
                <a:ea typeface="宋体" pitchFamily="2" charset="-122"/>
              </a:defRPr>
            </a:lvl3pPr>
            <a:lvl4pPr marL="16002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4pPr>
            <a:lvl5pPr marL="2057400" indent="-228600">
              <a:lnSpc>
                <a:spcPct val="90000"/>
              </a:lnSpc>
              <a:spcBef>
                <a:spcPts val="500"/>
              </a:spcBef>
              <a:buFont typeface="Arial" pitchFamily="34" charset="0"/>
              <a:buChar char="•"/>
              <a:defRPr>
                <a:solidFill>
                  <a:schemeClr val="tx1"/>
                </a:solidFill>
                <a:latin typeface="Calibri" pitchFamily="34" charset="0"/>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Calibri" pitchFamily="34" charset="0"/>
                <a:ea typeface="宋体" pitchFamily="2" charset="-122"/>
              </a:defRPr>
            </a:lvl9pPr>
          </a:lstStyle>
          <a:p>
            <a:pPr>
              <a:lnSpc>
                <a:spcPct val="100000"/>
              </a:lnSpc>
              <a:spcBef>
                <a:spcPct val="0"/>
              </a:spcBef>
              <a:buNone/>
            </a:pPr>
            <a:r>
              <a:rPr lang="zh-CN" altLang="en-US" sz="2000" dirty="0">
                <a:solidFill>
                  <a:schemeClr val="bg1"/>
                </a:solidFill>
                <a:latin typeface="+mn-lt"/>
                <a:ea typeface="+mn-ea"/>
                <a:cs typeface="+mn-ea"/>
                <a:sym typeface="+mn-lt"/>
              </a:rPr>
              <a:t>请添加你的文本请添加你的文本请添加你的文本</a:t>
            </a:r>
          </a:p>
        </p:txBody>
      </p:sp>
      <p:sp>
        <p:nvSpPr>
          <p:cNvPr id="107"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23" name="图片 2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advTm="0">
        <p:circle/>
      </p:transition>
    </mc:Choice>
    <mc:Fallback xmlns="">
      <p:transition spd="slow" advTm="0">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矩形 122"/>
          <p:cNvSpPr/>
          <p:nvPr/>
        </p:nvSpPr>
        <p:spPr>
          <a:xfrm>
            <a:off x="2587600" y="789368"/>
            <a:ext cx="7132431" cy="6195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799" dirty="0">
                <a:solidFill>
                  <a:schemeClr val="bg1"/>
                </a:solidFill>
                <a:cs typeface="+mn-ea"/>
                <a:sym typeface="+mn-lt"/>
              </a:rPr>
              <a:t>（前四个纹理为矢量素材，可直接通过更改形状填充更改颜色）</a:t>
            </a:r>
          </a:p>
        </p:txBody>
      </p:sp>
      <p:grpSp>
        <p:nvGrpSpPr>
          <p:cNvPr id="4" name="组合 3"/>
          <p:cNvGrpSpPr/>
          <p:nvPr/>
        </p:nvGrpSpPr>
        <p:grpSpPr>
          <a:xfrm>
            <a:off x="3192449" y="3128207"/>
            <a:ext cx="1116999" cy="1042119"/>
            <a:chOff x="5116499" y="3128207"/>
            <a:chExt cx="1116999" cy="1042119"/>
          </a:xfrm>
          <a:solidFill>
            <a:schemeClr val="accent1"/>
          </a:solidFill>
        </p:grpSpPr>
        <p:grpSp>
          <p:nvGrpSpPr>
            <p:cNvPr id="14" name="Group 4"/>
            <p:cNvGrpSpPr>
              <a:grpSpLocks noChangeAspect="1"/>
            </p:cNvGrpSpPr>
            <p:nvPr/>
          </p:nvGrpSpPr>
          <p:grpSpPr bwMode="auto">
            <a:xfrm>
              <a:off x="5122481" y="3152089"/>
              <a:ext cx="1089381" cy="1018237"/>
              <a:chOff x="2806" y="2798"/>
              <a:chExt cx="735" cy="687"/>
            </a:xfrm>
            <a:grpFill/>
          </p:grpSpPr>
          <p:sp>
            <p:nvSpPr>
              <p:cNvPr id="15"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1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3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3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3" name="Group 4"/>
            <p:cNvGrpSpPr>
              <a:grpSpLocks noChangeAspect="1"/>
            </p:cNvGrpSpPr>
            <p:nvPr/>
          </p:nvGrpSpPr>
          <p:grpSpPr bwMode="auto">
            <a:xfrm>
              <a:off x="5144117" y="3152089"/>
              <a:ext cx="1089381" cy="1018237"/>
              <a:chOff x="2806" y="2798"/>
              <a:chExt cx="735" cy="687"/>
            </a:xfrm>
            <a:grpFill/>
          </p:grpSpPr>
          <p:sp>
            <p:nvSpPr>
              <p:cNvPr id="8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29" name="Group 4"/>
            <p:cNvGrpSpPr>
              <a:grpSpLocks noChangeAspect="1"/>
            </p:cNvGrpSpPr>
            <p:nvPr/>
          </p:nvGrpSpPr>
          <p:grpSpPr bwMode="auto">
            <a:xfrm>
              <a:off x="5128555" y="3152089"/>
              <a:ext cx="1089381" cy="1018237"/>
              <a:chOff x="2806" y="2798"/>
              <a:chExt cx="735" cy="687"/>
            </a:xfrm>
            <a:grpFill/>
          </p:grpSpPr>
          <p:sp>
            <p:nvSpPr>
              <p:cNvPr id="23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3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46" name="Group 4"/>
            <p:cNvGrpSpPr>
              <a:grpSpLocks noChangeAspect="1"/>
            </p:cNvGrpSpPr>
            <p:nvPr/>
          </p:nvGrpSpPr>
          <p:grpSpPr bwMode="auto">
            <a:xfrm>
              <a:off x="5116499" y="3128207"/>
              <a:ext cx="1089381" cy="1018237"/>
              <a:chOff x="2806" y="2798"/>
              <a:chExt cx="735" cy="687"/>
            </a:xfrm>
            <a:grpFill/>
          </p:grpSpPr>
          <p:sp>
            <p:nvSpPr>
              <p:cNvPr id="247"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8"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49"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0"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1"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2"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3"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4"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5"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6"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7"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8"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59"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0"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1"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62"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280" name="Group 4"/>
            <p:cNvGrpSpPr>
              <a:grpSpLocks noChangeAspect="1"/>
            </p:cNvGrpSpPr>
            <p:nvPr/>
          </p:nvGrpSpPr>
          <p:grpSpPr bwMode="auto">
            <a:xfrm>
              <a:off x="5132062" y="3142454"/>
              <a:ext cx="1089381" cy="1018237"/>
              <a:chOff x="2806" y="2798"/>
              <a:chExt cx="735" cy="687"/>
            </a:xfrm>
            <a:grpFill/>
          </p:grpSpPr>
          <p:sp>
            <p:nvSpPr>
              <p:cNvPr id="281"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2"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3"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4"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5"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6"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7"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8"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89"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0"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1"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2"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3"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4"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5"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296"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558" name="组合 557"/>
          <p:cNvGrpSpPr/>
          <p:nvPr/>
        </p:nvGrpSpPr>
        <p:grpSpPr>
          <a:xfrm>
            <a:off x="5036816" y="3128207"/>
            <a:ext cx="1116999" cy="1042119"/>
            <a:chOff x="5116499" y="3128207"/>
            <a:chExt cx="1116999" cy="1042119"/>
          </a:xfrm>
          <a:solidFill>
            <a:schemeClr val="accent2"/>
          </a:solidFill>
        </p:grpSpPr>
        <p:grpSp>
          <p:nvGrpSpPr>
            <p:cNvPr id="559" name="Group 4"/>
            <p:cNvGrpSpPr>
              <a:grpSpLocks noChangeAspect="1"/>
            </p:cNvGrpSpPr>
            <p:nvPr/>
          </p:nvGrpSpPr>
          <p:grpSpPr bwMode="auto">
            <a:xfrm>
              <a:off x="5122481" y="3152089"/>
              <a:ext cx="1089381" cy="1018237"/>
              <a:chOff x="2806" y="2798"/>
              <a:chExt cx="735" cy="687"/>
            </a:xfrm>
            <a:grpFill/>
          </p:grpSpPr>
          <p:sp>
            <p:nvSpPr>
              <p:cNvPr id="62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3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4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0" name="Group 4"/>
            <p:cNvGrpSpPr>
              <a:grpSpLocks noChangeAspect="1"/>
            </p:cNvGrpSpPr>
            <p:nvPr/>
          </p:nvGrpSpPr>
          <p:grpSpPr bwMode="auto">
            <a:xfrm>
              <a:off x="5144117" y="3152089"/>
              <a:ext cx="1089381" cy="1018237"/>
              <a:chOff x="2806" y="2798"/>
              <a:chExt cx="735" cy="687"/>
            </a:xfrm>
            <a:grpFill/>
          </p:grpSpPr>
          <p:sp>
            <p:nvSpPr>
              <p:cNvPr id="61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2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1" name="Group 4"/>
            <p:cNvGrpSpPr>
              <a:grpSpLocks noChangeAspect="1"/>
            </p:cNvGrpSpPr>
            <p:nvPr/>
          </p:nvGrpSpPr>
          <p:grpSpPr bwMode="auto">
            <a:xfrm>
              <a:off x="5128555" y="3152089"/>
              <a:ext cx="1089381" cy="1018237"/>
              <a:chOff x="2806" y="2798"/>
              <a:chExt cx="735" cy="687"/>
            </a:xfrm>
            <a:grpFill/>
          </p:grpSpPr>
          <p:sp>
            <p:nvSpPr>
              <p:cNvPr id="59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0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1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2" name="Group 4"/>
            <p:cNvGrpSpPr>
              <a:grpSpLocks noChangeAspect="1"/>
            </p:cNvGrpSpPr>
            <p:nvPr/>
          </p:nvGrpSpPr>
          <p:grpSpPr bwMode="auto">
            <a:xfrm>
              <a:off x="5116499" y="3128207"/>
              <a:ext cx="1089381" cy="1018237"/>
              <a:chOff x="2806" y="2798"/>
              <a:chExt cx="735" cy="687"/>
            </a:xfrm>
            <a:grpFill/>
          </p:grpSpPr>
          <p:sp>
            <p:nvSpPr>
              <p:cNvPr id="58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8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9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563" name="Group 4"/>
            <p:cNvGrpSpPr>
              <a:grpSpLocks noChangeAspect="1"/>
            </p:cNvGrpSpPr>
            <p:nvPr/>
          </p:nvGrpSpPr>
          <p:grpSpPr bwMode="auto">
            <a:xfrm>
              <a:off x="5132062" y="3142454"/>
              <a:ext cx="1089381" cy="1018237"/>
              <a:chOff x="2806" y="2798"/>
              <a:chExt cx="735" cy="687"/>
            </a:xfrm>
            <a:grpFill/>
          </p:grpSpPr>
          <p:sp>
            <p:nvSpPr>
              <p:cNvPr id="56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6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57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644" name="组合 643"/>
          <p:cNvGrpSpPr/>
          <p:nvPr/>
        </p:nvGrpSpPr>
        <p:grpSpPr>
          <a:xfrm>
            <a:off x="7056116" y="3128207"/>
            <a:ext cx="1116999" cy="1042119"/>
            <a:chOff x="5116499" y="3128207"/>
            <a:chExt cx="1116999" cy="1042119"/>
          </a:xfrm>
          <a:solidFill>
            <a:schemeClr val="accent3"/>
          </a:solidFill>
        </p:grpSpPr>
        <p:grpSp>
          <p:nvGrpSpPr>
            <p:cNvPr id="645" name="Group 4"/>
            <p:cNvGrpSpPr>
              <a:grpSpLocks noChangeAspect="1"/>
            </p:cNvGrpSpPr>
            <p:nvPr/>
          </p:nvGrpSpPr>
          <p:grpSpPr bwMode="auto">
            <a:xfrm>
              <a:off x="5122481" y="3152089"/>
              <a:ext cx="1089381" cy="1018237"/>
              <a:chOff x="2806" y="2798"/>
              <a:chExt cx="735" cy="687"/>
            </a:xfrm>
            <a:grpFill/>
          </p:grpSpPr>
          <p:sp>
            <p:nvSpPr>
              <p:cNvPr id="71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2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6" name="Group 4"/>
            <p:cNvGrpSpPr>
              <a:grpSpLocks noChangeAspect="1"/>
            </p:cNvGrpSpPr>
            <p:nvPr/>
          </p:nvGrpSpPr>
          <p:grpSpPr bwMode="auto">
            <a:xfrm>
              <a:off x="5144117" y="3152089"/>
              <a:ext cx="1089381" cy="1018237"/>
              <a:chOff x="2806" y="2798"/>
              <a:chExt cx="735" cy="687"/>
            </a:xfrm>
            <a:grpFill/>
          </p:grpSpPr>
          <p:sp>
            <p:nvSpPr>
              <p:cNvPr id="69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0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1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7" name="Group 4"/>
            <p:cNvGrpSpPr>
              <a:grpSpLocks noChangeAspect="1"/>
            </p:cNvGrpSpPr>
            <p:nvPr/>
          </p:nvGrpSpPr>
          <p:grpSpPr bwMode="auto">
            <a:xfrm>
              <a:off x="5128555" y="3152089"/>
              <a:ext cx="1089381" cy="1018237"/>
              <a:chOff x="2806" y="2798"/>
              <a:chExt cx="735" cy="687"/>
            </a:xfrm>
            <a:grpFill/>
          </p:grpSpPr>
          <p:sp>
            <p:nvSpPr>
              <p:cNvPr id="68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9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8" name="Group 4"/>
            <p:cNvGrpSpPr>
              <a:grpSpLocks noChangeAspect="1"/>
            </p:cNvGrpSpPr>
            <p:nvPr/>
          </p:nvGrpSpPr>
          <p:grpSpPr bwMode="auto">
            <a:xfrm>
              <a:off x="5116499" y="3128207"/>
              <a:ext cx="1089381" cy="1018237"/>
              <a:chOff x="2806" y="2798"/>
              <a:chExt cx="735" cy="687"/>
            </a:xfrm>
            <a:grpFill/>
          </p:grpSpPr>
          <p:sp>
            <p:nvSpPr>
              <p:cNvPr id="66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7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8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649" name="Group 4"/>
            <p:cNvGrpSpPr>
              <a:grpSpLocks noChangeAspect="1"/>
            </p:cNvGrpSpPr>
            <p:nvPr/>
          </p:nvGrpSpPr>
          <p:grpSpPr bwMode="auto">
            <a:xfrm>
              <a:off x="5132062" y="3142454"/>
              <a:ext cx="1089381" cy="1018237"/>
              <a:chOff x="2806" y="2798"/>
              <a:chExt cx="735" cy="687"/>
            </a:xfrm>
            <a:grpFill/>
          </p:grpSpPr>
          <p:sp>
            <p:nvSpPr>
              <p:cNvPr id="65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5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66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grpSp>
        <p:nvGrpSpPr>
          <p:cNvPr id="730" name="组合 729"/>
          <p:cNvGrpSpPr/>
          <p:nvPr/>
        </p:nvGrpSpPr>
        <p:grpSpPr>
          <a:xfrm>
            <a:off x="8894441" y="3128207"/>
            <a:ext cx="1116999" cy="1042119"/>
            <a:chOff x="5116499" y="3128207"/>
            <a:chExt cx="1116999" cy="1042119"/>
          </a:xfrm>
          <a:solidFill>
            <a:schemeClr val="accent4"/>
          </a:solidFill>
        </p:grpSpPr>
        <p:grpSp>
          <p:nvGrpSpPr>
            <p:cNvPr id="731" name="Group 4"/>
            <p:cNvGrpSpPr>
              <a:grpSpLocks noChangeAspect="1"/>
            </p:cNvGrpSpPr>
            <p:nvPr/>
          </p:nvGrpSpPr>
          <p:grpSpPr bwMode="auto">
            <a:xfrm>
              <a:off x="5122481" y="3152089"/>
              <a:ext cx="1089381" cy="1018237"/>
              <a:chOff x="2806" y="2798"/>
              <a:chExt cx="735" cy="687"/>
            </a:xfrm>
            <a:grpFill/>
          </p:grpSpPr>
          <p:sp>
            <p:nvSpPr>
              <p:cNvPr id="80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0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1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2" name="Group 4"/>
            <p:cNvGrpSpPr>
              <a:grpSpLocks noChangeAspect="1"/>
            </p:cNvGrpSpPr>
            <p:nvPr/>
          </p:nvGrpSpPr>
          <p:grpSpPr bwMode="auto">
            <a:xfrm>
              <a:off x="5144117" y="3152089"/>
              <a:ext cx="1089381" cy="1018237"/>
              <a:chOff x="2806" y="2798"/>
              <a:chExt cx="735" cy="687"/>
            </a:xfrm>
            <a:grpFill/>
          </p:grpSpPr>
          <p:sp>
            <p:nvSpPr>
              <p:cNvPr id="78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9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3" name="Group 4"/>
            <p:cNvGrpSpPr>
              <a:grpSpLocks noChangeAspect="1"/>
            </p:cNvGrpSpPr>
            <p:nvPr/>
          </p:nvGrpSpPr>
          <p:grpSpPr bwMode="auto">
            <a:xfrm>
              <a:off x="5128555" y="3152089"/>
              <a:ext cx="1089381" cy="1018237"/>
              <a:chOff x="2806" y="2798"/>
              <a:chExt cx="735" cy="687"/>
            </a:xfrm>
            <a:grpFill/>
          </p:grpSpPr>
          <p:sp>
            <p:nvSpPr>
              <p:cNvPr id="76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7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8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4" name="Group 4"/>
            <p:cNvGrpSpPr>
              <a:grpSpLocks noChangeAspect="1"/>
            </p:cNvGrpSpPr>
            <p:nvPr/>
          </p:nvGrpSpPr>
          <p:grpSpPr bwMode="auto">
            <a:xfrm>
              <a:off x="5116499" y="3128207"/>
              <a:ext cx="1089381" cy="1018237"/>
              <a:chOff x="2806" y="2798"/>
              <a:chExt cx="735" cy="687"/>
            </a:xfrm>
            <a:grpFill/>
          </p:grpSpPr>
          <p:sp>
            <p:nvSpPr>
              <p:cNvPr id="75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6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735" name="Group 4"/>
            <p:cNvGrpSpPr>
              <a:grpSpLocks noChangeAspect="1"/>
            </p:cNvGrpSpPr>
            <p:nvPr/>
          </p:nvGrpSpPr>
          <p:grpSpPr bwMode="auto">
            <a:xfrm>
              <a:off x="5132062" y="3142454"/>
              <a:ext cx="1089381" cy="1018237"/>
              <a:chOff x="2806" y="2798"/>
              <a:chExt cx="735" cy="687"/>
            </a:xfrm>
            <a:grpFill/>
          </p:grpSpPr>
          <p:sp>
            <p:nvSpPr>
              <p:cNvPr id="73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3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4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75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pic>
        <p:nvPicPr>
          <p:cNvPr id="816" name="图片 81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40629" y="43544"/>
            <a:ext cx="958827" cy="1328375"/>
          </a:xfrm>
          <a:prstGeom prst="rect">
            <a:avLst/>
          </a:prstGeom>
        </p:spPr>
      </p:pic>
      <p:sp>
        <p:nvSpPr>
          <p:cNvPr id="817" name="TextBox 76"/>
          <p:cNvSpPr txBox="1"/>
          <p:nvPr/>
        </p:nvSpPr>
        <p:spPr>
          <a:xfrm>
            <a:off x="1574633" y="161671"/>
            <a:ext cx="5451229" cy="707886"/>
          </a:xfrm>
          <a:prstGeom prst="rect">
            <a:avLst/>
          </a:prstGeom>
          <a:noFill/>
          <a:effectLst/>
        </p:spPr>
        <p:txBody>
          <a:bodyPr wrap="square" rtlCol="0">
            <a:spAutoFit/>
          </a:bodyPr>
          <a:lstStyle/>
          <a:p>
            <a:r>
              <a:rPr lang="zh-CN" altLang="en-US" sz="4000" dirty="0">
                <a:solidFill>
                  <a:schemeClr val="tx2">
                    <a:lumMod val="75000"/>
                    <a:lumOff val="25000"/>
                  </a:schemeClr>
                </a:solidFill>
                <a:cs typeface="+mn-ea"/>
                <a:sym typeface="+mn-lt"/>
              </a:rPr>
              <a:t>单击修改您的标题</a:t>
            </a:r>
          </a:p>
        </p:txBody>
      </p:sp>
      <p:grpSp>
        <p:nvGrpSpPr>
          <p:cNvPr id="818" name="组合 817"/>
          <p:cNvGrpSpPr/>
          <p:nvPr/>
        </p:nvGrpSpPr>
        <p:grpSpPr>
          <a:xfrm>
            <a:off x="8894441" y="4971522"/>
            <a:ext cx="1116999" cy="1042119"/>
            <a:chOff x="5116499" y="3128207"/>
            <a:chExt cx="1116999" cy="1042119"/>
          </a:xfrm>
          <a:solidFill>
            <a:schemeClr val="tx2">
              <a:lumMod val="75000"/>
              <a:lumOff val="25000"/>
            </a:schemeClr>
          </a:solidFill>
        </p:grpSpPr>
        <p:grpSp>
          <p:nvGrpSpPr>
            <p:cNvPr id="819" name="Group 4"/>
            <p:cNvGrpSpPr>
              <a:grpSpLocks noChangeAspect="1"/>
            </p:cNvGrpSpPr>
            <p:nvPr/>
          </p:nvGrpSpPr>
          <p:grpSpPr bwMode="auto">
            <a:xfrm>
              <a:off x="5122481" y="3152089"/>
              <a:ext cx="1089381" cy="1018237"/>
              <a:chOff x="2806" y="2798"/>
              <a:chExt cx="735" cy="687"/>
            </a:xfrm>
            <a:grpFill/>
          </p:grpSpPr>
          <p:sp>
            <p:nvSpPr>
              <p:cNvPr id="888"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9"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0"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1"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2"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3"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4"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5"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6"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7"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8"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99"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0"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1"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2"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903"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0" name="Group 4"/>
            <p:cNvGrpSpPr>
              <a:grpSpLocks noChangeAspect="1"/>
            </p:cNvGrpSpPr>
            <p:nvPr/>
          </p:nvGrpSpPr>
          <p:grpSpPr bwMode="auto">
            <a:xfrm>
              <a:off x="5144117" y="3152089"/>
              <a:ext cx="1089381" cy="1018237"/>
              <a:chOff x="2806" y="2798"/>
              <a:chExt cx="735" cy="687"/>
            </a:xfrm>
            <a:grpFill/>
          </p:grpSpPr>
          <p:sp>
            <p:nvSpPr>
              <p:cNvPr id="872"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3"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4"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5"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6"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7"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8"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9"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0"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1"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2"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3"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4"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5"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6"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87"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1" name="Group 4"/>
            <p:cNvGrpSpPr>
              <a:grpSpLocks noChangeAspect="1"/>
            </p:cNvGrpSpPr>
            <p:nvPr/>
          </p:nvGrpSpPr>
          <p:grpSpPr bwMode="auto">
            <a:xfrm>
              <a:off x="5128555" y="3152089"/>
              <a:ext cx="1089381" cy="1018237"/>
              <a:chOff x="2806" y="2798"/>
              <a:chExt cx="735" cy="687"/>
            </a:xfrm>
            <a:grpFill/>
          </p:grpSpPr>
          <p:sp>
            <p:nvSpPr>
              <p:cNvPr id="856"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7"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8"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9"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0"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1"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2"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3"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4"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5"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6"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7"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8"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69"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0"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71"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2" name="Group 4"/>
            <p:cNvGrpSpPr>
              <a:grpSpLocks noChangeAspect="1"/>
            </p:cNvGrpSpPr>
            <p:nvPr/>
          </p:nvGrpSpPr>
          <p:grpSpPr bwMode="auto">
            <a:xfrm>
              <a:off x="5116499" y="3128207"/>
              <a:ext cx="1089381" cy="1018237"/>
              <a:chOff x="2806" y="2798"/>
              <a:chExt cx="735" cy="687"/>
            </a:xfrm>
            <a:grpFill/>
          </p:grpSpPr>
          <p:sp>
            <p:nvSpPr>
              <p:cNvPr id="840"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1"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2"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3"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4"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5"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6"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7"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8"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49"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0"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1"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2"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3"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4"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55"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nvGrpSpPr>
            <p:cNvPr id="823" name="Group 4"/>
            <p:cNvGrpSpPr>
              <a:grpSpLocks noChangeAspect="1"/>
            </p:cNvGrpSpPr>
            <p:nvPr/>
          </p:nvGrpSpPr>
          <p:grpSpPr bwMode="auto">
            <a:xfrm>
              <a:off x="5132062" y="3142454"/>
              <a:ext cx="1089381" cy="1018237"/>
              <a:chOff x="2806" y="2798"/>
              <a:chExt cx="735" cy="687"/>
            </a:xfrm>
            <a:grpFill/>
          </p:grpSpPr>
          <p:sp>
            <p:nvSpPr>
              <p:cNvPr id="824" name="Freeform 5"/>
              <p:cNvSpPr>
                <a:spLocks/>
              </p:cNvSpPr>
              <p:nvPr/>
            </p:nvSpPr>
            <p:spPr bwMode="auto">
              <a:xfrm>
                <a:off x="2806" y="2798"/>
                <a:ext cx="96" cy="101"/>
              </a:xfrm>
              <a:custGeom>
                <a:avLst/>
                <a:gdLst>
                  <a:gd name="T0" fmla="*/ 40 w 157"/>
                  <a:gd name="T1" fmla="*/ 0 h 164"/>
                  <a:gd name="T2" fmla="*/ 157 w 157"/>
                  <a:gd name="T3" fmla="*/ 0 h 164"/>
                  <a:gd name="T4" fmla="*/ 34 w 157"/>
                  <a:gd name="T5" fmla="*/ 130 h 164"/>
                  <a:gd name="T6" fmla="*/ 0 w 157"/>
                  <a:gd name="T7" fmla="*/ 164 h 164"/>
                  <a:gd name="T8" fmla="*/ 0 w 157"/>
                  <a:gd name="T9" fmla="*/ 119 h 164"/>
                  <a:gd name="T10" fmla="*/ 29 w 157"/>
                  <a:gd name="T11" fmla="*/ 89 h 164"/>
                  <a:gd name="T12" fmla="*/ 26 w 157"/>
                  <a:gd name="T13" fmla="*/ 77 h 164"/>
                  <a:gd name="T14" fmla="*/ 20 w 157"/>
                  <a:gd name="T15" fmla="*/ 84 h 164"/>
                  <a:gd name="T16" fmla="*/ 13 w 157"/>
                  <a:gd name="T17" fmla="*/ 97 h 164"/>
                  <a:gd name="T18" fmla="*/ 0 w 157"/>
                  <a:gd name="T19" fmla="*/ 109 h 164"/>
                  <a:gd name="T20" fmla="*/ 0 w 157"/>
                  <a:gd name="T21" fmla="*/ 32 h 164"/>
                  <a:gd name="T22" fmla="*/ 40 w 157"/>
                  <a:gd name="T23" fmla="*/ 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164">
                    <a:moveTo>
                      <a:pt x="40" y="0"/>
                    </a:moveTo>
                    <a:cubicBezTo>
                      <a:pt x="157" y="0"/>
                      <a:pt x="157" y="0"/>
                      <a:pt x="157" y="0"/>
                    </a:cubicBezTo>
                    <a:cubicBezTo>
                      <a:pt x="117" y="44"/>
                      <a:pt x="75" y="87"/>
                      <a:pt x="34" y="130"/>
                    </a:cubicBezTo>
                    <a:cubicBezTo>
                      <a:pt x="24" y="143"/>
                      <a:pt x="12" y="153"/>
                      <a:pt x="0" y="164"/>
                    </a:cubicBezTo>
                    <a:cubicBezTo>
                      <a:pt x="0" y="119"/>
                      <a:pt x="0" y="119"/>
                      <a:pt x="0" y="119"/>
                    </a:cubicBezTo>
                    <a:cubicBezTo>
                      <a:pt x="10" y="110"/>
                      <a:pt x="21" y="100"/>
                      <a:pt x="29" y="89"/>
                    </a:cubicBezTo>
                    <a:cubicBezTo>
                      <a:pt x="33" y="86"/>
                      <a:pt x="33" y="74"/>
                      <a:pt x="26" y="77"/>
                    </a:cubicBezTo>
                    <a:cubicBezTo>
                      <a:pt x="25" y="79"/>
                      <a:pt x="22" y="82"/>
                      <a:pt x="20" y="84"/>
                    </a:cubicBezTo>
                    <a:cubicBezTo>
                      <a:pt x="18" y="88"/>
                      <a:pt x="15" y="92"/>
                      <a:pt x="13" y="97"/>
                    </a:cubicBezTo>
                    <a:cubicBezTo>
                      <a:pt x="8" y="101"/>
                      <a:pt x="4" y="105"/>
                      <a:pt x="0" y="109"/>
                    </a:cubicBezTo>
                    <a:cubicBezTo>
                      <a:pt x="0" y="32"/>
                      <a:pt x="0" y="32"/>
                      <a:pt x="0" y="32"/>
                    </a:cubicBezTo>
                    <a:cubicBezTo>
                      <a:pt x="13" y="21"/>
                      <a:pt x="26" y="10"/>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5" name="Freeform 6"/>
              <p:cNvSpPr>
                <a:spLocks/>
              </p:cNvSpPr>
              <p:nvPr/>
            </p:nvSpPr>
            <p:spPr bwMode="auto">
              <a:xfrm>
                <a:off x="2806" y="2798"/>
                <a:ext cx="154" cy="185"/>
              </a:xfrm>
              <a:custGeom>
                <a:avLst/>
                <a:gdLst>
                  <a:gd name="T0" fmla="*/ 207 w 252"/>
                  <a:gd name="T1" fmla="*/ 0 h 301"/>
                  <a:gd name="T2" fmla="*/ 252 w 252"/>
                  <a:gd name="T3" fmla="*/ 0 h 301"/>
                  <a:gd name="T4" fmla="*/ 0 w 252"/>
                  <a:gd name="T5" fmla="*/ 301 h 301"/>
                  <a:gd name="T6" fmla="*/ 0 w 252"/>
                  <a:gd name="T7" fmla="*/ 257 h 301"/>
                  <a:gd name="T8" fmla="*/ 207 w 252"/>
                  <a:gd name="T9" fmla="*/ 0 h 301"/>
                </a:gdLst>
                <a:ahLst/>
                <a:cxnLst>
                  <a:cxn ang="0">
                    <a:pos x="T0" y="T1"/>
                  </a:cxn>
                  <a:cxn ang="0">
                    <a:pos x="T2" y="T3"/>
                  </a:cxn>
                  <a:cxn ang="0">
                    <a:pos x="T4" y="T5"/>
                  </a:cxn>
                  <a:cxn ang="0">
                    <a:pos x="T6" y="T7"/>
                  </a:cxn>
                  <a:cxn ang="0">
                    <a:pos x="T8" y="T9"/>
                  </a:cxn>
                </a:cxnLst>
                <a:rect l="0" t="0" r="r" b="b"/>
                <a:pathLst>
                  <a:path w="252" h="301">
                    <a:moveTo>
                      <a:pt x="207" y="0"/>
                    </a:moveTo>
                    <a:cubicBezTo>
                      <a:pt x="252" y="0"/>
                      <a:pt x="252" y="0"/>
                      <a:pt x="252" y="0"/>
                    </a:cubicBezTo>
                    <a:cubicBezTo>
                      <a:pt x="164" y="97"/>
                      <a:pt x="87" y="203"/>
                      <a:pt x="0" y="301"/>
                    </a:cubicBezTo>
                    <a:cubicBezTo>
                      <a:pt x="0" y="257"/>
                      <a:pt x="0" y="257"/>
                      <a:pt x="0" y="257"/>
                    </a:cubicBezTo>
                    <a:cubicBezTo>
                      <a:pt x="72" y="174"/>
                      <a:pt x="143" y="90"/>
                      <a:pt x="20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6" name="Freeform 7"/>
              <p:cNvSpPr>
                <a:spLocks/>
              </p:cNvSpPr>
              <p:nvPr/>
            </p:nvSpPr>
            <p:spPr bwMode="auto">
              <a:xfrm>
                <a:off x="2806" y="2798"/>
                <a:ext cx="207" cy="274"/>
              </a:xfrm>
              <a:custGeom>
                <a:avLst/>
                <a:gdLst>
                  <a:gd name="T0" fmla="*/ 313 w 338"/>
                  <a:gd name="T1" fmla="*/ 0 h 446"/>
                  <a:gd name="T2" fmla="*/ 338 w 338"/>
                  <a:gd name="T3" fmla="*/ 0 h 446"/>
                  <a:gd name="T4" fmla="*/ 271 w 338"/>
                  <a:gd name="T5" fmla="*/ 99 h 446"/>
                  <a:gd name="T6" fmla="*/ 94 w 338"/>
                  <a:gd name="T7" fmla="*/ 330 h 446"/>
                  <a:gd name="T8" fmla="*/ 0 w 338"/>
                  <a:gd name="T9" fmla="*/ 446 h 446"/>
                  <a:gd name="T10" fmla="*/ 0 w 338"/>
                  <a:gd name="T11" fmla="*/ 416 h 446"/>
                  <a:gd name="T12" fmla="*/ 28 w 338"/>
                  <a:gd name="T13" fmla="*/ 380 h 446"/>
                  <a:gd name="T14" fmla="*/ 313 w 338"/>
                  <a:gd name="T15" fmla="*/ 0 h 4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446">
                    <a:moveTo>
                      <a:pt x="313" y="0"/>
                    </a:moveTo>
                    <a:cubicBezTo>
                      <a:pt x="338" y="0"/>
                      <a:pt x="338" y="0"/>
                      <a:pt x="338" y="0"/>
                    </a:cubicBezTo>
                    <a:cubicBezTo>
                      <a:pt x="315" y="33"/>
                      <a:pt x="294" y="66"/>
                      <a:pt x="271" y="99"/>
                    </a:cubicBezTo>
                    <a:cubicBezTo>
                      <a:pt x="214" y="177"/>
                      <a:pt x="155" y="255"/>
                      <a:pt x="94" y="330"/>
                    </a:cubicBezTo>
                    <a:cubicBezTo>
                      <a:pt x="62" y="368"/>
                      <a:pt x="32" y="408"/>
                      <a:pt x="0" y="446"/>
                    </a:cubicBezTo>
                    <a:cubicBezTo>
                      <a:pt x="0" y="416"/>
                      <a:pt x="0" y="416"/>
                      <a:pt x="0" y="416"/>
                    </a:cubicBezTo>
                    <a:cubicBezTo>
                      <a:pt x="9" y="403"/>
                      <a:pt x="18" y="391"/>
                      <a:pt x="28" y="380"/>
                    </a:cubicBezTo>
                    <a:cubicBezTo>
                      <a:pt x="128" y="257"/>
                      <a:pt x="226" y="132"/>
                      <a:pt x="3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7" name="Freeform 8"/>
              <p:cNvSpPr>
                <a:spLocks noEditPoints="1"/>
              </p:cNvSpPr>
              <p:nvPr/>
            </p:nvSpPr>
            <p:spPr bwMode="auto">
              <a:xfrm>
                <a:off x="2806" y="2798"/>
                <a:ext cx="417" cy="464"/>
              </a:xfrm>
              <a:custGeom>
                <a:avLst/>
                <a:gdLst>
                  <a:gd name="T0" fmla="*/ 427 w 681"/>
                  <a:gd name="T1" fmla="*/ 0 h 756"/>
                  <a:gd name="T2" fmla="*/ 412 w 681"/>
                  <a:gd name="T3" fmla="*/ 48 h 756"/>
                  <a:gd name="T4" fmla="*/ 503 w 681"/>
                  <a:gd name="T5" fmla="*/ 0 h 756"/>
                  <a:gd name="T6" fmla="*/ 141 w 681"/>
                  <a:gd name="T7" fmla="*/ 445 h 756"/>
                  <a:gd name="T8" fmla="*/ 90 w 681"/>
                  <a:gd name="T9" fmla="*/ 514 h 756"/>
                  <a:gd name="T10" fmla="*/ 81 w 681"/>
                  <a:gd name="T11" fmla="*/ 532 h 756"/>
                  <a:gd name="T12" fmla="*/ 432 w 681"/>
                  <a:gd name="T13" fmla="*/ 156 h 756"/>
                  <a:gd name="T14" fmla="*/ 613 w 681"/>
                  <a:gd name="T15" fmla="*/ 0 h 756"/>
                  <a:gd name="T16" fmla="*/ 564 w 681"/>
                  <a:gd name="T17" fmla="*/ 73 h 756"/>
                  <a:gd name="T18" fmla="*/ 650 w 681"/>
                  <a:gd name="T19" fmla="*/ 0 h 756"/>
                  <a:gd name="T20" fmla="*/ 623 w 681"/>
                  <a:gd name="T21" fmla="*/ 59 h 756"/>
                  <a:gd name="T22" fmla="*/ 0 w 681"/>
                  <a:gd name="T23" fmla="*/ 756 h 756"/>
                  <a:gd name="T24" fmla="*/ 224 w 681"/>
                  <a:gd name="T25" fmla="*/ 496 h 756"/>
                  <a:gd name="T26" fmla="*/ 237 w 681"/>
                  <a:gd name="T27" fmla="*/ 469 h 756"/>
                  <a:gd name="T28" fmla="*/ 102 w 681"/>
                  <a:gd name="T29" fmla="*/ 577 h 756"/>
                  <a:gd name="T30" fmla="*/ 0 w 681"/>
                  <a:gd name="T31" fmla="*/ 696 h 756"/>
                  <a:gd name="T32" fmla="*/ 28 w 681"/>
                  <a:gd name="T33" fmla="*/ 571 h 756"/>
                  <a:gd name="T34" fmla="*/ 176 w 681"/>
                  <a:gd name="T35" fmla="*/ 365 h 756"/>
                  <a:gd name="T36" fmla="*/ 202 w 681"/>
                  <a:gd name="T37" fmla="*/ 325 h 756"/>
                  <a:gd name="T38" fmla="*/ 213 w 681"/>
                  <a:gd name="T39" fmla="*/ 311 h 756"/>
                  <a:gd name="T40" fmla="*/ 200 w 681"/>
                  <a:gd name="T41" fmla="*/ 322 h 756"/>
                  <a:gd name="T42" fmla="*/ 114 w 681"/>
                  <a:gd name="T43" fmla="*/ 421 h 756"/>
                  <a:gd name="T44" fmla="*/ 0 w 681"/>
                  <a:gd name="T45" fmla="*/ 470 h 756"/>
                  <a:gd name="T46" fmla="*/ 159 w 681"/>
                  <a:gd name="T47" fmla="*/ 267 h 756"/>
                  <a:gd name="T48" fmla="*/ 469 w 681"/>
                  <a:gd name="T49" fmla="*/ 149 h 756"/>
                  <a:gd name="T50" fmla="*/ 437 w 681"/>
                  <a:gd name="T51" fmla="*/ 181 h 756"/>
                  <a:gd name="T52" fmla="*/ 401 w 681"/>
                  <a:gd name="T53" fmla="*/ 221 h 756"/>
                  <a:gd name="T54" fmla="*/ 435 w 681"/>
                  <a:gd name="T55" fmla="*/ 195 h 756"/>
                  <a:gd name="T56" fmla="*/ 479 w 681"/>
                  <a:gd name="T57" fmla="*/ 142 h 756"/>
                  <a:gd name="T58" fmla="*/ 127 w 681"/>
                  <a:gd name="T59" fmla="*/ 339 h 756"/>
                  <a:gd name="T60" fmla="*/ 78 w 681"/>
                  <a:gd name="T61" fmla="*/ 406 h 756"/>
                  <a:gd name="T62" fmla="*/ 87 w 681"/>
                  <a:gd name="T63" fmla="*/ 395 h 756"/>
                  <a:gd name="T64" fmla="*/ 224 w 681"/>
                  <a:gd name="T65" fmla="*/ 236 h 756"/>
                  <a:gd name="T66" fmla="*/ 267 w 681"/>
                  <a:gd name="T67" fmla="*/ 171 h 756"/>
                  <a:gd name="T68" fmla="*/ 278 w 681"/>
                  <a:gd name="T69" fmla="*/ 157 h 756"/>
                  <a:gd name="T70" fmla="*/ 323 w 681"/>
                  <a:gd name="T71" fmla="*/ 334 h 756"/>
                  <a:gd name="T72" fmla="*/ 283 w 681"/>
                  <a:gd name="T73" fmla="*/ 375 h 756"/>
                  <a:gd name="T74" fmla="*/ 213 w 681"/>
                  <a:gd name="T75" fmla="*/ 459 h 756"/>
                  <a:gd name="T76" fmla="*/ 206 w 681"/>
                  <a:gd name="T77" fmla="*/ 467 h 756"/>
                  <a:gd name="T78" fmla="*/ 323 w 681"/>
                  <a:gd name="T79" fmla="*/ 334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81" h="756">
                    <a:moveTo>
                      <a:pt x="389" y="0"/>
                    </a:moveTo>
                    <a:cubicBezTo>
                      <a:pt x="427" y="0"/>
                      <a:pt x="427" y="0"/>
                      <a:pt x="427" y="0"/>
                    </a:cubicBezTo>
                    <a:cubicBezTo>
                      <a:pt x="391" y="45"/>
                      <a:pt x="353" y="90"/>
                      <a:pt x="324" y="140"/>
                    </a:cubicBezTo>
                    <a:cubicBezTo>
                      <a:pt x="359" y="115"/>
                      <a:pt x="382" y="78"/>
                      <a:pt x="412" y="48"/>
                    </a:cubicBezTo>
                    <a:cubicBezTo>
                      <a:pt x="427" y="32"/>
                      <a:pt x="440" y="15"/>
                      <a:pt x="456" y="0"/>
                    </a:cubicBezTo>
                    <a:cubicBezTo>
                      <a:pt x="503" y="0"/>
                      <a:pt x="503" y="0"/>
                      <a:pt x="503" y="0"/>
                    </a:cubicBezTo>
                    <a:cubicBezTo>
                      <a:pt x="474" y="31"/>
                      <a:pt x="449" y="65"/>
                      <a:pt x="421" y="97"/>
                    </a:cubicBezTo>
                    <a:cubicBezTo>
                      <a:pt x="324" y="210"/>
                      <a:pt x="229" y="325"/>
                      <a:pt x="141" y="445"/>
                    </a:cubicBezTo>
                    <a:cubicBezTo>
                      <a:pt x="126" y="466"/>
                      <a:pt x="109" y="486"/>
                      <a:pt x="97" y="509"/>
                    </a:cubicBezTo>
                    <a:cubicBezTo>
                      <a:pt x="95" y="510"/>
                      <a:pt x="92" y="512"/>
                      <a:pt x="90" y="514"/>
                    </a:cubicBezTo>
                    <a:cubicBezTo>
                      <a:pt x="90" y="516"/>
                      <a:pt x="90" y="521"/>
                      <a:pt x="89" y="524"/>
                    </a:cubicBezTo>
                    <a:cubicBezTo>
                      <a:pt x="86" y="526"/>
                      <a:pt x="84" y="529"/>
                      <a:pt x="81" y="532"/>
                    </a:cubicBezTo>
                    <a:cubicBezTo>
                      <a:pt x="106" y="515"/>
                      <a:pt x="125" y="491"/>
                      <a:pt x="145" y="468"/>
                    </a:cubicBezTo>
                    <a:cubicBezTo>
                      <a:pt x="238" y="362"/>
                      <a:pt x="336" y="260"/>
                      <a:pt x="432" y="156"/>
                    </a:cubicBezTo>
                    <a:cubicBezTo>
                      <a:pt x="481" y="105"/>
                      <a:pt x="529" y="52"/>
                      <a:pt x="577" y="0"/>
                    </a:cubicBezTo>
                    <a:cubicBezTo>
                      <a:pt x="613" y="0"/>
                      <a:pt x="613" y="0"/>
                      <a:pt x="613" y="0"/>
                    </a:cubicBezTo>
                    <a:cubicBezTo>
                      <a:pt x="598" y="21"/>
                      <a:pt x="581" y="40"/>
                      <a:pt x="567" y="61"/>
                    </a:cubicBezTo>
                    <a:cubicBezTo>
                      <a:pt x="567" y="64"/>
                      <a:pt x="565" y="70"/>
                      <a:pt x="564" y="73"/>
                    </a:cubicBezTo>
                    <a:cubicBezTo>
                      <a:pt x="574" y="67"/>
                      <a:pt x="582" y="61"/>
                      <a:pt x="590" y="54"/>
                    </a:cubicBezTo>
                    <a:cubicBezTo>
                      <a:pt x="609" y="35"/>
                      <a:pt x="630" y="18"/>
                      <a:pt x="650" y="0"/>
                    </a:cubicBezTo>
                    <a:cubicBezTo>
                      <a:pt x="681" y="0"/>
                      <a:pt x="681" y="0"/>
                      <a:pt x="681" y="0"/>
                    </a:cubicBezTo>
                    <a:cubicBezTo>
                      <a:pt x="660" y="18"/>
                      <a:pt x="643" y="40"/>
                      <a:pt x="623" y="59"/>
                    </a:cubicBezTo>
                    <a:cubicBezTo>
                      <a:pt x="445" y="245"/>
                      <a:pt x="295" y="455"/>
                      <a:pt x="117" y="641"/>
                    </a:cubicBezTo>
                    <a:cubicBezTo>
                      <a:pt x="80" y="682"/>
                      <a:pt x="39" y="718"/>
                      <a:pt x="0" y="756"/>
                    </a:cubicBezTo>
                    <a:cubicBezTo>
                      <a:pt x="0" y="729"/>
                      <a:pt x="0" y="729"/>
                      <a:pt x="0" y="729"/>
                    </a:cubicBezTo>
                    <a:cubicBezTo>
                      <a:pt x="81" y="657"/>
                      <a:pt x="152" y="576"/>
                      <a:pt x="224" y="496"/>
                    </a:cubicBezTo>
                    <a:cubicBezTo>
                      <a:pt x="237" y="482"/>
                      <a:pt x="246" y="465"/>
                      <a:pt x="256" y="449"/>
                    </a:cubicBezTo>
                    <a:cubicBezTo>
                      <a:pt x="251" y="457"/>
                      <a:pt x="245" y="464"/>
                      <a:pt x="237" y="469"/>
                    </a:cubicBezTo>
                    <a:cubicBezTo>
                      <a:pt x="215" y="482"/>
                      <a:pt x="199" y="503"/>
                      <a:pt x="179" y="519"/>
                    </a:cubicBezTo>
                    <a:cubicBezTo>
                      <a:pt x="154" y="539"/>
                      <a:pt x="128" y="559"/>
                      <a:pt x="102" y="577"/>
                    </a:cubicBezTo>
                    <a:cubicBezTo>
                      <a:pt x="90" y="588"/>
                      <a:pt x="80" y="601"/>
                      <a:pt x="69" y="614"/>
                    </a:cubicBezTo>
                    <a:cubicBezTo>
                      <a:pt x="47" y="642"/>
                      <a:pt x="21" y="667"/>
                      <a:pt x="0" y="696"/>
                    </a:cubicBezTo>
                    <a:cubicBezTo>
                      <a:pt x="0" y="618"/>
                      <a:pt x="0" y="618"/>
                      <a:pt x="0" y="618"/>
                    </a:cubicBezTo>
                    <a:cubicBezTo>
                      <a:pt x="7" y="601"/>
                      <a:pt x="18" y="587"/>
                      <a:pt x="28" y="571"/>
                    </a:cubicBezTo>
                    <a:cubicBezTo>
                      <a:pt x="53" y="533"/>
                      <a:pt x="79" y="495"/>
                      <a:pt x="106" y="458"/>
                    </a:cubicBezTo>
                    <a:cubicBezTo>
                      <a:pt x="129" y="427"/>
                      <a:pt x="154" y="397"/>
                      <a:pt x="176" y="365"/>
                    </a:cubicBezTo>
                    <a:cubicBezTo>
                      <a:pt x="180" y="358"/>
                      <a:pt x="185" y="352"/>
                      <a:pt x="191" y="347"/>
                    </a:cubicBezTo>
                    <a:cubicBezTo>
                      <a:pt x="195" y="340"/>
                      <a:pt x="198" y="333"/>
                      <a:pt x="202" y="325"/>
                    </a:cubicBezTo>
                    <a:cubicBezTo>
                      <a:pt x="206" y="322"/>
                      <a:pt x="217" y="320"/>
                      <a:pt x="214" y="312"/>
                    </a:cubicBezTo>
                    <a:cubicBezTo>
                      <a:pt x="213" y="311"/>
                      <a:pt x="213" y="311"/>
                      <a:pt x="213" y="311"/>
                    </a:cubicBezTo>
                    <a:cubicBezTo>
                      <a:pt x="213" y="312"/>
                      <a:pt x="213" y="312"/>
                      <a:pt x="213" y="312"/>
                    </a:cubicBezTo>
                    <a:cubicBezTo>
                      <a:pt x="208" y="315"/>
                      <a:pt x="204" y="319"/>
                      <a:pt x="200" y="322"/>
                    </a:cubicBezTo>
                    <a:cubicBezTo>
                      <a:pt x="198" y="328"/>
                      <a:pt x="196" y="333"/>
                      <a:pt x="191" y="337"/>
                    </a:cubicBezTo>
                    <a:cubicBezTo>
                      <a:pt x="163" y="363"/>
                      <a:pt x="138" y="392"/>
                      <a:pt x="114" y="421"/>
                    </a:cubicBezTo>
                    <a:cubicBezTo>
                      <a:pt x="76" y="463"/>
                      <a:pt x="39" y="504"/>
                      <a:pt x="0" y="545"/>
                    </a:cubicBezTo>
                    <a:cubicBezTo>
                      <a:pt x="0" y="470"/>
                      <a:pt x="0" y="470"/>
                      <a:pt x="0" y="470"/>
                    </a:cubicBezTo>
                    <a:cubicBezTo>
                      <a:pt x="6" y="460"/>
                      <a:pt x="14" y="450"/>
                      <a:pt x="21" y="441"/>
                    </a:cubicBezTo>
                    <a:cubicBezTo>
                      <a:pt x="68" y="384"/>
                      <a:pt x="112" y="324"/>
                      <a:pt x="159" y="267"/>
                    </a:cubicBezTo>
                    <a:cubicBezTo>
                      <a:pt x="233" y="176"/>
                      <a:pt x="305" y="83"/>
                      <a:pt x="389" y="0"/>
                    </a:cubicBezTo>
                    <a:close/>
                    <a:moveTo>
                      <a:pt x="469" y="149"/>
                    </a:moveTo>
                    <a:cubicBezTo>
                      <a:pt x="468" y="150"/>
                      <a:pt x="465" y="150"/>
                      <a:pt x="464" y="151"/>
                    </a:cubicBezTo>
                    <a:cubicBezTo>
                      <a:pt x="455" y="161"/>
                      <a:pt x="445" y="170"/>
                      <a:pt x="437" y="181"/>
                    </a:cubicBezTo>
                    <a:cubicBezTo>
                      <a:pt x="429" y="190"/>
                      <a:pt x="420" y="199"/>
                      <a:pt x="413" y="209"/>
                    </a:cubicBezTo>
                    <a:cubicBezTo>
                      <a:pt x="410" y="214"/>
                      <a:pt x="406" y="218"/>
                      <a:pt x="401" y="221"/>
                    </a:cubicBezTo>
                    <a:cubicBezTo>
                      <a:pt x="403" y="221"/>
                      <a:pt x="407" y="221"/>
                      <a:pt x="409" y="221"/>
                    </a:cubicBezTo>
                    <a:cubicBezTo>
                      <a:pt x="416" y="212"/>
                      <a:pt x="425" y="203"/>
                      <a:pt x="435" y="195"/>
                    </a:cubicBezTo>
                    <a:cubicBezTo>
                      <a:pt x="444" y="186"/>
                      <a:pt x="456" y="181"/>
                      <a:pt x="462" y="170"/>
                    </a:cubicBezTo>
                    <a:cubicBezTo>
                      <a:pt x="469" y="161"/>
                      <a:pt x="471" y="150"/>
                      <a:pt x="479" y="142"/>
                    </a:cubicBezTo>
                    <a:cubicBezTo>
                      <a:pt x="474" y="141"/>
                      <a:pt x="472" y="146"/>
                      <a:pt x="469" y="149"/>
                    </a:cubicBezTo>
                    <a:close/>
                    <a:moveTo>
                      <a:pt x="127" y="339"/>
                    </a:moveTo>
                    <a:cubicBezTo>
                      <a:pt x="110" y="358"/>
                      <a:pt x="97" y="381"/>
                      <a:pt x="79" y="400"/>
                    </a:cubicBezTo>
                    <a:cubicBezTo>
                      <a:pt x="79" y="401"/>
                      <a:pt x="78" y="404"/>
                      <a:pt x="78" y="406"/>
                    </a:cubicBezTo>
                    <a:cubicBezTo>
                      <a:pt x="80" y="406"/>
                      <a:pt x="83" y="405"/>
                      <a:pt x="85" y="405"/>
                    </a:cubicBezTo>
                    <a:cubicBezTo>
                      <a:pt x="86" y="402"/>
                      <a:pt x="87" y="397"/>
                      <a:pt x="87" y="395"/>
                    </a:cubicBezTo>
                    <a:cubicBezTo>
                      <a:pt x="89" y="394"/>
                      <a:pt x="94" y="394"/>
                      <a:pt x="96" y="393"/>
                    </a:cubicBezTo>
                    <a:cubicBezTo>
                      <a:pt x="142" y="343"/>
                      <a:pt x="184" y="290"/>
                      <a:pt x="224" y="236"/>
                    </a:cubicBezTo>
                    <a:cubicBezTo>
                      <a:pt x="235" y="218"/>
                      <a:pt x="253" y="204"/>
                      <a:pt x="259" y="183"/>
                    </a:cubicBezTo>
                    <a:cubicBezTo>
                      <a:pt x="265" y="182"/>
                      <a:pt x="266" y="177"/>
                      <a:pt x="267" y="171"/>
                    </a:cubicBezTo>
                    <a:cubicBezTo>
                      <a:pt x="270" y="169"/>
                      <a:pt x="274" y="167"/>
                      <a:pt x="277" y="164"/>
                    </a:cubicBezTo>
                    <a:cubicBezTo>
                      <a:pt x="277" y="162"/>
                      <a:pt x="277" y="159"/>
                      <a:pt x="278" y="157"/>
                    </a:cubicBezTo>
                    <a:cubicBezTo>
                      <a:pt x="222" y="213"/>
                      <a:pt x="176" y="277"/>
                      <a:pt x="127" y="339"/>
                    </a:cubicBezTo>
                    <a:close/>
                    <a:moveTo>
                      <a:pt x="323" y="334"/>
                    </a:moveTo>
                    <a:cubicBezTo>
                      <a:pt x="323" y="336"/>
                      <a:pt x="323" y="339"/>
                      <a:pt x="323" y="341"/>
                    </a:cubicBezTo>
                    <a:cubicBezTo>
                      <a:pt x="306" y="348"/>
                      <a:pt x="298" y="366"/>
                      <a:pt x="283" y="375"/>
                    </a:cubicBezTo>
                    <a:cubicBezTo>
                      <a:pt x="260" y="400"/>
                      <a:pt x="239" y="426"/>
                      <a:pt x="215" y="450"/>
                    </a:cubicBezTo>
                    <a:cubicBezTo>
                      <a:pt x="214" y="452"/>
                      <a:pt x="214" y="456"/>
                      <a:pt x="213" y="459"/>
                    </a:cubicBezTo>
                    <a:cubicBezTo>
                      <a:pt x="212" y="458"/>
                      <a:pt x="208" y="458"/>
                      <a:pt x="206" y="458"/>
                    </a:cubicBezTo>
                    <a:cubicBezTo>
                      <a:pt x="206" y="460"/>
                      <a:pt x="206" y="465"/>
                      <a:pt x="206" y="467"/>
                    </a:cubicBezTo>
                    <a:cubicBezTo>
                      <a:pt x="254" y="428"/>
                      <a:pt x="294" y="382"/>
                      <a:pt x="332" y="334"/>
                    </a:cubicBezTo>
                    <a:cubicBezTo>
                      <a:pt x="330" y="334"/>
                      <a:pt x="325" y="334"/>
                      <a:pt x="323" y="3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8" name="Freeform 9"/>
              <p:cNvSpPr>
                <a:spLocks/>
              </p:cNvSpPr>
              <p:nvPr/>
            </p:nvSpPr>
            <p:spPr bwMode="auto">
              <a:xfrm>
                <a:off x="2806" y="2798"/>
                <a:ext cx="581" cy="593"/>
              </a:xfrm>
              <a:custGeom>
                <a:avLst/>
                <a:gdLst>
                  <a:gd name="T0" fmla="*/ 791 w 948"/>
                  <a:gd name="T1" fmla="*/ 0 h 966"/>
                  <a:gd name="T2" fmla="*/ 819 w 948"/>
                  <a:gd name="T3" fmla="*/ 0 h 966"/>
                  <a:gd name="T4" fmla="*/ 708 w 948"/>
                  <a:gd name="T5" fmla="*/ 116 h 966"/>
                  <a:gd name="T6" fmla="*/ 593 w 948"/>
                  <a:gd name="T7" fmla="*/ 244 h 966"/>
                  <a:gd name="T8" fmla="*/ 451 w 948"/>
                  <a:gd name="T9" fmla="*/ 408 h 966"/>
                  <a:gd name="T10" fmla="*/ 442 w 948"/>
                  <a:gd name="T11" fmla="*/ 419 h 966"/>
                  <a:gd name="T12" fmla="*/ 442 w 948"/>
                  <a:gd name="T13" fmla="*/ 428 h 966"/>
                  <a:gd name="T14" fmla="*/ 447 w 948"/>
                  <a:gd name="T15" fmla="*/ 419 h 966"/>
                  <a:gd name="T16" fmla="*/ 582 w 948"/>
                  <a:gd name="T17" fmla="*/ 286 h 966"/>
                  <a:gd name="T18" fmla="*/ 666 w 948"/>
                  <a:gd name="T19" fmla="*/ 201 h 966"/>
                  <a:gd name="T20" fmla="*/ 781 w 948"/>
                  <a:gd name="T21" fmla="*/ 80 h 966"/>
                  <a:gd name="T22" fmla="*/ 860 w 948"/>
                  <a:gd name="T23" fmla="*/ 0 h 966"/>
                  <a:gd name="T24" fmla="*/ 889 w 948"/>
                  <a:gd name="T25" fmla="*/ 0 h 966"/>
                  <a:gd name="T26" fmla="*/ 860 w 948"/>
                  <a:gd name="T27" fmla="*/ 30 h 966"/>
                  <a:gd name="T28" fmla="*/ 870 w 948"/>
                  <a:gd name="T29" fmla="*/ 31 h 966"/>
                  <a:gd name="T30" fmla="*/ 870 w 948"/>
                  <a:gd name="T31" fmla="*/ 22 h 966"/>
                  <a:gd name="T32" fmla="*/ 879 w 948"/>
                  <a:gd name="T33" fmla="*/ 21 h 966"/>
                  <a:gd name="T34" fmla="*/ 896 w 948"/>
                  <a:gd name="T35" fmla="*/ 0 h 966"/>
                  <a:gd name="T36" fmla="*/ 948 w 948"/>
                  <a:gd name="T37" fmla="*/ 0 h 966"/>
                  <a:gd name="T38" fmla="*/ 874 w 948"/>
                  <a:gd name="T39" fmla="*/ 70 h 966"/>
                  <a:gd name="T40" fmla="*/ 0 w 948"/>
                  <a:gd name="T41" fmla="*/ 966 h 966"/>
                  <a:gd name="T42" fmla="*/ 0 w 948"/>
                  <a:gd name="T43" fmla="*/ 933 h 966"/>
                  <a:gd name="T44" fmla="*/ 102 w 948"/>
                  <a:gd name="T45" fmla="*/ 822 h 966"/>
                  <a:gd name="T46" fmla="*/ 208 w 948"/>
                  <a:gd name="T47" fmla="*/ 712 h 966"/>
                  <a:gd name="T48" fmla="*/ 273 w 948"/>
                  <a:gd name="T49" fmla="*/ 649 h 966"/>
                  <a:gd name="T50" fmla="*/ 450 w 948"/>
                  <a:gd name="T51" fmla="*/ 470 h 966"/>
                  <a:gd name="T52" fmla="*/ 524 w 948"/>
                  <a:gd name="T53" fmla="*/ 388 h 966"/>
                  <a:gd name="T54" fmla="*/ 573 w 948"/>
                  <a:gd name="T55" fmla="*/ 336 h 966"/>
                  <a:gd name="T56" fmla="*/ 574 w 948"/>
                  <a:gd name="T57" fmla="*/ 328 h 966"/>
                  <a:gd name="T58" fmla="*/ 595 w 948"/>
                  <a:gd name="T59" fmla="*/ 308 h 966"/>
                  <a:gd name="T60" fmla="*/ 559 w 948"/>
                  <a:gd name="T61" fmla="*/ 339 h 966"/>
                  <a:gd name="T62" fmla="*/ 519 w 948"/>
                  <a:gd name="T63" fmla="*/ 379 h 966"/>
                  <a:gd name="T64" fmla="*/ 473 w 948"/>
                  <a:gd name="T65" fmla="*/ 425 h 966"/>
                  <a:gd name="T66" fmla="*/ 372 w 948"/>
                  <a:gd name="T67" fmla="*/ 524 h 966"/>
                  <a:gd name="T68" fmla="*/ 302 w 948"/>
                  <a:gd name="T69" fmla="*/ 590 h 966"/>
                  <a:gd name="T70" fmla="*/ 152 w 948"/>
                  <a:gd name="T71" fmla="*/ 727 h 966"/>
                  <a:gd name="T72" fmla="*/ 36 w 948"/>
                  <a:gd name="T73" fmla="*/ 844 h 966"/>
                  <a:gd name="T74" fmla="*/ 0 w 948"/>
                  <a:gd name="T75" fmla="*/ 883 h 966"/>
                  <a:gd name="T76" fmla="*/ 0 w 948"/>
                  <a:gd name="T77" fmla="*/ 830 h 966"/>
                  <a:gd name="T78" fmla="*/ 127 w 948"/>
                  <a:gd name="T79" fmla="*/ 716 h 966"/>
                  <a:gd name="T80" fmla="*/ 212 w 948"/>
                  <a:gd name="T81" fmla="*/ 628 h 966"/>
                  <a:gd name="T82" fmla="*/ 452 w 948"/>
                  <a:gd name="T83" fmla="*/ 376 h 966"/>
                  <a:gd name="T84" fmla="*/ 736 w 948"/>
                  <a:gd name="T85" fmla="*/ 56 h 966"/>
                  <a:gd name="T86" fmla="*/ 791 w 948"/>
                  <a:gd name="T87" fmla="*/ 0 h 9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48" h="966">
                    <a:moveTo>
                      <a:pt x="791" y="0"/>
                    </a:moveTo>
                    <a:cubicBezTo>
                      <a:pt x="819" y="0"/>
                      <a:pt x="819" y="0"/>
                      <a:pt x="819" y="0"/>
                    </a:cubicBezTo>
                    <a:cubicBezTo>
                      <a:pt x="781" y="37"/>
                      <a:pt x="743" y="76"/>
                      <a:pt x="708" y="116"/>
                    </a:cubicBezTo>
                    <a:cubicBezTo>
                      <a:pt x="667" y="157"/>
                      <a:pt x="631" y="202"/>
                      <a:pt x="593" y="244"/>
                    </a:cubicBezTo>
                    <a:cubicBezTo>
                      <a:pt x="546" y="300"/>
                      <a:pt x="497" y="352"/>
                      <a:pt x="451" y="408"/>
                    </a:cubicBezTo>
                    <a:cubicBezTo>
                      <a:pt x="448" y="412"/>
                      <a:pt x="445" y="415"/>
                      <a:pt x="442" y="419"/>
                    </a:cubicBezTo>
                    <a:cubicBezTo>
                      <a:pt x="442" y="421"/>
                      <a:pt x="442" y="426"/>
                      <a:pt x="442" y="428"/>
                    </a:cubicBezTo>
                    <a:cubicBezTo>
                      <a:pt x="444" y="425"/>
                      <a:pt x="445" y="422"/>
                      <a:pt x="447" y="419"/>
                    </a:cubicBezTo>
                    <a:cubicBezTo>
                      <a:pt x="496" y="379"/>
                      <a:pt x="538" y="332"/>
                      <a:pt x="582" y="286"/>
                    </a:cubicBezTo>
                    <a:cubicBezTo>
                      <a:pt x="610" y="258"/>
                      <a:pt x="638" y="229"/>
                      <a:pt x="666" y="201"/>
                    </a:cubicBezTo>
                    <a:cubicBezTo>
                      <a:pt x="703" y="160"/>
                      <a:pt x="744" y="122"/>
                      <a:pt x="781" y="80"/>
                    </a:cubicBezTo>
                    <a:cubicBezTo>
                      <a:pt x="808" y="54"/>
                      <a:pt x="832" y="26"/>
                      <a:pt x="860" y="0"/>
                    </a:cubicBezTo>
                    <a:cubicBezTo>
                      <a:pt x="889" y="0"/>
                      <a:pt x="889" y="0"/>
                      <a:pt x="889" y="0"/>
                    </a:cubicBezTo>
                    <a:cubicBezTo>
                      <a:pt x="878" y="8"/>
                      <a:pt x="869" y="19"/>
                      <a:pt x="860" y="30"/>
                    </a:cubicBezTo>
                    <a:cubicBezTo>
                      <a:pt x="863" y="30"/>
                      <a:pt x="868" y="30"/>
                      <a:pt x="870" y="31"/>
                    </a:cubicBezTo>
                    <a:cubicBezTo>
                      <a:pt x="870" y="29"/>
                      <a:pt x="870" y="24"/>
                      <a:pt x="870" y="22"/>
                    </a:cubicBezTo>
                    <a:cubicBezTo>
                      <a:pt x="872" y="22"/>
                      <a:pt x="877" y="21"/>
                      <a:pt x="879" y="21"/>
                    </a:cubicBezTo>
                    <a:cubicBezTo>
                      <a:pt x="884" y="14"/>
                      <a:pt x="890" y="6"/>
                      <a:pt x="896" y="0"/>
                    </a:cubicBezTo>
                    <a:cubicBezTo>
                      <a:pt x="948" y="0"/>
                      <a:pt x="948" y="0"/>
                      <a:pt x="948" y="0"/>
                    </a:cubicBezTo>
                    <a:cubicBezTo>
                      <a:pt x="921" y="21"/>
                      <a:pt x="900" y="48"/>
                      <a:pt x="874" y="70"/>
                    </a:cubicBezTo>
                    <a:cubicBezTo>
                      <a:pt x="578" y="365"/>
                      <a:pt x="314" y="691"/>
                      <a:pt x="0" y="966"/>
                    </a:cubicBezTo>
                    <a:cubicBezTo>
                      <a:pt x="0" y="933"/>
                      <a:pt x="0" y="933"/>
                      <a:pt x="0" y="933"/>
                    </a:cubicBezTo>
                    <a:cubicBezTo>
                      <a:pt x="32" y="894"/>
                      <a:pt x="66" y="857"/>
                      <a:pt x="102" y="822"/>
                    </a:cubicBezTo>
                    <a:cubicBezTo>
                      <a:pt x="135" y="783"/>
                      <a:pt x="173" y="749"/>
                      <a:pt x="208" y="712"/>
                    </a:cubicBezTo>
                    <a:cubicBezTo>
                      <a:pt x="231" y="692"/>
                      <a:pt x="253" y="671"/>
                      <a:pt x="273" y="649"/>
                    </a:cubicBezTo>
                    <a:cubicBezTo>
                      <a:pt x="333" y="590"/>
                      <a:pt x="393" y="531"/>
                      <a:pt x="450" y="470"/>
                    </a:cubicBezTo>
                    <a:cubicBezTo>
                      <a:pt x="474" y="442"/>
                      <a:pt x="500" y="416"/>
                      <a:pt x="524" y="388"/>
                    </a:cubicBezTo>
                    <a:cubicBezTo>
                      <a:pt x="542" y="372"/>
                      <a:pt x="556" y="352"/>
                      <a:pt x="573" y="336"/>
                    </a:cubicBezTo>
                    <a:cubicBezTo>
                      <a:pt x="574" y="334"/>
                      <a:pt x="574" y="330"/>
                      <a:pt x="574" y="328"/>
                    </a:cubicBezTo>
                    <a:cubicBezTo>
                      <a:pt x="582" y="322"/>
                      <a:pt x="589" y="316"/>
                      <a:pt x="595" y="308"/>
                    </a:cubicBezTo>
                    <a:cubicBezTo>
                      <a:pt x="582" y="317"/>
                      <a:pt x="572" y="330"/>
                      <a:pt x="559" y="339"/>
                    </a:cubicBezTo>
                    <a:cubicBezTo>
                      <a:pt x="545" y="351"/>
                      <a:pt x="531" y="364"/>
                      <a:pt x="519" y="379"/>
                    </a:cubicBezTo>
                    <a:cubicBezTo>
                      <a:pt x="503" y="394"/>
                      <a:pt x="489" y="411"/>
                      <a:pt x="473" y="425"/>
                    </a:cubicBezTo>
                    <a:cubicBezTo>
                      <a:pt x="438" y="457"/>
                      <a:pt x="407" y="492"/>
                      <a:pt x="372" y="524"/>
                    </a:cubicBezTo>
                    <a:cubicBezTo>
                      <a:pt x="349" y="546"/>
                      <a:pt x="327" y="570"/>
                      <a:pt x="302" y="590"/>
                    </a:cubicBezTo>
                    <a:cubicBezTo>
                      <a:pt x="253" y="637"/>
                      <a:pt x="202" y="682"/>
                      <a:pt x="152" y="727"/>
                    </a:cubicBezTo>
                    <a:cubicBezTo>
                      <a:pt x="109" y="762"/>
                      <a:pt x="73" y="804"/>
                      <a:pt x="36" y="844"/>
                    </a:cubicBezTo>
                    <a:cubicBezTo>
                      <a:pt x="24" y="857"/>
                      <a:pt x="11" y="869"/>
                      <a:pt x="0" y="883"/>
                    </a:cubicBezTo>
                    <a:cubicBezTo>
                      <a:pt x="0" y="830"/>
                      <a:pt x="0" y="830"/>
                      <a:pt x="0" y="830"/>
                    </a:cubicBezTo>
                    <a:cubicBezTo>
                      <a:pt x="42" y="791"/>
                      <a:pt x="90" y="760"/>
                      <a:pt x="127" y="716"/>
                    </a:cubicBezTo>
                    <a:cubicBezTo>
                      <a:pt x="156" y="687"/>
                      <a:pt x="185" y="659"/>
                      <a:pt x="212" y="628"/>
                    </a:cubicBezTo>
                    <a:cubicBezTo>
                      <a:pt x="295" y="546"/>
                      <a:pt x="375" y="463"/>
                      <a:pt x="452" y="376"/>
                    </a:cubicBezTo>
                    <a:cubicBezTo>
                      <a:pt x="545" y="268"/>
                      <a:pt x="637" y="159"/>
                      <a:pt x="736" y="56"/>
                    </a:cubicBezTo>
                    <a:cubicBezTo>
                      <a:pt x="753" y="36"/>
                      <a:pt x="772" y="18"/>
                      <a:pt x="79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29" name="Freeform 10"/>
              <p:cNvSpPr>
                <a:spLocks/>
              </p:cNvSpPr>
              <p:nvPr/>
            </p:nvSpPr>
            <p:spPr bwMode="auto">
              <a:xfrm>
                <a:off x="2806" y="2798"/>
                <a:ext cx="618" cy="649"/>
              </a:xfrm>
              <a:custGeom>
                <a:avLst/>
                <a:gdLst>
                  <a:gd name="T0" fmla="*/ 986 w 1009"/>
                  <a:gd name="T1" fmla="*/ 0 h 1058"/>
                  <a:gd name="T2" fmla="*/ 1009 w 1009"/>
                  <a:gd name="T3" fmla="*/ 0 h 1058"/>
                  <a:gd name="T4" fmla="*/ 817 w 1009"/>
                  <a:gd name="T5" fmla="*/ 186 h 1058"/>
                  <a:gd name="T6" fmla="*/ 478 w 1009"/>
                  <a:gd name="T7" fmla="*/ 546 h 1058"/>
                  <a:gd name="T8" fmla="*/ 180 w 1009"/>
                  <a:gd name="T9" fmla="*/ 851 h 1058"/>
                  <a:gd name="T10" fmla="*/ 0 w 1009"/>
                  <a:gd name="T11" fmla="*/ 1058 h 1058"/>
                  <a:gd name="T12" fmla="*/ 0 w 1009"/>
                  <a:gd name="T13" fmla="*/ 1027 h 1058"/>
                  <a:gd name="T14" fmla="*/ 33 w 1009"/>
                  <a:gd name="T15" fmla="*/ 985 h 1058"/>
                  <a:gd name="T16" fmla="*/ 379 w 1009"/>
                  <a:gd name="T17" fmla="*/ 623 h 1058"/>
                  <a:gd name="T18" fmla="*/ 447 w 1009"/>
                  <a:gd name="T19" fmla="*/ 551 h 1058"/>
                  <a:gd name="T20" fmla="*/ 584 w 1009"/>
                  <a:gd name="T21" fmla="*/ 400 h 1058"/>
                  <a:gd name="T22" fmla="*/ 720 w 1009"/>
                  <a:gd name="T23" fmla="*/ 260 h 1058"/>
                  <a:gd name="T24" fmla="*/ 986 w 1009"/>
                  <a:gd name="T25" fmla="*/ 0 h 10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9" h="1058">
                    <a:moveTo>
                      <a:pt x="986" y="0"/>
                    </a:moveTo>
                    <a:cubicBezTo>
                      <a:pt x="1009" y="0"/>
                      <a:pt x="1009" y="0"/>
                      <a:pt x="1009" y="0"/>
                    </a:cubicBezTo>
                    <a:cubicBezTo>
                      <a:pt x="942" y="59"/>
                      <a:pt x="880" y="123"/>
                      <a:pt x="817" y="186"/>
                    </a:cubicBezTo>
                    <a:cubicBezTo>
                      <a:pt x="701" y="302"/>
                      <a:pt x="590" y="425"/>
                      <a:pt x="478" y="546"/>
                    </a:cubicBezTo>
                    <a:cubicBezTo>
                      <a:pt x="382" y="651"/>
                      <a:pt x="277" y="748"/>
                      <a:pt x="180" y="851"/>
                    </a:cubicBezTo>
                    <a:cubicBezTo>
                      <a:pt x="117" y="918"/>
                      <a:pt x="55" y="985"/>
                      <a:pt x="0" y="1058"/>
                    </a:cubicBezTo>
                    <a:cubicBezTo>
                      <a:pt x="0" y="1027"/>
                      <a:pt x="0" y="1027"/>
                      <a:pt x="0" y="1027"/>
                    </a:cubicBezTo>
                    <a:cubicBezTo>
                      <a:pt x="8" y="1011"/>
                      <a:pt x="22" y="999"/>
                      <a:pt x="33" y="985"/>
                    </a:cubicBezTo>
                    <a:cubicBezTo>
                      <a:pt x="141" y="857"/>
                      <a:pt x="262" y="742"/>
                      <a:pt x="379" y="623"/>
                    </a:cubicBezTo>
                    <a:cubicBezTo>
                      <a:pt x="401" y="598"/>
                      <a:pt x="425" y="575"/>
                      <a:pt x="447" y="551"/>
                    </a:cubicBezTo>
                    <a:cubicBezTo>
                      <a:pt x="493" y="501"/>
                      <a:pt x="538" y="450"/>
                      <a:pt x="584" y="400"/>
                    </a:cubicBezTo>
                    <a:cubicBezTo>
                      <a:pt x="630" y="354"/>
                      <a:pt x="673" y="305"/>
                      <a:pt x="720" y="260"/>
                    </a:cubicBezTo>
                    <a:cubicBezTo>
                      <a:pt x="806" y="171"/>
                      <a:pt x="895" y="85"/>
                      <a:pt x="98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0" name="Freeform 11"/>
              <p:cNvSpPr>
                <a:spLocks/>
              </p:cNvSpPr>
              <p:nvPr/>
            </p:nvSpPr>
            <p:spPr bwMode="auto">
              <a:xfrm>
                <a:off x="2806" y="2798"/>
                <a:ext cx="652" cy="687"/>
              </a:xfrm>
              <a:custGeom>
                <a:avLst/>
                <a:gdLst>
                  <a:gd name="T0" fmla="*/ 1036 w 1064"/>
                  <a:gd name="T1" fmla="*/ 0 h 1120"/>
                  <a:gd name="T2" fmla="*/ 1064 w 1064"/>
                  <a:gd name="T3" fmla="*/ 0 h 1120"/>
                  <a:gd name="T4" fmla="*/ 884 w 1064"/>
                  <a:gd name="T5" fmla="*/ 168 h 1120"/>
                  <a:gd name="T6" fmla="*/ 782 w 1064"/>
                  <a:gd name="T7" fmla="*/ 270 h 1120"/>
                  <a:gd name="T8" fmla="*/ 383 w 1064"/>
                  <a:gd name="T9" fmla="*/ 715 h 1120"/>
                  <a:gd name="T10" fmla="*/ 321 w 1064"/>
                  <a:gd name="T11" fmla="*/ 789 h 1120"/>
                  <a:gd name="T12" fmla="*/ 207 w 1064"/>
                  <a:gd name="T13" fmla="*/ 923 h 1120"/>
                  <a:gd name="T14" fmla="*/ 15 w 1064"/>
                  <a:gd name="T15" fmla="*/ 1120 h 1120"/>
                  <a:gd name="T16" fmla="*/ 0 w 1064"/>
                  <a:gd name="T17" fmla="*/ 1120 h 1120"/>
                  <a:gd name="T18" fmla="*/ 0 w 1064"/>
                  <a:gd name="T19" fmla="*/ 1110 h 1120"/>
                  <a:gd name="T20" fmla="*/ 35 w 1064"/>
                  <a:gd name="T21" fmla="*/ 1075 h 1120"/>
                  <a:gd name="T22" fmla="*/ 510 w 1064"/>
                  <a:gd name="T23" fmla="*/ 534 h 1120"/>
                  <a:gd name="T24" fmla="*/ 1036 w 1064"/>
                  <a:gd name="T25"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4" h="1120">
                    <a:moveTo>
                      <a:pt x="1036" y="0"/>
                    </a:moveTo>
                    <a:cubicBezTo>
                      <a:pt x="1064" y="0"/>
                      <a:pt x="1064" y="0"/>
                      <a:pt x="1064" y="0"/>
                    </a:cubicBezTo>
                    <a:cubicBezTo>
                      <a:pt x="1002" y="53"/>
                      <a:pt x="945" y="113"/>
                      <a:pt x="884" y="168"/>
                    </a:cubicBezTo>
                    <a:cubicBezTo>
                      <a:pt x="851" y="203"/>
                      <a:pt x="814" y="234"/>
                      <a:pt x="782" y="270"/>
                    </a:cubicBezTo>
                    <a:cubicBezTo>
                      <a:pt x="642" y="412"/>
                      <a:pt x="509" y="560"/>
                      <a:pt x="383" y="715"/>
                    </a:cubicBezTo>
                    <a:cubicBezTo>
                      <a:pt x="361" y="739"/>
                      <a:pt x="342" y="764"/>
                      <a:pt x="321" y="789"/>
                    </a:cubicBezTo>
                    <a:cubicBezTo>
                      <a:pt x="282" y="833"/>
                      <a:pt x="247" y="880"/>
                      <a:pt x="207" y="923"/>
                    </a:cubicBezTo>
                    <a:cubicBezTo>
                      <a:pt x="146" y="992"/>
                      <a:pt x="84" y="1059"/>
                      <a:pt x="15" y="1120"/>
                    </a:cubicBezTo>
                    <a:cubicBezTo>
                      <a:pt x="0" y="1120"/>
                      <a:pt x="0" y="1120"/>
                      <a:pt x="0" y="1120"/>
                    </a:cubicBezTo>
                    <a:cubicBezTo>
                      <a:pt x="0" y="1110"/>
                      <a:pt x="0" y="1110"/>
                      <a:pt x="0" y="1110"/>
                    </a:cubicBezTo>
                    <a:cubicBezTo>
                      <a:pt x="9" y="1097"/>
                      <a:pt x="23" y="1086"/>
                      <a:pt x="35" y="1075"/>
                    </a:cubicBezTo>
                    <a:cubicBezTo>
                      <a:pt x="208" y="908"/>
                      <a:pt x="351" y="713"/>
                      <a:pt x="510" y="534"/>
                    </a:cubicBezTo>
                    <a:cubicBezTo>
                      <a:pt x="677" y="348"/>
                      <a:pt x="852" y="169"/>
                      <a:pt x="103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1" name="Freeform 12"/>
              <p:cNvSpPr>
                <a:spLocks/>
              </p:cNvSpPr>
              <p:nvPr/>
            </p:nvSpPr>
            <p:spPr bwMode="auto">
              <a:xfrm>
                <a:off x="2877" y="2798"/>
                <a:ext cx="643" cy="687"/>
              </a:xfrm>
              <a:custGeom>
                <a:avLst/>
                <a:gdLst>
                  <a:gd name="T0" fmla="*/ 1020 w 1049"/>
                  <a:gd name="T1" fmla="*/ 0 h 1120"/>
                  <a:gd name="T2" fmla="*/ 1049 w 1049"/>
                  <a:gd name="T3" fmla="*/ 0 h 1120"/>
                  <a:gd name="T4" fmla="*/ 881 w 1049"/>
                  <a:gd name="T5" fmla="*/ 145 h 1120"/>
                  <a:gd name="T6" fmla="*/ 778 w 1049"/>
                  <a:gd name="T7" fmla="*/ 238 h 1120"/>
                  <a:gd name="T8" fmla="*/ 698 w 1049"/>
                  <a:gd name="T9" fmla="*/ 310 h 1120"/>
                  <a:gd name="T10" fmla="*/ 88 w 1049"/>
                  <a:gd name="T11" fmla="*/ 1012 h 1120"/>
                  <a:gd name="T12" fmla="*/ 23 w 1049"/>
                  <a:gd name="T13" fmla="*/ 1120 h 1120"/>
                  <a:gd name="T14" fmla="*/ 0 w 1049"/>
                  <a:gd name="T15" fmla="*/ 1120 h 1120"/>
                  <a:gd name="T16" fmla="*/ 381 w 1049"/>
                  <a:gd name="T17" fmla="*/ 602 h 1120"/>
                  <a:gd name="T18" fmla="*/ 642 w 1049"/>
                  <a:gd name="T19" fmla="*/ 338 h 1120"/>
                  <a:gd name="T20" fmla="*/ 1020 w 1049"/>
                  <a:gd name="T21" fmla="*/ 0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9" h="1120">
                    <a:moveTo>
                      <a:pt x="1020" y="0"/>
                    </a:moveTo>
                    <a:cubicBezTo>
                      <a:pt x="1049" y="0"/>
                      <a:pt x="1049" y="0"/>
                      <a:pt x="1049" y="0"/>
                    </a:cubicBezTo>
                    <a:cubicBezTo>
                      <a:pt x="991" y="46"/>
                      <a:pt x="937" y="97"/>
                      <a:pt x="881" y="145"/>
                    </a:cubicBezTo>
                    <a:cubicBezTo>
                      <a:pt x="847" y="176"/>
                      <a:pt x="811" y="205"/>
                      <a:pt x="778" y="238"/>
                    </a:cubicBezTo>
                    <a:cubicBezTo>
                      <a:pt x="750" y="260"/>
                      <a:pt x="726" y="287"/>
                      <a:pt x="698" y="310"/>
                    </a:cubicBezTo>
                    <a:cubicBezTo>
                      <a:pt x="473" y="523"/>
                      <a:pt x="254" y="748"/>
                      <a:pt x="88" y="1012"/>
                    </a:cubicBezTo>
                    <a:cubicBezTo>
                      <a:pt x="64" y="1047"/>
                      <a:pt x="46" y="1085"/>
                      <a:pt x="23" y="1120"/>
                    </a:cubicBezTo>
                    <a:cubicBezTo>
                      <a:pt x="0" y="1120"/>
                      <a:pt x="0" y="1120"/>
                      <a:pt x="0" y="1120"/>
                    </a:cubicBezTo>
                    <a:cubicBezTo>
                      <a:pt x="103" y="931"/>
                      <a:pt x="236" y="760"/>
                      <a:pt x="381" y="602"/>
                    </a:cubicBezTo>
                    <a:cubicBezTo>
                      <a:pt x="464" y="509"/>
                      <a:pt x="552" y="423"/>
                      <a:pt x="642" y="338"/>
                    </a:cubicBezTo>
                    <a:cubicBezTo>
                      <a:pt x="764" y="221"/>
                      <a:pt x="892" y="109"/>
                      <a:pt x="102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2" name="Freeform 13"/>
              <p:cNvSpPr>
                <a:spLocks noEditPoints="1"/>
              </p:cNvSpPr>
              <p:nvPr/>
            </p:nvSpPr>
            <p:spPr bwMode="auto">
              <a:xfrm>
                <a:off x="2905" y="2798"/>
                <a:ext cx="636" cy="687"/>
              </a:xfrm>
              <a:custGeom>
                <a:avLst/>
                <a:gdLst>
                  <a:gd name="T0" fmla="*/ 1019 w 1039"/>
                  <a:gd name="T1" fmla="*/ 0 h 1120"/>
                  <a:gd name="T2" fmla="*/ 1039 w 1039"/>
                  <a:gd name="T3" fmla="*/ 0 h 1120"/>
                  <a:gd name="T4" fmla="*/ 1039 w 1039"/>
                  <a:gd name="T5" fmla="*/ 8 h 1120"/>
                  <a:gd name="T6" fmla="*/ 930 w 1039"/>
                  <a:gd name="T7" fmla="*/ 115 h 1120"/>
                  <a:gd name="T8" fmla="*/ 701 w 1039"/>
                  <a:gd name="T9" fmla="*/ 342 h 1120"/>
                  <a:gd name="T10" fmla="*/ 425 w 1039"/>
                  <a:gd name="T11" fmla="*/ 638 h 1120"/>
                  <a:gd name="T12" fmla="*/ 54 w 1039"/>
                  <a:gd name="T13" fmla="*/ 1087 h 1120"/>
                  <a:gd name="T14" fmla="*/ 32 w 1039"/>
                  <a:gd name="T15" fmla="*/ 1120 h 1120"/>
                  <a:gd name="T16" fmla="*/ 71 w 1039"/>
                  <a:gd name="T17" fmla="*/ 1085 h 1120"/>
                  <a:gd name="T18" fmla="*/ 237 w 1039"/>
                  <a:gd name="T19" fmla="*/ 894 h 1120"/>
                  <a:gd name="T20" fmla="*/ 378 w 1039"/>
                  <a:gd name="T21" fmla="*/ 739 h 1120"/>
                  <a:gd name="T22" fmla="*/ 958 w 1039"/>
                  <a:gd name="T23" fmla="*/ 171 h 1120"/>
                  <a:gd name="T24" fmla="*/ 1039 w 1039"/>
                  <a:gd name="T25" fmla="*/ 95 h 1120"/>
                  <a:gd name="T26" fmla="*/ 1039 w 1039"/>
                  <a:gd name="T27" fmla="*/ 124 h 1120"/>
                  <a:gd name="T28" fmla="*/ 829 w 1039"/>
                  <a:gd name="T29" fmla="*/ 326 h 1120"/>
                  <a:gd name="T30" fmla="*/ 566 w 1039"/>
                  <a:gd name="T31" fmla="*/ 619 h 1120"/>
                  <a:gd name="T32" fmla="*/ 259 w 1039"/>
                  <a:gd name="T33" fmla="*/ 960 h 1120"/>
                  <a:gd name="T34" fmla="*/ 141 w 1039"/>
                  <a:gd name="T35" fmla="*/ 1066 h 1120"/>
                  <a:gd name="T36" fmla="*/ 100 w 1039"/>
                  <a:gd name="T37" fmla="*/ 1120 h 1120"/>
                  <a:gd name="T38" fmla="*/ 0 w 1039"/>
                  <a:gd name="T39" fmla="*/ 1120 h 1120"/>
                  <a:gd name="T40" fmla="*/ 99 w 1039"/>
                  <a:gd name="T41" fmla="*/ 1004 h 1120"/>
                  <a:gd name="T42" fmla="*/ 462 w 1039"/>
                  <a:gd name="T43" fmla="*/ 567 h 1120"/>
                  <a:gd name="T44" fmla="*/ 699 w 1039"/>
                  <a:gd name="T45" fmla="*/ 316 h 1120"/>
                  <a:gd name="T46" fmla="*/ 758 w 1039"/>
                  <a:gd name="T47" fmla="*/ 255 h 1120"/>
                  <a:gd name="T48" fmla="*/ 888 w 1039"/>
                  <a:gd name="T49" fmla="*/ 125 h 1120"/>
                  <a:gd name="T50" fmla="*/ 968 w 1039"/>
                  <a:gd name="T51" fmla="*/ 49 h 1120"/>
                  <a:gd name="T52" fmla="*/ 1019 w 1039"/>
                  <a:gd name="T53" fmla="*/ 0 h 1120"/>
                  <a:gd name="T54" fmla="*/ 475 w 1039"/>
                  <a:gd name="T55" fmla="*/ 676 h 1120"/>
                  <a:gd name="T56" fmla="*/ 412 w 1039"/>
                  <a:gd name="T57" fmla="*/ 741 h 1120"/>
                  <a:gd name="T58" fmla="*/ 215 w 1039"/>
                  <a:gd name="T59" fmla="*/ 960 h 1120"/>
                  <a:gd name="T60" fmla="*/ 203 w 1039"/>
                  <a:gd name="T61" fmla="*/ 987 h 1120"/>
                  <a:gd name="T62" fmla="*/ 262 w 1039"/>
                  <a:gd name="T63" fmla="*/ 931 h 1120"/>
                  <a:gd name="T64" fmla="*/ 347 w 1039"/>
                  <a:gd name="T65" fmla="*/ 840 h 1120"/>
                  <a:gd name="T66" fmla="*/ 490 w 1039"/>
                  <a:gd name="T67" fmla="*/ 675 h 1120"/>
                  <a:gd name="T68" fmla="*/ 510 w 1039"/>
                  <a:gd name="T69" fmla="*/ 648 h 1120"/>
                  <a:gd name="T70" fmla="*/ 518 w 1039"/>
                  <a:gd name="T71" fmla="*/ 640 h 1120"/>
                  <a:gd name="T72" fmla="*/ 475 w 1039"/>
                  <a:gd name="T73" fmla="*/ 676 h 1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39" h="1120">
                    <a:moveTo>
                      <a:pt x="1019" y="0"/>
                    </a:moveTo>
                    <a:cubicBezTo>
                      <a:pt x="1039" y="0"/>
                      <a:pt x="1039" y="0"/>
                      <a:pt x="1039" y="0"/>
                    </a:cubicBezTo>
                    <a:cubicBezTo>
                      <a:pt x="1039" y="8"/>
                      <a:pt x="1039" y="8"/>
                      <a:pt x="1039" y="8"/>
                    </a:cubicBezTo>
                    <a:cubicBezTo>
                      <a:pt x="1003" y="44"/>
                      <a:pt x="965" y="78"/>
                      <a:pt x="930" y="115"/>
                    </a:cubicBezTo>
                    <a:cubicBezTo>
                      <a:pt x="852" y="189"/>
                      <a:pt x="777" y="266"/>
                      <a:pt x="701" y="342"/>
                    </a:cubicBezTo>
                    <a:cubicBezTo>
                      <a:pt x="606" y="438"/>
                      <a:pt x="514" y="536"/>
                      <a:pt x="425" y="638"/>
                    </a:cubicBezTo>
                    <a:cubicBezTo>
                      <a:pt x="299" y="786"/>
                      <a:pt x="183" y="942"/>
                      <a:pt x="54" y="1087"/>
                    </a:cubicBezTo>
                    <a:cubicBezTo>
                      <a:pt x="46" y="1098"/>
                      <a:pt x="32" y="1105"/>
                      <a:pt x="32" y="1120"/>
                    </a:cubicBezTo>
                    <a:cubicBezTo>
                      <a:pt x="50" y="1116"/>
                      <a:pt x="60" y="1098"/>
                      <a:pt x="71" y="1085"/>
                    </a:cubicBezTo>
                    <a:cubicBezTo>
                      <a:pt x="126" y="1020"/>
                      <a:pt x="181" y="957"/>
                      <a:pt x="237" y="894"/>
                    </a:cubicBezTo>
                    <a:cubicBezTo>
                      <a:pt x="282" y="840"/>
                      <a:pt x="331" y="791"/>
                      <a:pt x="378" y="739"/>
                    </a:cubicBezTo>
                    <a:cubicBezTo>
                      <a:pt x="563" y="542"/>
                      <a:pt x="756" y="351"/>
                      <a:pt x="958" y="171"/>
                    </a:cubicBezTo>
                    <a:cubicBezTo>
                      <a:pt x="985" y="146"/>
                      <a:pt x="1014" y="122"/>
                      <a:pt x="1039" y="95"/>
                    </a:cubicBezTo>
                    <a:cubicBezTo>
                      <a:pt x="1039" y="124"/>
                      <a:pt x="1039" y="124"/>
                      <a:pt x="1039" y="124"/>
                    </a:cubicBezTo>
                    <a:cubicBezTo>
                      <a:pt x="969" y="191"/>
                      <a:pt x="897" y="257"/>
                      <a:pt x="829" y="326"/>
                    </a:cubicBezTo>
                    <a:cubicBezTo>
                      <a:pt x="736" y="419"/>
                      <a:pt x="651" y="519"/>
                      <a:pt x="566" y="619"/>
                    </a:cubicBezTo>
                    <a:cubicBezTo>
                      <a:pt x="468" y="736"/>
                      <a:pt x="368" y="852"/>
                      <a:pt x="259" y="960"/>
                    </a:cubicBezTo>
                    <a:cubicBezTo>
                      <a:pt x="222" y="998"/>
                      <a:pt x="182" y="1033"/>
                      <a:pt x="141" y="1066"/>
                    </a:cubicBezTo>
                    <a:cubicBezTo>
                      <a:pt x="123" y="1081"/>
                      <a:pt x="114" y="1102"/>
                      <a:pt x="100" y="1120"/>
                    </a:cubicBezTo>
                    <a:cubicBezTo>
                      <a:pt x="0" y="1120"/>
                      <a:pt x="0" y="1120"/>
                      <a:pt x="0" y="1120"/>
                    </a:cubicBezTo>
                    <a:cubicBezTo>
                      <a:pt x="32" y="1081"/>
                      <a:pt x="68" y="1044"/>
                      <a:pt x="99" y="1004"/>
                    </a:cubicBezTo>
                    <a:cubicBezTo>
                      <a:pt x="221" y="859"/>
                      <a:pt x="332" y="705"/>
                      <a:pt x="462" y="567"/>
                    </a:cubicBezTo>
                    <a:cubicBezTo>
                      <a:pt x="540" y="482"/>
                      <a:pt x="619" y="399"/>
                      <a:pt x="699" y="316"/>
                    </a:cubicBezTo>
                    <a:cubicBezTo>
                      <a:pt x="719" y="296"/>
                      <a:pt x="739" y="276"/>
                      <a:pt x="758" y="255"/>
                    </a:cubicBezTo>
                    <a:cubicBezTo>
                      <a:pt x="802" y="213"/>
                      <a:pt x="844" y="168"/>
                      <a:pt x="888" y="125"/>
                    </a:cubicBezTo>
                    <a:cubicBezTo>
                      <a:pt x="916" y="101"/>
                      <a:pt x="940" y="73"/>
                      <a:pt x="968" y="49"/>
                    </a:cubicBezTo>
                    <a:cubicBezTo>
                      <a:pt x="985" y="33"/>
                      <a:pt x="999" y="13"/>
                      <a:pt x="1019" y="0"/>
                    </a:cubicBezTo>
                    <a:close/>
                    <a:moveTo>
                      <a:pt x="475" y="676"/>
                    </a:moveTo>
                    <a:cubicBezTo>
                      <a:pt x="454" y="698"/>
                      <a:pt x="431" y="718"/>
                      <a:pt x="412" y="741"/>
                    </a:cubicBezTo>
                    <a:cubicBezTo>
                      <a:pt x="343" y="811"/>
                      <a:pt x="278" y="885"/>
                      <a:pt x="215" y="960"/>
                    </a:cubicBezTo>
                    <a:cubicBezTo>
                      <a:pt x="209" y="968"/>
                      <a:pt x="202" y="976"/>
                      <a:pt x="203" y="987"/>
                    </a:cubicBezTo>
                    <a:cubicBezTo>
                      <a:pt x="226" y="972"/>
                      <a:pt x="243" y="951"/>
                      <a:pt x="262" y="931"/>
                    </a:cubicBezTo>
                    <a:cubicBezTo>
                      <a:pt x="292" y="902"/>
                      <a:pt x="318" y="869"/>
                      <a:pt x="347" y="840"/>
                    </a:cubicBezTo>
                    <a:cubicBezTo>
                      <a:pt x="395" y="785"/>
                      <a:pt x="445" y="732"/>
                      <a:pt x="490" y="675"/>
                    </a:cubicBezTo>
                    <a:cubicBezTo>
                      <a:pt x="496" y="665"/>
                      <a:pt x="507" y="659"/>
                      <a:pt x="510" y="648"/>
                    </a:cubicBezTo>
                    <a:cubicBezTo>
                      <a:pt x="513" y="645"/>
                      <a:pt x="516" y="643"/>
                      <a:pt x="518" y="640"/>
                    </a:cubicBezTo>
                    <a:cubicBezTo>
                      <a:pt x="502" y="650"/>
                      <a:pt x="488" y="662"/>
                      <a:pt x="475" y="6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3" name="Freeform 14"/>
              <p:cNvSpPr>
                <a:spLocks noEditPoints="1"/>
              </p:cNvSpPr>
              <p:nvPr/>
            </p:nvSpPr>
            <p:spPr bwMode="auto">
              <a:xfrm>
                <a:off x="2996" y="2903"/>
                <a:ext cx="545" cy="582"/>
              </a:xfrm>
              <a:custGeom>
                <a:avLst/>
                <a:gdLst>
                  <a:gd name="T0" fmla="*/ 823 w 890"/>
                  <a:gd name="T1" fmla="*/ 66 h 949"/>
                  <a:gd name="T2" fmla="*/ 890 w 890"/>
                  <a:gd name="T3" fmla="*/ 0 h 949"/>
                  <a:gd name="T4" fmla="*/ 890 w 890"/>
                  <a:gd name="T5" fmla="*/ 24 h 949"/>
                  <a:gd name="T6" fmla="*/ 724 w 890"/>
                  <a:gd name="T7" fmla="*/ 187 h 949"/>
                  <a:gd name="T8" fmla="*/ 616 w 890"/>
                  <a:gd name="T9" fmla="*/ 299 h 949"/>
                  <a:gd name="T10" fmla="*/ 555 w 890"/>
                  <a:gd name="T11" fmla="*/ 375 h 949"/>
                  <a:gd name="T12" fmla="*/ 669 w 890"/>
                  <a:gd name="T13" fmla="*/ 265 h 949"/>
                  <a:gd name="T14" fmla="*/ 778 w 890"/>
                  <a:gd name="T15" fmla="*/ 156 h 949"/>
                  <a:gd name="T16" fmla="*/ 890 w 890"/>
                  <a:gd name="T17" fmla="*/ 41 h 949"/>
                  <a:gd name="T18" fmla="*/ 890 w 890"/>
                  <a:gd name="T19" fmla="*/ 73 h 949"/>
                  <a:gd name="T20" fmla="*/ 811 w 890"/>
                  <a:gd name="T21" fmla="*/ 150 h 949"/>
                  <a:gd name="T22" fmla="*/ 711 w 890"/>
                  <a:gd name="T23" fmla="*/ 254 h 949"/>
                  <a:gd name="T24" fmla="*/ 695 w 890"/>
                  <a:gd name="T25" fmla="*/ 270 h 949"/>
                  <a:gd name="T26" fmla="*/ 666 w 890"/>
                  <a:gd name="T27" fmla="*/ 304 h 949"/>
                  <a:gd name="T28" fmla="*/ 716 w 890"/>
                  <a:gd name="T29" fmla="*/ 262 h 949"/>
                  <a:gd name="T30" fmla="*/ 890 w 890"/>
                  <a:gd name="T31" fmla="*/ 104 h 949"/>
                  <a:gd name="T32" fmla="*/ 890 w 890"/>
                  <a:gd name="T33" fmla="*/ 196 h 949"/>
                  <a:gd name="T34" fmla="*/ 792 w 890"/>
                  <a:gd name="T35" fmla="*/ 291 h 949"/>
                  <a:gd name="T36" fmla="*/ 673 w 890"/>
                  <a:gd name="T37" fmla="*/ 408 h 949"/>
                  <a:gd name="T38" fmla="*/ 306 w 890"/>
                  <a:gd name="T39" fmla="*/ 805 h 949"/>
                  <a:gd name="T40" fmla="*/ 202 w 890"/>
                  <a:gd name="T41" fmla="*/ 909 h 949"/>
                  <a:gd name="T42" fmla="*/ 159 w 890"/>
                  <a:gd name="T43" fmla="*/ 949 h 949"/>
                  <a:gd name="T44" fmla="*/ 94 w 890"/>
                  <a:gd name="T45" fmla="*/ 949 h 949"/>
                  <a:gd name="T46" fmla="*/ 170 w 890"/>
                  <a:gd name="T47" fmla="*/ 876 h 949"/>
                  <a:gd name="T48" fmla="*/ 217 w 890"/>
                  <a:gd name="T49" fmla="*/ 824 h 949"/>
                  <a:gd name="T50" fmla="*/ 537 w 890"/>
                  <a:gd name="T51" fmla="*/ 480 h 949"/>
                  <a:gd name="T52" fmla="*/ 593 w 890"/>
                  <a:gd name="T53" fmla="*/ 424 h 949"/>
                  <a:gd name="T54" fmla="*/ 660 w 890"/>
                  <a:gd name="T55" fmla="*/ 359 h 949"/>
                  <a:gd name="T56" fmla="*/ 715 w 890"/>
                  <a:gd name="T57" fmla="*/ 306 h 949"/>
                  <a:gd name="T58" fmla="*/ 866 w 890"/>
                  <a:gd name="T59" fmla="*/ 165 h 949"/>
                  <a:gd name="T60" fmla="*/ 886 w 890"/>
                  <a:gd name="T61" fmla="*/ 138 h 949"/>
                  <a:gd name="T62" fmla="*/ 853 w 890"/>
                  <a:gd name="T63" fmla="*/ 163 h 949"/>
                  <a:gd name="T64" fmla="*/ 445 w 890"/>
                  <a:gd name="T65" fmla="*/ 548 h 949"/>
                  <a:gd name="T66" fmla="*/ 367 w 890"/>
                  <a:gd name="T67" fmla="*/ 631 h 949"/>
                  <a:gd name="T68" fmla="*/ 158 w 890"/>
                  <a:gd name="T69" fmla="*/ 857 h 949"/>
                  <a:gd name="T70" fmla="*/ 71 w 890"/>
                  <a:gd name="T71" fmla="*/ 949 h 949"/>
                  <a:gd name="T72" fmla="*/ 0 w 890"/>
                  <a:gd name="T73" fmla="*/ 949 h 949"/>
                  <a:gd name="T74" fmla="*/ 153 w 890"/>
                  <a:gd name="T75" fmla="*/ 772 h 949"/>
                  <a:gd name="T76" fmla="*/ 229 w 890"/>
                  <a:gd name="T77" fmla="*/ 693 h 949"/>
                  <a:gd name="T78" fmla="*/ 294 w 890"/>
                  <a:gd name="T79" fmla="*/ 629 h 949"/>
                  <a:gd name="T80" fmla="*/ 373 w 890"/>
                  <a:gd name="T81" fmla="*/ 552 h 949"/>
                  <a:gd name="T82" fmla="*/ 416 w 890"/>
                  <a:gd name="T83" fmla="*/ 507 h 949"/>
                  <a:gd name="T84" fmla="*/ 607 w 890"/>
                  <a:gd name="T85" fmla="*/ 282 h 949"/>
                  <a:gd name="T86" fmla="*/ 771 w 890"/>
                  <a:gd name="T87" fmla="*/ 118 h 949"/>
                  <a:gd name="T88" fmla="*/ 823 w 890"/>
                  <a:gd name="T89" fmla="*/ 66 h 949"/>
                  <a:gd name="T90" fmla="*/ 215 w 890"/>
                  <a:gd name="T91" fmla="*/ 736 h 949"/>
                  <a:gd name="T92" fmla="*/ 216 w 890"/>
                  <a:gd name="T93" fmla="*/ 743 h 949"/>
                  <a:gd name="T94" fmla="*/ 206 w 890"/>
                  <a:gd name="T95" fmla="*/ 744 h 949"/>
                  <a:gd name="T96" fmla="*/ 191 w 890"/>
                  <a:gd name="T97" fmla="*/ 762 h 949"/>
                  <a:gd name="T98" fmla="*/ 98 w 890"/>
                  <a:gd name="T99" fmla="*/ 862 h 949"/>
                  <a:gd name="T100" fmla="*/ 83 w 890"/>
                  <a:gd name="T101" fmla="*/ 887 h 949"/>
                  <a:gd name="T102" fmla="*/ 77 w 890"/>
                  <a:gd name="T103" fmla="*/ 887 h 949"/>
                  <a:gd name="T104" fmla="*/ 77 w 890"/>
                  <a:gd name="T105" fmla="*/ 894 h 949"/>
                  <a:gd name="T106" fmla="*/ 67 w 890"/>
                  <a:gd name="T107" fmla="*/ 899 h 949"/>
                  <a:gd name="T108" fmla="*/ 81 w 890"/>
                  <a:gd name="T109" fmla="*/ 892 h 949"/>
                  <a:gd name="T110" fmla="*/ 167 w 890"/>
                  <a:gd name="T111" fmla="*/ 802 h 949"/>
                  <a:gd name="T112" fmla="*/ 213 w 890"/>
                  <a:gd name="T113" fmla="*/ 748 h 949"/>
                  <a:gd name="T114" fmla="*/ 241 w 890"/>
                  <a:gd name="T115" fmla="*/ 714 h 949"/>
                  <a:gd name="T116" fmla="*/ 215 w 890"/>
                  <a:gd name="T117" fmla="*/ 736 h 9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90" h="949">
                    <a:moveTo>
                      <a:pt x="823" y="66"/>
                    </a:moveTo>
                    <a:cubicBezTo>
                      <a:pt x="845" y="44"/>
                      <a:pt x="869" y="23"/>
                      <a:pt x="890" y="0"/>
                    </a:cubicBezTo>
                    <a:cubicBezTo>
                      <a:pt x="890" y="24"/>
                      <a:pt x="890" y="24"/>
                      <a:pt x="890" y="24"/>
                    </a:cubicBezTo>
                    <a:cubicBezTo>
                      <a:pt x="833" y="77"/>
                      <a:pt x="780" y="133"/>
                      <a:pt x="724" y="187"/>
                    </a:cubicBezTo>
                    <a:cubicBezTo>
                      <a:pt x="688" y="224"/>
                      <a:pt x="653" y="262"/>
                      <a:pt x="616" y="299"/>
                    </a:cubicBezTo>
                    <a:cubicBezTo>
                      <a:pt x="594" y="323"/>
                      <a:pt x="572" y="348"/>
                      <a:pt x="555" y="375"/>
                    </a:cubicBezTo>
                    <a:cubicBezTo>
                      <a:pt x="597" y="343"/>
                      <a:pt x="630" y="300"/>
                      <a:pt x="669" y="265"/>
                    </a:cubicBezTo>
                    <a:cubicBezTo>
                      <a:pt x="704" y="227"/>
                      <a:pt x="741" y="192"/>
                      <a:pt x="778" y="156"/>
                    </a:cubicBezTo>
                    <a:cubicBezTo>
                      <a:pt x="816" y="119"/>
                      <a:pt x="852" y="79"/>
                      <a:pt x="890" y="41"/>
                    </a:cubicBezTo>
                    <a:cubicBezTo>
                      <a:pt x="890" y="73"/>
                      <a:pt x="890" y="73"/>
                      <a:pt x="890" y="73"/>
                    </a:cubicBezTo>
                    <a:cubicBezTo>
                      <a:pt x="865" y="100"/>
                      <a:pt x="838" y="125"/>
                      <a:pt x="811" y="150"/>
                    </a:cubicBezTo>
                    <a:cubicBezTo>
                      <a:pt x="778" y="185"/>
                      <a:pt x="743" y="218"/>
                      <a:pt x="711" y="254"/>
                    </a:cubicBezTo>
                    <a:cubicBezTo>
                      <a:pt x="706" y="260"/>
                      <a:pt x="700" y="265"/>
                      <a:pt x="695" y="270"/>
                    </a:cubicBezTo>
                    <a:cubicBezTo>
                      <a:pt x="685" y="281"/>
                      <a:pt x="675" y="292"/>
                      <a:pt x="666" y="304"/>
                    </a:cubicBezTo>
                    <a:cubicBezTo>
                      <a:pt x="681" y="289"/>
                      <a:pt x="699" y="276"/>
                      <a:pt x="716" y="262"/>
                    </a:cubicBezTo>
                    <a:cubicBezTo>
                      <a:pt x="774" y="210"/>
                      <a:pt x="832" y="156"/>
                      <a:pt x="890" y="104"/>
                    </a:cubicBezTo>
                    <a:cubicBezTo>
                      <a:pt x="890" y="196"/>
                      <a:pt x="890" y="196"/>
                      <a:pt x="890" y="196"/>
                    </a:cubicBezTo>
                    <a:cubicBezTo>
                      <a:pt x="856" y="226"/>
                      <a:pt x="824" y="259"/>
                      <a:pt x="792" y="291"/>
                    </a:cubicBezTo>
                    <a:cubicBezTo>
                      <a:pt x="751" y="329"/>
                      <a:pt x="714" y="370"/>
                      <a:pt x="673" y="408"/>
                    </a:cubicBezTo>
                    <a:cubicBezTo>
                      <a:pt x="553" y="542"/>
                      <a:pt x="433" y="677"/>
                      <a:pt x="306" y="805"/>
                    </a:cubicBezTo>
                    <a:cubicBezTo>
                      <a:pt x="274" y="843"/>
                      <a:pt x="237" y="874"/>
                      <a:pt x="202" y="909"/>
                    </a:cubicBezTo>
                    <a:cubicBezTo>
                      <a:pt x="188" y="922"/>
                      <a:pt x="175" y="937"/>
                      <a:pt x="159" y="949"/>
                    </a:cubicBezTo>
                    <a:cubicBezTo>
                      <a:pt x="94" y="949"/>
                      <a:pt x="94" y="949"/>
                      <a:pt x="94" y="949"/>
                    </a:cubicBezTo>
                    <a:cubicBezTo>
                      <a:pt x="123" y="928"/>
                      <a:pt x="143" y="899"/>
                      <a:pt x="170" y="876"/>
                    </a:cubicBezTo>
                    <a:cubicBezTo>
                      <a:pt x="188" y="861"/>
                      <a:pt x="202" y="842"/>
                      <a:pt x="217" y="824"/>
                    </a:cubicBezTo>
                    <a:cubicBezTo>
                      <a:pt x="321" y="707"/>
                      <a:pt x="426" y="590"/>
                      <a:pt x="537" y="480"/>
                    </a:cubicBezTo>
                    <a:cubicBezTo>
                      <a:pt x="554" y="460"/>
                      <a:pt x="574" y="442"/>
                      <a:pt x="593" y="424"/>
                    </a:cubicBezTo>
                    <a:cubicBezTo>
                      <a:pt x="615" y="402"/>
                      <a:pt x="637" y="380"/>
                      <a:pt x="660" y="359"/>
                    </a:cubicBezTo>
                    <a:cubicBezTo>
                      <a:pt x="679" y="342"/>
                      <a:pt x="695" y="322"/>
                      <a:pt x="715" y="306"/>
                    </a:cubicBezTo>
                    <a:cubicBezTo>
                      <a:pt x="765" y="258"/>
                      <a:pt x="814" y="210"/>
                      <a:pt x="866" y="165"/>
                    </a:cubicBezTo>
                    <a:cubicBezTo>
                      <a:pt x="872" y="155"/>
                      <a:pt x="879" y="146"/>
                      <a:pt x="886" y="138"/>
                    </a:cubicBezTo>
                    <a:cubicBezTo>
                      <a:pt x="876" y="149"/>
                      <a:pt x="862" y="153"/>
                      <a:pt x="853" y="163"/>
                    </a:cubicBezTo>
                    <a:cubicBezTo>
                      <a:pt x="712" y="287"/>
                      <a:pt x="575" y="414"/>
                      <a:pt x="445" y="548"/>
                    </a:cubicBezTo>
                    <a:cubicBezTo>
                      <a:pt x="420" y="576"/>
                      <a:pt x="392" y="602"/>
                      <a:pt x="367" y="631"/>
                    </a:cubicBezTo>
                    <a:cubicBezTo>
                      <a:pt x="296" y="705"/>
                      <a:pt x="229" y="783"/>
                      <a:pt x="158" y="857"/>
                    </a:cubicBezTo>
                    <a:cubicBezTo>
                      <a:pt x="130" y="889"/>
                      <a:pt x="101" y="920"/>
                      <a:pt x="71" y="949"/>
                    </a:cubicBezTo>
                    <a:cubicBezTo>
                      <a:pt x="0" y="949"/>
                      <a:pt x="0" y="949"/>
                      <a:pt x="0" y="949"/>
                    </a:cubicBezTo>
                    <a:cubicBezTo>
                      <a:pt x="49" y="888"/>
                      <a:pt x="100" y="829"/>
                      <a:pt x="153" y="772"/>
                    </a:cubicBezTo>
                    <a:cubicBezTo>
                      <a:pt x="177" y="744"/>
                      <a:pt x="205" y="720"/>
                      <a:pt x="229" y="693"/>
                    </a:cubicBezTo>
                    <a:cubicBezTo>
                      <a:pt x="250" y="670"/>
                      <a:pt x="272" y="650"/>
                      <a:pt x="294" y="629"/>
                    </a:cubicBezTo>
                    <a:cubicBezTo>
                      <a:pt x="319" y="602"/>
                      <a:pt x="346" y="578"/>
                      <a:pt x="373" y="552"/>
                    </a:cubicBezTo>
                    <a:cubicBezTo>
                      <a:pt x="388" y="538"/>
                      <a:pt x="404" y="524"/>
                      <a:pt x="416" y="507"/>
                    </a:cubicBezTo>
                    <a:cubicBezTo>
                      <a:pt x="477" y="430"/>
                      <a:pt x="541" y="355"/>
                      <a:pt x="607" y="282"/>
                    </a:cubicBezTo>
                    <a:cubicBezTo>
                      <a:pt x="660" y="225"/>
                      <a:pt x="716" y="173"/>
                      <a:pt x="771" y="118"/>
                    </a:cubicBezTo>
                    <a:cubicBezTo>
                      <a:pt x="786" y="99"/>
                      <a:pt x="807" y="85"/>
                      <a:pt x="823" y="66"/>
                    </a:cubicBezTo>
                    <a:close/>
                    <a:moveTo>
                      <a:pt x="215" y="736"/>
                    </a:moveTo>
                    <a:cubicBezTo>
                      <a:pt x="216" y="738"/>
                      <a:pt x="216" y="741"/>
                      <a:pt x="216" y="743"/>
                    </a:cubicBezTo>
                    <a:cubicBezTo>
                      <a:pt x="214" y="743"/>
                      <a:pt x="209" y="744"/>
                      <a:pt x="206" y="744"/>
                    </a:cubicBezTo>
                    <a:cubicBezTo>
                      <a:pt x="201" y="750"/>
                      <a:pt x="196" y="756"/>
                      <a:pt x="191" y="762"/>
                    </a:cubicBezTo>
                    <a:cubicBezTo>
                      <a:pt x="158" y="793"/>
                      <a:pt x="130" y="829"/>
                      <a:pt x="98" y="862"/>
                    </a:cubicBezTo>
                    <a:cubicBezTo>
                      <a:pt x="93" y="870"/>
                      <a:pt x="84" y="877"/>
                      <a:pt x="83" y="887"/>
                    </a:cubicBezTo>
                    <a:cubicBezTo>
                      <a:pt x="82" y="887"/>
                      <a:pt x="78" y="887"/>
                      <a:pt x="77" y="887"/>
                    </a:cubicBezTo>
                    <a:cubicBezTo>
                      <a:pt x="77" y="889"/>
                      <a:pt x="77" y="893"/>
                      <a:pt x="77" y="894"/>
                    </a:cubicBezTo>
                    <a:cubicBezTo>
                      <a:pt x="74" y="896"/>
                      <a:pt x="70" y="898"/>
                      <a:pt x="67" y="899"/>
                    </a:cubicBezTo>
                    <a:cubicBezTo>
                      <a:pt x="72" y="898"/>
                      <a:pt x="77" y="896"/>
                      <a:pt x="81" y="892"/>
                    </a:cubicBezTo>
                    <a:cubicBezTo>
                      <a:pt x="114" y="866"/>
                      <a:pt x="139" y="832"/>
                      <a:pt x="167" y="802"/>
                    </a:cubicBezTo>
                    <a:cubicBezTo>
                      <a:pt x="183" y="785"/>
                      <a:pt x="198" y="766"/>
                      <a:pt x="213" y="748"/>
                    </a:cubicBezTo>
                    <a:cubicBezTo>
                      <a:pt x="222" y="737"/>
                      <a:pt x="232" y="726"/>
                      <a:pt x="241" y="714"/>
                    </a:cubicBezTo>
                    <a:cubicBezTo>
                      <a:pt x="233" y="722"/>
                      <a:pt x="226" y="732"/>
                      <a:pt x="215" y="73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4" name="Freeform 15"/>
              <p:cNvSpPr>
                <a:spLocks/>
              </p:cNvSpPr>
              <p:nvPr/>
            </p:nvSpPr>
            <p:spPr bwMode="auto">
              <a:xfrm>
                <a:off x="3137" y="3031"/>
                <a:ext cx="404" cy="454"/>
              </a:xfrm>
              <a:custGeom>
                <a:avLst/>
                <a:gdLst>
                  <a:gd name="T0" fmla="*/ 536 w 660"/>
                  <a:gd name="T1" fmla="*/ 128 h 740"/>
                  <a:gd name="T2" fmla="*/ 660 w 660"/>
                  <a:gd name="T3" fmla="*/ 0 h 740"/>
                  <a:gd name="T4" fmla="*/ 660 w 660"/>
                  <a:gd name="T5" fmla="*/ 27 h 740"/>
                  <a:gd name="T6" fmla="*/ 453 w 660"/>
                  <a:gd name="T7" fmla="*/ 248 h 740"/>
                  <a:gd name="T8" fmla="*/ 430 w 660"/>
                  <a:gd name="T9" fmla="*/ 279 h 740"/>
                  <a:gd name="T10" fmla="*/ 434 w 660"/>
                  <a:gd name="T11" fmla="*/ 277 h 740"/>
                  <a:gd name="T12" fmla="*/ 660 w 660"/>
                  <a:gd name="T13" fmla="*/ 67 h 740"/>
                  <a:gd name="T14" fmla="*/ 660 w 660"/>
                  <a:gd name="T15" fmla="*/ 94 h 740"/>
                  <a:gd name="T16" fmla="*/ 541 w 660"/>
                  <a:gd name="T17" fmla="*/ 205 h 740"/>
                  <a:gd name="T18" fmla="*/ 121 w 660"/>
                  <a:gd name="T19" fmla="*/ 636 h 740"/>
                  <a:gd name="T20" fmla="*/ 36 w 660"/>
                  <a:gd name="T21" fmla="*/ 740 h 740"/>
                  <a:gd name="T22" fmla="*/ 0 w 660"/>
                  <a:gd name="T23" fmla="*/ 740 h 740"/>
                  <a:gd name="T24" fmla="*/ 66 w 660"/>
                  <a:gd name="T25" fmla="*/ 666 h 740"/>
                  <a:gd name="T26" fmla="*/ 196 w 660"/>
                  <a:gd name="T27" fmla="*/ 513 h 740"/>
                  <a:gd name="T28" fmla="*/ 536 w 660"/>
                  <a:gd name="T29" fmla="*/ 128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0" h="740">
                    <a:moveTo>
                      <a:pt x="536" y="128"/>
                    </a:moveTo>
                    <a:cubicBezTo>
                      <a:pt x="578" y="86"/>
                      <a:pt x="617" y="41"/>
                      <a:pt x="660" y="0"/>
                    </a:cubicBezTo>
                    <a:cubicBezTo>
                      <a:pt x="660" y="27"/>
                      <a:pt x="660" y="27"/>
                      <a:pt x="660" y="27"/>
                    </a:cubicBezTo>
                    <a:cubicBezTo>
                      <a:pt x="590" y="100"/>
                      <a:pt x="521" y="174"/>
                      <a:pt x="453" y="248"/>
                    </a:cubicBezTo>
                    <a:cubicBezTo>
                      <a:pt x="445" y="259"/>
                      <a:pt x="442" y="272"/>
                      <a:pt x="430" y="279"/>
                    </a:cubicBezTo>
                    <a:cubicBezTo>
                      <a:pt x="431" y="278"/>
                      <a:pt x="433" y="278"/>
                      <a:pt x="434" y="277"/>
                    </a:cubicBezTo>
                    <a:cubicBezTo>
                      <a:pt x="511" y="209"/>
                      <a:pt x="585" y="138"/>
                      <a:pt x="660" y="67"/>
                    </a:cubicBezTo>
                    <a:cubicBezTo>
                      <a:pt x="660" y="94"/>
                      <a:pt x="660" y="94"/>
                      <a:pt x="660" y="94"/>
                    </a:cubicBezTo>
                    <a:cubicBezTo>
                      <a:pt x="621" y="132"/>
                      <a:pt x="581" y="168"/>
                      <a:pt x="541" y="205"/>
                    </a:cubicBezTo>
                    <a:cubicBezTo>
                      <a:pt x="393" y="341"/>
                      <a:pt x="255" y="487"/>
                      <a:pt x="121" y="636"/>
                    </a:cubicBezTo>
                    <a:cubicBezTo>
                      <a:pt x="92" y="671"/>
                      <a:pt x="64" y="706"/>
                      <a:pt x="36" y="740"/>
                    </a:cubicBezTo>
                    <a:cubicBezTo>
                      <a:pt x="0" y="740"/>
                      <a:pt x="0" y="740"/>
                      <a:pt x="0" y="740"/>
                    </a:cubicBezTo>
                    <a:cubicBezTo>
                      <a:pt x="21" y="715"/>
                      <a:pt x="44" y="691"/>
                      <a:pt x="66" y="666"/>
                    </a:cubicBezTo>
                    <a:cubicBezTo>
                      <a:pt x="111" y="617"/>
                      <a:pt x="153" y="564"/>
                      <a:pt x="196" y="513"/>
                    </a:cubicBezTo>
                    <a:cubicBezTo>
                      <a:pt x="306" y="381"/>
                      <a:pt x="420" y="253"/>
                      <a:pt x="536"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5" name="Freeform 16"/>
              <p:cNvSpPr>
                <a:spLocks/>
              </p:cNvSpPr>
              <p:nvPr/>
            </p:nvSpPr>
            <p:spPr bwMode="auto">
              <a:xfrm>
                <a:off x="3197" y="3110"/>
                <a:ext cx="344" cy="375"/>
              </a:xfrm>
              <a:custGeom>
                <a:avLst/>
                <a:gdLst>
                  <a:gd name="T0" fmla="*/ 471 w 561"/>
                  <a:gd name="T1" fmla="*/ 94 h 612"/>
                  <a:gd name="T2" fmla="*/ 561 w 561"/>
                  <a:gd name="T3" fmla="*/ 0 h 612"/>
                  <a:gd name="T4" fmla="*/ 561 w 561"/>
                  <a:gd name="T5" fmla="*/ 79 h 612"/>
                  <a:gd name="T6" fmla="*/ 448 w 561"/>
                  <a:gd name="T7" fmla="*/ 191 h 612"/>
                  <a:gd name="T8" fmla="*/ 178 w 561"/>
                  <a:gd name="T9" fmla="*/ 461 h 612"/>
                  <a:gd name="T10" fmla="*/ 38 w 561"/>
                  <a:gd name="T11" fmla="*/ 612 h 612"/>
                  <a:gd name="T12" fmla="*/ 0 w 561"/>
                  <a:gd name="T13" fmla="*/ 612 h 612"/>
                  <a:gd name="T14" fmla="*/ 31 w 561"/>
                  <a:gd name="T15" fmla="*/ 579 h 612"/>
                  <a:gd name="T16" fmla="*/ 108 w 561"/>
                  <a:gd name="T17" fmla="*/ 491 h 612"/>
                  <a:gd name="T18" fmla="*/ 214 w 561"/>
                  <a:gd name="T19" fmla="*/ 373 h 612"/>
                  <a:gd name="T20" fmla="*/ 341 w 561"/>
                  <a:gd name="T21" fmla="*/ 236 h 612"/>
                  <a:gd name="T22" fmla="*/ 471 w 561"/>
                  <a:gd name="T23" fmla="*/ 9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612">
                    <a:moveTo>
                      <a:pt x="471" y="94"/>
                    </a:moveTo>
                    <a:cubicBezTo>
                      <a:pt x="501" y="63"/>
                      <a:pt x="530" y="30"/>
                      <a:pt x="561" y="0"/>
                    </a:cubicBezTo>
                    <a:cubicBezTo>
                      <a:pt x="561" y="79"/>
                      <a:pt x="561" y="79"/>
                      <a:pt x="561" y="79"/>
                    </a:cubicBezTo>
                    <a:cubicBezTo>
                      <a:pt x="522" y="115"/>
                      <a:pt x="486" y="154"/>
                      <a:pt x="448" y="191"/>
                    </a:cubicBezTo>
                    <a:cubicBezTo>
                      <a:pt x="358" y="281"/>
                      <a:pt x="267" y="370"/>
                      <a:pt x="178" y="461"/>
                    </a:cubicBezTo>
                    <a:cubicBezTo>
                      <a:pt x="129" y="510"/>
                      <a:pt x="80" y="558"/>
                      <a:pt x="38" y="612"/>
                    </a:cubicBezTo>
                    <a:cubicBezTo>
                      <a:pt x="0" y="612"/>
                      <a:pt x="0" y="612"/>
                      <a:pt x="0" y="612"/>
                    </a:cubicBezTo>
                    <a:cubicBezTo>
                      <a:pt x="11" y="602"/>
                      <a:pt x="22" y="591"/>
                      <a:pt x="31" y="579"/>
                    </a:cubicBezTo>
                    <a:cubicBezTo>
                      <a:pt x="56" y="549"/>
                      <a:pt x="82" y="520"/>
                      <a:pt x="108" y="491"/>
                    </a:cubicBezTo>
                    <a:cubicBezTo>
                      <a:pt x="141" y="450"/>
                      <a:pt x="179" y="413"/>
                      <a:pt x="214" y="373"/>
                    </a:cubicBezTo>
                    <a:cubicBezTo>
                      <a:pt x="256" y="327"/>
                      <a:pt x="298" y="281"/>
                      <a:pt x="341" y="236"/>
                    </a:cubicBezTo>
                    <a:cubicBezTo>
                      <a:pt x="382" y="187"/>
                      <a:pt x="428" y="142"/>
                      <a:pt x="471"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6" name="Freeform 17"/>
              <p:cNvSpPr>
                <a:spLocks/>
              </p:cNvSpPr>
              <p:nvPr/>
            </p:nvSpPr>
            <p:spPr bwMode="auto">
              <a:xfrm>
                <a:off x="3234" y="3180"/>
                <a:ext cx="307" cy="305"/>
              </a:xfrm>
              <a:custGeom>
                <a:avLst/>
                <a:gdLst>
                  <a:gd name="T0" fmla="*/ 347 w 501"/>
                  <a:gd name="T1" fmla="*/ 143 h 497"/>
                  <a:gd name="T2" fmla="*/ 501 w 501"/>
                  <a:gd name="T3" fmla="*/ 0 h 497"/>
                  <a:gd name="T4" fmla="*/ 501 w 501"/>
                  <a:gd name="T5" fmla="*/ 24 h 497"/>
                  <a:gd name="T6" fmla="*/ 296 w 501"/>
                  <a:gd name="T7" fmla="*/ 216 h 497"/>
                  <a:gd name="T8" fmla="*/ 26 w 501"/>
                  <a:gd name="T9" fmla="*/ 497 h 497"/>
                  <a:gd name="T10" fmla="*/ 0 w 501"/>
                  <a:gd name="T11" fmla="*/ 497 h 497"/>
                  <a:gd name="T12" fmla="*/ 218 w 501"/>
                  <a:gd name="T13" fmla="*/ 267 h 497"/>
                  <a:gd name="T14" fmla="*/ 347 w 501"/>
                  <a:gd name="T15" fmla="*/ 143 h 49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01" h="497">
                    <a:moveTo>
                      <a:pt x="347" y="143"/>
                    </a:moveTo>
                    <a:cubicBezTo>
                      <a:pt x="396" y="94"/>
                      <a:pt x="449" y="48"/>
                      <a:pt x="501" y="0"/>
                    </a:cubicBezTo>
                    <a:cubicBezTo>
                      <a:pt x="501" y="24"/>
                      <a:pt x="501" y="24"/>
                      <a:pt x="501" y="24"/>
                    </a:cubicBezTo>
                    <a:cubicBezTo>
                      <a:pt x="432" y="88"/>
                      <a:pt x="363" y="151"/>
                      <a:pt x="296" y="216"/>
                    </a:cubicBezTo>
                    <a:cubicBezTo>
                      <a:pt x="202" y="306"/>
                      <a:pt x="112" y="400"/>
                      <a:pt x="26" y="497"/>
                    </a:cubicBezTo>
                    <a:cubicBezTo>
                      <a:pt x="0" y="497"/>
                      <a:pt x="0" y="497"/>
                      <a:pt x="0" y="497"/>
                    </a:cubicBezTo>
                    <a:cubicBezTo>
                      <a:pt x="71" y="418"/>
                      <a:pt x="142" y="340"/>
                      <a:pt x="218" y="267"/>
                    </a:cubicBezTo>
                    <a:cubicBezTo>
                      <a:pt x="260" y="225"/>
                      <a:pt x="303" y="183"/>
                      <a:pt x="347" y="1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7" name="Freeform 18"/>
              <p:cNvSpPr>
                <a:spLocks/>
              </p:cNvSpPr>
              <p:nvPr/>
            </p:nvSpPr>
            <p:spPr bwMode="auto">
              <a:xfrm>
                <a:off x="3292" y="3209"/>
                <a:ext cx="249" cy="276"/>
              </a:xfrm>
              <a:custGeom>
                <a:avLst/>
                <a:gdLst>
                  <a:gd name="T0" fmla="*/ 333 w 407"/>
                  <a:gd name="T1" fmla="*/ 73 h 451"/>
                  <a:gd name="T2" fmla="*/ 407 w 407"/>
                  <a:gd name="T3" fmla="*/ 0 h 451"/>
                  <a:gd name="T4" fmla="*/ 407 w 407"/>
                  <a:gd name="T5" fmla="*/ 59 h 451"/>
                  <a:gd name="T6" fmla="*/ 326 w 407"/>
                  <a:gd name="T7" fmla="*/ 154 h 451"/>
                  <a:gd name="T8" fmla="*/ 293 w 407"/>
                  <a:gd name="T9" fmla="*/ 199 h 451"/>
                  <a:gd name="T10" fmla="*/ 407 w 407"/>
                  <a:gd name="T11" fmla="*/ 82 h 451"/>
                  <a:gd name="T12" fmla="*/ 407 w 407"/>
                  <a:gd name="T13" fmla="*/ 108 h 451"/>
                  <a:gd name="T14" fmla="*/ 239 w 407"/>
                  <a:gd name="T15" fmla="*/ 298 h 451"/>
                  <a:gd name="T16" fmla="*/ 259 w 407"/>
                  <a:gd name="T17" fmla="*/ 279 h 451"/>
                  <a:gd name="T18" fmla="*/ 271 w 407"/>
                  <a:gd name="T19" fmla="*/ 267 h 451"/>
                  <a:gd name="T20" fmla="*/ 324 w 407"/>
                  <a:gd name="T21" fmla="*/ 216 h 451"/>
                  <a:gd name="T22" fmla="*/ 407 w 407"/>
                  <a:gd name="T23" fmla="*/ 133 h 451"/>
                  <a:gd name="T24" fmla="*/ 407 w 407"/>
                  <a:gd name="T25" fmla="*/ 179 h 451"/>
                  <a:gd name="T26" fmla="*/ 337 w 407"/>
                  <a:gd name="T27" fmla="*/ 257 h 451"/>
                  <a:gd name="T28" fmla="*/ 195 w 407"/>
                  <a:gd name="T29" fmla="*/ 415 h 451"/>
                  <a:gd name="T30" fmla="*/ 229 w 407"/>
                  <a:gd name="T31" fmla="*/ 393 h 451"/>
                  <a:gd name="T32" fmla="*/ 407 w 407"/>
                  <a:gd name="T33" fmla="*/ 215 h 451"/>
                  <a:gd name="T34" fmla="*/ 407 w 407"/>
                  <a:gd name="T35" fmla="*/ 241 h 451"/>
                  <a:gd name="T36" fmla="*/ 309 w 407"/>
                  <a:gd name="T37" fmla="*/ 341 h 451"/>
                  <a:gd name="T38" fmla="*/ 197 w 407"/>
                  <a:gd name="T39" fmla="*/ 451 h 451"/>
                  <a:gd name="T40" fmla="*/ 77 w 407"/>
                  <a:gd name="T41" fmla="*/ 451 h 451"/>
                  <a:gd name="T42" fmla="*/ 122 w 407"/>
                  <a:gd name="T43" fmla="*/ 393 h 451"/>
                  <a:gd name="T44" fmla="*/ 127 w 407"/>
                  <a:gd name="T45" fmla="*/ 389 h 451"/>
                  <a:gd name="T46" fmla="*/ 151 w 407"/>
                  <a:gd name="T47" fmla="*/ 356 h 451"/>
                  <a:gd name="T48" fmla="*/ 131 w 407"/>
                  <a:gd name="T49" fmla="*/ 379 h 451"/>
                  <a:gd name="T50" fmla="*/ 59 w 407"/>
                  <a:gd name="T51" fmla="*/ 451 h 451"/>
                  <a:gd name="T52" fmla="*/ 0 w 407"/>
                  <a:gd name="T53" fmla="*/ 451 h 451"/>
                  <a:gd name="T54" fmla="*/ 189 w 407"/>
                  <a:gd name="T55" fmla="*/ 229 h 451"/>
                  <a:gd name="T56" fmla="*/ 333 w 407"/>
                  <a:gd name="T57" fmla="*/ 7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07" h="451">
                    <a:moveTo>
                      <a:pt x="333" y="73"/>
                    </a:moveTo>
                    <a:cubicBezTo>
                      <a:pt x="358" y="48"/>
                      <a:pt x="383" y="25"/>
                      <a:pt x="407" y="0"/>
                    </a:cubicBezTo>
                    <a:cubicBezTo>
                      <a:pt x="407" y="59"/>
                      <a:pt x="407" y="59"/>
                      <a:pt x="407" y="59"/>
                    </a:cubicBezTo>
                    <a:cubicBezTo>
                      <a:pt x="379" y="90"/>
                      <a:pt x="353" y="122"/>
                      <a:pt x="326" y="154"/>
                    </a:cubicBezTo>
                    <a:cubicBezTo>
                      <a:pt x="317" y="170"/>
                      <a:pt x="303" y="183"/>
                      <a:pt x="293" y="199"/>
                    </a:cubicBezTo>
                    <a:cubicBezTo>
                      <a:pt x="329" y="158"/>
                      <a:pt x="370" y="121"/>
                      <a:pt x="407" y="82"/>
                    </a:cubicBezTo>
                    <a:cubicBezTo>
                      <a:pt x="407" y="108"/>
                      <a:pt x="407" y="108"/>
                      <a:pt x="407" y="108"/>
                    </a:cubicBezTo>
                    <a:cubicBezTo>
                      <a:pt x="350" y="170"/>
                      <a:pt x="289" y="229"/>
                      <a:pt x="239" y="298"/>
                    </a:cubicBezTo>
                    <a:cubicBezTo>
                      <a:pt x="246" y="292"/>
                      <a:pt x="252" y="285"/>
                      <a:pt x="259" y="279"/>
                    </a:cubicBezTo>
                    <a:cubicBezTo>
                      <a:pt x="263" y="275"/>
                      <a:pt x="267" y="271"/>
                      <a:pt x="271" y="267"/>
                    </a:cubicBezTo>
                    <a:cubicBezTo>
                      <a:pt x="288" y="249"/>
                      <a:pt x="308" y="235"/>
                      <a:pt x="324" y="216"/>
                    </a:cubicBezTo>
                    <a:cubicBezTo>
                      <a:pt x="352" y="188"/>
                      <a:pt x="379" y="160"/>
                      <a:pt x="407" y="133"/>
                    </a:cubicBezTo>
                    <a:cubicBezTo>
                      <a:pt x="407" y="179"/>
                      <a:pt x="407" y="179"/>
                      <a:pt x="407" y="179"/>
                    </a:cubicBezTo>
                    <a:cubicBezTo>
                      <a:pt x="385" y="207"/>
                      <a:pt x="359" y="230"/>
                      <a:pt x="337" y="257"/>
                    </a:cubicBezTo>
                    <a:cubicBezTo>
                      <a:pt x="290" y="310"/>
                      <a:pt x="241" y="361"/>
                      <a:pt x="195" y="415"/>
                    </a:cubicBezTo>
                    <a:cubicBezTo>
                      <a:pt x="210" y="416"/>
                      <a:pt x="219" y="403"/>
                      <a:pt x="229" y="393"/>
                    </a:cubicBezTo>
                    <a:cubicBezTo>
                      <a:pt x="289" y="334"/>
                      <a:pt x="348" y="274"/>
                      <a:pt x="407" y="215"/>
                    </a:cubicBezTo>
                    <a:cubicBezTo>
                      <a:pt x="407" y="241"/>
                      <a:pt x="407" y="241"/>
                      <a:pt x="407" y="241"/>
                    </a:cubicBezTo>
                    <a:cubicBezTo>
                      <a:pt x="375" y="275"/>
                      <a:pt x="341" y="307"/>
                      <a:pt x="309" y="341"/>
                    </a:cubicBezTo>
                    <a:cubicBezTo>
                      <a:pt x="271" y="377"/>
                      <a:pt x="236" y="416"/>
                      <a:pt x="197" y="451"/>
                    </a:cubicBezTo>
                    <a:cubicBezTo>
                      <a:pt x="77" y="451"/>
                      <a:pt x="77" y="451"/>
                      <a:pt x="77" y="451"/>
                    </a:cubicBezTo>
                    <a:cubicBezTo>
                      <a:pt x="92" y="432"/>
                      <a:pt x="108" y="414"/>
                      <a:pt x="122" y="393"/>
                    </a:cubicBezTo>
                    <a:cubicBezTo>
                      <a:pt x="123" y="392"/>
                      <a:pt x="126" y="390"/>
                      <a:pt x="127" y="389"/>
                    </a:cubicBezTo>
                    <a:cubicBezTo>
                      <a:pt x="135" y="378"/>
                      <a:pt x="144" y="368"/>
                      <a:pt x="151" y="356"/>
                    </a:cubicBezTo>
                    <a:cubicBezTo>
                      <a:pt x="145" y="364"/>
                      <a:pt x="139" y="373"/>
                      <a:pt x="131" y="379"/>
                    </a:cubicBezTo>
                    <a:cubicBezTo>
                      <a:pt x="106" y="402"/>
                      <a:pt x="83" y="427"/>
                      <a:pt x="59" y="451"/>
                    </a:cubicBezTo>
                    <a:cubicBezTo>
                      <a:pt x="0" y="451"/>
                      <a:pt x="0" y="451"/>
                      <a:pt x="0" y="451"/>
                    </a:cubicBezTo>
                    <a:cubicBezTo>
                      <a:pt x="61" y="375"/>
                      <a:pt x="123" y="301"/>
                      <a:pt x="189" y="229"/>
                    </a:cubicBezTo>
                    <a:cubicBezTo>
                      <a:pt x="236" y="175"/>
                      <a:pt x="285" y="125"/>
                      <a:pt x="333" y="7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8" name="Freeform 19"/>
              <p:cNvSpPr>
                <a:spLocks/>
              </p:cNvSpPr>
              <p:nvPr/>
            </p:nvSpPr>
            <p:spPr bwMode="auto">
              <a:xfrm>
                <a:off x="3447" y="3392"/>
                <a:ext cx="94" cy="93"/>
              </a:xfrm>
              <a:custGeom>
                <a:avLst/>
                <a:gdLst>
                  <a:gd name="T0" fmla="*/ 82 w 154"/>
                  <a:gd name="T1" fmla="*/ 72 h 152"/>
                  <a:gd name="T2" fmla="*/ 154 w 154"/>
                  <a:gd name="T3" fmla="*/ 0 h 152"/>
                  <a:gd name="T4" fmla="*/ 154 w 154"/>
                  <a:gd name="T5" fmla="*/ 48 h 152"/>
                  <a:gd name="T6" fmla="*/ 97 w 154"/>
                  <a:gd name="T7" fmla="*/ 111 h 152"/>
                  <a:gd name="T8" fmla="*/ 59 w 154"/>
                  <a:gd name="T9" fmla="*/ 152 h 152"/>
                  <a:gd name="T10" fmla="*/ 0 w 154"/>
                  <a:gd name="T11" fmla="*/ 152 h 152"/>
                  <a:gd name="T12" fmla="*/ 82 w 154"/>
                  <a:gd name="T13" fmla="*/ 72 h 152"/>
                </a:gdLst>
                <a:ahLst/>
                <a:cxnLst>
                  <a:cxn ang="0">
                    <a:pos x="T0" y="T1"/>
                  </a:cxn>
                  <a:cxn ang="0">
                    <a:pos x="T2" y="T3"/>
                  </a:cxn>
                  <a:cxn ang="0">
                    <a:pos x="T4" y="T5"/>
                  </a:cxn>
                  <a:cxn ang="0">
                    <a:pos x="T6" y="T7"/>
                  </a:cxn>
                  <a:cxn ang="0">
                    <a:pos x="T8" y="T9"/>
                  </a:cxn>
                  <a:cxn ang="0">
                    <a:pos x="T10" y="T11"/>
                  </a:cxn>
                  <a:cxn ang="0">
                    <a:pos x="T12" y="T13"/>
                  </a:cxn>
                </a:cxnLst>
                <a:rect l="0" t="0" r="r" b="b"/>
                <a:pathLst>
                  <a:path w="154" h="152">
                    <a:moveTo>
                      <a:pt x="82" y="72"/>
                    </a:moveTo>
                    <a:cubicBezTo>
                      <a:pt x="106" y="48"/>
                      <a:pt x="131" y="25"/>
                      <a:pt x="154" y="0"/>
                    </a:cubicBezTo>
                    <a:cubicBezTo>
                      <a:pt x="154" y="48"/>
                      <a:pt x="154" y="48"/>
                      <a:pt x="154" y="48"/>
                    </a:cubicBezTo>
                    <a:cubicBezTo>
                      <a:pt x="137" y="71"/>
                      <a:pt x="115" y="89"/>
                      <a:pt x="97" y="111"/>
                    </a:cubicBezTo>
                    <a:cubicBezTo>
                      <a:pt x="85" y="125"/>
                      <a:pt x="72" y="138"/>
                      <a:pt x="59" y="152"/>
                    </a:cubicBezTo>
                    <a:cubicBezTo>
                      <a:pt x="0" y="152"/>
                      <a:pt x="0" y="152"/>
                      <a:pt x="0" y="152"/>
                    </a:cubicBezTo>
                    <a:cubicBezTo>
                      <a:pt x="29" y="127"/>
                      <a:pt x="54" y="98"/>
                      <a:pt x="82"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sp>
            <p:nvSpPr>
              <p:cNvPr id="839" name="Freeform 20"/>
              <p:cNvSpPr>
                <a:spLocks/>
              </p:cNvSpPr>
              <p:nvPr/>
            </p:nvSpPr>
            <p:spPr bwMode="auto">
              <a:xfrm>
                <a:off x="3509" y="3449"/>
                <a:ext cx="32" cy="36"/>
              </a:xfrm>
              <a:custGeom>
                <a:avLst/>
                <a:gdLst>
                  <a:gd name="T0" fmla="*/ 0 w 53"/>
                  <a:gd name="T1" fmla="*/ 58 h 58"/>
                  <a:gd name="T2" fmla="*/ 53 w 53"/>
                  <a:gd name="T3" fmla="*/ 0 h 58"/>
                  <a:gd name="T4" fmla="*/ 53 w 53"/>
                  <a:gd name="T5" fmla="*/ 31 h 58"/>
                  <a:gd name="T6" fmla="*/ 29 w 53"/>
                  <a:gd name="T7" fmla="*/ 58 h 58"/>
                  <a:gd name="T8" fmla="*/ 0 w 53"/>
                  <a:gd name="T9" fmla="*/ 58 h 58"/>
                </a:gdLst>
                <a:ahLst/>
                <a:cxnLst>
                  <a:cxn ang="0">
                    <a:pos x="T0" y="T1"/>
                  </a:cxn>
                  <a:cxn ang="0">
                    <a:pos x="T2" y="T3"/>
                  </a:cxn>
                  <a:cxn ang="0">
                    <a:pos x="T4" y="T5"/>
                  </a:cxn>
                  <a:cxn ang="0">
                    <a:pos x="T6" y="T7"/>
                  </a:cxn>
                  <a:cxn ang="0">
                    <a:pos x="T8" y="T9"/>
                  </a:cxn>
                </a:cxnLst>
                <a:rect l="0" t="0" r="r" b="b"/>
                <a:pathLst>
                  <a:path w="53" h="58">
                    <a:moveTo>
                      <a:pt x="0" y="58"/>
                    </a:moveTo>
                    <a:cubicBezTo>
                      <a:pt x="19" y="39"/>
                      <a:pt x="35" y="19"/>
                      <a:pt x="53" y="0"/>
                    </a:cubicBezTo>
                    <a:cubicBezTo>
                      <a:pt x="53" y="31"/>
                      <a:pt x="53" y="31"/>
                      <a:pt x="53" y="31"/>
                    </a:cubicBezTo>
                    <a:cubicBezTo>
                      <a:pt x="46" y="41"/>
                      <a:pt x="38" y="50"/>
                      <a:pt x="29" y="58"/>
                    </a:cubicBezTo>
                    <a:lnTo>
                      <a:pt x="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endParaRPr lang="zh-CN" altLang="en-US" sz="1799">
                  <a:cs typeface="+mn-ea"/>
                  <a:sym typeface="+mn-lt"/>
                </a:endParaRPr>
              </a:p>
            </p:txBody>
          </p:sp>
        </p:grpSp>
      </p:grpSp>
    </p:spTree>
    <p:extLst>
      <p:ext uri="{BB962C8B-B14F-4D97-AF65-F5344CB8AC3E}">
        <p14:creationId xmlns:p14="http://schemas.microsoft.com/office/powerpoint/2010/main" val="4079341224"/>
      </p:ext>
    </p:extLst>
  </p:cSld>
  <p:clrMapOvr>
    <a:masterClrMapping/>
  </p:clrMapOvr>
  <mc:AlternateContent xmlns:mc="http://schemas.openxmlformats.org/markup-compatibility/2006" xmlns:p14="http://schemas.microsoft.com/office/powerpoint/2010/main">
    <mc:Choice Requires="p14">
      <p:transition spd="slow" p14:dur="4000" advTm="0">
        <p14:vortex dir="u"/>
      </p:transition>
    </mc:Choice>
    <mc:Fallback xmlns="">
      <p:transition spd="slow"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p:cNvGrpSpPr/>
          <p:nvPr/>
        </p:nvGrpSpPr>
        <p:grpSpPr>
          <a:xfrm>
            <a:off x="4076051" y="1783881"/>
            <a:ext cx="1955088" cy="1732154"/>
            <a:chOff x="3788733" y="1445046"/>
            <a:chExt cx="1955088" cy="1732154"/>
          </a:xfrm>
        </p:grpSpPr>
        <p:grpSp>
          <p:nvGrpSpPr>
            <p:cNvPr id="3" name="组合 2"/>
            <p:cNvGrpSpPr/>
            <p:nvPr/>
          </p:nvGrpSpPr>
          <p:grpSpPr>
            <a:xfrm>
              <a:off x="3788733" y="1445046"/>
              <a:ext cx="1955088" cy="1732154"/>
              <a:chOff x="3295850" y="2263222"/>
              <a:chExt cx="2643765" cy="2343151"/>
            </a:xfrm>
          </p:grpSpPr>
          <p:sp>
            <p:nvSpPr>
              <p:cNvPr id="8"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0"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5" name="文本框 26"/>
            <p:cNvSpPr txBox="1"/>
            <p:nvPr/>
          </p:nvSpPr>
          <p:spPr>
            <a:xfrm>
              <a:off x="4231277" y="1871812"/>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01</a:t>
              </a:r>
              <a:endParaRPr lang="zh-CN" altLang="en-US" sz="4800" dirty="0">
                <a:solidFill>
                  <a:prstClr val="white"/>
                </a:solidFill>
                <a:cs typeface="+mn-ea"/>
                <a:sym typeface="+mn-lt"/>
              </a:endParaRPr>
            </a:p>
          </p:txBody>
        </p:sp>
      </p:grpSp>
      <p:grpSp>
        <p:nvGrpSpPr>
          <p:cNvPr id="93" name="组合 92"/>
          <p:cNvGrpSpPr/>
          <p:nvPr/>
        </p:nvGrpSpPr>
        <p:grpSpPr>
          <a:xfrm>
            <a:off x="4076051" y="3936876"/>
            <a:ext cx="1955088" cy="1732154"/>
            <a:chOff x="3783053" y="3916542"/>
            <a:chExt cx="1955088" cy="1732154"/>
          </a:xfrm>
        </p:grpSpPr>
        <p:grpSp>
          <p:nvGrpSpPr>
            <p:cNvPr id="12" name="组合 11"/>
            <p:cNvGrpSpPr/>
            <p:nvPr/>
          </p:nvGrpSpPr>
          <p:grpSpPr>
            <a:xfrm>
              <a:off x="3783053" y="3916542"/>
              <a:ext cx="1955088" cy="1732154"/>
              <a:chOff x="3295850" y="2263222"/>
              <a:chExt cx="2643765" cy="2343151"/>
            </a:xfrm>
          </p:grpSpPr>
          <p:sp>
            <p:nvSpPr>
              <p:cNvPr id="17"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19"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14" name="文本框 32"/>
            <p:cNvSpPr txBox="1"/>
            <p:nvPr/>
          </p:nvSpPr>
          <p:spPr>
            <a:xfrm>
              <a:off x="4249480" y="4348716"/>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03</a:t>
              </a:r>
              <a:endParaRPr lang="zh-CN" altLang="en-US" sz="4800" dirty="0">
                <a:solidFill>
                  <a:prstClr val="white"/>
                </a:solidFill>
                <a:cs typeface="+mn-ea"/>
                <a:sym typeface="+mn-lt"/>
              </a:endParaRPr>
            </a:p>
          </p:txBody>
        </p:sp>
      </p:grpSp>
      <p:grpSp>
        <p:nvGrpSpPr>
          <p:cNvPr id="91" name="组合 90"/>
          <p:cNvGrpSpPr/>
          <p:nvPr/>
        </p:nvGrpSpPr>
        <p:grpSpPr>
          <a:xfrm>
            <a:off x="6367271" y="1783881"/>
            <a:ext cx="1955088" cy="1732154"/>
            <a:chOff x="6344332" y="1441994"/>
            <a:chExt cx="1955088" cy="1732154"/>
          </a:xfrm>
        </p:grpSpPr>
        <p:grpSp>
          <p:nvGrpSpPr>
            <p:cNvPr id="21" name="组合 20"/>
            <p:cNvGrpSpPr/>
            <p:nvPr/>
          </p:nvGrpSpPr>
          <p:grpSpPr>
            <a:xfrm>
              <a:off x="6344332" y="1441994"/>
              <a:ext cx="1955088" cy="1732154"/>
              <a:chOff x="3295850" y="2263222"/>
              <a:chExt cx="2643765" cy="2343151"/>
            </a:xfrm>
          </p:grpSpPr>
          <p:sp>
            <p:nvSpPr>
              <p:cNvPr id="26"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28"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23" name="文本框 35"/>
            <p:cNvSpPr txBox="1"/>
            <p:nvPr/>
          </p:nvSpPr>
          <p:spPr>
            <a:xfrm>
              <a:off x="6792711" y="1874167"/>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02</a:t>
              </a:r>
              <a:endParaRPr lang="zh-CN" altLang="en-US" sz="4800" dirty="0">
                <a:solidFill>
                  <a:prstClr val="white"/>
                </a:solidFill>
                <a:cs typeface="+mn-ea"/>
                <a:sym typeface="+mn-lt"/>
              </a:endParaRPr>
            </a:p>
          </p:txBody>
        </p:sp>
      </p:grpSp>
      <p:grpSp>
        <p:nvGrpSpPr>
          <p:cNvPr id="92" name="组合 91"/>
          <p:cNvGrpSpPr/>
          <p:nvPr/>
        </p:nvGrpSpPr>
        <p:grpSpPr>
          <a:xfrm>
            <a:off x="6367271" y="3936876"/>
            <a:ext cx="1955088" cy="1732154"/>
            <a:chOff x="6340864" y="3911971"/>
            <a:chExt cx="1955088" cy="1732154"/>
          </a:xfrm>
        </p:grpSpPr>
        <p:grpSp>
          <p:nvGrpSpPr>
            <p:cNvPr id="30" name="组合 29"/>
            <p:cNvGrpSpPr/>
            <p:nvPr/>
          </p:nvGrpSpPr>
          <p:grpSpPr>
            <a:xfrm>
              <a:off x="6340864" y="3911971"/>
              <a:ext cx="1955088" cy="1732154"/>
              <a:chOff x="3295850" y="2263222"/>
              <a:chExt cx="2643765" cy="2343151"/>
            </a:xfrm>
          </p:grpSpPr>
          <p:sp>
            <p:nvSpPr>
              <p:cNvPr id="35" name="Freeform 5"/>
              <p:cNvSpPr>
                <a:spLocks/>
              </p:cNvSpPr>
              <p:nvPr/>
            </p:nvSpPr>
            <p:spPr bwMode="auto">
              <a:xfrm rot="10800000">
                <a:off x="3295850" y="2263222"/>
                <a:ext cx="2643765" cy="2343151"/>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3"/>
                <a:stretch>
                  <a:fillRect/>
                </a:stretch>
              </a:blipFill>
              <a:ln w="25400">
                <a:gradFill flip="none" rotWithShape="1">
                  <a:gsLst>
                    <a:gs pos="29000">
                      <a:srgbClr val="E0E0E0"/>
                    </a:gs>
                    <a:gs pos="0">
                      <a:srgbClr val="999999"/>
                    </a:gs>
                    <a:gs pos="83000">
                      <a:schemeClr val="bg1"/>
                    </a:gs>
                  </a:gsLst>
                  <a:lin ang="2700000" scaled="1"/>
                  <a:tileRect/>
                </a:gradFill>
              </a:ln>
              <a:effectLst>
                <a:outerShdw blurRad="355600" dist="88900" dir="2700000" algn="tl" rotWithShape="0">
                  <a:prstClr val="black">
                    <a:alpha val="28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sp>
            <p:nvSpPr>
              <p:cNvPr id="37" name="Freeform 5"/>
              <p:cNvSpPr>
                <a:spLocks/>
              </p:cNvSpPr>
              <p:nvPr/>
            </p:nvSpPr>
            <p:spPr bwMode="auto">
              <a:xfrm rot="10800000">
                <a:off x="3589408" y="2523401"/>
                <a:ext cx="2056648" cy="182279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blipFill>
                <a:blip r:embed="rId4"/>
                <a:stretch>
                  <a:fillRect/>
                </a:stretch>
              </a:blipFill>
              <a:ln w="25400">
                <a:solidFill>
                  <a:schemeClr val="bg1">
                    <a:lumMod val="95000"/>
                  </a:schemeClr>
                </a:solidFill>
              </a:ln>
              <a:effectLst>
                <a:outerShdw blurRad="254000" dist="114300" dir="2700000" algn="tl" rotWithShape="0">
                  <a:prstClr val="black">
                    <a:alpha val="25000"/>
                  </a:prstClr>
                </a:outerShdw>
              </a:effectLst>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grpSp>
        <p:sp>
          <p:nvSpPr>
            <p:cNvPr id="32" name="文本框 38"/>
            <p:cNvSpPr txBox="1"/>
            <p:nvPr/>
          </p:nvSpPr>
          <p:spPr>
            <a:xfrm>
              <a:off x="6797934" y="4354490"/>
              <a:ext cx="1031571" cy="830804"/>
            </a:xfrm>
            <a:prstGeom prst="rect">
              <a:avLst/>
            </a:prstGeom>
            <a:noFill/>
          </p:spPr>
          <p:txBody>
            <a:bodyPr wrap="square" rtlCol="0">
              <a:spAutoFit/>
            </a:bodyPr>
            <a:lstStyle/>
            <a:p>
              <a:pPr algn="ctr"/>
              <a:r>
                <a:rPr lang="en-US" altLang="zh-CN" sz="4800" dirty="0">
                  <a:solidFill>
                    <a:prstClr val="white"/>
                  </a:solidFill>
                  <a:cs typeface="+mn-ea"/>
                  <a:sym typeface="+mn-lt"/>
                </a:rPr>
                <a:t>04</a:t>
              </a:r>
              <a:endParaRPr lang="zh-CN" altLang="en-US" sz="4800" dirty="0">
                <a:solidFill>
                  <a:prstClr val="white"/>
                </a:solidFill>
                <a:cs typeface="+mn-ea"/>
                <a:sym typeface="+mn-lt"/>
              </a:endParaRPr>
            </a:p>
          </p:txBody>
        </p:sp>
      </p:grpSp>
      <p:grpSp>
        <p:nvGrpSpPr>
          <p:cNvPr id="2" name="组合 1"/>
          <p:cNvGrpSpPr/>
          <p:nvPr/>
        </p:nvGrpSpPr>
        <p:grpSpPr>
          <a:xfrm>
            <a:off x="1820264" y="1955678"/>
            <a:ext cx="1924418" cy="1301093"/>
            <a:chOff x="1820264" y="1955678"/>
            <a:chExt cx="1924418" cy="1301093"/>
          </a:xfrm>
        </p:grpSpPr>
        <p:sp>
          <p:nvSpPr>
            <p:cNvPr id="64" name="文本框 96"/>
            <p:cNvSpPr txBox="1"/>
            <p:nvPr/>
          </p:nvSpPr>
          <p:spPr>
            <a:xfrm>
              <a:off x="1879153" y="1955678"/>
              <a:ext cx="1411849" cy="400110"/>
            </a:xfrm>
            <a:prstGeom prst="rect">
              <a:avLst/>
            </a:prstGeom>
            <a:noFill/>
          </p:spPr>
          <p:txBody>
            <a:bodyPr wrap="square" rtlCol="0">
              <a:spAutoFit/>
            </a:bodyPr>
            <a:lstStyle/>
            <a:p>
              <a:r>
                <a:rPr lang="zh-CN" altLang="en-US" sz="2000" dirty="0">
                  <a:solidFill>
                    <a:schemeClr val="tx1">
                      <a:lumMod val="65000"/>
                      <a:lumOff val="35000"/>
                    </a:schemeClr>
                  </a:solidFill>
                  <a:cs typeface="+mn-ea"/>
                  <a:sym typeface="+mn-lt"/>
                </a:rPr>
                <a:t>添加标题</a:t>
              </a:r>
            </a:p>
          </p:txBody>
        </p:sp>
        <p:sp>
          <p:nvSpPr>
            <p:cNvPr id="86" name="文本框 113"/>
            <p:cNvSpPr txBox="1"/>
            <p:nvPr/>
          </p:nvSpPr>
          <p:spPr>
            <a:xfrm>
              <a:off x="1820264" y="2376722"/>
              <a:ext cx="1924418" cy="880049"/>
            </a:xfrm>
            <a:prstGeom prst="rect">
              <a:avLst/>
            </a:prstGeom>
            <a:noFill/>
          </p:spPr>
          <p:txBody>
            <a:bodyPr wrap="square" rtlCol="0">
              <a:spAutoFit/>
            </a:bodyPr>
            <a:lstStyle/>
            <a:p>
              <a:pPr algn="just">
                <a:lnSpc>
                  <a:spcPct val="150000"/>
                </a:lnSpc>
              </a:pPr>
              <a:r>
                <a:rPr lang="zh-CN" altLang="en-US" sz="1200" dirty="0">
                  <a:solidFill>
                    <a:schemeClr val="tx1">
                      <a:lumMod val="65000"/>
                      <a:lumOff val="35000"/>
                    </a:schemeClr>
                  </a:solidFill>
                  <a:cs typeface="+mn-ea"/>
                  <a:sym typeface="+mn-lt"/>
                </a:rPr>
                <a:t>单击添加详细文字说明，或复制文本黏贴自此右键只保留文字</a:t>
              </a:r>
            </a:p>
          </p:txBody>
        </p:sp>
      </p:grpSp>
      <p:grpSp>
        <p:nvGrpSpPr>
          <p:cNvPr id="6" name="组合 5"/>
          <p:cNvGrpSpPr/>
          <p:nvPr/>
        </p:nvGrpSpPr>
        <p:grpSpPr>
          <a:xfrm>
            <a:off x="1879153" y="4143725"/>
            <a:ext cx="1937481" cy="1284127"/>
            <a:chOff x="1879153" y="4143725"/>
            <a:chExt cx="1937481" cy="1284127"/>
          </a:xfrm>
        </p:grpSpPr>
        <p:sp>
          <p:nvSpPr>
            <p:cNvPr id="80" name="文本框 100"/>
            <p:cNvSpPr txBox="1"/>
            <p:nvPr/>
          </p:nvSpPr>
          <p:spPr>
            <a:xfrm>
              <a:off x="1879153" y="4143725"/>
              <a:ext cx="1411849" cy="400110"/>
            </a:xfrm>
            <a:prstGeom prst="rect">
              <a:avLst/>
            </a:prstGeom>
            <a:noFill/>
          </p:spPr>
          <p:txBody>
            <a:bodyPr wrap="square" rtlCol="0">
              <a:spAutoFit/>
            </a:bodyPr>
            <a:lstStyle/>
            <a:p>
              <a:r>
                <a:rPr lang="zh-CN" altLang="en-US" sz="2000" dirty="0">
                  <a:solidFill>
                    <a:schemeClr val="tx1">
                      <a:lumMod val="65000"/>
                      <a:lumOff val="35000"/>
                    </a:schemeClr>
                  </a:solidFill>
                  <a:cs typeface="+mn-ea"/>
                  <a:sym typeface="+mn-lt"/>
                </a:rPr>
                <a:t>添加标题</a:t>
              </a:r>
            </a:p>
          </p:txBody>
        </p:sp>
        <p:sp>
          <p:nvSpPr>
            <p:cNvPr id="87" name="文本框 113"/>
            <p:cNvSpPr txBox="1"/>
            <p:nvPr/>
          </p:nvSpPr>
          <p:spPr>
            <a:xfrm>
              <a:off x="1892216" y="4547803"/>
              <a:ext cx="1924418" cy="880049"/>
            </a:xfrm>
            <a:prstGeom prst="rect">
              <a:avLst/>
            </a:prstGeom>
            <a:noFill/>
          </p:spPr>
          <p:txBody>
            <a:bodyPr wrap="square" rtlCol="0">
              <a:spAutoFit/>
            </a:bodyPr>
            <a:lstStyle/>
            <a:p>
              <a:pPr algn="just">
                <a:lnSpc>
                  <a:spcPct val="150000"/>
                </a:lnSpc>
              </a:pPr>
              <a:r>
                <a:rPr lang="zh-CN" altLang="en-US" sz="1200" dirty="0">
                  <a:solidFill>
                    <a:schemeClr val="tx1">
                      <a:lumMod val="65000"/>
                      <a:lumOff val="35000"/>
                    </a:schemeClr>
                  </a:solidFill>
                  <a:cs typeface="+mn-ea"/>
                  <a:sym typeface="+mn-lt"/>
                </a:rPr>
                <a:t>单击添加详细文字说明，或复制文本黏贴自此右键只保留文字</a:t>
              </a:r>
            </a:p>
          </p:txBody>
        </p:sp>
      </p:grpSp>
      <p:grpSp>
        <p:nvGrpSpPr>
          <p:cNvPr id="4" name="组合 3"/>
          <p:cNvGrpSpPr/>
          <p:nvPr/>
        </p:nvGrpSpPr>
        <p:grpSpPr>
          <a:xfrm>
            <a:off x="8618583" y="1955678"/>
            <a:ext cx="1924418" cy="1301093"/>
            <a:chOff x="8618583" y="1955678"/>
            <a:chExt cx="1924418" cy="1301093"/>
          </a:xfrm>
        </p:grpSpPr>
        <p:sp>
          <p:nvSpPr>
            <p:cNvPr id="82" name="文本框 102"/>
            <p:cNvSpPr txBox="1"/>
            <p:nvPr/>
          </p:nvSpPr>
          <p:spPr>
            <a:xfrm>
              <a:off x="8662667" y="1955678"/>
              <a:ext cx="1411849" cy="400110"/>
            </a:xfrm>
            <a:prstGeom prst="rect">
              <a:avLst/>
            </a:prstGeom>
            <a:noFill/>
          </p:spPr>
          <p:txBody>
            <a:bodyPr wrap="square" rtlCol="0">
              <a:spAutoFit/>
            </a:bodyPr>
            <a:lstStyle/>
            <a:p>
              <a:r>
                <a:rPr lang="zh-CN" altLang="en-US" sz="2000" dirty="0">
                  <a:solidFill>
                    <a:schemeClr val="tx1">
                      <a:lumMod val="65000"/>
                      <a:lumOff val="35000"/>
                    </a:schemeClr>
                  </a:solidFill>
                  <a:cs typeface="+mn-ea"/>
                  <a:sym typeface="+mn-lt"/>
                </a:rPr>
                <a:t>添加标题</a:t>
              </a:r>
            </a:p>
          </p:txBody>
        </p:sp>
        <p:sp>
          <p:nvSpPr>
            <p:cNvPr id="88" name="文本框 113"/>
            <p:cNvSpPr txBox="1"/>
            <p:nvPr/>
          </p:nvSpPr>
          <p:spPr>
            <a:xfrm>
              <a:off x="8618583" y="2376722"/>
              <a:ext cx="1924418" cy="880049"/>
            </a:xfrm>
            <a:prstGeom prst="rect">
              <a:avLst/>
            </a:prstGeom>
            <a:noFill/>
          </p:spPr>
          <p:txBody>
            <a:bodyPr wrap="square" rtlCol="0">
              <a:spAutoFit/>
            </a:bodyPr>
            <a:lstStyle/>
            <a:p>
              <a:pPr algn="just">
                <a:lnSpc>
                  <a:spcPct val="150000"/>
                </a:lnSpc>
              </a:pPr>
              <a:r>
                <a:rPr lang="zh-CN" altLang="en-US" sz="1200" dirty="0">
                  <a:solidFill>
                    <a:schemeClr val="tx1">
                      <a:lumMod val="65000"/>
                      <a:lumOff val="35000"/>
                    </a:schemeClr>
                  </a:solidFill>
                  <a:cs typeface="+mn-ea"/>
                  <a:sym typeface="+mn-lt"/>
                </a:rPr>
                <a:t>单击添加详细文字说明，或复制文本黏贴自此右键只保留文字</a:t>
              </a:r>
            </a:p>
          </p:txBody>
        </p:sp>
      </p:grpSp>
      <p:grpSp>
        <p:nvGrpSpPr>
          <p:cNvPr id="7" name="组合 6"/>
          <p:cNvGrpSpPr/>
          <p:nvPr/>
        </p:nvGrpSpPr>
        <p:grpSpPr>
          <a:xfrm>
            <a:off x="8659679" y="4143725"/>
            <a:ext cx="1924418" cy="1284127"/>
            <a:chOff x="8659679" y="4143725"/>
            <a:chExt cx="1924418" cy="1284127"/>
          </a:xfrm>
        </p:grpSpPr>
        <p:sp>
          <p:nvSpPr>
            <p:cNvPr id="84" name="文本框 104"/>
            <p:cNvSpPr txBox="1"/>
            <p:nvPr/>
          </p:nvSpPr>
          <p:spPr>
            <a:xfrm>
              <a:off x="8662667" y="4143725"/>
              <a:ext cx="1411850" cy="400110"/>
            </a:xfrm>
            <a:prstGeom prst="rect">
              <a:avLst/>
            </a:prstGeom>
            <a:noFill/>
          </p:spPr>
          <p:txBody>
            <a:bodyPr wrap="square" rtlCol="0">
              <a:spAutoFit/>
            </a:bodyPr>
            <a:lstStyle/>
            <a:p>
              <a:r>
                <a:rPr lang="zh-CN" altLang="en-US" sz="2000" dirty="0">
                  <a:solidFill>
                    <a:schemeClr val="tx1">
                      <a:lumMod val="65000"/>
                      <a:lumOff val="35000"/>
                    </a:schemeClr>
                  </a:solidFill>
                  <a:cs typeface="+mn-ea"/>
                  <a:sym typeface="+mn-lt"/>
                </a:rPr>
                <a:t>添加标题</a:t>
              </a:r>
            </a:p>
          </p:txBody>
        </p:sp>
        <p:sp>
          <p:nvSpPr>
            <p:cNvPr id="89" name="文本框 113"/>
            <p:cNvSpPr txBox="1"/>
            <p:nvPr/>
          </p:nvSpPr>
          <p:spPr>
            <a:xfrm>
              <a:off x="8659679" y="4547803"/>
              <a:ext cx="1924418" cy="880049"/>
            </a:xfrm>
            <a:prstGeom prst="rect">
              <a:avLst/>
            </a:prstGeom>
            <a:noFill/>
          </p:spPr>
          <p:txBody>
            <a:bodyPr wrap="square" rtlCol="0">
              <a:spAutoFit/>
            </a:bodyPr>
            <a:lstStyle/>
            <a:p>
              <a:pPr algn="just">
                <a:lnSpc>
                  <a:spcPct val="150000"/>
                </a:lnSpc>
              </a:pPr>
              <a:r>
                <a:rPr lang="zh-CN" altLang="en-US" sz="1200" dirty="0">
                  <a:solidFill>
                    <a:schemeClr val="tx1">
                      <a:lumMod val="65000"/>
                      <a:lumOff val="35000"/>
                    </a:schemeClr>
                  </a:solidFill>
                  <a:cs typeface="+mn-ea"/>
                  <a:sym typeface="+mn-lt"/>
                </a:rPr>
                <a:t>单击添加详细文字说明，或复制文本黏贴自此右键只保留文字</a:t>
              </a:r>
            </a:p>
          </p:txBody>
        </p:sp>
      </p:grpSp>
      <p:sp>
        <p:nvSpPr>
          <p:cNvPr id="34"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36" name="图片 35"/>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18557104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60000" fill="hold" nodeType="afterEffect" p14:presetBounceEnd="60000">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14:bounceEnd="60000">
                                          <p:cBhvr additive="base">
                                            <p:cTn id="7" dur="750" fill="hold"/>
                                            <p:tgtEl>
                                              <p:spTgt spid="90"/>
                                            </p:tgtEl>
                                            <p:attrNameLst>
                                              <p:attrName>ppt_x</p:attrName>
                                            </p:attrNameLst>
                                          </p:cBhvr>
                                          <p:tavLst>
                                            <p:tav tm="0">
                                              <p:val>
                                                <p:strVal val="0-#ppt_w/2"/>
                                              </p:val>
                                            </p:tav>
                                            <p:tav tm="100000">
                                              <p:val>
                                                <p:strVal val="#ppt_x"/>
                                              </p:val>
                                            </p:tav>
                                          </p:tavLst>
                                        </p:anim>
                                        <p:anim calcmode="lin" valueType="num" p14:bounceEnd="60000">
                                          <p:cBhvr additive="base">
                                            <p:cTn id="8" dur="750" fill="hold"/>
                                            <p:tgtEl>
                                              <p:spTgt spid="90"/>
                                            </p:tgtEl>
                                            <p:attrNameLst>
                                              <p:attrName>ppt_y</p:attrName>
                                            </p:attrNameLst>
                                          </p:cBhvr>
                                          <p:tavLst>
                                            <p:tav tm="0">
                                              <p:val>
                                                <p:strVal val="0-#ppt_h/2"/>
                                              </p:val>
                                            </p:tav>
                                            <p:tav tm="100000">
                                              <p:val>
                                                <p:strVal val="#ppt_y"/>
                                              </p:val>
                                            </p:tav>
                                          </p:tavLst>
                                        </p:anim>
                                      </p:childTnLst>
                                    </p:cTn>
                                  </p:par>
                                  <p:par>
                                    <p:cTn id="9" presetID="2" presetClass="entr" presetSubtype="3" accel="60000" fill="hold" nodeType="withEffect" p14:presetBounceEnd="60000">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14:bounceEnd="60000">
                                          <p:cBhvr additive="base">
                                            <p:cTn id="11" dur="750" fill="hold"/>
                                            <p:tgtEl>
                                              <p:spTgt spid="91"/>
                                            </p:tgtEl>
                                            <p:attrNameLst>
                                              <p:attrName>ppt_x</p:attrName>
                                            </p:attrNameLst>
                                          </p:cBhvr>
                                          <p:tavLst>
                                            <p:tav tm="0">
                                              <p:val>
                                                <p:strVal val="1+#ppt_w/2"/>
                                              </p:val>
                                            </p:tav>
                                            <p:tav tm="100000">
                                              <p:val>
                                                <p:strVal val="#ppt_x"/>
                                              </p:val>
                                            </p:tav>
                                          </p:tavLst>
                                        </p:anim>
                                        <p:anim calcmode="lin" valueType="num" p14:bounceEnd="60000">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12" accel="60000" fill="hold" nodeType="withEffect" p14:presetBounceEnd="60000">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14:bounceEnd="60000">
                                          <p:cBhvr additive="base">
                                            <p:cTn id="15" dur="750" fill="hold"/>
                                            <p:tgtEl>
                                              <p:spTgt spid="93"/>
                                            </p:tgtEl>
                                            <p:attrNameLst>
                                              <p:attrName>ppt_x</p:attrName>
                                            </p:attrNameLst>
                                          </p:cBhvr>
                                          <p:tavLst>
                                            <p:tav tm="0">
                                              <p:val>
                                                <p:strVal val="0-#ppt_w/2"/>
                                              </p:val>
                                            </p:tav>
                                            <p:tav tm="100000">
                                              <p:val>
                                                <p:strVal val="#ppt_x"/>
                                              </p:val>
                                            </p:tav>
                                          </p:tavLst>
                                        </p:anim>
                                        <p:anim calcmode="lin" valueType="num" p14:bounceEnd="60000">
                                          <p:cBhvr additive="base">
                                            <p:cTn id="16" dur="750" fill="hold"/>
                                            <p:tgtEl>
                                              <p:spTgt spid="93"/>
                                            </p:tgtEl>
                                            <p:attrNameLst>
                                              <p:attrName>ppt_y</p:attrName>
                                            </p:attrNameLst>
                                          </p:cBhvr>
                                          <p:tavLst>
                                            <p:tav tm="0">
                                              <p:val>
                                                <p:strVal val="1+#ppt_h/2"/>
                                              </p:val>
                                            </p:tav>
                                            <p:tav tm="100000">
                                              <p:val>
                                                <p:strVal val="#ppt_y"/>
                                              </p:val>
                                            </p:tav>
                                          </p:tavLst>
                                        </p:anim>
                                      </p:childTnLst>
                                    </p:cTn>
                                  </p:par>
                                  <p:par>
                                    <p:cTn id="17" presetID="2" presetClass="entr" presetSubtype="6" accel="60000" fill="hold" nodeType="withEffect" p14:presetBounceEnd="60000">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14:bounceEnd="60000">
                                          <p:cBhvr additive="base">
                                            <p:cTn id="19" dur="750" fill="hold"/>
                                            <p:tgtEl>
                                              <p:spTgt spid="92"/>
                                            </p:tgtEl>
                                            <p:attrNameLst>
                                              <p:attrName>ppt_x</p:attrName>
                                            </p:attrNameLst>
                                          </p:cBhvr>
                                          <p:tavLst>
                                            <p:tav tm="0">
                                              <p:val>
                                                <p:strVal val="1+#ppt_w/2"/>
                                              </p:val>
                                            </p:tav>
                                            <p:tav tm="100000">
                                              <p:val>
                                                <p:strVal val="#ppt_x"/>
                                              </p:val>
                                            </p:tav>
                                          </p:tavLst>
                                        </p:anim>
                                        <p:anim calcmode="lin" valueType="num" p14:bounceEnd="60000">
                                          <p:cBhvr additive="base">
                                            <p:cTn id="20" dur="750" fill="hold"/>
                                            <p:tgtEl>
                                              <p:spTgt spid="9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8" accel="50000" decel="5000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2" accel="50000" decel="5000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1+#ppt_w/2"/>
                                              </p:val>
                                            </p:tav>
                                            <p:tav tm="100000">
                                              <p:val>
                                                <p:strVal val="#ppt_x"/>
                                              </p:val>
                                            </p:tav>
                                          </p:tavLst>
                                        </p:anim>
                                        <p:anim calcmode="lin" valueType="num">
                                          <p:cBhvr additive="base">
                                            <p:cTn id="30" dur="10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 presetClass="entr" presetSubtype="8" accel="50000" decel="5000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1000" fill="hold"/>
                                            <p:tgtEl>
                                              <p:spTgt spid="6"/>
                                            </p:tgtEl>
                                            <p:attrNameLst>
                                              <p:attrName>ppt_x</p:attrName>
                                            </p:attrNameLst>
                                          </p:cBhvr>
                                          <p:tavLst>
                                            <p:tav tm="0">
                                              <p:val>
                                                <p:strVal val="0-#ppt_w/2"/>
                                              </p:val>
                                            </p:tav>
                                            <p:tav tm="100000">
                                              <p:val>
                                                <p:strVal val="#ppt_x"/>
                                              </p:val>
                                            </p:tav>
                                          </p:tavLst>
                                        </p:anim>
                                        <p:anim calcmode="lin" valueType="num">
                                          <p:cBhvr additive="base">
                                            <p:cTn id="35" dur="10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750"/>
                                </p:stCondLst>
                                <p:childTnLst>
                                  <p:par>
                                    <p:cTn id="37" presetID="2" presetClass="entr" presetSubtype="2" accel="50000" decel="5000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1000" fill="hold"/>
                                            <p:tgtEl>
                                              <p:spTgt spid="7"/>
                                            </p:tgtEl>
                                            <p:attrNameLst>
                                              <p:attrName>ppt_x</p:attrName>
                                            </p:attrNameLst>
                                          </p:cBhvr>
                                          <p:tavLst>
                                            <p:tav tm="0">
                                              <p:val>
                                                <p:strVal val="1+#ppt_w/2"/>
                                              </p:val>
                                            </p:tav>
                                            <p:tav tm="100000">
                                              <p:val>
                                                <p:strVal val="#ppt_x"/>
                                              </p:val>
                                            </p:tav>
                                          </p:tavLst>
                                        </p:anim>
                                        <p:anim calcmode="lin" valueType="num">
                                          <p:cBhvr additive="base">
                                            <p:cTn id="4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accel="60000" fill="hold" nodeType="afterEffect">
                                      <p:stCondLst>
                                        <p:cond delay="0"/>
                                      </p:stCondLst>
                                      <p:childTnLst>
                                        <p:set>
                                          <p:cBhvr>
                                            <p:cTn id="6" dur="1" fill="hold">
                                              <p:stCondLst>
                                                <p:cond delay="0"/>
                                              </p:stCondLst>
                                            </p:cTn>
                                            <p:tgtEl>
                                              <p:spTgt spid="90"/>
                                            </p:tgtEl>
                                            <p:attrNameLst>
                                              <p:attrName>style.visibility</p:attrName>
                                            </p:attrNameLst>
                                          </p:cBhvr>
                                          <p:to>
                                            <p:strVal val="visible"/>
                                          </p:to>
                                        </p:set>
                                        <p:anim calcmode="lin" valueType="num">
                                          <p:cBhvr additive="base">
                                            <p:cTn id="7" dur="750" fill="hold"/>
                                            <p:tgtEl>
                                              <p:spTgt spid="90"/>
                                            </p:tgtEl>
                                            <p:attrNameLst>
                                              <p:attrName>ppt_x</p:attrName>
                                            </p:attrNameLst>
                                          </p:cBhvr>
                                          <p:tavLst>
                                            <p:tav tm="0">
                                              <p:val>
                                                <p:strVal val="0-#ppt_w/2"/>
                                              </p:val>
                                            </p:tav>
                                            <p:tav tm="100000">
                                              <p:val>
                                                <p:strVal val="#ppt_x"/>
                                              </p:val>
                                            </p:tav>
                                          </p:tavLst>
                                        </p:anim>
                                        <p:anim calcmode="lin" valueType="num">
                                          <p:cBhvr additive="base">
                                            <p:cTn id="8" dur="750" fill="hold"/>
                                            <p:tgtEl>
                                              <p:spTgt spid="90"/>
                                            </p:tgtEl>
                                            <p:attrNameLst>
                                              <p:attrName>ppt_y</p:attrName>
                                            </p:attrNameLst>
                                          </p:cBhvr>
                                          <p:tavLst>
                                            <p:tav tm="0">
                                              <p:val>
                                                <p:strVal val="0-#ppt_h/2"/>
                                              </p:val>
                                            </p:tav>
                                            <p:tav tm="100000">
                                              <p:val>
                                                <p:strVal val="#ppt_y"/>
                                              </p:val>
                                            </p:tav>
                                          </p:tavLst>
                                        </p:anim>
                                      </p:childTnLst>
                                    </p:cTn>
                                  </p:par>
                                  <p:par>
                                    <p:cTn id="9" presetID="2" presetClass="entr" presetSubtype="3" accel="60000" fill="hold" nodeType="withEffect">
                                      <p:stCondLst>
                                        <p:cond delay="0"/>
                                      </p:stCondLst>
                                      <p:childTnLst>
                                        <p:set>
                                          <p:cBhvr>
                                            <p:cTn id="10" dur="1" fill="hold">
                                              <p:stCondLst>
                                                <p:cond delay="0"/>
                                              </p:stCondLst>
                                            </p:cTn>
                                            <p:tgtEl>
                                              <p:spTgt spid="91"/>
                                            </p:tgtEl>
                                            <p:attrNameLst>
                                              <p:attrName>style.visibility</p:attrName>
                                            </p:attrNameLst>
                                          </p:cBhvr>
                                          <p:to>
                                            <p:strVal val="visible"/>
                                          </p:to>
                                        </p:set>
                                        <p:anim calcmode="lin" valueType="num">
                                          <p:cBhvr additive="base">
                                            <p:cTn id="11" dur="750" fill="hold"/>
                                            <p:tgtEl>
                                              <p:spTgt spid="91"/>
                                            </p:tgtEl>
                                            <p:attrNameLst>
                                              <p:attrName>ppt_x</p:attrName>
                                            </p:attrNameLst>
                                          </p:cBhvr>
                                          <p:tavLst>
                                            <p:tav tm="0">
                                              <p:val>
                                                <p:strVal val="1+#ppt_w/2"/>
                                              </p:val>
                                            </p:tav>
                                            <p:tav tm="100000">
                                              <p:val>
                                                <p:strVal val="#ppt_x"/>
                                              </p:val>
                                            </p:tav>
                                          </p:tavLst>
                                        </p:anim>
                                        <p:anim calcmode="lin" valueType="num">
                                          <p:cBhvr additive="base">
                                            <p:cTn id="12" dur="750" fill="hold"/>
                                            <p:tgtEl>
                                              <p:spTgt spid="91"/>
                                            </p:tgtEl>
                                            <p:attrNameLst>
                                              <p:attrName>ppt_y</p:attrName>
                                            </p:attrNameLst>
                                          </p:cBhvr>
                                          <p:tavLst>
                                            <p:tav tm="0">
                                              <p:val>
                                                <p:strVal val="0-#ppt_h/2"/>
                                              </p:val>
                                            </p:tav>
                                            <p:tav tm="100000">
                                              <p:val>
                                                <p:strVal val="#ppt_y"/>
                                              </p:val>
                                            </p:tav>
                                          </p:tavLst>
                                        </p:anim>
                                      </p:childTnLst>
                                    </p:cTn>
                                  </p:par>
                                  <p:par>
                                    <p:cTn id="13" presetID="2" presetClass="entr" presetSubtype="12" accel="60000" fill="hold" nodeType="withEffect">
                                      <p:stCondLst>
                                        <p:cond delay="0"/>
                                      </p:stCondLst>
                                      <p:childTnLst>
                                        <p:set>
                                          <p:cBhvr>
                                            <p:cTn id="14" dur="1" fill="hold">
                                              <p:stCondLst>
                                                <p:cond delay="0"/>
                                              </p:stCondLst>
                                            </p:cTn>
                                            <p:tgtEl>
                                              <p:spTgt spid="93"/>
                                            </p:tgtEl>
                                            <p:attrNameLst>
                                              <p:attrName>style.visibility</p:attrName>
                                            </p:attrNameLst>
                                          </p:cBhvr>
                                          <p:to>
                                            <p:strVal val="visible"/>
                                          </p:to>
                                        </p:set>
                                        <p:anim calcmode="lin" valueType="num">
                                          <p:cBhvr additive="base">
                                            <p:cTn id="15" dur="750" fill="hold"/>
                                            <p:tgtEl>
                                              <p:spTgt spid="93"/>
                                            </p:tgtEl>
                                            <p:attrNameLst>
                                              <p:attrName>ppt_x</p:attrName>
                                            </p:attrNameLst>
                                          </p:cBhvr>
                                          <p:tavLst>
                                            <p:tav tm="0">
                                              <p:val>
                                                <p:strVal val="0-#ppt_w/2"/>
                                              </p:val>
                                            </p:tav>
                                            <p:tav tm="100000">
                                              <p:val>
                                                <p:strVal val="#ppt_x"/>
                                              </p:val>
                                            </p:tav>
                                          </p:tavLst>
                                        </p:anim>
                                        <p:anim calcmode="lin" valueType="num">
                                          <p:cBhvr additive="base">
                                            <p:cTn id="16" dur="750" fill="hold"/>
                                            <p:tgtEl>
                                              <p:spTgt spid="93"/>
                                            </p:tgtEl>
                                            <p:attrNameLst>
                                              <p:attrName>ppt_y</p:attrName>
                                            </p:attrNameLst>
                                          </p:cBhvr>
                                          <p:tavLst>
                                            <p:tav tm="0">
                                              <p:val>
                                                <p:strVal val="1+#ppt_h/2"/>
                                              </p:val>
                                            </p:tav>
                                            <p:tav tm="100000">
                                              <p:val>
                                                <p:strVal val="#ppt_y"/>
                                              </p:val>
                                            </p:tav>
                                          </p:tavLst>
                                        </p:anim>
                                      </p:childTnLst>
                                    </p:cTn>
                                  </p:par>
                                  <p:par>
                                    <p:cTn id="17" presetID="2" presetClass="entr" presetSubtype="6" accel="60000" fill="hold" nodeType="withEffect">
                                      <p:stCondLst>
                                        <p:cond delay="0"/>
                                      </p:stCondLst>
                                      <p:childTnLst>
                                        <p:set>
                                          <p:cBhvr>
                                            <p:cTn id="18" dur="1" fill="hold">
                                              <p:stCondLst>
                                                <p:cond delay="0"/>
                                              </p:stCondLst>
                                            </p:cTn>
                                            <p:tgtEl>
                                              <p:spTgt spid="92"/>
                                            </p:tgtEl>
                                            <p:attrNameLst>
                                              <p:attrName>style.visibility</p:attrName>
                                            </p:attrNameLst>
                                          </p:cBhvr>
                                          <p:to>
                                            <p:strVal val="visible"/>
                                          </p:to>
                                        </p:set>
                                        <p:anim calcmode="lin" valueType="num">
                                          <p:cBhvr additive="base">
                                            <p:cTn id="19" dur="750" fill="hold"/>
                                            <p:tgtEl>
                                              <p:spTgt spid="92"/>
                                            </p:tgtEl>
                                            <p:attrNameLst>
                                              <p:attrName>ppt_x</p:attrName>
                                            </p:attrNameLst>
                                          </p:cBhvr>
                                          <p:tavLst>
                                            <p:tav tm="0">
                                              <p:val>
                                                <p:strVal val="1+#ppt_w/2"/>
                                              </p:val>
                                            </p:tav>
                                            <p:tav tm="100000">
                                              <p:val>
                                                <p:strVal val="#ppt_x"/>
                                              </p:val>
                                            </p:tav>
                                          </p:tavLst>
                                        </p:anim>
                                        <p:anim calcmode="lin" valueType="num">
                                          <p:cBhvr additive="base">
                                            <p:cTn id="20" dur="750" fill="hold"/>
                                            <p:tgtEl>
                                              <p:spTgt spid="92"/>
                                            </p:tgtEl>
                                            <p:attrNameLst>
                                              <p:attrName>ppt_y</p:attrName>
                                            </p:attrNameLst>
                                          </p:cBhvr>
                                          <p:tavLst>
                                            <p:tav tm="0">
                                              <p:val>
                                                <p:strVal val="1+#ppt_h/2"/>
                                              </p:val>
                                            </p:tav>
                                            <p:tav tm="100000">
                                              <p:val>
                                                <p:strVal val="#ppt_y"/>
                                              </p:val>
                                            </p:tav>
                                          </p:tavLst>
                                        </p:anim>
                                      </p:childTnLst>
                                    </p:cTn>
                                  </p:par>
                                </p:childTnLst>
                              </p:cTn>
                            </p:par>
                            <p:par>
                              <p:cTn id="21" fill="hold">
                                <p:stCondLst>
                                  <p:cond delay="750"/>
                                </p:stCondLst>
                                <p:childTnLst>
                                  <p:par>
                                    <p:cTn id="22" presetID="2" presetClass="entr" presetSubtype="8" accel="50000" decel="5000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1000" fill="hold"/>
                                            <p:tgtEl>
                                              <p:spTgt spid="2"/>
                                            </p:tgtEl>
                                            <p:attrNameLst>
                                              <p:attrName>ppt_x</p:attrName>
                                            </p:attrNameLst>
                                          </p:cBhvr>
                                          <p:tavLst>
                                            <p:tav tm="0">
                                              <p:val>
                                                <p:strVal val="0-#ppt_w/2"/>
                                              </p:val>
                                            </p:tav>
                                            <p:tav tm="100000">
                                              <p:val>
                                                <p:strVal val="#ppt_x"/>
                                              </p:val>
                                            </p:tav>
                                          </p:tavLst>
                                        </p:anim>
                                        <p:anim calcmode="lin" valueType="num">
                                          <p:cBhvr additive="base">
                                            <p:cTn id="25" dur="10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750"/>
                                </p:stCondLst>
                                <p:childTnLst>
                                  <p:par>
                                    <p:cTn id="27" presetID="2" presetClass="entr" presetSubtype="2" accel="50000" decel="5000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1000" fill="hold"/>
                                            <p:tgtEl>
                                              <p:spTgt spid="4"/>
                                            </p:tgtEl>
                                            <p:attrNameLst>
                                              <p:attrName>ppt_x</p:attrName>
                                            </p:attrNameLst>
                                          </p:cBhvr>
                                          <p:tavLst>
                                            <p:tav tm="0">
                                              <p:val>
                                                <p:strVal val="1+#ppt_w/2"/>
                                              </p:val>
                                            </p:tav>
                                            <p:tav tm="100000">
                                              <p:val>
                                                <p:strVal val="#ppt_x"/>
                                              </p:val>
                                            </p:tav>
                                          </p:tavLst>
                                        </p:anim>
                                        <p:anim calcmode="lin" valueType="num">
                                          <p:cBhvr additive="base">
                                            <p:cTn id="30" dur="1000" fill="hold"/>
                                            <p:tgtEl>
                                              <p:spTgt spid="4"/>
                                            </p:tgtEl>
                                            <p:attrNameLst>
                                              <p:attrName>ppt_y</p:attrName>
                                            </p:attrNameLst>
                                          </p:cBhvr>
                                          <p:tavLst>
                                            <p:tav tm="0">
                                              <p:val>
                                                <p:strVal val="#ppt_y"/>
                                              </p:val>
                                            </p:tav>
                                            <p:tav tm="100000">
                                              <p:val>
                                                <p:strVal val="#ppt_y"/>
                                              </p:val>
                                            </p:tav>
                                          </p:tavLst>
                                        </p:anim>
                                      </p:childTnLst>
                                    </p:cTn>
                                  </p:par>
                                </p:childTnLst>
                              </p:cTn>
                            </p:par>
                            <p:par>
                              <p:cTn id="31" fill="hold">
                                <p:stCondLst>
                                  <p:cond delay="2750"/>
                                </p:stCondLst>
                                <p:childTnLst>
                                  <p:par>
                                    <p:cTn id="32" presetID="2" presetClass="entr" presetSubtype="8" accel="50000" decel="5000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 calcmode="lin" valueType="num">
                                          <p:cBhvr additive="base">
                                            <p:cTn id="34" dur="1000" fill="hold"/>
                                            <p:tgtEl>
                                              <p:spTgt spid="6"/>
                                            </p:tgtEl>
                                            <p:attrNameLst>
                                              <p:attrName>ppt_x</p:attrName>
                                            </p:attrNameLst>
                                          </p:cBhvr>
                                          <p:tavLst>
                                            <p:tav tm="0">
                                              <p:val>
                                                <p:strVal val="0-#ppt_w/2"/>
                                              </p:val>
                                            </p:tav>
                                            <p:tav tm="100000">
                                              <p:val>
                                                <p:strVal val="#ppt_x"/>
                                              </p:val>
                                            </p:tav>
                                          </p:tavLst>
                                        </p:anim>
                                        <p:anim calcmode="lin" valueType="num">
                                          <p:cBhvr additive="base">
                                            <p:cTn id="35" dur="1000" fill="hold"/>
                                            <p:tgtEl>
                                              <p:spTgt spid="6"/>
                                            </p:tgtEl>
                                            <p:attrNameLst>
                                              <p:attrName>ppt_y</p:attrName>
                                            </p:attrNameLst>
                                          </p:cBhvr>
                                          <p:tavLst>
                                            <p:tav tm="0">
                                              <p:val>
                                                <p:strVal val="#ppt_y"/>
                                              </p:val>
                                            </p:tav>
                                            <p:tav tm="100000">
                                              <p:val>
                                                <p:strVal val="#ppt_y"/>
                                              </p:val>
                                            </p:tav>
                                          </p:tavLst>
                                        </p:anim>
                                      </p:childTnLst>
                                    </p:cTn>
                                  </p:par>
                                </p:childTnLst>
                              </p:cTn>
                            </p:par>
                            <p:par>
                              <p:cTn id="36" fill="hold">
                                <p:stCondLst>
                                  <p:cond delay="3750"/>
                                </p:stCondLst>
                                <p:childTnLst>
                                  <p:par>
                                    <p:cTn id="37" presetID="2" presetClass="entr" presetSubtype="2" accel="50000" decel="50000"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additive="base">
                                            <p:cTn id="39" dur="1000" fill="hold"/>
                                            <p:tgtEl>
                                              <p:spTgt spid="7"/>
                                            </p:tgtEl>
                                            <p:attrNameLst>
                                              <p:attrName>ppt_x</p:attrName>
                                            </p:attrNameLst>
                                          </p:cBhvr>
                                          <p:tavLst>
                                            <p:tav tm="0">
                                              <p:val>
                                                <p:strVal val="1+#ppt_w/2"/>
                                              </p:val>
                                            </p:tav>
                                            <p:tav tm="100000">
                                              <p:val>
                                                <p:strVal val="#ppt_x"/>
                                              </p:val>
                                            </p:tav>
                                          </p:tavLst>
                                        </p:anim>
                                        <p:anim calcmode="lin" valueType="num">
                                          <p:cBhvr additive="base">
                                            <p:cTn id="40"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2"/>
          <p:cNvSpPr txBox="1"/>
          <p:nvPr/>
        </p:nvSpPr>
        <p:spPr>
          <a:xfrm>
            <a:off x="5457572" y="3284051"/>
            <a:ext cx="919655" cy="953886"/>
          </a:xfrm>
          <a:prstGeom prst="rect">
            <a:avLst/>
          </a:prstGeom>
          <a:noFill/>
        </p:spPr>
        <p:txBody>
          <a:bodyPr wrap="square" rtlCol="0">
            <a:spAutoFit/>
          </a:bodyPr>
          <a:lstStyle/>
          <a:p>
            <a:pPr algn="ctr"/>
            <a:r>
              <a:rPr lang="zh-CN" altLang="en-US" sz="2800" b="1" dirty="0">
                <a:solidFill>
                  <a:schemeClr val="tx1">
                    <a:lumMod val="65000"/>
                    <a:lumOff val="35000"/>
                  </a:schemeClr>
                </a:solidFill>
                <a:cs typeface="+mn-ea"/>
                <a:sym typeface="+mn-lt"/>
              </a:rPr>
              <a:t>添加标题</a:t>
            </a:r>
          </a:p>
        </p:txBody>
      </p:sp>
      <p:grpSp>
        <p:nvGrpSpPr>
          <p:cNvPr id="124" name="组合 123"/>
          <p:cNvGrpSpPr/>
          <p:nvPr/>
        </p:nvGrpSpPr>
        <p:grpSpPr>
          <a:xfrm>
            <a:off x="3978979" y="2451945"/>
            <a:ext cx="1505515" cy="1297389"/>
            <a:chOff x="3978461" y="2452512"/>
            <a:chExt cx="1505319" cy="1297689"/>
          </a:xfrm>
        </p:grpSpPr>
        <p:sp>
          <p:nvSpPr>
            <p:cNvPr id="6" name="梯形 5"/>
            <p:cNvSpPr/>
            <p:nvPr/>
          </p:nvSpPr>
          <p:spPr>
            <a:xfrm>
              <a:off x="4344623"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 name="六边形 2"/>
            <p:cNvSpPr/>
            <p:nvPr/>
          </p:nvSpPr>
          <p:spPr>
            <a:xfrm>
              <a:off x="3978461"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 name="任意多边形 3"/>
            <p:cNvSpPr/>
            <p:nvPr/>
          </p:nvSpPr>
          <p:spPr>
            <a:xfrm>
              <a:off x="4051993"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7" name="梯形 71"/>
            <p:cNvSpPr/>
            <p:nvPr/>
          </p:nvSpPr>
          <p:spPr>
            <a:xfrm rot="14580000" flipH="1">
              <a:off x="4859296"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8" name="任意多边形 7"/>
            <p:cNvSpPr/>
            <p:nvPr/>
          </p:nvSpPr>
          <p:spPr>
            <a:xfrm>
              <a:off x="4052375"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 name="梯形 8"/>
            <p:cNvSpPr/>
            <p:nvPr/>
          </p:nvSpPr>
          <p:spPr>
            <a:xfrm flipV="1">
              <a:off x="4344623"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3" name="组合 62"/>
          <p:cNvGrpSpPr/>
          <p:nvPr/>
        </p:nvGrpSpPr>
        <p:grpSpPr>
          <a:xfrm>
            <a:off x="4228784" y="2678953"/>
            <a:ext cx="1011098" cy="843370"/>
            <a:chOff x="4228234" y="2679573"/>
            <a:chExt cx="1010966" cy="843565"/>
          </a:xfrm>
        </p:grpSpPr>
        <p:sp>
          <p:nvSpPr>
            <p:cNvPr id="5" name="六边形 4"/>
            <p:cNvSpPr/>
            <p:nvPr/>
          </p:nvSpPr>
          <p:spPr>
            <a:xfrm>
              <a:off x="4241852" y="2679573"/>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1" name="文本框 1"/>
            <p:cNvSpPr txBox="1"/>
            <p:nvPr/>
          </p:nvSpPr>
          <p:spPr>
            <a:xfrm>
              <a:off x="4228234" y="284233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01</a:t>
              </a:r>
              <a:endParaRPr lang="zh-CN" altLang="en-US" sz="2800" dirty="0">
                <a:solidFill>
                  <a:prstClr val="white"/>
                </a:solidFill>
                <a:cs typeface="+mn-ea"/>
                <a:sym typeface="+mn-lt"/>
              </a:endParaRPr>
            </a:p>
          </p:txBody>
        </p:sp>
      </p:grpSp>
      <p:grpSp>
        <p:nvGrpSpPr>
          <p:cNvPr id="125" name="组合 124"/>
          <p:cNvGrpSpPr/>
          <p:nvPr/>
        </p:nvGrpSpPr>
        <p:grpSpPr>
          <a:xfrm>
            <a:off x="3978979" y="3746323"/>
            <a:ext cx="1505515" cy="1297389"/>
            <a:chOff x="3978461" y="3747190"/>
            <a:chExt cx="1505319" cy="1297689"/>
          </a:xfrm>
        </p:grpSpPr>
        <p:sp>
          <p:nvSpPr>
            <p:cNvPr id="22" name="梯形 21"/>
            <p:cNvSpPr/>
            <p:nvPr/>
          </p:nvSpPr>
          <p:spPr>
            <a:xfrm>
              <a:off x="4344623"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5" name="梯形 24"/>
            <p:cNvSpPr/>
            <p:nvPr/>
          </p:nvSpPr>
          <p:spPr>
            <a:xfrm flipV="1">
              <a:off x="4344623"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9" name="六边形 18"/>
            <p:cNvSpPr/>
            <p:nvPr/>
          </p:nvSpPr>
          <p:spPr>
            <a:xfrm>
              <a:off x="3978461"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0" name="任意多边形 19"/>
            <p:cNvSpPr/>
            <p:nvPr/>
          </p:nvSpPr>
          <p:spPr>
            <a:xfrm>
              <a:off x="4051993"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23" name="梯形 71"/>
            <p:cNvSpPr/>
            <p:nvPr/>
          </p:nvSpPr>
          <p:spPr>
            <a:xfrm rot="14580000" flipH="1">
              <a:off x="4859296"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4" name="任意多边形 23"/>
            <p:cNvSpPr/>
            <p:nvPr/>
          </p:nvSpPr>
          <p:spPr>
            <a:xfrm>
              <a:off x="4052375"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0" name="组合 109"/>
          <p:cNvGrpSpPr/>
          <p:nvPr/>
        </p:nvGrpSpPr>
        <p:grpSpPr>
          <a:xfrm>
            <a:off x="4228784" y="3973331"/>
            <a:ext cx="1011098" cy="843370"/>
            <a:chOff x="4228234" y="3974251"/>
            <a:chExt cx="1010966" cy="843565"/>
          </a:xfrm>
        </p:grpSpPr>
        <p:sp>
          <p:nvSpPr>
            <p:cNvPr id="21" name="六边形 20"/>
            <p:cNvSpPr/>
            <p:nvPr/>
          </p:nvSpPr>
          <p:spPr>
            <a:xfrm>
              <a:off x="4241852" y="3974251"/>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2" name="文本框 26"/>
            <p:cNvSpPr txBox="1"/>
            <p:nvPr/>
          </p:nvSpPr>
          <p:spPr>
            <a:xfrm>
              <a:off x="4228234" y="4118520"/>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02</a:t>
              </a:r>
              <a:endParaRPr lang="zh-CN" altLang="en-US" sz="2800" dirty="0">
                <a:solidFill>
                  <a:prstClr val="white"/>
                </a:solidFill>
                <a:cs typeface="+mn-ea"/>
                <a:sym typeface="+mn-lt"/>
              </a:endParaRPr>
            </a:p>
          </p:txBody>
        </p:sp>
      </p:grpSp>
      <p:grpSp>
        <p:nvGrpSpPr>
          <p:cNvPr id="128" name="组合 127"/>
          <p:cNvGrpSpPr/>
          <p:nvPr/>
        </p:nvGrpSpPr>
        <p:grpSpPr>
          <a:xfrm>
            <a:off x="6351666" y="2451945"/>
            <a:ext cx="1505515" cy="1297389"/>
            <a:chOff x="6350839" y="2452512"/>
            <a:chExt cx="1505319" cy="1297689"/>
          </a:xfrm>
        </p:grpSpPr>
        <p:sp>
          <p:nvSpPr>
            <p:cNvPr id="30" name="梯形 29"/>
            <p:cNvSpPr/>
            <p:nvPr/>
          </p:nvSpPr>
          <p:spPr>
            <a:xfrm>
              <a:off x="6717001" y="3523139"/>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梯形 32"/>
            <p:cNvSpPr/>
            <p:nvPr/>
          </p:nvSpPr>
          <p:spPr>
            <a:xfrm flipV="1">
              <a:off x="6717001" y="2515055"/>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六边形 26"/>
            <p:cNvSpPr/>
            <p:nvPr/>
          </p:nvSpPr>
          <p:spPr>
            <a:xfrm>
              <a:off x="6350839" y="2452512"/>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8" name="任意多边形 27"/>
            <p:cNvSpPr/>
            <p:nvPr/>
          </p:nvSpPr>
          <p:spPr>
            <a:xfrm>
              <a:off x="6424371" y="2515056"/>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31" name="梯形 71"/>
            <p:cNvSpPr/>
            <p:nvPr/>
          </p:nvSpPr>
          <p:spPr>
            <a:xfrm rot="14580000" flipH="1">
              <a:off x="7231674" y="2760492"/>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2" name="任意多边形 31"/>
            <p:cNvSpPr/>
            <p:nvPr/>
          </p:nvSpPr>
          <p:spPr>
            <a:xfrm>
              <a:off x="6424753" y="2519273"/>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98" name="组合 97"/>
          <p:cNvGrpSpPr/>
          <p:nvPr/>
        </p:nvGrpSpPr>
        <p:grpSpPr>
          <a:xfrm>
            <a:off x="6587762" y="2678953"/>
            <a:ext cx="1011098" cy="843370"/>
            <a:chOff x="6586905" y="2679573"/>
            <a:chExt cx="1010966" cy="843565"/>
          </a:xfrm>
        </p:grpSpPr>
        <p:sp>
          <p:nvSpPr>
            <p:cNvPr id="29" name="六边形 28"/>
            <p:cNvSpPr/>
            <p:nvPr/>
          </p:nvSpPr>
          <p:spPr>
            <a:xfrm>
              <a:off x="6614230" y="2679573"/>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3" name="文本框 47"/>
            <p:cNvSpPr txBox="1"/>
            <p:nvPr/>
          </p:nvSpPr>
          <p:spPr>
            <a:xfrm>
              <a:off x="6586905" y="284233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05</a:t>
              </a:r>
              <a:endParaRPr lang="zh-CN" altLang="en-US" sz="2800" dirty="0">
                <a:solidFill>
                  <a:prstClr val="white"/>
                </a:solidFill>
                <a:cs typeface="+mn-ea"/>
                <a:sym typeface="+mn-lt"/>
              </a:endParaRPr>
            </a:p>
          </p:txBody>
        </p:sp>
      </p:grpSp>
      <p:grpSp>
        <p:nvGrpSpPr>
          <p:cNvPr id="127" name="组合 126"/>
          <p:cNvGrpSpPr/>
          <p:nvPr/>
        </p:nvGrpSpPr>
        <p:grpSpPr>
          <a:xfrm>
            <a:off x="6351666" y="3746323"/>
            <a:ext cx="1505515" cy="1297389"/>
            <a:chOff x="6350839" y="3747190"/>
            <a:chExt cx="1505319" cy="1297689"/>
          </a:xfrm>
        </p:grpSpPr>
        <p:sp>
          <p:nvSpPr>
            <p:cNvPr id="46" name="梯形 45"/>
            <p:cNvSpPr/>
            <p:nvPr/>
          </p:nvSpPr>
          <p:spPr>
            <a:xfrm>
              <a:off x="6717001" y="4817817"/>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9" name="梯形 48"/>
            <p:cNvSpPr/>
            <p:nvPr/>
          </p:nvSpPr>
          <p:spPr>
            <a:xfrm flipV="1">
              <a:off x="6717001" y="3809733"/>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3" name="六边形 42"/>
            <p:cNvSpPr/>
            <p:nvPr/>
          </p:nvSpPr>
          <p:spPr>
            <a:xfrm>
              <a:off x="6350839" y="3747190"/>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4" name="任意多边形 43"/>
            <p:cNvSpPr/>
            <p:nvPr/>
          </p:nvSpPr>
          <p:spPr>
            <a:xfrm>
              <a:off x="6424371" y="3809734"/>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47" name="梯形 71"/>
            <p:cNvSpPr/>
            <p:nvPr/>
          </p:nvSpPr>
          <p:spPr>
            <a:xfrm rot="14580000" flipH="1">
              <a:off x="7231674" y="4055170"/>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8" name="任意多边形 47"/>
            <p:cNvSpPr/>
            <p:nvPr/>
          </p:nvSpPr>
          <p:spPr>
            <a:xfrm>
              <a:off x="6424753" y="3813951"/>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4" name="组合 113"/>
          <p:cNvGrpSpPr/>
          <p:nvPr/>
        </p:nvGrpSpPr>
        <p:grpSpPr>
          <a:xfrm>
            <a:off x="6587762" y="3973331"/>
            <a:ext cx="1011098" cy="843370"/>
            <a:chOff x="6586905" y="3974251"/>
            <a:chExt cx="1010966" cy="843565"/>
          </a:xfrm>
        </p:grpSpPr>
        <p:sp>
          <p:nvSpPr>
            <p:cNvPr id="45" name="六边形 44"/>
            <p:cNvSpPr/>
            <p:nvPr/>
          </p:nvSpPr>
          <p:spPr>
            <a:xfrm>
              <a:off x="6614230" y="3974251"/>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4" name="文本框 50"/>
            <p:cNvSpPr txBox="1"/>
            <p:nvPr/>
          </p:nvSpPr>
          <p:spPr>
            <a:xfrm>
              <a:off x="6586905" y="4118520"/>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04</a:t>
              </a:r>
              <a:endParaRPr lang="zh-CN" altLang="en-US" sz="2800" dirty="0">
                <a:solidFill>
                  <a:prstClr val="white"/>
                </a:solidFill>
                <a:cs typeface="+mn-ea"/>
                <a:sym typeface="+mn-lt"/>
              </a:endParaRPr>
            </a:p>
          </p:txBody>
        </p:sp>
      </p:grpSp>
      <p:grpSp>
        <p:nvGrpSpPr>
          <p:cNvPr id="126" name="组合 125"/>
          <p:cNvGrpSpPr/>
          <p:nvPr/>
        </p:nvGrpSpPr>
        <p:grpSpPr>
          <a:xfrm>
            <a:off x="5165300" y="4381934"/>
            <a:ext cx="1505515" cy="1297389"/>
            <a:chOff x="5164627" y="4382948"/>
            <a:chExt cx="1505319" cy="1297689"/>
          </a:xfrm>
        </p:grpSpPr>
        <p:sp>
          <p:nvSpPr>
            <p:cNvPr id="38" name="梯形 37"/>
            <p:cNvSpPr/>
            <p:nvPr/>
          </p:nvSpPr>
          <p:spPr>
            <a:xfrm>
              <a:off x="5530789" y="5453575"/>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1" name="梯形 40"/>
            <p:cNvSpPr/>
            <p:nvPr/>
          </p:nvSpPr>
          <p:spPr>
            <a:xfrm flipV="1">
              <a:off x="5530789" y="4445491"/>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5" name="六边形 34"/>
            <p:cNvSpPr/>
            <p:nvPr/>
          </p:nvSpPr>
          <p:spPr>
            <a:xfrm>
              <a:off x="5164627" y="4382948"/>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6" name="任意多边形 35"/>
            <p:cNvSpPr/>
            <p:nvPr/>
          </p:nvSpPr>
          <p:spPr>
            <a:xfrm>
              <a:off x="5238159" y="4445492"/>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39" name="梯形 71"/>
            <p:cNvSpPr/>
            <p:nvPr/>
          </p:nvSpPr>
          <p:spPr>
            <a:xfrm rot="14580000" flipH="1">
              <a:off x="6045462" y="4690928"/>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0" name="任意多边形 39"/>
            <p:cNvSpPr/>
            <p:nvPr/>
          </p:nvSpPr>
          <p:spPr>
            <a:xfrm>
              <a:off x="5238541" y="4449709"/>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112" name="组合 111"/>
          <p:cNvGrpSpPr/>
          <p:nvPr/>
        </p:nvGrpSpPr>
        <p:grpSpPr>
          <a:xfrm>
            <a:off x="5393409" y="4608942"/>
            <a:ext cx="1013981" cy="843370"/>
            <a:chOff x="5392706" y="4610009"/>
            <a:chExt cx="1013849" cy="843565"/>
          </a:xfrm>
        </p:grpSpPr>
        <p:sp>
          <p:nvSpPr>
            <p:cNvPr id="37" name="六边形 36"/>
            <p:cNvSpPr/>
            <p:nvPr/>
          </p:nvSpPr>
          <p:spPr>
            <a:xfrm>
              <a:off x="5428018" y="4610009"/>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5" name="文本框 52"/>
            <p:cNvSpPr txBox="1"/>
            <p:nvPr/>
          </p:nvSpPr>
          <p:spPr>
            <a:xfrm>
              <a:off x="5392706" y="4771239"/>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03</a:t>
              </a:r>
              <a:endParaRPr lang="zh-CN" altLang="en-US" sz="2800" dirty="0">
                <a:solidFill>
                  <a:prstClr val="white"/>
                </a:solidFill>
                <a:cs typeface="+mn-ea"/>
                <a:sym typeface="+mn-lt"/>
              </a:endParaRPr>
            </a:p>
          </p:txBody>
        </p:sp>
      </p:grpSp>
      <p:grpSp>
        <p:nvGrpSpPr>
          <p:cNvPr id="117" name="组合 116"/>
          <p:cNvGrpSpPr/>
          <p:nvPr/>
        </p:nvGrpSpPr>
        <p:grpSpPr>
          <a:xfrm>
            <a:off x="5165300" y="1803948"/>
            <a:ext cx="1505515" cy="1297389"/>
            <a:chOff x="5164627" y="1804365"/>
            <a:chExt cx="1505319" cy="1297689"/>
          </a:xfrm>
        </p:grpSpPr>
        <p:sp>
          <p:nvSpPr>
            <p:cNvPr id="17" name="梯形 16"/>
            <p:cNvSpPr/>
            <p:nvPr/>
          </p:nvSpPr>
          <p:spPr>
            <a:xfrm flipV="1">
              <a:off x="5530789" y="1866908"/>
              <a:ext cx="773977" cy="164519"/>
            </a:xfrm>
            <a:prstGeom prst="trapezoid">
              <a:avLst>
                <a:gd name="adj" fmla="val 66343"/>
              </a:avLst>
            </a:prstGeom>
            <a:gradFill>
              <a:gsLst>
                <a:gs pos="100000">
                  <a:srgbClr val="DFDFDF"/>
                </a:gs>
                <a:gs pos="0">
                  <a:srgbClr val="B4B4B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1" name="六边形 10"/>
            <p:cNvSpPr/>
            <p:nvPr/>
          </p:nvSpPr>
          <p:spPr>
            <a:xfrm>
              <a:off x="5164627" y="1804365"/>
              <a:ext cx="1505319" cy="1297689"/>
            </a:xfrm>
            <a:prstGeom prst="hexagon">
              <a:avLst/>
            </a:prstGeom>
            <a:gradFill flip="none" rotWithShape="1">
              <a:gsLst>
                <a:gs pos="61000">
                  <a:srgbClr val="F6F6F6"/>
                </a:gs>
                <a:gs pos="37000">
                  <a:srgbClr val="E0E0E0"/>
                </a:gs>
                <a:gs pos="17000">
                  <a:srgbClr val="DEDEDE"/>
                </a:gs>
                <a:gs pos="100000">
                  <a:schemeClr val="bg1"/>
                </a:gs>
              </a:gsLst>
              <a:lin ang="13500000" scaled="1"/>
              <a:tileRect/>
            </a:gradFill>
            <a:ln w="19050">
              <a:noFill/>
            </a:ln>
            <a:effectLst>
              <a:outerShdw blurRad="381000" dist="127000" dir="2400000" algn="tl" rotWithShape="0">
                <a:srgbClr val="696969">
                  <a:alpha val="4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2" name="任意多边形 11"/>
            <p:cNvSpPr/>
            <p:nvPr/>
          </p:nvSpPr>
          <p:spPr>
            <a:xfrm>
              <a:off x="5238159" y="1866909"/>
              <a:ext cx="1360218" cy="1172601"/>
            </a:xfrm>
            <a:custGeom>
              <a:avLst/>
              <a:gdLst>
                <a:gd name="connsiteX0" fmla="*/ 407876 w 1381020"/>
                <a:gd name="connsiteY0" fmla="*/ 167033 h 1190534"/>
                <a:gd name="connsiteX1" fmla="*/ 193759 w 1381020"/>
                <a:gd name="connsiteY1" fmla="*/ 595266 h 1190534"/>
                <a:gd name="connsiteX2" fmla="*/ 407876 w 1381020"/>
                <a:gd name="connsiteY2" fmla="*/ 1023499 h 1190534"/>
                <a:gd name="connsiteX3" fmla="*/ 973145 w 1381020"/>
                <a:gd name="connsiteY3" fmla="*/ 1023499 h 1190534"/>
                <a:gd name="connsiteX4" fmla="*/ 1187261 w 1381020"/>
                <a:gd name="connsiteY4" fmla="*/ 595266 h 1190534"/>
                <a:gd name="connsiteX5" fmla="*/ 973145 w 1381020"/>
                <a:gd name="connsiteY5" fmla="*/ 167033 h 1190534"/>
                <a:gd name="connsiteX6" fmla="*/ 297634 w 1381020"/>
                <a:gd name="connsiteY6" fmla="*/ 0 h 1190534"/>
                <a:gd name="connsiteX7" fmla="*/ 1083387 w 1381020"/>
                <a:gd name="connsiteY7" fmla="*/ 0 h 1190534"/>
                <a:gd name="connsiteX8" fmla="*/ 1381020 w 1381020"/>
                <a:gd name="connsiteY8" fmla="*/ 595267 h 1190534"/>
                <a:gd name="connsiteX9" fmla="*/ 1083387 w 1381020"/>
                <a:gd name="connsiteY9" fmla="*/ 1190534 h 1190534"/>
                <a:gd name="connsiteX10" fmla="*/ 297634 w 1381020"/>
                <a:gd name="connsiteY10" fmla="*/ 1190534 h 1190534"/>
                <a:gd name="connsiteX11" fmla="*/ 0 w 1381020"/>
                <a:gd name="connsiteY11" fmla="*/ 595267 h 119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81020" h="1190534">
                  <a:moveTo>
                    <a:pt x="407876" y="167033"/>
                  </a:moveTo>
                  <a:lnTo>
                    <a:pt x="193759" y="595266"/>
                  </a:lnTo>
                  <a:lnTo>
                    <a:pt x="407876" y="1023499"/>
                  </a:lnTo>
                  <a:lnTo>
                    <a:pt x="973145" y="1023499"/>
                  </a:lnTo>
                  <a:lnTo>
                    <a:pt x="1187261" y="595266"/>
                  </a:lnTo>
                  <a:lnTo>
                    <a:pt x="973145" y="167033"/>
                  </a:lnTo>
                  <a:close/>
                  <a:moveTo>
                    <a:pt x="297634" y="0"/>
                  </a:moveTo>
                  <a:lnTo>
                    <a:pt x="1083387" y="0"/>
                  </a:lnTo>
                  <a:lnTo>
                    <a:pt x="1381020" y="595267"/>
                  </a:lnTo>
                  <a:lnTo>
                    <a:pt x="1083387" y="1190534"/>
                  </a:lnTo>
                  <a:lnTo>
                    <a:pt x="297634" y="1190534"/>
                  </a:lnTo>
                  <a:lnTo>
                    <a:pt x="0" y="595267"/>
                  </a:lnTo>
                  <a:close/>
                </a:path>
              </a:pathLst>
            </a:custGeom>
            <a:gradFill>
              <a:gsLst>
                <a:gs pos="57000">
                  <a:srgbClr val="F5F5F5"/>
                </a:gs>
                <a:gs pos="32000">
                  <a:srgbClr val="DEDEDE"/>
                </a:gs>
                <a:gs pos="0">
                  <a:srgbClr val="CBCBCB"/>
                </a:gs>
                <a:gs pos="100000">
                  <a:schemeClr val="bg1"/>
                </a:gs>
              </a:gsLst>
              <a:lin ang="2700000" scaled="1"/>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4" name="梯形 13"/>
            <p:cNvSpPr/>
            <p:nvPr/>
          </p:nvSpPr>
          <p:spPr>
            <a:xfrm>
              <a:off x="5530789" y="2874992"/>
              <a:ext cx="773977" cy="164519"/>
            </a:xfrm>
            <a:prstGeom prst="trapezoid">
              <a:avLst>
                <a:gd name="adj" fmla="val 66343"/>
              </a:avLst>
            </a:prstGeom>
            <a:gradFill>
              <a:gsLst>
                <a:gs pos="0">
                  <a:srgbClr val="E6E6E6"/>
                </a:gs>
                <a:gs pos="100000">
                  <a:srgbClr val="F7F7F7"/>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梯形 71"/>
            <p:cNvSpPr/>
            <p:nvPr/>
          </p:nvSpPr>
          <p:spPr>
            <a:xfrm rot="14580000" flipH="1">
              <a:off x="6045462" y="2112345"/>
              <a:ext cx="656958" cy="169043"/>
            </a:xfrm>
            <a:custGeom>
              <a:avLst/>
              <a:gdLst>
                <a:gd name="connsiteX0" fmla="*/ 0 w 667005"/>
                <a:gd name="connsiteY0" fmla="*/ 171628 h 171628"/>
                <a:gd name="connsiteX1" fmla="*/ 85140 w 667005"/>
                <a:gd name="connsiteY1" fmla="*/ 0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737 h 171737"/>
                <a:gd name="connsiteX1" fmla="*/ 99339 w 667005"/>
                <a:gd name="connsiteY1" fmla="*/ 0 h 171737"/>
                <a:gd name="connsiteX2" fmla="*/ 581865 w 667005"/>
                <a:gd name="connsiteY2" fmla="*/ 109 h 171737"/>
                <a:gd name="connsiteX3" fmla="*/ 667005 w 667005"/>
                <a:gd name="connsiteY3" fmla="*/ 171737 h 171737"/>
                <a:gd name="connsiteX4" fmla="*/ 0 w 667005"/>
                <a:gd name="connsiteY4" fmla="*/ 171737 h 171737"/>
                <a:gd name="connsiteX0" fmla="*/ 0 w 667005"/>
                <a:gd name="connsiteY0" fmla="*/ 171628 h 171628"/>
                <a:gd name="connsiteX1" fmla="*/ 140601 w 667005"/>
                <a:gd name="connsiteY1" fmla="*/ 10938 h 171628"/>
                <a:gd name="connsiteX2" fmla="*/ 581865 w 667005"/>
                <a:gd name="connsiteY2" fmla="*/ 0 h 171628"/>
                <a:gd name="connsiteX3" fmla="*/ 667005 w 667005"/>
                <a:gd name="connsiteY3" fmla="*/ 171628 h 171628"/>
                <a:gd name="connsiteX4" fmla="*/ 0 w 667005"/>
                <a:gd name="connsiteY4" fmla="*/ 171628 h 171628"/>
                <a:gd name="connsiteX0" fmla="*/ 0 w 667005"/>
                <a:gd name="connsiteY0" fmla="*/ 171628 h 171628"/>
                <a:gd name="connsiteX1" fmla="*/ 103609 w 667005"/>
                <a:gd name="connsiteY1" fmla="*/ 1280 h 171628"/>
                <a:gd name="connsiteX2" fmla="*/ 581865 w 667005"/>
                <a:gd name="connsiteY2" fmla="*/ 0 h 171628"/>
                <a:gd name="connsiteX3" fmla="*/ 667005 w 667005"/>
                <a:gd name="connsiteY3" fmla="*/ 171628 h 171628"/>
                <a:gd name="connsiteX4" fmla="*/ 0 w 667005"/>
                <a:gd name="connsiteY4" fmla="*/ 171628 h 171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7005" h="171628">
                  <a:moveTo>
                    <a:pt x="0" y="171628"/>
                  </a:moveTo>
                  <a:lnTo>
                    <a:pt x="103609" y="1280"/>
                  </a:lnTo>
                  <a:lnTo>
                    <a:pt x="581865" y="0"/>
                  </a:lnTo>
                  <a:lnTo>
                    <a:pt x="667005" y="171628"/>
                  </a:lnTo>
                  <a:lnTo>
                    <a:pt x="0" y="171628"/>
                  </a:lnTo>
                  <a:close/>
                </a:path>
              </a:pathLst>
            </a:custGeom>
            <a:gradFill>
              <a:gsLst>
                <a:gs pos="0">
                  <a:srgbClr val="DEDEDE"/>
                </a:gs>
                <a:gs pos="100000">
                  <a:srgbClr val="F4F4F4"/>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6" name="任意多边形 15"/>
            <p:cNvSpPr/>
            <p:nvPr/>
          </p:nvSpPr>
          <p:spPr>
            <a:xfrm>
              <a:off x="5238541" y="1871126"/>
              <a:ext cx="406992" cy="586301"/>
            </a:xfrm>
            <a:custGeom>
              <a:avLst/>
              <a:gdLst>
                <a:gd name="connsiteX0" fmla="*/ 297634 w 413216"/>
                <a:gd name="connsiteY0" fmla="*/ 0 h 595267"/>
                <a:gd name="connsiteX1" fmla="*/ 302996 w 413216"/>
                <a:gd name="connsiteY1" fmla="*/ 0 h 595267"/>
                <a:gd name="connsiteX2" fmla="*/ 413216 w 413216"/>
                <a:gd name="connsiteY2" fmla="*/ 167033 h 595267"/>
                <a:gd name="connsiteX3" fmla="*/ 407876 w 413216"/>
                <a:gd name="connsiteY3" fmla="*/ 167033 h 595267"/>
                <a:gd name="connsiteX4" fmla="*/ 193759 w 413216"/>
                <a:gd name="connsiteY4" fmla="*/ 595266 h 595267"/>
                <a:gd name="connsiteX5" fmla="*/ 193760 w 413216"/>
                <a:gd name="connsiteY5" fmla="*/ 595267 h 595267"/>
                <a:gd name="connsiteX6" fmla="*/ 0 w 413216"/>
                <a:gd name="connsiteY6" fmla="*/ 595267 h 59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216" h="595267">
                  <a:moveTo>
                    <a:pt x="297634" y="0"/>
                  </a:moveTo>
                  <a:lnTo>
                    <a:pt x="302996" y="0"/>
                  </a:lnTo>
                  <a:lnTo>
                    <a:pt x="413216" y="167033"/>
                  </a:lnTo>
                  <a:lnTo>
                    <a:pt x="407876" y="167033"/>
                  </a:lnTo>
                  <a:lnTo>
                    <a:pt x="193759" y="595266"/>
                  </a:lnTo>
                  <a:lnTo>
                    <a:pt x="193760" y="595267"/>
                  </a:lnTo>
                  <a:lnTo>
                    <a:pt x="0" y="595267"/>
                  </a:lnTo>
                  <a:close/>
                </a:path>
              </a:pathLst>
            </a:custGeom>
            <a:gradFill>
              <a:gsLst>
                <a:gs pos="100000">
                  <a:srgbClr val="DFDFDF"/>
                </a:gs>
                <a:gs pos="0">
                  <a:srgbClr val="B4B4B4"/>
                </a:gs>
              </a:gsLst>
              <a:lin ang="2700000" scaled="0"/>
            </a:gradFill>
            <a:ln w="19050">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grpSp>
      <p:grpSp>
        <p:nvGrpSpPr>
          <p:cNvPr id="68" name="组合 67"/>
          <p:cNvGrpSpPr/>
          <p:nvPr/>
        </p:nvGrpSpPr>
        <p:grpSpPr>
          <a:xfrm>
            <a:off x="5393409" y="2030956"/>
            <a:ext cx="1013981" cy="843370"/>
            <a:chOff x="5392706" y="2031426"/>
            <a:chExt cx="1013849" cy="843565"/>
          </a:xfrm>
        </p:grpSpPr>
        <p:sp>
          <p:nvSpPr>
            <p:cNvPr id="13" name="六边形 12"/>
            <p:cNvSpPr/>
            <p:nvPr/>
          </p:nvSpPr>
          <p:spPr>
            <a:xfrm>
              <a:off x="5428018" y="2031426"/>
              <a:ext cx="978537" cy="843565"/>
            </a:xfrm>
            <a:prstGeom prst="hexagon">
              <a:avLst/>
            </a:prstGeom>
            <a:blipFill>
              <a:blip r:embed="rId3" cstate="screen">
                <a:extLst>
                  <a:ext uri="{28A0092B-C50C-407E-A947-70E740481C1C}">
                    <a14:useLocalDpi xmlns:a14="http://schemas.microsoft.com/office/drawing/2010/main"/>
                  </a:ext>
                </a:extLst>
              </a:blip>
              <a:stretch>
                <a:fillRect/>
              </a:stretch>
            </a:blipFill>
            <a:ln w="19050">
              <a:noFill/>
            </a:ln>
            <a:effectLst>
              <a:innerShdw blurRad="76200" dist="63500" dir="13500000">
                <a:prstClr val="black">
                  <a:alpha val="46000"/>
                </a:prst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56" name="文本框 54"/>
            <p:cNvSpPr txBox="1"/>
            <p:nvPr/>
          </p:nvSpPr>
          <p:spPr>
            <a:xfrm>
              <a:off x="5392706" y="2200064"/>
              <a:ext cx="1010966" cy="523220"/>
            </a:xfrm>
            <a:prstGeom prst="rect">
              <a:avLst/>
            </a:prstGeom>
            <a:noFill/>
          </p:spPr>
          <p:txBody>
            <a:bodyPr wrap="square" rtlCol="0">
              <a:spAutoFit/>
            </a:bodyPr>
            <a:lstStyle/>
            <a:p>
              <a:pPr algn="ctr"/>
              <a:r>
                <a:rPr lang="en-US" altLang="zh-CN" sz="2800" dirty="0">
                  <a:solidFill>
                    <a:prstClr val="white"/>
                  </a:solidFill>
                  <a:cs typeface="+mn-ea"/>
                  <a:sym typeface="+mn-lt"/>
                </a:rPr>
                <a:t>06</a:t>
              </a:r>
              <a:endParaRPr lang="zh-CN" altLang="en-US" sz="2800" dirty="0">
                <a:solidFill>
                  <a:prstClr val="white"/>
                </a:solidFill>
                <a:cs typeface="+mn-ea"/>
                <a:sym typeface="+mn-lt"/>
              </a:endParaRPr>
            </a:p>
          </p:txBody>
        </p:sp>
      </p:grpSp>
      <p:grpSp>
        <p:nvGrpSpPr>
          <p:cNvPr id="59" name="组合 58"/>
          <p:cNvGrpSpPr/>
          <p:nvPr/>
        </p:nvGrpSpPr>
        <p:grpSpPr>
          <a:xfrm>
            <a:off x="6595479" y="2023418"/>
            <a:ext cx="3159618" cy="359255"/>
            <a:chOff x="5415884" y="5002052"/>
            <a:chExt cx="2972305" cy="359338"/>
          </a:xfrm>
        </p:grpSpPr>
        <p:sp>
          <p:nvSpPr>
            <p:cNvPr id="60" name="任意多边形 59"/>
            <p:cNvSpPr/>
            <p:nvPr/>
          </p:nvSpPr>
          <p:spPr>
            <a:xfrm flipH="1">
              <a:off x="5487706" y="5063233"/>
              <a:ext cx="2900483"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1" name="椭圆 60"/>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4" name="组合 63"/>
          <p:cNvGrpSpPr/>
          <p:nvPr/>
        </p:nvGrpSpPr>
        <p:grpSpPr>
          <a:xfrm>
            <a:off x="7767207" y="3358411"/>
            <a:ext cx="1736378" cy="359255"/>
            <a:chOff x="5415884" y="5002052"/>
            <a:chExt cx="1633441" cy="359338"/>
          </a:xfrm>
        </p:grpSpPr>
        <p:sp>
          <p:nvSpPr>
            <p:cNvPr id="65" name="任意多边形 64"/>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66" name="椭圆 65"/>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69" name="组合 68"/>
          <p:cNvGrpSpPr/>
          <p:nvPr/>
        </p:nvGrpSpPr>
        <p:grpSpPr>
          <a:xfrm>
            <a:off x="7767207" y="4678017"/>
            <a:ext cx="1736378" cy="359255"/>
            <a:chOff x="5415884" y="5002052"/>
            <a:chExt cx="1633441" cy="359338"/>
          </a:xfrm>
        </p:grpSpPr>
        <p:sp>
          <p:nvSpPr>
            <p:cNvPr id="70" name="任意多边形 69"/>
            <p:cNvSpPr/>
            <p:nvPr/>
          </p:nvSpPr>
          <p:spPr>
            <a:xfrm flipH="1">
              <a:off x="5487704" y="5063233"/>
              <a:ext cx="156162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1" name="椭圆 70"/>
            <p:cNvSpPr/>
            <p:nvPr/>
          </p:nvSpPr>
          <p:spPr>
            <a:xfrm flipH="1">
              <a:off x="5415884" y="5002052"/>
              <a:ext cx="118316" cy="12254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72" name="组合 71"/>
          <p:cNvGrpSpPr/>
          <p:nvPr/>
        </p:nvGrpSpPr>
        <p:grpSpPr>
          <a:xfrm flipH="1" flipV="1">
            <a:off x="2626818" y="5091767"/>
            <a:ext cx="2631082" cy="353687"/>
            <a:chOff x="5415884" y="5007622"/>
            <a:chExt cx="3006387" cy="353769"/>
          </a:xfrm>
        </p:grpSpPr>
        <p:sp>
          <p:nvSpPr>
            <p:cNvPr id="73" name="任意多边形 72"/>
            <p:cNvSpPr/>
            <p:nvPr/>
          </p:nvSpPr>
          <p:spPr>
            <a:xfrm flipH="1">
              <a:off x="5521870" y="5063234"/>
              <a:ext cx="2900401"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74" name="椭圆 73"/>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4" name="组合 93"/>
          <p:cNvGrpSpPr/>
          <p:nvPr/>
        </p:nvGrpSpPr>
        <p:grpSpPr>
          <a:xfrm flipH="1" flipV="1">
            <a:off x="2610683" y="3794925"/>
            <a:ext cx="1443102" cy="353688"/>
            <a:chOff x="5415884" y="5007622"/>
            <a:chExt cx="1648950" cy="353770"/>
          </a:xfrm>
        </p:grpSpPr>
        <p:sp>
          <p:nvSpPr>
            <p:cNvPr id="95" name="任意多边形 94"/>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96" name="椭圆 95"/>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99" name="组合 98"/>
          <p:cNvGrpSpPr/>
          <p:nvPr/>
        </p:nvGrpSpPr>
        <p:grpSpPr>
          <a:xfrm flipH="1" flipV="1">
            <a:off x="2610683" y="2494251"/>
            <a:ext cx="1443102" cy="353688"/>
            <a:chOff x="5415884" y="5007622"/>
            <a:chExt cx="1648950" cy="353770"/>
          </a:xfrm>
        </p:grpSpPr>
        <p:sp>
          <p:nvSpPr>
            <p:cNvPr id="100" name="任意多边形 99"/>
            <p:cNvSpPr/>
            <p:nvPr/>
          </p:nvSpPr>
          <p:spPr>
            <a:xfrm flipH="1">
              <a:off x="5521870" y="5063235"/>
              <a:ext cx="1542964" cy="298157"/>
            </a:xfrm>
            <a:custGeom>
              <a:avLst/>
              <a:gdLst>
                <a:gd name="connsiteX0" fmla="*/ 1054100 w 1054100"/>
                <a:gd name="connsiteY0" fmla="*/ 0 h 488950"/>
                <a:gd name="connsiteX1" fmla="*/ 0 w 1054100"/>
                <a:gd name="connsiteY1" fmla="*/ 0 h 488950"/>
                <a:gd name="connsiteX2" fmla="*/ 0 w 1054100"/>
                <a:gd name="connsiteY2" fmla="*/ 488950 h 488950"/>
              </a:gdLst>
              <a:ahLst/>
              <a:cxnLst>
                <a:cxn ang="0">
                  <a:pos x="connsiteX0" y="connsiteY0"/>
                </a:cxn>
                <a:cxn ang="0">
                  <a:pos x="connsiteX1" y="connsiteY1"/>
                </a:cxn>
                <a:cxn ang="0">
                  <a:pos x="connsiteX2" y="connsiteY2"/>
                </a:cxn>
              </a:cxnLst>
              <a:rect l="l" t="t" r="r" b="b"/>
              <a:pathLst>
                <a:path w="1054100" h="488950">
                  <a:moveTo>
                    <a:pt x="1054100" y="0"/>
                  </a:moveTo>
                  <a:lnTo>
                    <a:pt x="0" y="0"/>
                  </a:lnTo>
                  <a:lnTo>
                    <a:pt x="0" y="488950"/>
                  </a:lnTo>
                </a:path>
              </a:pathLst>
            </a:custGeom>
            <a:noFill/>
            <a:ln w="19050">
              <a:solidFill>
                <a:schemeClr val="tx1">
                  <a:lumMod val="65000"/>
                  <a:lumOff val="3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01" name="椭圆 100"/>
            <p:cNvSpPr/>
            <p:nvPr/>
          </p:nvSpPr>
          <p:spPr>
            <a:xfrm flipH="1">
              <a:off x="5415884" y="5007622"/>
              <a:ext cx="118316" cy="111404"/>
            </a:xfrm>
            <a:prstGeom prst="ellipse">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grpSp>
        <p:nvGrpSpPr>
          <p:cNvPr id="129" name="组合 128"/>
          <p:cNvGrpSpPr/>
          <p:nvPr/>
        </p:nvGrpSpPr>
        <p:grpSpPr>
          <a:xfrm>
            <a:off x="1691273" y="1678733"/>
            <a:ext cx="2079404" cy="803438"/>
            <a:chOff x="1691052" y="1679121"/>
            <a:chExt cx="2079133" cy="803623"/>
          </a:xfrm>
        </p:grpSpPr>
        <p:sp>
          <p:nvSpPr>
            <p:cNvPr id="102" name="文本框 164"/>
            <p:cNvSpPr txBox="1"/>
            <p:nvPr/>
          </p:nvSpPr>
          <p:spPr>
            <a:xfrm>
              <a:off x="1691052" y="1679121"/>
              <a:ext cx="1275252" cy="369417"/>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4" name="文本框 113"/>
            <p:cNvSpPr txBox="1"/>
            <p:nvPr/>
          </p:nvSpPr>
          <p:spPr>
            <a:xfrm>
              <a:off x="1702718" y="1958505"/>
              <a:ext cx="2067467" cy="524239"/>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grpSp>
        <p:nvGrpSpPr>
          <p:cNvPr id="130" name="组合 129"/>
          <p:cNvGrpSpPr/>
          <p:nvPr/>
        </p:nvGrpSpPr>
        <p:grpSpPr>
          <a:xfrm>
            <a:off x="1774958" y="2964899"/>
            <a:ext cx="2067736" cy="791061"/>
            <a:chOff x="1774726" y="2965579"/>
            <a:chExt cx="2067467" cy="791243"/>
          </a:xfrm>
        </p:grpSpPr>
        <p:sp>
          <p:nvSpPr>
            <p:cNvPr id="97" name="文本框 159"/>
            <p:cNvSpPr txBox="1"/>
            <p:nvPr/>
          </p:nvSpPr>
          <p:spPr>
            <a:xfrm>
              <a:off x="1778123" y="2965579"/>
              <a:ext cx="1275252" cy="369418"/>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5" name="文本框 113"/>
            <p:cNvSpPr txBox="1"/>
            <p:nvPr/>
          </p:nvSpPr>
          <p:spPr>
            <a:xfrm>
              <a:off x="1774726" y="3232583"/>
              <a:ext cx="2067467" cy="524239"/>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grpSp>
        <p:nvGrpSpPr>
          <p:cNvPr id="131" name="组合 130"/>
          <p:cNvGrpSpPr/>
          <p:nvPr/>
        </p:nvGrpSpPr>
        <p:grpSpPr>
          <a:xfrm>
            <a:off x="1807385" y="4305274"/>
            <a:ext cx="2072035" cy="810801"/>
            <a:chOff x="1807149" y="4306270"/>
            <a:chExt cx="2071765" cy="810989"/>
          </a:xfrm>
        </p:grpSpPr>
        <p:sp>
          <p:nvSpPr>
            <p:cNvPr id="92" name="文本框 154"/>
            <p:cNvSpPr txBox="1"/>
            <p:nvPr/>
          </p:nvSpPr>
          <p:spPr>
            <a:xfrm>
              <a:off x="1807149" y="4306270"/>
              <a:ext cx="1275252" cy="369418"/>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6" name="文本框 113"/>
            <p:cNvSpPr txBox="1"/>
            <p:nvPr/>
          </p:nvSpPr>
          <p:spPr>
            <a:xfrm>
              <a:off x="1811447" y="4593019"/>
              <a:ext cx="2067467" cy="524240"/>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grpSp>
        <p:nvGrpSpPr>
          <p:cNvPr id="134" name="组合 133"/>
          <p:cNvGrpSpPr/>
          <p:nvPr/>
        </p:nvGrpSpPr>
        <p:grpSpPr>
          <a:xfrm>
            <a:off x="8943557" y="2428952"/>
            <a:ext cx="2085002" cy="856668"/>
            <a:chOff x="8594102" y="2356927"/>
            <a:chExt cx="2084731" cy="856866"/>
          </a:xfrm>
        </p:grpSpPr>
        <p:sp>
          <p:nvSpPr>
            <p:cNvPr id="57" name="文本框 117"/>
            <p:cNvSpPr txBox="1"/>
            <p:nvPr/>
          </p:nvSpPr>
          <p:spPr>
            <a:xfrm>
              <a:off x="8594102" y="2356927"/>
              <a:ext cx="1645308" cy="369417"/>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7" name="文本框 113"/>
            <p:cNvSpPr txBox="1"/>
            <p:nvPr/>
          </p:nvSpPr>
          <p:spPr>
            <a:xfrm>
              <a:off x="8611366" y="2689554"/>
              <a:ext cx="2067467" cy="524239"/>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grpSp>
        <p:nvGrpSpPr>
          <p:cNvPr id="133" name="组合 132"/>
          <p:cNvGrpSpPr/>
          <p:nvPr/>
        </p:nvGrpSpPr>
        <p:grpSpPr>
          <a:xfrm>
            <a:off x="9016129" y="3763945"/>
            <a:ext cx="2084450" cy="795459"/>
            <a:chOff x="8666663" y="3692229"/>
            <a:chExt cx="2084178" cy="795643"/>
          </a:xfrm>
        </p:grpSpPr>
        <p:sp>
          <p:nvSpPr>
            <p:cNvPr id="62" name="文本框 122"/>
            <p:cNvSpPr txBox="1"/>
            <p:nvPr/>
          </p:nvSpPr>
          <p:spPr>
            <a:xfrm>
              <a:off x="8666663" y="3692229"/>
              <a:ext cx="1645308" cy="369417"/>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8" name="文本框 113"/>
            <p:cNvSpPr txBox="1"/>
            <p:nvPr/>
          </p:nvSpPr>
          <p:spPr>
            <a:xfrm>
              <a:off x="8683374" y="3963632"/>
              <a:ext cx="2067467" cy="524240"/>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grpSp>
        <p:nvGrpSpPr>
          <p:cNvPr id="132" name="组合 131"/>
          <p:cNvGrpSpPr/>
          <p:nvPr/>
        </p:nvGrpSpPr>
        <p:grpSpPr>
          <a:xfrm>
            <a:off x="9045154" y="5112580"/>
            <a:ext cx="2092147" cy="821461"/>
            <a:chOff x="8695687" y="5026657"/>
            <a:chExt cx="2091875" cy="821651"/>
          </a:xfrm>
        </p:grpSpPr>
        <p:sp>
          <p:nvSpPr>
            <p:cNvPr id="67" name="文本框 127"/>
            <p:cNvSpPr txBox="1"/>
            <p:nvPr/>
          </p:nvSpPr>
          <p:spPr>
            <a:xfrm>
              <a:off x="8695687" y="5026657"/>
              <a:ext cx="1645308" cy="369417"/>
            </a:xfrm>
            <a:prstGeom prst="rect">
              <a:avLst/>
            </a:prstGeom>
            <a:noFill/>
          </p:spPr>
          <p:txBody>
            <a:bodyPr wrap="square" rtlCol="0">
              <a:spAutoFit/>
            </a:bodyPr>
            <a:lstStyle/>
            <a:p>
              <a:r>
                <a:rPr lang="zh-CN" altLang="en-US" dirty="0">
                  <a:solidFill>
                    <a:prstClr val="black">
                      <a:lumMod val="65000"/>
                      <a:lumOff val="35000"/>
                    </a:prstClr>
                  </a:solidFill>
                  <a:cs typeface="+mn-ea"/>
                  <a:sym typeface="+mn-lt"/>
                </a:rPr>
                <a:t>添加标题</a:t>
              </a:r>
            </a:p>
          </p:txBody>
        </p:sp>
        <p:sp>
          <p:nvSpPr>
            <p:cNvPr id="109" name="文本框 113"/>
            <p:cNvSpPr txBox="1"/>
            <p:nvPr/>
          </p:nvSpPr>
          <p:spPr>
            <a:xfrm>
              <a:off x="8720095" y="5324068"/>
              <a:ext cx="2067467" cy="524240"/>
            </a:xfrm>
            <a:prstGeom prst="rect">
              <a:avLst/>
            </a:prstGeom>
            <a:noFill/>
          </p:spPr>
          <p:txBody>
            <a:bodyPr wrap="square" rtlCol="0">
              <a:spAutoFit/>
            </a:bodyPr>
            <a:lstStyle/>
            <a:p>
              <a:pPr algn="just">
                <a:lnSpc>
                  <a:spcPct val="150000"/>
                </a:lnSpc>
              </a:pPr>
              <a:r>
                <a:rPr lang="zh-CN" altLang="en-US" sz="1000" dirty="0">
                  <a:solidFill>
                    <a:schemeClr val="tx1">
                      <a:lumMod val="50000"/>
                      <a:lumOff val="50000"/>
                    </a:schemeClr>
                  </a:solidFill>
                  <a:cs typeface="+mn-ea"/>
                  <a:sym typeface="+mn-lt"/>
                </a:rPr>
                <a:t>单击添加详细文字说明，或复制文本黏贴自此右键只保留文字</a:t>
              </a:r>
            </a:p>
          </p:txBody>
        </p:sp>
      </p:grpSp>
      <p:sp>
        <p:nvSpPr>
          <p:cNvPr id="103"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111" name="图片 1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9891488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14:bounceEnd="40000">
                                          <p:cBhvr additive="base">
                                            <p:cTn id="7" dur="1500" fill="hold"/>
                                            <p:tgtEl>
                                              <p:spTgt spid="124"/>
                                            </p:tgtEl>
                                            <p:attrNameLst>
                                              <p:attrName>ppt_x</p:attrName>
                                            </p:attrNameLst>
                                          </p:cBhvr>
                                          <p:tavLst>
                                            <p:tav tm="0">
                                              <p:val>
                                                <p:strVal val="0-#ppt_w/2"/>
                                              </p:val>
                                            </p:tav>
                                            <p:tav tm="100000">
                                              <p:val>
                                                <p:strVal val="#ppt_x"/>
                                              </p:val>
                                            </p:tav>
                                          </p:tavLst>
                                        </p:anim>
                                        <p:anim calcmode="lin" valueType="num" p14:bounceEnd="40000">
                                          <p:cBhvr additive="base">
                                            <p:cTn id="8" dur="1500" fill="hold"/>
                                            <p:tgtEl>
                                              <p:spTgt spid="124"/>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14:presetBounceEnd="40000">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14:bounceEnd="40000">
                                          <p:cBhvr additive="base">
                                            <p:cTn id="11" dur="1500" fill="hold"/>
                                            <p:tgtEl>
                                              <p:spTgt spid="128"/>
                                            </p:tgtEl>
                                            <p:attrNameLst>
                                              <p:attrName>ppt_x</p:attrName>
                                            </p:attrNameLst>
                                          </p:cBhvr>
                                          <p:tavLst>
                                            <p:tav tm="0">
                                              <p:val>
                                                <p:strVal val="1+#ppt_w/2"/>
                                              </p:val>
                                            </p:tav>
                                            <p:tav tm="100000">
                                              <p:val>
                                                <p:strVal val="#ppt_x"/>
                                              </p:val>
                                            </p:tav>
                                          </p:tavLst>
                                        </p:anim>
                                        <p:anim calcmode="lin" valueType="num" p14:bounceEnd="40000">
                                          <p:cBhvr additive="base">
                                            <p:cTn id="12" dur="1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14:bounceEnd="40000">
                                          <p:cBhvr additive="base">
                                            <p:cTn id="15" dur="1500" fill="hold"/>
                                            <p:tgtEl>
                                              <p:spTgt spid="125"/>
                                            </p:tgtEl>
                                            <p:attrNameLst>
                                              <p:attrName>ppt_x</p:attrName>
                                            </p:attrNameLst>
                                          </p:cBhvr>
                                          <p:tavLst>
                                            <p:tav tm="0">
                                              <p:val>
                                                <p:strVal val="0-#ppt_w/2"/>
                                              </p:val>
                                            </p:tav>
                                            <p:tav tm="100000">
                                              <p:val>
                                                <p:strVal val="#ppt_x"/>
                                              </p:val>
                                            </p:tav>
                                          </p:tavLst>
                                        </p:anim>
                                        <p:anim calcmode="lin" valueType="num" p14:bounceEnd="40000">
                                          <p:cBhvr additive="base">
                                            <p:cTn id="16" dur="1500" fill="hold"/>
                                            <p:tgtEl>
                                              <p:spTgt spid="125"/>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14:presetBounceEnd="40000">
                                      <p:stCondLst>
                                        <p:cond delay="250"/>
                                      </p:stCondLst>
                                      <p:childTnLst>
                                        <p:set>
                                          <p:cBhvr>
                                            <p:cTn id="18" dur="1" fill="hold">
                                              <p:stCondLst>
                                                <p:cond delay="0"/>
                                              </p:stCondLst>
                                            </p:cTn>
                                            <p:tgtEl>
                                              <p:spTgt spid="127"/>
                                            </p:tgtEl>
                                            <p:attrNameLst>
                                              <p:attrName>style.visibility</p:attrName>
                                            </p:attrNameLst>
                                          </p:cBhvr>
                                          <p:to>
                                            <p:strVal val="visible"/>
                                          </p:to>
                                        </p:set>
                                        <p:anim calcmode="lin" valueType="num" p14:bounceEnd="40000">
                                          <p:cBhvr additive="base">
                                            <p:cTn id="19" dur="1500" fill="hold"/>
                                            <p:tgtEl>
                                              <p:spTgt spid="127"/>
                                            </p:tgtEl>
                                            <p:attrNameLst>
                                              <p:attrName>ppt_x</p:attrName>
                                            </p:attrNameLst>
                                          </p:cBhvr>
                                          <p:tavLst>
                                            <p:tav tm="0">
                                              <p:val>
                                                <p:strVal val="1+#ppt_w/2"/>
                                              </p:val>
                                            </p:tav>
                                            <p:tav tm="100000">
                                              <p:val>
                                                <p:strVal val="#ppt_x"/>
                                              </p:val>
                                            </p:tav>
                                          </p:tavLst>
                                        </p:anim>
                                        <p:anim calcmode="lin" valueType="num" p14:bounceEnd="40000">
                                          <p:cBhvr additive="base">
                                            <p:cTn id="20" dur="1500" fill="hold"/>
                                            <p:tgtEl>
                                              <p:spTgt spid="127"/>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14:presetBounceEnd="40000">
                                      <p:stCondLst>
                                        <p:cond delay="500"/>
                                      </p:stCondLst>
                                      <p:childTnLst>
                                        <p:set>
                                          <p:cBhvr>
                                            <p:cTn id="22" dur="1" fill="hold">
                                              <p:stCondLst>
                                                <p:cond delay="0"/>
                                              </p:stCondLst>
                                            </p:cTn>
                                            <p:tgtEl>
                                              <p:spTgt spid="126"/>
                                            </p:tgtEl>
                                            <p:attrNameLst>
                                              <p:attrName>style.visibility</p:attrName>
                                            </p:attrNameLst>
                                          </p:cBhvr>
                                          <p:to>
                                            <p:strVal val="visible"/>
                                          </p:to>
                                        </p:set>
                                        <p:anim calcmode="lin" valueType="num" p14:bounceEnd="40000">
                                          <p:cBhvr additive="base">
                                            <p:cTn id="23" dur="1500" fill="hold"/>
                                            <p:tgtEl>
                                              <p:spTgt spid="126"/>
                                            </p:tgtEl>
                                            <p:attrNameLst>
                                              <p:attrName>ppt_x</p:attrName>
                                            </p:attrNameLst>
                                          </p:cBhvr>
                                          <p:tavLst>
                                            <p:tav tm="0">
                                              <p:val>
                                                <p:strVal val="#ppt_x"/>
                                              </p:val>
                                            </p:tav>
                                            <p:tav tm="100000">
                                              <p:val>
                                                <p:strVal val="#ppt_x"/>
                                              </p:val>
                                            </p:tav>
                                          </p:tavLst>
                                        </p:anim>
                                        <p:anim calcmode="lin" valueType="num" p14:bounceEnd="40000">
                                          <p:cBhvr additive="base">
                                            <p:cTn id="24" dur="1500" fill="hold"/>
                                            <p:tgtEl>
                                              <p:spTgt spid="126"/>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14:presetBounceEnd="40000">
                                      <p:stCondLst>
                                        <p:cond delay="500"/>
                                      </p:stCondLst>
                                      <p:childTnLst>
                                        <p:set>
                                          <p:cBhvr>
                                            <p:cTn id="26" dur="1" fill="hold">
                                              <p:stCondLst>
                                                <p:cond delay="0"/>
                                              </p:stCondLst>
                                            </p:cTn>
                                            <p:tgtEl>
                                              <p:spTgt spid="117"/>
                                            </p:tgtEl>
                                            <p:attrNameLst>
                                              <p:attrName>style.visibility</p:attrName>
                                            </p:attrNameLst>
                                          </p:cBhvr>
                                          <p:to>
                                            <p:strVal val="visible"/>
                                          </p:to>
                                        </p:set>
                                        <p:anim calcmode="lin" valueType="num" p14:bounceEnd="40000">
                                          <p:cBhvr additive="base">
                                            <p:cTn id="27" dur="1500" fill="hold"/>
                                            <p:tgtEl>
                                              <p:spTgt spid="117"/>
                                            </p:tgtEl>
                                            <p:attrNameLst>
                                              <p:attrName>ppt_x</p:attrName>
                                            </p:attrNameLst>
                                          </p:cBhvr>
                                          <p:tavLst>
                                            <p:tav tm="0">
                                              <p:val>
                                                <p:strVal val="#ppt_x"/>
                                              </p:val>
                                            </p:tav>
                                            <p:tav tm="100000">
                                              <p:val>
                                                <p:strVal val="#ppt_x"/>
                                              </p:val>
                                            </p:tav>
                                          </p:tavLst>
                                        </p:anim>
                                        <p:anim calcmode="lin" valueType="num" p14:bounceEnd="40000">
                                          <p:cBhvr additive="base">
                                            <p:cTn id="28" dur="1500" fill="hold"/>
                                            <p:tgtEl>
                                              <p:spTgt spid="117"/>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randombar(horizontal)">
                                          <p:cBhvr>
                                            <p:cTn id="32" dur="500"/>
                                            <p:tgtEl>
                                              <p:spTgt spid="50"/>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500"/>
                                            <p:tgtEl>
                                              <p:spTgt spid="11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par>
                              <p:cTn id="57" fill="hold">
                                <p:stCondLst>
                                  <p:cond delay="5500"/>
                                </p:stCondLst>
                                <p:childTnLst>
                                  <p:par>
                                    <p:cTn id="58" presetID="22" presetClass="entr" presetSubtype="2"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right)">
                                          <p:cBhvr>
                                            <p:cTn id="60" dur="500"/>
                                            <p:tgtEl>
                                              <p:spTgt spid="99"/>
                                            </p:tgtEl>
                                          </p:cBhvr>
                                        </p:animEffect>
                                      </p:childTnLst>
                                    </p:cTn>
                                  </p:par>
                                </p:childTnLst>
                              </p:cTn>
                            </p:par>
                            <p:par>
                              <p:cTn id="61" fill="hold">
                                <p:stCondLst>
                                  <p:cond delay="6000"/>
                                </p:stCondLst>
                                <p:childTnLst>
                                  <p:par>
                                    <p:cTn id="62" presetID="22" presetClass="entr" presetSubtype="4" fill="hold" nodeType="after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wipe(down)">
                                          <p:cBhvr>
                                            <p:cTn id="64" dur="500"/>
                                            <p:tgtEl>
                                              <p:spTgt spid="129"/>
                                            </p:tgtEl>
                                          </p:cBhvr>
                                        </p:animEffect>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wipe(right)">
                                          <p:cBhvr>
                                            <p:cTn id="68" dur="500"/>
                                            <p:tgtEl>
                                              <p:spTgt spid="94"/>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wipe(down)">
                                          <p:cBhvr>
                                            <p:cTn id="72" dur="500"/>
                                            <p:tgtEl>
                                              <p:spTgt spid="130"/>
                                            </p:tgtEl>
                                          </p:cBhvr>
                                        </p:animEffect>
                                      </p:childTnLst>
                                    </p:cTn>
                                  </p:par>
                                </p:childTnLst>
                              </p:cTn>
                            </p:par>
                            <p:par>
                              <p:cTn id="73" fill="hold">
                                <p:stCondLst>
                                  <p:cond delay="7500"/>
                                </p:stCondLst>
                                <p:childTnLst>
                                  <p:par>
                                    <p:cTn id="74" presetID="22" presetClass="entr" presetSubtype="2" fill="hold"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right)">
                                          <p:cBhvr>
                                            <p:cTn id="76" dur="500"/>
                                            <p:tgtEl>
                                              <p:spTgt spid="72"/>
                                            </p:tgtEl>
                                          </p:cBhvr>
                                        </p:animEffect>
                                      </p:childTnLst>
                                    </p:cTn>
                                  </p:par>
                                </p:childTnLst>
                              </p:cTn>
                            </p:par>
                            <p:par>
                              <p:cTn id="77" fill="hold">
                                <p:stCondLst>
                                  <p:cond delay="8000"/>
                                </p:stCondLst>
                                <p:childTnLst>
                                  <p:par>
                                    <p:cTn id="78" presetID="22" presetClass="entr" presetSubtype="4" fill="hold" nodeType="after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wipe(down)">
                                          <p:cBhvr>
                                            <p:cTn id="80" dur="500"/>
                                            <p:tgtEl>
                                              <p:spTgt spid="131"/>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left)">
                                          <p:cBhvr>
                                            <p:cTn id="84" dur="500"/>
                                            <p:tgtEl>
                                              <p:spTgt spid="69"/>
                                            </p:tgtEl>
                                          </p:cBhvr>
                                        </p:animEffect>
                                      </p:childTnLst>
                                    </p:cTn>
                                  </p:par>
                                </p:childTnLst>
                              </p:cTn>
                            </p:par>
                            <p:par>
                              <p:cTn id="85" fill="hold">
                                <p:stCondLst>
                                  <p:cond delay="9000"/>
                                </p:stCondLst>
                                <p:childTnLst>
                                  <p:par>
                                    <p:cTn id="86" presetID="22" presetClass="entr" presetSubtype="1" fill="hold"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wipe(up)">
                                          <p:cBhvr>
                                            <p:cTn id="88" dur="500"/>
                                            <p:tgtEl>
                                              <p:spTgt spid="132"/>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par>
                              <p:cTn id="93" fill="hold">
                                <p:stCondLst>
                                  <p:cond delay="10000"/>
                                </p:stCondLst>
                                <p:childTnLst>
                                  <p:par>
                                    <p:cTn id="94" presetID="22" presetClass="entr" presetSubtype="1" fill="hold" nodeType="after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up)">
                                          <p:cBhvr>
                                            <p:cTn id="96" dur="500"/>
                                            <p:tgtEl>
                                              <p:spTgt spid="133"/>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par>
                              <p:cTn id="101" fill="hold">
                                <p:stCondLst>
                                  <p:cond delay="11000"/>
                                </p:stCondLst>
                                <p:childTnLst>
                                  <p:par>
                                    <p:cTn id="102" presetID="22" presetClass="entr" presetSubtype="1" fill="hold" nodeType="after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wipe(up)">
                                          <p:cBhvr>
                                            <p:cTn id="10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124"/>
                                            </p:tgtEl>
                                            <p:attrNameLst>
                                              <p:attrName>style.visibility</p:attrName>
                                            </p:attrNameLst>
                                          </p:cBhvr>
                                          <p:to>
                                            <p:strVal val="visible"/>
                                          </p:to>
                                        </p:set>
                                        <p:anim calcmode="lin" valueType="num">
                                          <p:cBhvr additive="base">
                                            <p:cTn id="7" dur="1500" fill="hold"/>
                                            <p:tgtEl>
                                              <p:spTgt spid="124"/>
                                            </p:tgtEl>
                                            <p:attrNameLst>
                                              <p:attrName>ppt_x</p:attrName>
                                            </p:attrNameLst>
                                          </p:cBhvr>
                                          <p:tavLst>
                                            <p:tav tm="0">
                                              <p:val>
                                                <p:strVal val="0-#ppt_w/2"/>
                                              </p:val>
                                            </p:tav>
                                            <p:tav tm="100000">
                                              <p:val>
                                                <p:strVal val="#ppt_x"/>
                                              </p:val>
                                            </p:tav>
                                          </p:tavLst>
                                        </p:anim>
                                        <p:anim calcmode="lin" valueType="num">
                                          <p:cBhvr additive="base">
                                            <p:cTn id="8" dur="1500" fill="hold"/>
                                            <p:tgtEl>
                                              <p:spTgt spid="124"/>
                                            </p:tgtEl>
                                            <p:attrNameLst>
                                              <p:attrName>ppt_y</p:attrName>
                                            </p:attrNameLst>
                                          </p:cBhvr>
                                          <p:tavLst>
                                            <p:tav tm="0">
                                              <p:val>
                                                <p:strVal val="#ppt_y"/>
                                              </p:val>
                                            </p:tav>
                                            <p:tav tm="100000">
                                              <p:val>
                                                <p:strVal val="#ppt_y"/>
                                              </p:val>
                                            </p:tav>
                                          </p:tavLst>
                                        </p:anim>
                                      </p:childTnLst>
                                    </p:cTn>
                                  </p:par>
                                  <p:par>
                                    <p:cTn id="9" presetID="2" presetClass="entr" presetSubtype="2" accel="40000" fill="hold" nodeType="withEffect">
                                      <p:stCondLst>
                                        <p:cond delay="0"/>
                                      </p:stCondLst>
                                      <p:childTnLst>
                                        <p:set>
                                          <p:cBhvr>
                                            <p:cTn id="10" dur="1" fill="hold">
                                              <p:stCondLst>
                                                <p:cond delay="0"/>
                                              </p:stCondLst>
                                            </p:cTn>
                                            <p:tgtEl>
                                              <p:spTgt spid="128"/>
                                            </p:tgtEl>
                                            <p:attrNameLst>
                                              <p:attrName>style.visibility</p:attrName>
                                            </p:attrNameLst>
                                          </p:cBhvr>
                                          <p:to>
                                            <p:strVal val="visible"/>
                                          </p:to>
                                        </p:set>
                                        <p:anim calcmode="lin" valueType="num">
                                          <p:cBhvr additive="base">
                                            <p:cTn id="11" dur="1500" fill="hold"/>
                                            <p:tgtEl>
                                              <p:spTgt spid="128"/>
                                            </p:tgtEl>
                                            <p:attrNameLst>
                                              <p:attrName>ppt_x</p:attrName>
                                            </p:attrNameLst>
                                          </p:cBhvr>
                                          <p:tavLst>
                                            <p:tav tm="0">
                                              <p:val>
                                                <p:strVal val="1+#ppt_w/2"/>
                                              </p:val>
                                            </p:tav>
                                            <p:tav tm="100000">
                                              <p:val>
                                                <p:strVal val="#ppt_x"/>
                                              </p:val>
                                            </p:tav>
                                          </p:tavLst>
                                        </p:anim>
                                        <p:anim calcmode="lin" valueType="num">
                                          <p:cBhvr additive="base">
                                            <p:cTn id="12" dur="1500" fill="hold"/>
                                            <p:tgtEl>
                                              <p:spTgt spid="128"/>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250"/>
                                      </p:stCondLst>
                                      <p:childTnLst>
                                        <p:set>
                                          <p:cBhvr>
                                            <p:cTn id="14" dur="1" fill="hold">
                                              <p:stCondLst>
                                                <p:cond delay="0"/>
                                              </p:stCondLst>
                                            </p:cTn>
                                            <p:tgtEl>
                                              <p:spTgt spid="125"/>
                                            </p:tgtEl>
                                            <p:attrNameLst>
                                              <p:attrName>style.visibility</p:attrName>
                                            </p:attrNameLst>
                                          </p:cBhvr>
                                          <p:to>
                                            <p:strVal val="visible"/>
                                          </p:to>
                                        </p:set>
                                        <p:anim calcmode="lin" valueType="num">
                                          <p:cBhvr additive="base">
                                            <p:cTn id="15" dur="1500" fill="hold"/>
                                            <p:tgtEl>
                                              <p:spTgt spid="125"/>
                                            </p:tgtEl>
                                            <p:attrNameLst>
                                              <p:attrName>ppt_x</p:attrName>
                                            </p:attrNameLst>
                                          </p:cBhvr>
                                          <p:tavLst>
                                            <p:tav tm="0">
                                              <p:val>
                                                <p:strVal val="0-#ppt_w/2"/>
                                              </p:val>
                                            </p:tav>
                                            <p:tav tm="100000">
                                              <p:val>
                                                <p:strVal val="#ppt_x"/>
                                              </p:val>
                                            </p:tav>
                                          </p:tavLst>
                                        </p:anim>
                                        <p:anim calcmode="lin" valueType="num">
                                          <p:cBhvr additive="base">
                                            <p:cTn id="16" dur="1500" fill="hold"/>
                                            <p:tgtEl>
                                              <p:spTgt spid="125"/>
                                            </p:tgtEl>
                                            <p:attrNameLst>
                                              <p:attrName>ppt_y</p:attrName>
                                            </p:attrNameLst>
                                          </p:cBhvr>
                                          <p:tavLst>
                                            <p:tav tm="0">
                                              <p:val>
                                                <p:strVal val="#ppt_y"/>
                                              </p:val>
                                            </p:tav>
                                            <p:tav tm="100000">
                                              <p:val>
                                                <p:strVal val="#ppt_y"/>
                                              </p:val>
                                            </p:tav>
                                          </p:tavLst>
                                        </p:anim>
                                      </p:childTnLst>
                                    </p:cTn>
                                  </p:par>
                                  <p:par>
                                    <p:cTn id="17" presetID="2" presetClass="entr" presetSubtype="2" accel="40000" fill="hold" nodeType="withEffect">
                                      <p:stCondLst>
                                        <p:cond delay="250"/>
                                      </p:stCondLst>
                                      <p:childTnLst>
                                        <p:set>
                                          <p:cBhvr>
                                            <p:cTn id="18" dur="1" fill="hold">
                                              <p:stCondLst>
                                                <p:cond delay="0"/>
                                              </p:stCondLst>
                                            </p:cTn>
                                            <p:tgtEl>
                                              <p:spTgt spid="127"/>
                                            </p:tgtEl>
                                            <p:attrNameLst>
                                              <p:attrName>style.visibility</p:attrName>
                                            </p:attrNameLst>
                                          </p:cBhvr>
                                          <p:to>
                                            <p:strVal val="visible"/>
                                          </p:to>
                                        </p:set>
                                        <p:anim calcmode="lin" valueType="num">
                                          <p:cBhvr additive="base">
                                            <p:cTn id="19" dur="1500" fill="hold"/>
                                            <p:tgtEl>
                                              <p:spTgt spid="127"/>
                                            </p:tgtEl>
                                            <p:attrNameLst>
                                              <p:attrName>ppt_x</p:attrName>
                                            </p:attrNameLst>
                                          </p:cBhvr>
                                          <p:tavLst>
                                            <p:tav tm="0">
                                              <p:val>
                                                <p:strVal val="1+#ppt_w/2"/>
                                              </p:val>
                                            </p:tav>
                                            <p:tav tm="100000">
                                              <p:val>
                                                <p:strVal val="#ppt_x"/>
                                              </p:val>
                                            </p:tav>
                                          </p:tavLst>
                                        </p:anim>
                                        <p:anim calcmode="lin" valueType="num">
                                          <p:cBhvr additive="base">
                                            <p:cTn id="20" dur="1500" fill="hold"/>
                                            <p:tgtEl>
                                              <p:spTgt spid="127"/>
                                            </p:tgtEl>
                                            <p:attrNameLst>
                                              <p:attrName>ppt_y</p:attrName>
                                            </p:attrNameLst>
                                          </p:cBhvr>
                                          <p:tavLst>
                                            <p:tav tm="0">
                                              <p:val>
                                                <p:strVal val="#ppt_y"/>
                                              </p:val>
                                            </p:tav>
                                            <p:tav tm="100000">
                                              <p:val>
                                                <p:strVal val="#ppt_y"/>
                                              </p:val>
                                            </p:tav>
                                          </p:tavLst>
                                        </p:anim>
                                      </p:childTnLst>
                                    </p:cTn>
                                  </p:par>
                                  <p:par>
                                    <p:cTn id="21" presetID="2" presetClass="entr" presetSubtype="4" accel="40000" fill="hold" nodeType="withEffect">
                                      <p:stCondLst>
                                        <p:cond delay="500"/>
                                      </p:stCondLst>
                                      <p:childTnLst>
                                        <p:set>
                                          <p:cBhvr>
                                            <p:cTn id="22" dur="1" fill="hold">
                                              <p:stCondLst>
                                                <p:cond delay="0"/>
                                              </p:stCondLst>
                                            </p:cTn>
                                            <p:tgtEl>
                                              <p:spTgt spid="126"/>
                                            </p:tgtEl>
                                            <p:attrNameLst>
                                              <p:attrName>style.visibility</p:attrName>
                                            </p:attrNameLst>
                                          </p:cBhvr>
                                          <p:to>
                                            <p:strVal val="visible"/>
                                          </p:to>
                                        </p:set>
                                        <p:anim calcmode="lin" valueType="num">
                                          <p:cBhvr additive="base">
                                            <p:cTn id="23" dur="1500" fill="hold"/>
                                            <p:tgtEl>
                                              <p:spTgt spid="126"/>
                                            </p:tgtEl>
                                            <p:attrNameLst>
                                              <p:attrName>ppt_x</p:attrName>
                                            </p:attrNameLst>
                                          </p:cBhvr>
                                          <p:tavLst>
                                            <p:tav tm="0">
                                              <p:val>
                                                <p:strVal val="#ppt_x"/>
                                              </p:val>
                                            </p:tav>
                                            <p:tav tm="100000">
                                              <p:val>
                                                <p:strVal val="#ppt_x"/>
                                              </p:val>
                                            </p:tav>
                                          </p:tavLst>
                                        </p:anim>
                                        <p:anim calcmode="lin" valueType="num">
                                          <p:cBhvr additive="base">
                                            <p:cTn id="24" dur="1500" fill="hold"/>
                                            <p:tgtEl>
                                              <p:spTgt spid="126"/>
                                            </p:tgtEl>
                                            <p:attrNameLst>
                                              <p:attrName>ppt_y</p:attrName>
                                            </p:attrNameLst>
                                          </p:cBhvr>
                                          <p:tavLst>
                                            <p:tav tm="0">
                                              <p:val>
                                                <p:strVal val="1+#ppt_h/2"/>
                                              </p:val>
                                            </p:tav>
                                            <p:tav tm="100000">
                                              <p:val>
                                                <p:strVal val="#ppt_y"/>
                                              </p:val>
                                            </p:tav>
                                          </p:tavLst>
                                        </p:anim>
                                      </p:childTnLst>
                                    </p:cTn>
                                  </p:par>
                                  <p:par>
                                    <p:cTn id="25" presetID="2" presetClass="entr" presetSubtype="1" accel="40000" fill="hold" nodeType="withEffect">
                                      <p:stCondLst>
                                        <p:cond delay="500"/>
                                      </p:stCondLst>
                                      <p:childTnLst>
                                        <p:set>
                                          <p:cBhvr>
                                            <p:cTn id="26" dur="1" fill="hold">
                                              <p:stCondLst>
                                                <p:cond delay="0"/>
                                              </p:stCondLst>
                                            </p:cTn>
                                            <p:tgtEl>
                                              <p:spTgt spid="117"/>
                                            </p:tgtEl>
                                            <p:attrNameLst>
                                              <p:attrName>style.visibility</p:attrName>
                                            </p:attrNameLst>
                                          </p:cBhvr>
                                          <p:to>
                                            <p:strVal val="visible"/>
                                          </p:to>
                                        </p:set>
                                        <p:anim calcmode="lin" valueType="num">
                                          <p:cBhvr additive="base">
                                            <p:cTn id="27" dur="1500" fill="hold"/>
                                            <p:tgtEl>
                                              <p:spTgt spid="117"/>
                                            </p:tgtEl>
                                            <p:attrNameLst>
                                              <p:attrName>ppt_x</p:attrName>
                                            </p:attrNameLst>
                                          </p:cBhvr>
                                          <p:tavLst>
                                            <p:tav tm="0">
                                              <p:val>
                                                <p:strVal val="#ppt_x"/>
                                              </p:val>
                                            </p:tav>
                                            <p:tav tm="100000">
                                              <p:val>
                                                <p:strVal val="#ppt_x"/>
                                              </p:val>
                                            </p:tav>
                                          </p:tavLst>
                                        </p:anim>
                                        <p:anim calcmode="lin" valueType="num">
                                          <p:cBhvr additive="base">
                                            <p:cTn id="28" dur="1500" fill="hold"/>
                                            <p:tgtEl>
                                              <p:spTgt spid="117"/>
                                            </p:tgtEl>
                                            <p:attrNameLst>
                                              <p:attrName>ppt_y</p:attrName>
                                            </p:attrNameLst>
                                          </p:cBhvr>
                                          <p:tavLst>
                                            <p:tav tm="0">
                                              <p:val>
                                                <p:strVal val="0-#ppt_h/2"/>
                                              </p:val>
                                            </p:tav>
                                            <p:tav tm="100000">
                                              <p:val>
                                                <p:strVal val="#ppt_y"/>
                                              </p:val>
                                            </p:tav>
                                          </p:tavLst>
                                        </p:anim>
                                      </p:childTnLst>
                                    </p:cTn>
                                  </p:par>
                                </p:childTnLst>
                              </p:cTn>
                            </p:par>
                            <p:par>
                              <p:cTn id="29" fill="hold">
                                <p:stCondLst>
                                  <p:cond delay="2000"/>
                                </p:stCondLst>
                                <p:childTnLst>
                                  <p:par>
                                    <p:cTn id="30" presetID="14" presetClass="entr" presetSubtype="10" fill="hold" grpId="0" nodeType="after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randombar(horizontal)">
                                          <p:cBhvr>
                                            <p:cTn id="32" dur="500"/>
                                            <p:tgtEl>
                                              <p:spTgt spid="50"/>
                                            </p:tgtEl>
                                          </p:cBhvr>
                                        </p:animEffect>
                                      </p:childTnLst>
                                    </p:cTn>
                                  </p:par>
                                </p:childTnLst>
                              </p:cTn>
                            </p:par>
                            <p:par>
                              <p:cTn id="33" fill="hold">
                                <p:stCondLst>
                                  <p:cond delay="2500"/>
                                </p:stCondLst>
                                <p:childTnLst>
                                  <p:par>
                                    <p:cTn id="34" presetID="10" presetClass="entr" presetSubtype="0" fill="hold" nodeType="afterEffect">
                                      <p:stCondLst>
                                        <p:cond delay="0"/>
                                      </p:stCondLst>
                                      <p:childTnLst>
                                        <p:set>
                                          <p:cBhvr>
                                            <p:cTn id="35" dur="1" fill="hold">
                                              <p:stCondLst>
                                                <p:cond delay="0"/>
                                              </p:stCondLst>
                                            </p:cTn>
                                            <p:tgtEl>
                                              <p:spTgt spid="63"/>
                                            </p:tgtEl>
                                            <p:attrNameLst>
                                              <p:attrName>style.visibility</p:attrName>
                                            </p:attrNameLst>
                                          </p:cBhvr>
                                          <p:to>
                                            <p:strVal val="visible"/>
                                          </p:to>
                                        </p:set>
                                        <p:animEffect transition="in" filter="fade">
                                          <p:cBhvr>
                                            <p:cTn id="36" dur="500"/>
                                            <p:tgtEl>
                                              <p:spTgt spid="63"/>
                                            </p:tgtEl>
                                          </p:cBhvr>
                                        </p:animEffect>
                                      </p:childTnLst>
                                    </p:cTn>
                                  </p:par>
                                </p:childTnLst>
                              </p:cTn>
                            </p:par>
                            <p:par>
                              <p:cTn id="37" fill="hold">
                                <p:stCondLst>
                                  <p:cond delay="3000"/>
                                </p:stCondLst>
                                <p:childTnLst>
                                  <p:par>
                                    <p:cTn id="38" presetID="10" presetClass="entr" presetSubtype="0" fill="hold" nodeType="afterEffect">
                                      <p:stCondLst>
                                        <p:cond delay="0"/>
                                      </p:stCondLst>
                                      <p:childTnLst>
                                        <p:set>
                                          <p:cBhvr>
                                            <p:cTn id="39" dur="1" fill="hold">
                                              <p:stCondLst>
                                                <p:cond delay="0"/>
                                              </p:stCondLst>
                                            </p:cTn>
                                            <p:tgtEl>
                                              <p:spTgt spid="110"/>
                                            </p:tgtEl>
                                            <p:attrNameLst>
                                              <p:attrName>style.visibility</p:attrName>
                                            </p:attrNameLst>
                                          </p:cBhvr>
                                          <p:to>
                                            <p:strVal val="visible"/>
                                          </p:to>
                                        </p:set>
                                        <p:animEffect transition="in" filter="fade">
                                          <p:cBhvr>
                                            <p:cTn id="40" dur="500"/>
                                            <p:tgtEl>
                                              <p:spTgt spid="110"/>
                                            </p:tgtEl>
                                          </p:cBhvr>
                                        </p:animEffect>
                                      </p:childTnLst>
                                    </p:cTn>
                                  </p:par>
                                </p:childTnLst>
                              </p:cTn>
                            </p:par>
                            <p:par>
                              <p:cTn id="41" fill="hold">
                                <p:stCondLst>
                                  <p:cond delay="3500"/>
                                </p:stCondLst>
                                <p:childTnLst>
                                  <p:par>
                                    <p:cTn id="42" presetID="10" presetClass="entr" presetSubtype="0" fill="hold" nodeType="afterEffect">
                                      <p:stCondLst>
                                        <p:cond delay="0"/>
                                      </p:stCondLst>
                                      <p:childTnLst>
                                        <p:set>
                                          <p:cBhvr>
                                            <p:cTn id="43" dur="1" fill="hold">
                                              <p:stCondLst>
                                                <p:cond delay="0"/>
                                              </p:stCondLst>
                                            </p:cTn>
                                            <p:tgtEl>
                                              <p:spTgt spid="112"/>
                                            </p:tgtEl>
                                            <p:attrNameLst>
                                              <p:attrName>style.visibility</p:attrName>
                                            </p:attrNameLst>
                                          </p:cBhvr>
                                          <p:to>
                                            <p:strVal val="visible"/>
                                          </p:to>
                                        </p:set>
                                        <p:animEffect transition="in" filter="fade">
                                          <p:cBhvr>
                                            <p:cTn id="44" dur="500"/>
                                            <p:tgtEl>
                                              <p:spTgt spid="112"/>
                                            </p:tgtEl>
                                          </p:cBhvr>
                                        </p:animEffect>
                                      </p:childTnLst>
                                    </p:cTn>
                                  </p:par>
                                </p:childTnLst>
                              </p:cTn>
                            </p:par>
                            <p:par>
                              <p:cTn id="45" fill="hold">
                                <p:stCondLst>
                                  <p:cond delay="4000"/>
                                </p:stCondLst>
                                <p:childTnLst>
                                  <p:par>
                                    <p:cTn id="46" presetID="10" presetClass="entr" presetSubtype="0" fill="hold" nodeType="afterEffect">
                                      <p:stCondLst>
                                        <p:cond delay="0"/>
                                      </p:stCondLst>
                                      <p:childTnLst>
                                        <p:set>
                                          <p:cBhvr>
                                            <p:cTn id="47" dur="1" fill="hold">
                                              <p:stCondLst>
                                                <p:cond delay="0"/>
                                              </p:stCondLst>
                                            </p:cTn>
                                            <p:tgtEl>
                                              <p:spTgt spid="114"/>
                                            </p:tgtEl>
                                            <p:attrNameLst>
                                              <p:attrName>style.visibility</p:attrName>
                                            </p:attrNameLst>
                                          </p:cBhvr>
                                          <p:to>
                                            <p:strVal val="visible"/>
                                          </p:to>
                                        </p:set>
                                        <p:animEffect transition="in" filter="fade">
                                          <p:cBhvr>
                                            <p:cTn id="48" dur="500"/>
                                            <p:tgtEl>
                                              <p:spTgt spid="114"/>
                                            </p:tgtEl>
                                          </p:cBhvr>
                                        </p:animEffect>
                                      </p:childTnLst>
                                    </p:cTn>
                                  </p:par>
                                </p:childTnLst>
                              </p:cTn>
                            </p:par>
                            <p:par>
                              <p:cTn id="49" fill="hold">
                                <p:stCondLst>
                                  <p:cond delay="4500"/>
                                </p:stCondLst>
                                <p:childTnLst>
                                  <p:par>
                                    <p:cTn id="50" presetID="10" presetClass="entr" presetSubtype="0" fill="hold" nodeType="afterEffect">
                                      <p:stCondLst>
                                        <p:cond delay="0"/>
                                      </p:stCondLst>
                                      <p:childTnLst>
                                        <p:set>
                                          <p:cBhvr>
                                            <p:cTn id="51" dur="1" fill="hold">
                                              <p:stCondLst>
                                                <p:cond delay="0"/>
                                              </p:stCondLst>
                                            </p:cTn>
                                            <p:tgtEl>
                                              <p:spTgt spid="98"/>
                                            </p:tgtEl>
                                            <p:attrNameLst>
                                              <p:attrName>style.visibility</p:attrName>
                                            </p:attrNameLst>
                                          </p:cBhvr>
                                          <p:to>
                                            <p:strVal val="visible"/>
                                          </p:to>
                                        </p:set>
                                        <p:animEffect transition="in" filter="fade">
                                          <p:cBhvr>
                                            <p:cTn id="52" dur="500"/>
                                            <p:tgtEl>
                                              <p:spTgt spid="98"/>
                                            </p:tgtEl>
                                          </p:cBhvr>
                                        </p:animEffect>
                                      </p:childTnLst>
                                    </p:cTn>
                                  </p:par>
                                </p:childTnLst>
                              </p:cTn>
                            </p:par>
                            <p:par>
                              <p:cTn id="53" fill="hold">
                                <p:stCondLst>
                                  <p:cond delay="5000"/>
                                </p:stCondLst>
                                <p:childTnLst>
                                  <p:par>
                                    <p:cTn id="54" presetID="10" presetClass="entr" presetSubtype="0"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childTnLst>
                              </p:cTn>
                            </p:par>
                            <p:par>
                              <p:cTn id="57" fill="hold">
                                <p:stCondLst>
                                  <p:cond delay="5500"/>
                                </p:stCondLst>
                                <p:childTnLst>
                                  <p:par>
                                    <p:cTn id="58" presetID="22" presetClass="entr" presetSubtype="2" fill="hold" nodeType="afterEffect">
                                      <p:stCondLst>
                                        <p:cond delay="0"/>
                                      </p:stCondLst>
                                      <p:childTnLst>
                                        <p:set>
                                          <p:cBhvr>
                                            <p:cTn id="59" dur="1" fill="hold">
                                              <p:stCondLst>
                                                <p:cond delay="0"/>
                                              </p:stCondLst>
                                            </p:cTn>
                                            <p:tgtEl>
                                              <p:spTgt spid="99"/>
                                            </p:tgtEl>
                                            <p:attrNameLst>
                                              <p:attrName>style.visibility</p:attrName>
                                            </p:attrNameLst>
                                          </p:cBhvr>
                                          <p:to>
                                            <p:strVal val="visible"/>
                                          </p:to>
                                        </p:set>
                                        <p:animEffect transition="in" filter="wipe(right)">
                                          <p:cBhvr>
                                            <p:cTn id="60" dur="500"/>
                                            <p:tgtEl>
                                              <p:spTgt spid="99"/>
                                            </p:tgtEl>
                                          </p:cBhvr>
                                        </p:animEffect>
                                      </p:childTnLst>
                                    </p:cTn>
                                  </p:par>
                                </p:childTnLst>
                              </p:cTn>
                            </p:par>
                            <p:par>
                              <p:cTn id="61" fill="hold">
                                <p:stCondLst>
                                  <p:cond delay="6000"/>
                                </p:stCondLst>
                                <p:childTnLst>
                                  <p:par>
                                    <p:cTn id="62" presetID="22" presetClass="entr" presetSubtype="4" fill="hold" nodeType="afterEffect">
                                      <p:stCondLst>
                                        <p:cond delay="0"/>
                                      </p:stCondLst>
                                      <p:childTnLst>
                                        <p:set>
                                          <p:cBhvr>
                                            <p:cTn id="63" dur="1" fill="hold">
                                              <p:stCondLst>
                                                <p:cond delay="0"/>
                                              </p:stCondLst>
                                            </p:cTn>
                                            <p:tgtEl>
                                              <p:spTgt spid="129"/>
                                            </p:tgtEl>
                                            <p:attrNameLst>
                                              <p:attrName>style.visibility</p:attrName>
                                            </p:attrNameLst>
                                          </p:cBhvr>
                                          <p:to>
                                            <p:strVal val="visible"/>
                                          </p:to>
                                        </p:set>
                                        <p:animEffect transition="in" filter="wipe(down)">
                                          <p:cBhvr>
                                            <p:cTn id="64" dur="500"/>
                                            <p:tgtEl>
                                              <p:spTgt spid="129"/>
                                            </p:tgtEl>
                                          </p:cBhvr>
                                        </p:animEffect>
                                      </p:childTnLst>
                                    </p:cTn>
                                  </p:par>
                                </p:childTnLst>
                              </p:cTn>
                            </p:par>
                            <p:par>
                              <p:cTn id="65" fill="hold">
                                <p:stCondLst>
                                  <p:cond delay="6500"/>
                                </p:stCondLst>
                                <p:childTnLst>
                                  <p:par>
                                    <p:cTn id="66" presetID="22" presetClass="entr" presetSubtype="2" fill="hold" nodeType="afterEffect">
                                      <p:stCondLst>
                                        <p:cond delay="0"/>
                                      </p:stCondLst>
                                      <p:childTnLst>
                                        <p:set>
                                          <p:cBhvr>
                                            <p:cTn id="67" dur="1" fill="hold">
                                              <p:stCondLst>
                                                <p:cond delay="0"/>
                                              </p:stCondLst>
                                            </p:cTn>
                                            <p:tgtEl>
                                              <p:spTgt spid="94"/>
                                            </p:tgtEl>
                                            <p:attrNameLst>
                                              <p:attrName>style.visibility</p:attrName>
                                            </p:attrNameLst>
                                          </p:cBhvr>
                                          <p:to>
                                            <p:strVal val="visible"/>
                                          </p:to>
                                        </p:set>
                                        <p:animEffect transition="in" filter="wipe(right)">
                                          <p:cBhvr>
                                            <p:cTn id="68" dur="500"/>
                                            <p:tgtEl>
                                              <p:spTgt spid="94"/>
                                            </p:tgtEl>
                                          </p:cBhvr>
                                        </p:animEffect>
                                      </p:childTnLst>
                                    </p:cTn>
                                  </p:par>
                                </p:childTnLst>
                              </p:cTn>
                            </p:par>
                            <p:par>
                              <p:cTn id="69" fill="hold">
                                <p:stCondLst>
                                  <p:cond delay="7000"/>
                                </p:stCondLst>
                                <p:childTnLst>
                                  <p:par>
                                    <p:cTn id="70" presetID="22" presetClass="entr" presetSubtype="4" fill="hold" nodeType="afterEffect">
                                      <p:stCondLst>
                                        <p:cond delay="0"/>
                                      </p:stCondLst>
                                      <p:childTnLst>
                                        <p:set>
                                          <p:cBhvr>
                                            <p:cTn id="71" dur="1" fill="hold">
                                              <p:stCondLst>
                                                <p:cond delay="0"/>
                                              </p:stCondLst>
                                            </p:cTn>
                                            <p:tgtEl>
                                              <p:spTgt spid="130"/>
                                            </p:tgtEl>
                                            <p:attrNameLst>
                                              <p:attrName>style.visibility</p:attrName>
                                            </p:attrNameLst>
                                          </p:cBhvr>
                                          <p:to>
                                            <p:strVal val="visible"/>
                                          </p:to>
                                        </p:set>
                                        <p:animEffect transition="in" filter="wipe(down)">
                                          <p:cBhvr>
                                            <p:cTn id="72" dur="500"/>
                                            <p:tgtEl>
                                              <p:spTgt spid="130"/>
                                            </p:tgtEl>
                                          </p:cBhvr>
                                        </p:animEffect>
                                      </p:childTnLst>
                                    </p:cTn>
                                  </p:par>
                                </p:childTnLst>
                              </p:cTn>
                            </p:par>
                            <p:par>
                              <p:cTn id="73" fill="hold">
                                <p:stCondLst>
                                  <p:cond delay="7500"/>
                                </p:stCondLst>
                                <p:childTnLst>
                                  <p:par>
                                    <p:cTn id="74" presetID="22" presetClass="entr" presetSubtype="2" fill="hold" nodeType="after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wipe(right)">
                                          <p:cBhvr>
                                            <p:cTn id="76" dur="500"/>
                                            <p:tgtEl>
                                              <p:spTgt spid="72"/>
                                            </p:tgtEl>
                                          </p:cBhvr>
                                        </p:animEffect>
                                      </p:childTnLst>
                                    </p:cTn>
                                  </p:par>
                                </p:childTnLst>
                              </p:cTn>
                            </p:par>
                            <p:par>
                              <p:cTn id="77" fill="hold">
                                <p:stCondLst>
                                  <p:cond delay="8000"/>
                                </p:stCondLst>
                                <p:childTnLst>
                                  <p:par>
                                    <p:cTn id="78" presetID="22" presetClass="entr" presetSubtype="4" fill="hold" nodeType="afterEffect">
                                      <p:stCondLst>
                                        <p:cond delay="0"/>
                                      </p:stCondLst>
                                      <p:childTnLst>
                                        <p:set>
                                          <p:cBhvr>
                                            <p:cTn id="79" dur="1" fill="hold">
                                              <p:stCondLst>
                                                <p:cond delay="0"/>
                                              </p:stCondLst>
                                            </p:cTn>
                                            <p:tgtEl>
                                              <p:spTgt spid="131"/>
                                            </p:tgtEl>
                                            <p:attrNameLst>
                                              <p:attrName>style.visibility</p:attrName>
                                            </p:attrNameLst>
                                          </p:cBhvr>
                                          <p:to>
                                            <p:strVal val="visible"/>
                                          </p:to>
                                        </p:set>
                                        <p:animEffect transition="in" filter="wipe(down)">
                                          <p:cBhvr>
                                            <p:cTn id="80" dur="500"/>
                                            <p:tgtEl>
                                              <p:spTgt spid="131"/>
                                            </p:tgtEl>
                                          </p:cBhvr>
                                        </p:animEffect>
                                      </p:childTnLst>
                                    </p:cTn>
                                  </p:par>
                                </p:childTnLst>
                              </p:cTn>
                            </p:par>
                            <p:par>
                              <p:cTn id="81" fill="hold">
                                <p:stCondLst>
                                  <p:cond delay="8500"/>
                                </p:stCondLst>
                                <p:childTnLst>
                                  <p:par>
                                    <p:cTn id="82" presetID="22" presetClass="entr" presetSubtype="8" fill="hold" nodeType="afterEffect">
                                      <p:stCondLst>
                                        <p:cond delay="0"/>
                                      </p:stCondLst>
                                      <p:childTnLst>
                                        <p:set>
                                          <p:cBhvr>
                                            <p:cTn id="83" dur="1" fill="hold">
                                              <p:stCondLst>
                                                <p:cond delay="0"/>
                                              </p:stCondLst>
                                            </p:cTn>
                                            <p:tgtEl>
                                              <p:spTgt spid="69"/>
                                            </p:tgtEl>
                                            <p:attrNameLst>
                                              <p:attrName>style.visibility</p:attrName>
                                            </p:attrNameLst>
                                          </p:cBhvr>
                                          <p:to>
                                            <p:strVal val="visible"/>
                                          </p:to>
                                        </p:set>
                                        <p:animEffect transition="in" filter="wipe(left)">
                                          <p:cBhvr>
                                            <p:cTn id="84" dur="500"/>
                                            <p:tgtEl>
                                              <p:spTgt spid="69"/>
                                            </p:tgtEl>
                                          </p:cBhvr>
                                        </p:animEffect>
                                      </p:childTnLst>
                                    </p:cTn>
                                  </p:par>
                                </p:childTnLst>
                              </p:cTn>
                            </p:par>
                            <p:par>
                              <p:cTn id="85" fill="hold">
                                <p:stCondLst>
                                  <p:cond delay="9000"/>
                                </p:stCondLst>
                                <p:childTnLst>
                                  <p:par>
                                    <p:cTn id="86" presetID="22" presetClass="entr" presetSubtype="1" fill="hold" nodeType="afterEffect">
                                      <p:stCondLst>
                                        <p:cond delay="0"/>
                                      </p:stCondLst>
                                      <p:childTnLst>
                                        <p:set>
                                          <p:cBhvr>
                                            <p:cTn id="87" dur="1" fill="hold">
                                              <p:stCondLst>
                                                <p:cond delay="0"/>
                                              </p:stCondLst>
                                            </p:cTn>
                                            <p:tgtEl>
                                              <p:spTgt spid="132"/>
                                            </p:tgtEl>
                                            <p:attrNameLst>
                                              <p:attrName>style.visibility</p:attrName>
                                            </p:attrNameLst>
                                          </p:cBhvr>
                                          <p:to>
                                            <p:strVal val="visible"/>
                                          </p:to>
                                        </p:set>
                                        <p:animEffect transition="in" filter="wipe(up)">
                                          <p:cBhvr>
                                            <p:cTn id="88" dur="500"/>
                                            <p:tgtEl>
                                              <p:spTgt spid="132"/>
                                            </p:tgtEl>
                                          </p:cBhvr>
                                        </p:animEffect>
                                      </p:childTnLst>
                                    </p:cTn>
                                  </p:par>
                                </p:childTnLst>
                              </p:cTn>
                            </p:par>
                            <p:par>
                              <p:cTn id="89" fill="hold">
                                <p:stCondLst>
                                  <p:cond delay="9500"/>
                                </p:stCondLst>
                                <p:childTnLst>
                                  <p:par>
                                    <p:cTn id="90" presetID="22" presetClass="entr" presetSubtype="8" fill="hold" nodeType="after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wipe(left)">
                                          <p:cBhvr>
                                            <p:cTn id="92" dur="500"/>
                                            <p:tgtEl>
                                              <p:spTgt spid="64"/>
                                            </p:tgtEl>
                                          </p:cBhvr>
                                        </p:animEffect>
                                      </p:childTnLst>
                                    </p:cTn>
                                  </p:par>
                                </p:childTnLst>
                              </p:cTn>
                            </p:par>
                            <p:par>
                              <p:cTn id="93" fill="hold">
                                <p:stCondLst>
                                  <p:cond delay="10000"/>
                                </p:stCondLst>
                                <p:childTnLst>
                                  <p:par>
                                    <p:cTn id="94" presetID="22" presetClass="entr" presetSubtype="1" fill="hold" nodeType="afterEffect">
                                      <p:stCondLst>
                                        <p:cond delay="0"/>
                                      </p:stCondLst>
                                      <p:childTnLst>
                                        <p:set>
                                          <p:cBhvr>
                                            <p:cTn id="95" dur="1" fill="hold">
                                              <p:stCondLst>
                                                <p:cond delay="0"/>
                                              </p:stCondLst>
                                            </p:cTn>
                                            <p:tgtEl>
                                              <p:spTgt spid="133"/>
                                            </p:tgtEl>
                                            <p:attrNameLst>
                                              <p:attrName>style.visibility</p:attrName>
                                            </p:attrNameLst>
                                          </p:cBhvr>
                                          <p:to>
                                            <p:strVal val="visible"/>
                                          </p:to>
                                        </p:set>
                                        <p:animEffect transition="in" filter="wipe(up)">
                                          <p:cBhvr>
                                            <p:cTn id="96" dur="500"/>
                                            <p:tgtEl>
                                              <p:spTgt spid="133"/>
                                            </p:tgtEl>
                                          </p:cBhvr>
                                        </p:animEffect>
                                      </p:childTnLst>
                                    </p:cTn>
                                  </p:par>
                                </p:childTnLst>
                              </p:cTn>
                            </p:par>
                            <p:par>
                              <p:cTn id="97" fill="hold">
                                <p:stCondLst>
                                  <p:cond delay="10500"/>
                                </p:stCondLst>
                                <p:childTnLst>
                                  <p:par>
                                    <p:cTn id="98" presetID="22" presetClass="entr" presetSubtype="8" fill="hold" nodeType="afterEffect">
                                      <p:stCondLst>
                                        <p:cond delay="0"/>
                                      </p:stCondLst>
                                      <p:childTnLst>
                                        <p:set>
                                          <p:cBhvr>
                                            <p:cTn id="99" dur="1" fill="hold">
                                              <p:stCondLst>
                                                <p:cond delay="0"/>
                                              </p:stCondLst>
                                            </p:cTn>
                                            <p:tgtEl>
                                              <p:spTgt spid="59"/>
                                            </p:tgtEl>
                                            <p:attrNameLst>
                                              <p:attrName>style.visibility</p:attrName>
                                            </p:attrNameLst>
                                          </p:cBhvr>
                                          <p:to>
                                            <p:strVal val="visible"/>
                                          </p:to>
                                        </p:set>
                                        <p:animEffect transition="in" filter="wipe(left)">
                                          <p:cBhvr>
                                            <p:cTn id="100" dur="500"/>
                                            <p:tgtEl>
                                              <p:spTgt spid="59"/>
                                            </p:tgtEl>
                                          </p:cBhvr>
                                        </p:animEffect>
                                      </p:childTnLst>
                                    </p:cTn>
                                  </p:par>
                                </p:childTnLst>
                              </p:cTn>
                            </p:par>
                            <p:par>
                              <p:cTn id="101" fill="hold">
                                <p:stCondLst>
                                  <p:cond delay="11000"/>
                                </p:stCondLst>
                                <p:childTnLst>
                                  <p:par>
                                    <p:cTn id="102" presetID="22" presetClass="entr" presetSubtype="1" fill="hold" nodeType="afterEffect">
                                      <p:stCondLst>
                                        <p:cond delay="0"/>
                                      </p:stCondLst>
                                      <p:childTnLst>
                                        <p:set>
                                          <p:cBhvr>
                                            <p:cTn id="103" dur="1" fill="hold">
                                              <p:stCondLst>
                                                <p:cond delay="0"/>
                                              </p:stCondLst>
                                            </p:cTn>
                                            <p:tgtEl>
                                              <p:spTgt spid="134"/>
                                            </p:tgtEl>
                                            <p:attrNameLst>
                                              <p:attrName>style.visibility</p:attrName>
                                            </p:attrNameLst>
                                          </p:cBhvr>
                                          <p:to>
                                            <p:strVal val="visible"/>
                                          </p:to>
                                        </p:set>
                                        <p:animEffect transition="in" filter="wipe(up)">
                                          <p:cBhvr>
                                            <p:cTn id="104"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任意多边形 45"/>
          <p:cNvSpPr/>
          <p:nvPr/>
        </p:nvSpPr>
        <p:spPr>
          <a:xfrm rot="2700000">
            <a:off x="7606042" y="2145744"/>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任意多边形 46"/>
          <p:cNvSpPr/>
          <p:nvPr/>
        </p:nvSpPr>
        <p:spPr>
          <a:xfrm rot="18900000" flipH="1">
            <a:off x="4350399" y="2145745"/>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任意多边形 47"/>
          <p:cNvSpPr/>
          <p:nvPr/>
        </p:nvSpPr>
        <p:spPr>
          <a:xfrm rot="18900000" flipV="1">
            <a:off x="7606042" y="5261627"/>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任意多边形 48"/>
          <p:cNvSpPr/>
          <p:nvPr/>
        </p:nvSpPr>
        <p:spPr>
          <a:xfrm rot="2700000" flipH="1" flipV="1">
            <a:off x="4350399" y="5261628"/>
            <a:ext cx="214435" cy="313972"/>
          </a:xfrm>
          <a:custGeom>
            <a:avLst/>
            <a:gdLst>
              <a:gd name="connsiteX0" fmla="*/ 252423 w 507348"/>
              <a:gd name="connsiteY0" fmla="*/ 0 h 742850"/>
              <a:gd name="connsiteX1" fmla="*/ 431504 w 507348"/>
              <a:gd name="connsiteY1" fmla="*/ 308760 h 742850"/>
              <a:gd name="connsiteX2" fmla="*/ 433049 w 507348"/>
              <a:gd name="connsiteY2" fmla="*/ 309802 h 742850"/>
              <a:gd name="connsiteX3" fmla="*/ 448481 w 507348"/>
              <a:gd name="connsiteY3" fmla="*/ 328506 h 742850"/>
              <a:gd name="connsiteX4" fmla="*/ 490883 w 507348"/>
              <a:gd name="connsiteY4" fmla="*/ 401613 h 742850"/>
              <a:gd name="connsiteX5" fmla="*/ 502194 w 507348"/>
              <a:gd name="connsiteY5" fmla="*/ 438052 h 742850"/>
              <a:gd name="connsiteX6" fmla="*/ 507348 w 507348"/>
              <a:gd name="connsiteY6" fmla="*/ 489176 h 742850"/>
              <a:gd name="connsiteX7" fmla="*/ 503585 w 507348"/>
              <a:gd name="connsiteY7" fmla="*/ 526503 h 742850"/>
              <a:gd name="connsiteX8" fmla="*/ 502194 w 507348"/>
              <a:gd name="connsiteY8" fmla="*/ 540300 h 742850"/>
              <a:gd name="connsiteX9" fmla="*/ 253674 w 507348"/>
              <a:gd name="connsiteY9" fmla="*/ 742850 h 742850"/>
              <a:gd name="connsiteX10" fmla="*/ 5154 w 507348"/>
              <a:gd name="connsiteY10" fmla="*/ 540300 h 742850"/>
              <a:gd name="connsiteX11" fmla="*/ 3763 w 507348"/>
              <a:gd name="connsiteY11" fmla="*/ 526503 h 742850"/>
              <a:gd name="connsiteX12" fmla="*/ 0 w 507348"/>
              <a:gd name="connsiteY12" fmla="*/ 489176 h 742850"/>
              <a:gd name="connsiteX13" fmla="*/ 5154 w 507348"/>
              <a:gd name="connsiteY13" fmla="*/ 438052 h 742850"/>
              <a:gd name="connsiteX14" fmla="*/ 19346 w 507348"/>
              <a:gd name="connsiteY14" fmla="*/ 392332 h 742850"/>
              <a:gd name="connsiteX15" fmla="*/ 50443 w 507348"/>
              <a:gd name="connsiteY15" fmla="*/ 338717 h 742850"/>
              <a:gd name="connsiteX16" fmla="*/ 69042 w 507348"/>
              <a:gd name="connsiteY16" fmla="*/ 316175 h 742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7348" h="742850">
                <a:moveTo>
                  <a:pt x="252423" y="0"/>
                </a:moveTo>
                <a:lnTo>
                  <a:pt x="431504" y="308760"/>
                </a:lnTo>
                <a:lnTo>
                  <a:pt x="433049" y="309802"/>
                </a:lnTo>
                <a:lnTo>
                  <a:pt x="448481" y="328506"/>
                </a:lnTo>
                <a:lnTo>
                  <a:pt x="490883" y="401613"/>
                </a:lnTo>
                <a:lnTo>
                  <a:pt x="502194" y="438052"/>
                </a:lnTo>
                <a:cubicBezTo>
                  <a:pt x="505573" y="454566"/>
                  <a:pt x="507348" y="471664"/>
                  <a:pt x="507348" y="489176"/>
                </a:cubicBezTo>
                <a:lnTo>
                  <a:pt x="503585" y="526503"/>
                </a:lnTo>
                <a:lnTo>
                  <a:pt x="502194" y="540300"/>
                </a:lnTo>
                <a:cubicBezTo>
                  <a:pt x="478540" y="655895"/>
                  <a:pt x="376262" y="742850"/>
                  <a:pt x="253674" y="742850"/>
                </a:cubicBezTo>
                <a:cubicBezTo>
                  <a:pt x="131087" y="742850"/>
                  <a:pt x="28808" y="655895"/>
                  <a:pt x="5154" y="540300"/>
                </a:cubicBezTo>
                <a:lnTo>
                  <a:pt x="3763" y="526503"/>
                </a:lnTo>
                <a:lnTo>
                  <a:pt x="0" y="489176"/>
                </a:lnTo>
                <a:cubicBezTo>
                  <a:pt x="0" y="471664"/>
                  <a:pt x="1775" y="454566"/>
                  <a:pt x="5154" y="438052"/>
                </a:cubicBezTo>
                <a:lnTo>
                  <a:pt x="19346" y="392332"/>
                </a:lnTo>
                <a:lnTo>
                  <a:pt x="50443" y="338717"/>
                </a:lnTo>
                <a:lnTo>
                  <a:pt x="69042" y="31617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0" name="组合 49"/>
          <p:cNvGrpSpPr/>
          <p:nvPr/>
        </p:nvGrpSpPr>
        <p:grpSpPr>
          <a:xfrm>
            <a:off x="3752612" y="1386148"/>
            <a:ext cx="4659157" cy="4766932"/>
            <a:chOff x="3752612" y="1386148"/>
            <a:chExt cx="4659157" cy="4766932"/>
          </a:xfrm>
        </p:grpSpPr>
        <p:grpSp>
          <p:nvGrpSpPr>
            <p:cNvPr id="51" name="组合 50"/>
            <p:cNvGrpSpPr/>
            <p:nvPr/>
          </p:nvGrpSpPr>
          <p:grpSpPr>
            <a:xfrm>
              <a:off x="4436369" y="2136478"/>
              <a:ext cx="3325661" cy="3306012"/>
              <a:chOff x="3401876" y="1085088"/>
              <a:chExt cx="4022744" cy="3998976"/>
            </a:xfrm>
            <a:effectLst>
              <a:outerShdw blurRad="63500" sx="107000" sy="107000" algn="ctr" rotWithShape="0">
                <a:prstClr val="black">
                  <a:alpha val="14000"/>
                </a:prstClr>
              </a:outerShdw>
            </a:effectLst>
          </p:grpSpPr>
          <p:sp>
            <p:nvSpPr>
              <p:cNvPr id="68" name="任意多边形 67"/>
              <p:cNvSpPr/>
              <p:nvPr/>
            </p:nvSpPr>
            <p:spPr>
              <a:xfrm>
                <a:off x="3401876"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9" name="任意多边形 68"/>
              <p:cNvSpPr/>
              <p:nvPr/>
            </p:nvSpPr>
            <p:spPr>
              <a:xfrm flipH="1">
                <a:off x="5413248" y="1085088"/>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0" name="任意多边形 69"/>
              <p:cNvSpPr/>
              <p:nvPr/>
            </p:nvSpPr>
            <p:spPr>
              <a:xfrm flipV="1">
                <a:off x="3401876"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1" name="任意多边形 70"/>
              <p:cNvSpPr/>
              <p:nvPr/>
            </p:nvSpPr>
            <p:spPr>
              <a:xfrm flipH="1" flipV="1">
                <a:off x="5413248" y="3084576"/>
                <a:ext cx="2011372" cy="1999488"/>
              </a:xfrm>
              <a:custGeom>
                <a:avLst/>
                <a:gdLst>
                  <a:gd name="connsiteX0" fmla="*/ 2005276 w 2011372"/>
                  <a:gd name="connsiteY0" fmla="*/ 0 h 1999488"/>
                  <a:gd name="connsiteX1" fmla="*/ 2011372 w 2011372"/>
                  <a:gd name="connsiteY1" fmla="*/ 308 h 1999488"/>
                  <a:gd name="connsiteX2" fmla="*/ 2011372 w 2011372"/>
                  <a:gd name="connsiteY2" fmla="*/ 1999488 h 1999488"/>
                  <a:gd name="connsiteX3" fmla="*/ 0 w 2011372"/>
                  <a:gd name="connsiteY3" fmla="*/ 1999488 h 1999488"/>
                  <a:gd name="connsiteX4" fmla="*/ 10047 w 2011372"/>
                  <a:gd name="connsiteY4" fmla="*/ 1800525 h 1999488"/>
                  <a:gd name="connsiteX5" fmla="*/ 2005276 w 2011372"/>
                  <a:gd name="connsiteY5" fmla="*/ 0 h 19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1372" h="1999488">
                    <a:moveTo>
                      <a:pt x="2005276" y="0"/>
                    </a:moveTo>
                    <a:lnTo>
                      <a:pt x="2011372" y="308"/>
                    </a:lnTo>
                    <a:lnTo>
                      <a:pt x="2011372" y="1999488"/>
                    </a:lnTo>
                    <a:lnTo>
                      <a:pt x="0" y="1999488"/>
                    </a:lnTo>
                    <a:lnTo>
                      <a:pt x="10047" y="1800525"/>
                    </a:lnTo>
                    <a:cubicBezTo>
                      <a:pt x="112753" y="789197"/>
                      <a:pt x="966852" y="0"/>
                      <a:pt x="2005276" y="0"/>
                    </a:cubicBezTo>
                    <a:close/>
                  </a:path>
                </a:pathLst>
              </a:cu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2" name="圆角矩形 51"/>
            <p:cNvSpPr/>
            <p:nvPr/>
          </p:nvSpPr>
          <p:spPr>
            <a:xfrm>
              <a:off x="5902443" y="1386148"/>
              <a:ext cx="359498" cy="4766932"/>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3" name="圆角矩形 52"/>
            <p:cNvSpPr/>
            <p:nvPr/>
          </p:nvSpPr>
          <p:spPr>
            <a:xfrm rot="5400000">
              <a:off x="5902442" y="1461156"/>
              <a:ext cx="359498" cy="4659157"/>
            </a:xfrm>
            <a:prstGeom prst="roundRect">
              <a:avLst/>
            </a:prstGeom>
            <a:gradFill>
              <a:gsLst>
                <a:gs pos="0">
                  <a:schemeClr val="bg1"/>
                </a:gs>
                <a:gs pos="37000">
                  <a:srgbClr val="FBFBFB"/>
                </a:gs>
                <a:gs pos="54000">
                  <a:srgbClr val="F8F8F8"/>
                </a:gs>
                <a:gs pos="83000">
                  <a:srgbClr val="E7E7E7"/>
                </a:gs>
              </a:gsLst>
              <a:path path="circle">
                <a:fillToRect l="50000" t="50000" r="50000" b="50000"/>
              </a:path>
            </a:gradFill>
            <a:ln>
              <a:noFill/>
            </a:ln>
            <a:effectLst>
              <a:outerShdw blurRad="152400" sx="101000" sy="101000" algn="c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4" name="直角三角形 53"/>
            <p:cNvSpPr/>
            <p:nvPr/>
          </p:nvSpPr>
          <p:spPr>
            <a:xfrm rot="18900000">
              <a:off x="7251011" y="3457724"/>
              <a:ext cx="296583" cy="296583"/>
            </a:xfrm>
            <a:prstGeom prst="rtTriangle">
              <a:avLst/>
            </a:prstGeom>
            <a:solidFill>
              <a:schemeClr val="accent2"/>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直角三角形 54"/>
            <p:cNvSpPr/>
            <p:nvPr/>
          </p:nvSpPr>
          <p:spPr>
            <a:xfrm rot="2700000">
              <a:off x="6113649" y="4907286"/>
              <a:ext cx="296583" cy="296583"/>
            </a:xfrm>
            <a:prstGeom prst="rtTriangle">
              <a:avLst/>
            </a:prstGeom>
            <a:solidFill>
              <a:schemeClr val="accent3"/>
            </a:solidFill>
            <a:ln>
              <a:noFill/>
            </a:ln>
            <a:effectLst>
              <a:outerShdw blurRad="114300" dist="63500" dir="8100000" sx="91000" sy="91000" algn="tr"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直角三角形 55"/>
            <p:cNvSpPr/>
            <p:nvPr/>
          </p:nvSpPr>
          <p:spPr>
            <a:xfrm rot="8100000">
              <a:off x="4680916" y="3837168"/>
              <a:ext cx="296583" cy="296583"/>
            </a:xfrm>
            <a:prstGeom prst="rtTriangle">
              <a:avLst/>
            </a:prstGeom>
            <a:solidFill>
              <a:schemeClr val="accent4"/>
            </a:solidFill>
            <a:ln>
              <a:noFill/>
            </a:ln>
            <a:effectLst>
              <a:outerShdw blurRad="114300" dist="25400" dir="16200000" sx="97000" sy="97000"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7" name="直角三角形 56"/>
            <p:cNvSpPr/>
            <p:nvPr/>
          </p:nvSpPr>
          <p:spPr>
            <a:xfrm rot="18900000" flipH="1">
              <a:off x="5741192" y="2315601"/>
              <a:ext cx="296583" cy="296583"/>
            </a:xfrm>
            <a:prstGeom prst="rtTriangle">
              <a:avLst/>
            </a:prstGeom>
            <a:solidFill>
              <a:schemeClr val="accent1"/>
            </a:solidFill>
            <a:ln>
              <a:noFill/>
            </a:ln>
            <a:effectLst>
              <a:outerShdw blurRad="101600" dist="50800" sx="91000" sy="91000" algn="l"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8" name="组合 57"/>
            <p:cNvGrpSpPr/>
            <p:nvPr/>
          </p:nvGrpSpPr>
          <p:grpSpPr>
            <a:xfrm>
              <a:off x="8096792" y="3653853"/>
              <a:ext cx="209986" cy="231522"/>
              <a:chOff x="1917700" y="530225"/>
              <a:chExt cx="495300" cy="546100"/>
            </a:xfrm>
            <a:solidFill>
              <a:srgbClr val="3A3A3A"/>
            </a:solidFill>
          </p:grpSpPr>
          <p:sp>
            <p:nvSpPr>
              <p:cNvPr id="66" name="Freeform 23"/>
              <p:cNvSpPr>
                <a:spLocks noEditPoints="1"/>
              </p:cNvSpPr>
              <p:nvPr/>
            </p:nvSpPr>
            <p:spPr bwMode="auto">
              <a:xfrm>
                <a:off x="1917700" y="530225"/>
                <a:ext cx="495300" cy="546100"/>
              </a:xfrm>
              <a:custGeom>
                <a:avLst/>
                <a:gdLst>
                  <a:gd name="T0" fmla="*/ 160 w 176"/>
                  <a:gd name="T1" fmla="*/ 130 h 194"/>
                  <a:gd name="T2" fmla="*/ 176 w 176"/>
                  <a:gd name="T3" fmla="*/ 114 h 194"/>
                  <a:gd name="T4" fmla="*/ 160 w 176"/>
                  <a:gd name="T5" fmla="*/ 98 h 194"/>
                  <a:gd name="T6" fmla="*/ 152 w 176"/>
                  <a:gd name="T7" fmla="*/ 100 h 194"/>
                  <a:gd name="T8" fmla="*/ 90 w 176"/>
                  <a:gd name="T9" fmla="*/ 34 h 194"/>
                  <a:gd name="T10" fmla="*/ 91 w 176"/>
                  <a:gd name="T11" fmla="*/ 32 h 194"/>
                  <a:gd name="T12" fmla="*/ 91 w 176"/>
                  <a:gd name="T13" fmla="*/ 7 h 194"/>
                  <a:gd name="T14" fmla="*/ 66 w 176"/>
                  <a:gd name="T15" fmla="*/ 7 h 194"/>
                  <a:gd name="T16" fmla="*/ 51 w 176"/>
                  <a:gd name="T17" fmla="*/ 21 h 194"/>
                  <a:gd name="T18" fmla="*/ 34 w 176"/>
                  <a:gd name="T19" fmla="*/ 18 h 194"/>
                  <a:gd name="T20" fmla="*/ 1 w 176"/>
                  <a:gd name="T21" fmla="*/ 31 h 194"/>
                  <a:gd name="T22" fmla="*/ 1 w 176"/>
                  <a:gd name="T23" fmla="*/ 37 h 194"/>
                  <a:gd name="T24" fmla="*/ 61 w 176"/>
                  <a:gd name="T25" fmla="*/ 97 h 194"/>
                  <a:gd name="T26" fmla="*/ 64 w 176"/>
                  <a:gd name="T27" fmla="*/ 98 h 194"/>
                  <a:gd name="T28" fmla="*/ 67 w 176"/>
                  <a:gd name="T29" fmla="*/ 97 h 194"/>
                  <a:gd name="T30" fmla="*/ 77 w 176"/>
                  <a:gd name="T31" fmla="*/ 47 h 194"/>
                  <a:gd name="T32" fmla="*/ 84 w 176"/>
                  <a:gd name="T33" fmla="*/ 39 h 194"/>
                  <a:gd name="T34" fmla="*/ 146 w 176"/>
                  <a:gd name="T35" fmla="*/ 106 h 194"/>
                  <a:gd name="T36" fmla="*/ 144 w 176"/>
                  <a:gd name="T37" fmla="*/ 114 h 194"/>
                  <a:gd name="T38" fmla="*/ 146 w 176"/>
                  <a:gd name="T39" fmla="*/ 122 h 194"/>
                  <a:gd name="T40" fmla="*/ 126 w 176"/>
                  <a:gd name="T41" fmla="*/ 142 h 194"/>
                  <a:gd name="T42" fmla="*/ 112 w 176"/>
                  <a:gd name="T43" fmla="*/ 138 h 194"/>
                  <a:gd name="T44" fmla="*/ 88 w 176"/>
                  <a:gd name="T45" fmla="*/ 162 h 194"/>
                  <a:gd name="T46" fmla="*/ 52 w 176"/>
                  <a:gd name="T47" fmla="*/ 162 h 194"/>
                  <a:gd name="T48" fmla="*/ 32 w 176"/>
                  <a:gd name="T49" fmla="*/ 182 h 194"/>
                  <a:gd name="T50" fmla="*/ 32 w 176"/>
                  <a:gd name="T51" fmla="*/ 190 h 194"/>
                  <a:gd name="T52" fmla="*/ 36 w 176"/>
                  <a:gd name="T53" fmla="*/ 194 h 194"/>
                  <a:gd name="T54" fmla="*/ 156 w 176"/>
                  <a:gd name="T55" fmla="*/ 194 h 194"/>
                  <a:gd name="T56" fmla="*/ 160 w 176"/>
                  <a:gd name="T57" fmla="*/ 190 h 194"/>
                  <a:gd name="T58" fmla="*/ 160 w 176"/>
                  <a:gd name="T59" fmla="*/ 182 h 194"/>
                  <a:gd name="T60" fmla="*/ 140 w 176"/>
                  <a:gd name="T61" fmla="*/ 162 h 194"/>
                  <a:gd name="T62" fmla="*/ 136 w 176"/>
                  <a:gd name="T63" fmla="*/ 162 h 194"/>
                  <a:gd name="T64" fmla="*/ 132 w 176"/>
                  <a:gd name="T65" fmla="*/ 148 h 194"/>
                  <a:gd name="T66" fmla="*/ 152 w 176"/>
                  <a:gd name="T67" fmla="*/ 128 h 194"/>
                  <a:gd name="T68" fmla="*/ 160 w 176"/>
                  <a:gd name="T69" fmla="*/ 130 h 194"/>
                  <a:gd name="T70" fmla="*/ 55 w 176"/>
                  <a:gd name="T71" fmla="*/ 48 h 194"/>
                  <a:gd name="T72" fmla="*/ 52 w 176"/>
                  <a:gd name="T73" fmla="*/ 50 h 194"/>
                  <a:gd name="T74" fmla="*/ 50 w 176"/>
                  <a:gd name="T75" fmla="*/ 48 h 194"/>
                  <a:gd name="T76" fmla="*/ 31 w 176"/>
                  <a:gd name="T77" fmla="*/ 42 h 194"/>
                  <a:gd name="T78" fmla="*/ 27 w 176"/>
                  <a:gd name="T79" fmla="*/ 39 h 194"/>
                  <a:gd name="T80" fmla="*/ 30 w 176"/>
                  <a:gd name="T81" fmla="*/ 34 h 194"/>
                  <a:gd name="T82" fmla="*/ 34 w 176"/>
                  <a:gd name="T83" fmla="*/ 34 h 194"/>
                  <a:gd name="T84" fmla="*/ 55 w 176"/>
                  <a:gd name="T85" fmla="*/ 43 h 194"/>
                  <a:gd name="T86" fmla="*/ 55 w 176"/>
                  <a:gd name="T87" fmla="*/ 4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 h="194">
                    <a:moveTo>
                      <a:pt x="160" y="130"/>
                    </a:moveTo>
                    <a:cubicBezTo>
                      <a:pt x="169" y="130"/>
                      <a:pt x="176" y="123"/>
                      <a:pt x="176" y="114"/>
                    </a:cubicBezTo>
                    <a:cubicBezTo>
                      <a:pt x="176" y="105"/>
                      <a:pt x="169" y="98"/>
                      <a:pt x="160" y="98"/>
                    </a:cubicBezTo>
                    <a:cubicBezTo>
                      <a:pt x="157" y="98"/>
                      <a:pt x="155" y="99"/>
                      <a:pt x="152" y="100"/>
                    </a:cubicBezTo>
                    <a:cubicBezTo>
                      <a:pt x="90" y="34"/>
                      <a:pt x="90" y="34"/>
                      <a:pt x="90" y="34"/>
                    </a:cubicBezTo>
                    <a:cubicBezTo>
                      <a:pt x="91" y="32"/>
                      <a:pt x="91" y="32"/>
                      <a:pt x="91" y="32"/>
                    </a:cubicBezTo>
                    <a:cubicBezTo>
                      <a:pt x="98" y="25"/>
                      <a:pt x="98" y="14"/>
                      <a:pt x="91" y="7"/>
                    </a:cubicBezTo>
                    <a:cubicBezTo>
                      <a:pt x="84" y="0"/>
                      <a:pt x="73" y="0"/>
                      <a:pt x="66" y="7"/>
                    </a:cubicBezTo>
                    <a:cubicBezTo>
                      <a:pt x="51" y="21"/>
                      <a:pt x="51" y="21"/>
                      <a:pt x="51" y="21"/>
                    </a:cubicBezTo>
                    <a:cubicBezTo>
                      <a:pt x="46" y="19"/>
                      <a:pt x="40" y="18"/>
                      <a:pt x="34" y="18"/>
                    </a:cubicBezTo>
                    <a:cubicBezTo>
                      <a:pt x="22" y="18"/>
                      <a:pt x="10" y="23"/>
                      <a:pt x="1" y="31"/>
                    </a:cubicBezTo>
                    <a:cubicBezTo>
                      <a:pt x="0" y="33"/>
                      <a:pt x="0" y="35"/>
                      <a:pt x="1" y="37"/>
                    </a:cubicBezTo>
                    <a:cubicBezTo>
                      <a:pt x="61" y="97"/>
                      <a:pt x="61" y="97"/>
                      <a:pt x="61" y="97"/>
                    </a:cubicBezTo>
                    <a:cubicBezTo>
                      <a:pt x="62" y="97"/>
                      <a:pt x="63" y="98"/>
                      <a:pt x="64" y="98"/>
                    </a:cubicBezTo>
                    <a:cubicBezTo>
                      <a:pt x="65" y="98"/>
                      <a:pt x="66" y="97"/>
                      <a:pt x="67" y="97"/>
                    </a:cubicBezTo>
                    <a:cubicBezTo>
                      <a:pt x="80" y="83"/>
                      <a:pt x="84" y="63"/>
                      <a:pt x="77" y="47"/>
                    </a:cubicBezTo>
                    <a:cubicBezTo>
                      <a:pt x="84" y="39"/>
                      <a:pt x="84" y="39"/>
                      <a:pt x="84" y="39"/>
                    </a:cubicBezTo>
                    <a:cubicBezTo>
                      <a:pt x="146" y="106"/>
                      <a:pt x="146" y="106"/>
                      <a:pt x="146" y="106"/>
                    </a:cubicBezTo>
                    <a:cubicBezTo>
                      <a:pt x="145" y="108"/>
                      <a:pt x="144" y="111"/>
                      <a:pt x="144" y="114"/>
                    </a:cubicBezTo>
                    <a:cubicBezTo>
                      <a:pt x="144" y="117"/>
                      <a:pt x="145" y="120"/>
                      <a:pt x="146" y="122"/>
                    </a:cubicBezTo>
                    <a:cubicBezTo>
                      <a:pt x="126" y="142"/>
                      <a:pt x="126" y="142"/>
                      <a:pt x="126" y="142"/>
                    </a:cubicBezTo>
                    <a:cubicBezTo>
                      <a:pt x="122" y="140"/>
                      <a:pt x="117" y="138"/>
                      <a:pt x="112" y="138"/>
                    </a:cubicBezTo>
                    <a:cubicBezTo>
                      <a:pt x="99" y="138"/>
                      <a:pt x="88" y="149"/>
                      <a:pt x="88" y="162"/>
                    </a:cubicBezTo>
                    <a:cubicBezTo>
                      <a:pt x="52" y="162"/>
                      <a:pt x="52" y="162"/>
                      <a:pt x="52" y="162"/>
                    </a:cubicBezTo>
                    <a:cubicBezTo>
                      <a:pt x="41" y="162"/>
                      <a:pt x="32" y="171"/>
                      <a:pt x="32" y="182"/>
                    </a:cubicBezTo>
                    <a:cubicBezTo>
                      <a:pt x="32" y="190"/>
                      <a:pt x="32" y="190"/>
                      <a:pt x="32" y="190"/>
                    </a:cubicBezTo>
                    <a:cubicBezTo>
                      <a:pt x="32" y="192"/>
                      <a:pt x="34" y="194"/>
                      <a:pt x="36" y="194"/>
                    </a:cubicBezTo>
                    <a:cubicBezTo>
                      <a:pt x="156" y="194"/>
                      <a:pt x="156" y="194"/>
                      <a:pt x="156" y="194"/>
                    </a:cubicBezTo>
                    <a:cubicBezTo>
                      <a:pt x="158" y="194"/>
                      <a:pt x="160" y="192"/>
                      <a:pt x="160" y="190"/>
                    </a:cubicBezTo>
                    <a:cubicBezTo>
                      <a:pt x="160" y="182"/>
                      <a:pt x="160" y="182"/>
                      <a:pt x="160" y="182"/>
                    </a:cubicBezTo>
                    <a:cubicBezTo>
                      <a:pt x="160" y="171"/>
                      <a:pt x="151" y="162"/>
                      <a:pt x="140" y="162"/>
                    </a:cubicBezTo>
                    <a:cubicBezTo>
                      <a:pt x="136" y="162"/>
                      <a:pt x="136" y="162"/>
                      <a:pt x="136" y="162"/>
                    </a:cubicBezTo>
                    <a:cubicBezTo>
                      <a:pt x="136" y="157"/>
                      <a:pt x="134" y="152"/>
                      <a:pt x="132" y="148"/>
                    </a:cubicBezTo>
                    <a:cubicBezTo>
                      <a:pt x="152" y="128"/>
                      <a:pt x="152" y="128"/>
                      <a:pt x="152" y="128"/>
                    </a:cubicBezTo>
                    <a:cubicBezTo>
                      <a:pt x="154" y="129"/>
                      <a:pt x="157" y="130"/>
                      <a:pt x="160" y="130"/>
                    </a:cubicBezTo>
                    <a:close/>
                    <a:moveTo>
                      <a:pt x="55" y="48"/>
                    </a:moveTo>
                    <a:cubicBezTo>
                      <a:pt x="55" y="49"/>
                      <a:pt x="53" y="50"/>
                      <a:pt x="52" y="50"/>
                    </a:cubicBezTo>
                    <a:cubicBezTo>
                      <a:pt x="51" y="50"/>
                      <a:pt x="50" y="49"/>
                      <a:pt x="50" y="48"/>
                    </a:cubicBezTo>
                    <a:cubicBezTo>
                      <a:pt x="45" y="43"/>
                      <a:pt x="38" y="41"/>
                      <a:pt x="31" y="42"/>
                    </a:cubicBezTo>
                    <a:cubicBezTo>
                      <a:pt x="29" y="42"/>
                      <a:pt x="27" y="41"/>
                      <a:pt x="27" y="39"/>
                    </a:cubicBezTo>
                    <a:cubicBezTo>
                      <a:pt x="26" y="36"/>
                      <a:pt x="28" y="34"/>
                      <a:pt x="30" y="34"/>
                    </a:cubicBezTo>
                    <a:cubicBezTo>
                      <a:pt x="31" y="34"/>
                      <a:pt x="33" y="34"/>
                      <a:pt x="34" y="34"/>
                    </a:cubicBezTo>
                    <a:cubicBezTo>
                      <a:pt x="42" y="34"/>
                      <a:pt x="50" y="37"/>
                      <a:pt x="55" y="43"/>
                    </a:cubicBezTo>
                    <a:cubicBezTo>
                      <a:pt x="57" y="44"/>
                      <a:pt x="57" y="47"/>
                      <a:pt x="55"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7" name="Freeform 24"/>
              <p:cNvSpPr>
                <a:spLocks/>
              </p:cNvSpPr>
              <p:nvPr/>
            </p:nvSpPr>
            <p:spPr bwMode="auto">
              <a:xfrm>
                <a:off x="1935163" y="690563"/>
                <a:ext cx="98425" cy="93663"/>
              </a:xfrm>
              <a:custGeom>
                <a:avLst/>
                <a:gdLst>
                  <a:gd name="T0" fmla="*/ 4 w 35"/>
                  <a:gd name="T1" fmla="*/ 0 h 33"/>
                  <a:gd name="T2" fmla="*/ 9 w 35"/>
                  <a:gd name="T3" fmla="*/ 26 h 33"/>
                  <a:gd name="T4" fmla="*/ 25 w 35"/>
                  <a:gd name="T5" fmla="*/ 33 h 33"/>
                  <a:gd name="T6" fmla="*/ 35 w 35"/>
                  <a:gd name="T7" fmla="*/ 31 h 33"/>
                  <a:gd name="T8" fmla="*/ 4 w 35"/>
                  <a:gd name="T9" fmla="*/ 0 h 33"/>
                </a:gdLst>
                <a:ahLst/>
                <a:cxnLst>
                  <a:cxn ang="0">
                    <a:pos x="T0" y="T1"/>
                  </a:cxn>
                  <a:cxn ang="0">
                    <a:pos x="T2" y="T3"/>
                  </a:cxn>
                  <a:cxn ang="0">
                    <a:pos x="T4" y="T5"/>
                  </a:cxn>
                  <a:cxn ang="0">
                    <a:pos x="T6" y="T7"/>
                  </a:cxn>
                  <a:cxn ang="0">
                    <a:pos x="T8" y="T9"/>
                  </a:cxn>
                </a:cxnLst>
                <a:rect l="0" t="0" r="r" b="b"/>
                <a:pathLst>
                  <a:path w="35" h="33">
                    <a:moveTo>
                      <a:pt x="4" y="0"/>
                    </a:moveTo>
                    <a:cubicBezTo>
                      <a:pt x="0" y="9"/>
                      <a:pt x="2" y="19"/>
                      <a:pt x="9" y="26"/>
                    </a:cubicBezTo>
                    <a:cubicBezTo>
                      <a:pt x="13" y="31"/>
                      <a:pt x="19" y="33"/>
                      <a:pt x="25" y="33"/>
                    </a:cubicBezTo>
                    <a:cubicBezTo>
                      <a:pt x="28" y="33"/>
                      <a:pt x="32" y="32"/>
                      <a:pt x="35" y="31"/>
                    </a:cubicBezTo>
                    <a:lnTo>
                      <a:pt x="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59" name="Freeform 131"/>
            <p:cNvSpPr>
              <a:spLocks noEditPoints="1"/>
            </p:cNvSpPr>
            <p:nvPr/>
          </p:nvSpPr>
          <p:spPr bwMode="auto">
            <a:xfrm>
              <a:off x="6009952" y="1497155"/>
              <a:ext cx="178494" cy="204160"/>
            </a:xfrm>
            <a:custGeom>
              <a:avLst/>
              <a:gdLst>
                <a:gd name="T0" fmla="*/ 0 w 153"/>
                <a:gd name="T1" fmla="*/ 0 h 175"/>
                <a:gd name="T2" fmla="*/ 109 w 153"/>
                <a:gd name="T3" fmla="*/ 0 h 175"/>
                <a:gd name="T4" fmla="*/ 109 w 153"/>
                <a:gd name="T5" fmla="*/ 20 h 175"/>
                <a:gd name="T6" fmla="*/ 90 w 153"/>
                <a:gd name="T7" fmla="*/ 20 h 175"/>
                <a:gd name="T8" fmla="*/ 90 w 153"/>
                <a:gd name="T9" fmla="*/ 50 h 175"/>
                <a:gd name="T10" fmla="*/ 60 w 153"/>
                <a:gd name="T11" fmla="*/ 50 h 175"/>
                <a:gd name="T12" fmla="*/ 60 w 153"/>
                <a:gd name="T13" fmla="*/ 101 h 175"/>
                <a:gd name="T14" fmla="*/ 90 w 153"/>
                <a:gd name="T15" fmla="*/ 101 h 175"/>
                <a:gd name="T16" fmla="*/ 90 w 153"/>
                <a:gd name="T17" fmla="*/ 132 h 175"/>
                <a:gd name="T18" fmla="*/ 109 w 153"/>
                <a:gd name="T19" fmla="*/ 132 h 175"/>
                <a:gd name="T20" fmla="*/ 109 w 153"/>
                <a:gd name="T21" fmla="*/ 175 h 175"/>
                <a:gd name="T22" fmla="*/ 56 w 153"/>
                <a:gd name="T23" fmla="*/ 125 h 175"/>
                <a:gd name="T24" fmla="*/ 0 w 153"/>
                <a:gd name="T25" fmla="*/ 175 h 175"/>
                <a:gd name="T26" fmla="*/ 0 w 153"/>
                <a:gd name="T27" fmla="*/ 0 h 175"/>
                <a:gd name="T28" fmla="*/ 0 w 153"/>
                <a:gd name="T29" fmla="*/ 0 h 175"/>
                <a:gd name="T30" fmla="*/ 77 w 153"/>
                <a:gd name="T31" fmla="*/ 63 h 175"/>
                <a:gd name="T32" fmla="*/ 77 w 153"/>
                <a:gd name="T33" fmla="*/ 86 h 175"/>
                <a:gd name="T34" fmla="*/ 103 w 153"/>
                <a:gd name="T35" fmla="*/ 86 h 175"/>
                <a:gd name="T36" fmla="*/ 103 w 153"/>
                <a:gd name="T37" fmla="*/ 112 h 175"/>
                <a:gd name="T38" fmla="*/ 127 w 153"/>
                <a:gd name="T39" fmla="*/ 112 h 175"/>
                <a:gd name="T40" fmla="*/ 127 w 153"/>
                <a:gd name="T41" fmla="*/ 86 h 175"/>
                <a:gd name="T42" fmla="*/ 153 w 153"/>
                <a:gd name="T43" fmla="*/ 86 h 175"/>
                <a:gd name="T44" fmla="*/ 153 w 153"/>
                <a:gd name="T45" fmla="*/ 63 h 175"/>
                <a:gd name="T46" fmla="*/ 127 w 153"/>
                <a:gd name="T47" fmla="*/ 63 h 175"/>
                <a:gd name="T48" fmla="*/ 127 w 153"/>
                <a:gd name="T49" fmla="*/ 37 h 175"/>
                <a:gd name="T50" fmla="*/ 103 w 153"/>
                <a:gd name="T51" fmla="*/ 37 h 175"/>
                <a:gd name="T52" fmla="*/ 103 w 153"/>
                <a:gd name="T53" fmla="*/ 63 h 175"/>
                <a:gd name="T54" fmla="*/ 77 w 153"/>
                <a:gd name="T55" fmla="*/ 6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53" h="175">
                  <a:moveTo>
                    <a:pt x="0" y="0"/>
                  </a:moveTo>
                  <a:lnTo>
                    <a:pt x="109" y="0"/>
                  </a:lnTo>
                  <a:lnTo>
                    <a:pt x="109" y="20"/>
                  </a:lnTo>
                  <a:lnTo>
                    <a:pt x="90" y="20"/>
                  </a:lnTo>
                  <a:lnTo>
                    <a:pt x="90" y="50"/>
                  </a:lnTo>
                  <a:lnTo>
                    <a:pt x="60" y="50"/>
                  </a:lnTo>
                  <a:lnTo>
                    <a:pt x="60" y="101"/>
                  </a:lnTo>
                  <a:lnTo>
                    <a:pt x="90" y="101"/>
                  </a:lnTo>
                  <a:lnTo>
                    <a:pt x="90" y="132"/>
                  </a:lnTo>
                  <a:lnTo>
                    <a:pt x="109" y="132"/>
                  </a:lnTo>
                  <a:lnTo>
                    <a:pt x="109" y="175"/>
                  </a:lnTo>
                  <a:lnTo>
                    <a:pt x="56" y="125"/>
                  </a:lnTo>
                  <a:lnTo>
                    <a:pt x="0" y="175"/>
                  </a:lnTo>
                  <a:lnTo>
                    <a:pt x="0" y="0"/>
                  </a:lnTo>
                  <a:lnTo>
                    <a:pt x="0" y="0"/>
                  </a:lnTo>
                  <a:close/>
                  <a:moveTo>
                    <a:pt x="77" y="63"/>
                  </a:moveTo>
                  <a:lnTo>
                    <a:pt x="77" y="86"/>
                  </a:lnTo>
                  <a:lnTo>
                    <a:pt x="103" y="86"/>
                  </a:lnTo>
                  <a:lnTo>
                    <a:pt x="103" y="112"/>
                  </a:lnTo>
                  <a:lnTo>
                    <a:pt x="127" y="112"/>
                  </a:lnTo>
                  <a:lnTo>
                    <a:pt x="127" y="86"/>
                  </a:lnTo>
                  <a:lnTo>
                    <a:pt x="153" y="86"/>
                  </a:lnTo>
                  <a:lnTo>
                    <a:pt x="153" y="63"/>
                  </a:lnTo>
                  <a:lnTo>
                    <a:pt x="127" y="63"/>
                  </a:lnTo>
                  <a:lnTo>
                    <a:pt x="127" y="37"/>
                  </a:lnTo>
                  <a:lnTo>
                    <a:pt x="103" y="37"/>
                  </a:lnTo>
                  <a:lnTo>
                    <a:pt x="103" y="63"/>
                  </a:lnTo>
                  <a:lnTo>
                    <a:pt x="77" y="63"/>
                  </a:lnTo>
                  <a:close/>
                </a:path>
              </a:pathLst>
            </a:custGeom>
            <a:solidFill>
              <a:srgbClr val="3A3A3A"/>
            </a:solidFill>
            <a:ln>
              <a:noFill/>
            </a:ln>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0" name="Freeform 147"/>
            <p:cNvSpPr>
              <a:spLocks noEditPoints="1"/>
            </p:cNvSpPr>
            <p:nvPr/>
          </p:nvSpPr>
          <p:spPr bwMode="auto">
            <a:xfrm>
              <a:off x="5991493" y="5787620"/>
              <a:ext cx="169161" cy="267159"/>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1" name="Freeform 163"/>
            <p:cNvSpPr>
              <a:spLocks noEditPoints="1"/>
            </p:cNvSpPr>
            <p:nvPr/>
          </p:nvSpPr>
          <p:spPr bwMode="auto">
            <a:xfrm>
              <a:off x="3885794" y="3667040"/>
              <a:ext cx="292825" cy="188994"/>
            </a:xfrm>
            <a:custGeom>
              <a:avLst/>
              <a:gdLst>
                <a:gd name="T0" fmla="*/ 72 w 116"/>
                <a:gd name="T1" fmla="*/ 27 h 75"/>
                <a:gd name="T2" fmla="*/ 69 w 116"/>
                <a:gd name="T3" fmla="*/ 19 h 75"/>
                <a:gd name="T4" fmla="*/ 65 w 116"/>
                <a:gd name="T5" fmla="*/ 19 h 75"/>
                <a:gd name="T6" fmla="*/ 46 w 116"/>
                <a:gd name="T7" fmla="*/ 18 h 75"/>
                <a:gd name="T8" fmla="*/ 46 w 116"/>
                <a:gd name="T9" fmla="*/ 29 h 75"/>
                <a:gd name="T10" fmla="*/ 79 w 116"/>
                <a:gd name="T11" fmla="*/ 9 h 75"/>
                <a:gd name="T12" fmla="*/ 72 w 116"/>
                <a:gd name="T13" fmla="*/ 29 h 75"/>
                <a:gd name="T14" fmla="*/ 8 w 116"/>
                <a:gd name="T15" fmla="*/ 23 h 75"/>
                <a:gd name="T16" fmla="*/ 29 w 116"/>
                <a:gd name="T17" fmla="*/ 35 h 75"/>
                <a:gd name="T18" fmla="*/ 18 w 116"/>
                <a:gd name="T19" fmla="*/ 46 h 75"/>
                <a:gd name="T20" fmla="*/ 11 w 116"/>
                <a:gd name="T21" fmla="*/ 42 h 75"/>
                <a:gd name="T22" fmla="*/ 25 w 116"/>
                <a:gd name="T23" fmla="*/ 46 h 75"/>
                <a:gd name="T24" fmla="*/ 4 w 116"/>
                <a:gd name="T25" fmla="*/ 48 h 75"/>
                <a:gd name="T26" fmla="*/ 3 w 116"/>
                <a:gd name="T27" fmla="*/ 48 h 75"/>
                <a:gd name="T28" fmla="*/ 0 w 116"/>
                <a:gd name="T29" fmla="*/ 61 h 75"/>
                <a:gd name="T30" fmla="*/ 2 w 116"/>
                <a:gd name="T31" fmla="*/ 62 h 75"/>
                <a:gd name="T32" fmla="*/ 26 w 116"/>
                <a:gd name="T33" fmla="*/ 73 h 75"/>
                <a:gd name="T34" fmla="*/ 28 w 116"/>
                <a:gd name="T35" fmla="*/ 75 h 75"/>
                <a:gd name="T36" fmla="*/ 92 w 116"/>
                <a:gd name="T37" fmla="*/ 75 h 75"/>
                <a:gd name="T38" fmla="*/ 93 w 116"/>
                <a:gd name="T39" fmla="*/ 62 h 75"/>
                <a:gd name="T40" fmla="*/ 116 w 116"/>
                <a:gd name="T41" fmla="*/ 62 h 75"/>
                <a:gd name="T42" fmla="*/ 116 w 116"/>
                <a:gd name="T43" fmla="*/ 55 h 75"/>
                <a:gd name="T44" fmla="*/ 113 w 116"/>
                <a:gd name="T45" fmla="*/ 48 h 75"/>
                <a:gd name="T46" fmla="*/ 105 w 116"/>
                <a:gd name="T47" fmla="*/ 46 h 75"/>
                <a:gd name="T48" fmla="*/ 98 w 116"/>
                <a:gd name="T49" fmla="*/ 59 h 75"/>
                <a:gd name="T50" fmla="*/ 91 w 116"/>
                <a:gd name="T51" fmla="*/ 46 h 75"/>
                <a:gd name="T52" fmla="*/ 72 w 116"/>
                <a:gd name="T53" fmla="*/ 45 h 75"/>
                <a:gd name="T54" fmla="*/ 69 w 116"/>
                <a:gd name="T55" fmla="*/ 50 h 75"/>
                <a:gd name="T56" fmla="*/ 64 w 116"/>
                <a:gd name="T57" fmla="*/ 67 h 75"/>
                <a:gd name="T58" fmla="*/ 64 w 116"/>
                <a:gd name="T59" fmla="*/ 52 h 75"/>
                <a:gd name="T60" fmla="*/ 60 w 116"/>
                <a:gd name="T61" fmla="*/ 47 h 75"/>
                <a:gd name="T62" fmla="*/ 56 w 116"/>
                <a:gd name="T63" fmla="*/ 47 h 75"/>
                <a:gd name="T64" fmla="*/ 57 w 116"/>
                <a:gd name="T65" fmla="*/ 54 h 75"/>
                <a:gd name="T66" fmla="*/ 49 w 116"/>
                <a:gd name="T67" fmla="*/ 50 h 75"/>
                <a:gd name="T68" fmla="*/ 47 w 116"/>
                <a:gd name="T69" fmla="*/ 45 h 75"/>
                <a:gd name="T70" fmla="*/ 33 w 116"/>
                <a:gd name="T71" fmla="*/ 48 h 75"/>
                <a:gd name="T72" fmla="*/ 87 w 116"/>
                <a:gd name="T73" fmla="*/ 36 h 75"/>
                <a:gd name="T74" fmla="*/ 109 w 116"/>
                <a:gd name="T75" fmla="*/ 21 h 75"/>
                <a:gd name="T76" fmla="*/ 106 w 116"/>
                <a:gd name="T77" fmla="*/ 42 h 75"/>
                <a:gd name="T78" fmla="*/ 98 w 116"/>
                <a:gd name="T79" fmla="*/ 46 h 75"/>
                <a:gd name="T80" fmla="*/ 87 w 116"/>
                <a:gd name="T81" fmla="*/ 3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6" h="75">
                  <a:moveTo>
                    <a:pt x="72" y="29"/>
                  </a:moveTo>
                  <a:cubicBezTo>
                    <a:pt x="72" y="28"/>
                    <a:pt x="72" y="27"/>
                    <a:pt x="72" y="27"/>
                  </a:cubicBezTo>
                  <a:cubicBezTo>
                    <a:pt x="72" y="19"/>
                    <a:pt x="72" y="19"/>
                    <a:pt x="72" y="19"/>
                  </a:cubicBezTo>
                  <a:cubicBezTo>
                    <a:pt x="71" y="19"/>
                    <a:pt x="70" y="19"/>
                    <a:pt x="69" y="19"/>
                  </a:cubicBezTo>
                  <a:cubicBezTo>
                    <a:pt x="68" y="14"/>
                    <a:pt x="68" y="14"/>
                    <a:pt x="68" y="14"/>
                  </a:cubicBezTo>
                  <a:cubicBezTo>
                    <a:pt x="65" y="19"/>
                    <a:pt x="65" y="19"/>
                    <a:pt x="65" y="19"/>
                  </a:cubicBezTo>
                  <a:cubicBezTo>
                    <a:pt x="60" y="21"/>
                    <a:pt x="56" y="22"/>
                    <a:pt x="47" y="18"/>
                  </a:cubicBezTo>
                  <a:cubicBezTo>
                    <a:pt x="46" y="18"/>
                    <a:pt x="46" y="18"/>
                    <a:pt x="46" y="18"/>
                  </a:cubicBezTo>
                  <a:cubicBezTo>
                    <a:pt x="46" y="27"/>
                    <a:pt x="46" y="27"/>
                    <a:pt x="46" y="27"/>
                  </a:cubicBezTo>
                  <a:cubicBezTo>
                    <a:pt x="46" y="27"/>
                    <a:pt x="46" y="28"/>
                    <a:pt x="46" y="29"/>
                  </a:cubicBezTo>
                  <a:cubicBezTo>
                    <a:pt x="38" y="23"/>
                    <a:pt x="41" y="20"/>
                    <a:pt x="39" y="9"/>
                  </a:cubicBezTo>
                  <a:cubicBezTo>
                    <a:pt x="45" y="0"/>
                    <a:pt x="75" y="0"/>
                    <a:pt x="79" y="9"/>
                  </a:cubicBezTo>
                  <a:cubicBezTo>
                    <a:pt x="78" y="17"/>
                    <a:pt x="79" y="24"/>
                    <a:pt x="73" y="29"/>
                  </a:cubicBezTo>
                  <a:cubicBezTo>
                    <a:pt x="72" y="29"/>
                    <a:pt x="72" y="29"/>
                    <a:pt x="72" y="29"/>
                  </a:cubicBezTo>
                  <a:close/>
                  <a:moveTo>
                    <a:pt x="8" y="36"/>
                  </a:moveTo>
                  <a:cubicBezTo>
                    <a:pt x="7" y="30"/>
                    <a:pt x="7" y="27"/>
                    <a:pt x="8" y="23"/>
                  </a:cubicBezTo>
                  <a:cubicBezTo>
                    <a:pt x="18" y="25"/>
                    <a:pt x="20" y="16"/>
                    <a:pt x="29" y="23"/>
                  </a:cubicBezTo>
                  <a:cubicBezTo>
                    <a:pt x="30" y="27"/>
                    <a:pt x="30" y="32"/>
                    <a:pt x="29" y="35"/>
                  </a:cubicBezTo>
                  <a:cubicBezTo>
                    <a:pt x="29" y="38"/>
                    <a:pt x="28" y="40"/>
                    <a:pt x="26" y="42"/>
                  </a:cubicBezTo>
                  <a:cubicBezTo>
                    <a:pt x="24" y="44"/>
                    <a:pt x="21" y="46"/>
                    <a:pt x="18" y="46"/>
                  </a:cubicBezTo>
                  <a:cubicBezTo>
                    <a:pt x="18" y="46"/>
                    <a:pt x="18" y="46"/>
                    <a:pt x="18" y="46"/>
                  </a:cubicBezTo>
                  <a:cubicBezTo>
                    <a:pt x="15" y="46"/>
                    <a:pt x="13" y="44"/>
                    <a:pt x="11" y="42"/>
                  </a:cubicBezTo>
                  <a:cubicBezTo>
                    <a:pt x="9" y="40"/>
                    <a:pt x="8" y="38"/>
                    <a:pt x="8" y="36"/>
                  </a:cubicBezTo>
                  <a:close/>
                  <a:moveTo>
                    <a:pt x="25" y="46"/>
                  </a:moveTo>
                  <a:cubicBezTo>
                    <a:pt x="22" y="52"/>
                    <a:pt x="14" y="52"/>
                    <a:pt x="12" y="46"/>
                  </a:cubicBezTo>
                  <a:cubicBezTo>
                    <a:pt x="4" y="48"/>
                    <a:pt x="4" y="48"/>
                    <a:pt x="4" y="48"/>
                  </a:cubicBezTo>
                  <a:cubicBezTo>
                    <a:pt x="4" y="48"/>
                    <a:pt x="4" y="48"/>
                    <a:pt x="4" y="48"/>
                  </a:cubicBezTo>
                  <a:cubicBezTo>
                    <a:pt x="3" y="48"/>
                    <a:pt x="3" y="48"/>
                    <a:pt x="3" y="48"/>
                  </a:cubicBezTo>
                  <a:cubicBezTo>
                    <a:pt x="2" y="50"/>
                    <a:pt x="1" y="51"/>
                    <a:pt x="0" y="54"/>
                  </a:cubicBezTo>
                  <a:cubicBezTo>
                    <a:pt x="0" y="56"/>
                    <a:pt x="0" y="58"/>
                    <a:pt x="0" y="61"/>
                  </a:cubicBezTo>
                  <a:cubicBezTo>
                    <a:pt x="1" y="62"/>
                    <a:pt x="1" y="62"/>
                    <a:pt x="1" y="62"/>
                  </a:cubicBezTo>
                  <a:cubicBezTo>
                    <a:pt x="2" y="62"/>
                    <a:pt x="2" y="62"/>
                    <a:pt x="2" y="62"/>
                  </a:cubicBezTo>
                  <a:cubicBezTo>
                    <a:pt x="26" y="62"/>
                    <a:pt x="26" y="62"/>
                    <a:pt x="26" y="62"/>
                  </a:cubicBezTo>
                  <a:cubicBezTo>
                    <a:pt x="25" y="65"/>
                    <a:pt x="26" y="69"/>
                    <a:pt x="26" y="73"/>
                  </a:cubicBezTo>
                  <a:cubicBezTo>
                    <a:pt x="27" y="75"/>
                    <a:pt x="27" y="75"/>
                    <a:pt x="27" y="75"/>
                  </a:cubicBezTo>
                  <a:cubicBezTo>
                    <a:pt x="28" y="75"/>
                    <a:pt x="28" y="75"/>
                    <a:pt x="28" y="75"/>
                  </a:cubicBezTo>
                  <a:cubicBezTo>
                    <a:pt x="90" y="75"/>
                    <a:pt x="90" y="75"/>
                    <a:pt x="90" y="75"/>
                  </a:cubicBezTo>
                  <a:cubicBezTo>
                    <a:pt x="92" y="75"/>
                    <a:pt x="92" y="75"/>
                    <a:pt x="92" y="75"/>
                  </a:cubicBezTo>
                  <a:cubicBezTo>
                    <a:pt x="92" y="73"/>
                    <a:pt x="92" y="73"/>
                    <a:pt x="92" y="73"/>
                  </a:cubicBezTo>
                  <a:cubicBezTo>
                    <a:pt x="93" y="69"/>
                    <a:pt x="93" y="66"/>
                    <a:pt x="93" y="62"/>
                  </a:cubicBezTo>
                  <a:cubicBezTo>
                    <a:pt x="115" y="62"/>
                    <a:pt x="115" y="62"/>
                    <a:pt x="115" y="62"/>
                  </a:cubicBezTo>
                  <a:cubicBezTo>
                    <a:pt x="116" y="62"/>
                    <a:pt x="116" y="62"/>
                    <a:pt x="116" y="62"/>
                  </a:cubicBezTo>
                  <a:cubicBezTo>
                    <a:pt x="116" y="61"/>
                    <a:pt x="116" y="61"/>
                    <a:pt x="116" y="61"/>
                  </a:cubicBezTo>
                  <a:cubicBezTo>
                    <a:pt x="116" y="59"/>
                    <a:pt x="116" y="57"/>
                    <a:pt x="116" y="55"/>
                  </a:cubicBezTo>
                  <a:cubicBezTo>
                    <a:pt x="116" y="52"/>
                    <a:pt x="115" y="50"/>
                    <a:pt x="114" y="49"/>
                  </a:cubicBezTo>
                  <a:cubicBezTo>
                    <a:pt x="113" y="48"/>
                    <a:pt x="113" y="48"/>
                    <a:pt x="113" y="48"/>
                  </a:cubicBezTo>
                  <a:cubicBezTo>
                    <a:pt x="113" y="48"/>
                    <a:pt x="113" y="48"/>
                    <a:pt x="113" y="48"/>
                  </a:cubicBezTo>
                  <a:cubicBezTo>
                    <a:pt x="105" y="46"/>
                    <a:pt x="105" y="46"/>
                    <a:pt x="105" y="46"/>
                  </a:cubicBezTo>
                  <a:cubicBezTo>
                    <a:pt x="103" y="47"/>
                    <a:pt x="103" y="47"/>
                    <a:pt x="103" y="47"/>
                  </a:cubicBezTo>
                  <a:cubicBezTo>
                    <a:pt x="98" y="59"/>
                    <a:pt x="98" y="59"/>
                    <a:pt x="98" y="59"/>
                  </a:cubicBezTo>
                  <a:cubicBezTo>
                    <a:pt x="93" y="47"/>
                    <a:pt x="93" y="47"/>
                    <a:pt x="93" y="47"/>
                  </a:cubicBezTo>
                  <a:cubicBezTo>
                    <a:pt x="91" y="46"/>
                    <a:pt x="91" y="46"/>
                    <a:pt x="91" y="46"/>
                  </a:cubicBezTo>
                  <a:cubicBezTo>
                    <a:pt x="84" y="48"/>
                    <a:pt x="84" y="48"/>
                    <a:pt x="84" y="48"/>
                  </a:cubicBezTo>
                  <a:cubicBezTo>
                    <a:pt x="72" y="45"/>
                    <a:pt x="72" y="45"/>
                    <a:pt x="72" y="45"/>
                  </a:cubicBezTo>
                  <a:cubicBezTo>
                    <a:pt x="69" y="47"/>
                    <a:pt x="69" y="47"/>
                    <a:pt x="69" y="47"/>
                  </a:cubicBezTo>
                  <a:cubicBezTo>
                    <a:pt x="69" y="50"/>
                    <a:pt x="69" y="50"/>
                    <a:pt x="69" y="50"/>
                  </a:cubicBezTo>
                  <a:cubicBezTo>
                    <a:pt x="64" y="67"/>
                    <a:pt x="64" y="67"/>
                    <a:pt x="64" y="67"/>
                  </a:cubicBezTo>
                  <a:cubicBezTo>
                    <a:pt x="64" y="67"/>
                    <a:pt x="64" y="67"/>
                    <a:pt x="64" y="67"/>
                  </a:cubicBezTo>
                  <a:cubicBezTo>
                    <a:pt x="62" y="54"/>
                    <a:pt x="62" y="54"/>
                    <a:pt x="62" y="54"/>
                  </a:cubicBezTo>
                  <a:cubicBezTo>
                    <a:pt x="64" y="52"/>
                    <a:pt x="64" y="52"/>
                    <a:pt x="64" y="52"/>
                  </a:cubicBezTo>
                  <a:cubicBezTo>
                    <a:pt x="63" y="47"/>
                    <a:pt x="63" y="47"/>
                    <a:pt x="63" y="47"/>
                  </a:cubicBezTo>
                  <a:cubicBezTo>
                    <a:pt x="60" y="47"/>
                    <a:pt x="60" y="47"/>
                    <a:pt x="60" y="47"/>
                  </a:cubicBezTo>
                  <a:cubicBezTo>
                    <a:pt x="59" y="47"/>
                    <a:pt x="59" y="47"/>
                    <a:pt x="59" y="47"/>
                  </a:cubicBezTo>
                  <a:cubicBezTo>
                    <a:pt x="56" y="47"/>
                    <a:pt x="56" y="47"/>
                    <a:pt x="56" y="47"/>
                  </a:cubicBezTo>
                  <a:cubicBezTo>
                    <a:pt x="55" y="52"/>
                    <a:pt x="55" y="52"/>
                    <a:pt x="55" y="52"/>
                  </a:cubicBezTo>
                  <a:cubicBezTo>
                    <a:pt x="57" y="54"/>
                    <a:pt x="57" y="54"/>
                    <a:pt x="57" y="54"/>
                  </a:cubicBezTo>
                  <a:cubicBezTo>
                    <a:pt x="54" y="67"/>
                    <a:pt x="54" y="67"/>
                    <a:pt x="54" y="67"/>
                  </a:cubicBezTo>
                  <a:cubicBezTo>
                    <a:pt x="49" y="50"/>
                    <a:pt x="49" y="50"/>
                    <a:pt x="49" y="50"/>
                  </a:cubicBezTo>
                  <a:cubicBezTo>
                    <a:pt x="49" y="47"/>
                    <a:pt x="49" y="47"/>
                    <a:pt x="49" y="47"/>
                  </a:cubicBezTo>
                  <a:cubicBezTo>
                    <a:pt x="47" y="45"/>
                    <a:pt x="47" y="45"/>
                    <a:pt x="47" y="45"/>
                  </a:cubicBezTo>
                  <a:cubicBezTo>
                    <a:pt x="33" y="48"/>
                    <a:pt x="33" y="48"/>
                    <a:pt x="33" y="48"/>
                  </a:cubicBezTo>
                  <a:cubicBezTo>
                    <a:pt x="33" y="48"/>
                    <a:pt x="33" y="48"/>
                    <a:pt x="33" y="48"/>
                  </a:cubicBezTo>
                  <a:cubicBezTo>
                    <a:pt x="25" y="46"/>
                    <a:pt x="25" y="46"/>
                    <a:pt x="25" y="46"/>
                  </a:cubicBezTo>
                  <a:close/>
                  <a:moveTo>
                    <a:pt x="87" y="36"/>
                  </a:moveTo>
                  <a:cubicBezTo>
                    <a:pt x="87" y="30"/>
                    <a:pt x="86" y="25"/>
                    <a:pt x="87" y="21"/>
                  </a:cubicBezTo>
                  <a:cubicBezTo>
                    <a:pt x="91" y="18"/>
                    <a:pt x="106" y="18"/>
                    <a:pt x="109" y="21"/>
                  </a:cubicBezTo>
                  <a:cubicBezTo>
                    <a:pt x="109" y="26"/>
                    <a:pt x="109" y="32"/>
                    <a:pt x="109" y="35"/>
                  </a:cubicBezTo>
                  <a:cubicBezTo>
                    <a:pt x="108" y="38"/>
                    <a:pt x="107" y="40"/>
                    <a:pt x="106" y="42"/>
                  </a:cubicBezTo>
                  <a:cubicBezTo>
                    <a:pt x="104" y="44"/>
                    <a:pt x="101" y="46"/>
                    <a:pt x="98" y="46"/>
                  </a:cubicBezTo>
                  <a:cubicBezTo>
                    <a:pt x="98" y="46"/>
                    <a:pt x="98" y="46"/>
                    <a:pt x="98" y="46"/>
                  </a:cubicBezTo>
                  <a:cubicBezTo>
                    <a:pt x="95" y="46"/>
                    <a:pt x="92" y="44"/>
                    <a:pt x="90" y="42"/>
                  </a:cubicBezTo>
                  <a:cubicBezTo>
                    <a:pt x="89" y="40"/>
                    <a:pt x="88" y="38"/>
                    <a:pt x="87" y="36"/>
                  </a:cubicBezTo>
                  <a:close/>
                </a:path>
              </a:pathLst>
            </a:custGeom>
            <a:solidFill>
              <a:srgbClr val="3A3A3A"/>
            </a:solid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62" name="文本框 50"/>
            <p:cNvSpPr txBox="1"/>
            <p:nvPr/>
          </p:nvSpPr>
          <p:spPr>
            <a:xfrm rot="18836211">
              <a:off x="4727642" y="2709736"/>
              <a:ext cx="954107" cy="400110"/>
            </a:xfrm>
            <a:prstGeom prst="rect">
              <a:avLst/>
            </a:prstGeom>
            <a:noFill/>
          </p:spPr>
          <p:txBody>
            <a:bodyPr wrap="none" rtlCol="0">
              <a:spAutoFit/>
            </a:bodyPr>
            <a:lstStyle/>
            <a:p>
              <a:r>
                <a:rPr lang="zh-CN" altLang="en-US" sz="2000" dirty="0">
                  <a:solidFill>
                    <a:schemeClr val="bg1"/>
                  </a:solidFill>
                  <a:cs typeface="+mn-ea"/>
                  <a:sym typeface="+mn-lt"/>
                </a:rPr>
                <a:t>关键词</a:t>
              </a:r>
            </a:p>
          </p:txBody>
        </p:sp>
        <p:sp>
          <p:nvSpPr>
            <p:cNvPr id="63" name="文本框 50"/>
            <p:cNvSpPr txBox="1"/>
            <p:nvPr/>
          </p:nvSpPr>
          <p:spPr>
            <a:xfrm rot="2873420">
              <a:off x="6559520" y="2715451"/>
              <a:ext cx="954107" cy="400110"/>
            </a:xfrm>
            <a:prstGeom prst="rect">
              <a:avLst/>
            </a:prstGeom>
            <a:noFill/>
          </p:spPr>
          <p:txBody>
            <a:bodyPr wrap="none" rtlCol="0">
              <a:spAutoFit/>
            </a:bodyPr>
            <a:lstStyle/>
            <a:p>
              <a:r>
                <a:rPr lang="zh-CN" altLang="en-US" sz="2000" dirty="0">
                  <a:solidFill>
                    <a:schemeClr val="bg1"/>
                  </a:solidFill>
                  <a:cs typeface="+mn-ea"/>
                  <a:sym typeface="+mn-lt"/>
                </a:rPr>
                <a:t>关键词</a:t>
              </a:r>
            </a:p>
          </p:txBody>
        </p:sp>
        <p:sp>
          <p:nvSpPr>
            <p:cNvPr id="64" name="文本框 50"/>
            <p:cNvSpPr txBox="1"/>
            <p:nvPr/>
          </p:nvSpPr>
          <p:spPr>
            <a:xfrm rot="2726449">
              <a:off x="4686008" y="4415932"/>
              <a:ext cx="954107" cy="400110"/>
            </a:xfrm>
            <a:prstGeom prst="rect">
              <a:avLst/>
            </a:prstGeom>
            <a:noFill/>
          </p:spPr>
          <p:txBody>
            <a:bodyPr wrap="none" rtlCol="0">
              <a:spAutoFit/>
            </a:bodyPr>
            <a:lstStyle/>
            <a:p>
              <a:r>
                <a:rPr lang="zh-CN" altLang="en-US" sz="2000" dirty="0">
                  <a:solidFill>
                    <a:schemeClr val="bg1"/>
                  </a:solidFill>
                  <a:cs typeface="+mn-ea"/>
                  <a:sym typeface="+mn-lt"/>
                </a:rPr>
                <a:t>关键词</a:t>
              </a:r>
            </a:p>
          </p:txBody>
        </p:sp>
        <p:sp>
          <p:nvSpPr>
            <p:cNvPr id="65" name="文本框 50"/>
            <p:cNvSpPr txBox="1"/>
            <p:nvPr/>
          </p:nvSpPr>
          <p:spPr>
            <a:xfrm rot="18983171">
              <a:off x="6506824" y="4469031"/>
              <a:ext cx="954107" cy="400110"/>
            </a:xfrm>
            <a:prstGeom prst="rect">
              <a:avLst/>
            </a:prstGeom>
            <a:noFill/>
          </p:spPr>
          <p:txBody>
            <a:bodyPr wrap="none" rtlCol="0">
              <a:spAutoFit/>
            </a:bodyPr>
            <a:lstStyle/>
            <a:p>
              <a:r>
                <a:rPr lang="zh-CN" altLang="en-US" sz="2000" dirty="0">
                  <a:solidFill>
                    <a:schemeClr val="bg1"/>
                  </a:solidFill>
                  <a:cs typeface="+mn-ea"/>
                  <a:sym typeface="+mn-lt"/>
                </a:rPr>
                <a:t>关键词</a:t>
              </a:r>
            </a:p>
          </p:txBody>
        </p:sp>
      </p:grpSp>
      <p:sp>
        <p:nvSpPr>
          <p:cNvPr id="72" name="Rectangle 47"/>
          <p:cNvSpPr>
            <a:spLocks noChangeArrowheads="1"/>
          </p:cNvSpPr>
          <p:nvPr/>
        </p:nvSpPr>
        <p:spPr bwMode="auto">
          <a:xfrm>
            <a:off x="1798499" y="2216835"/>
            <a:ext cx="1981869"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3" name="Rectangle 48"/>
          <p:cNvSpPr>
            <a:spLocks noChangeArrowheads="1"/>
          </p:cNvSpPr>
          <p:nvPr/>
        </p:nvSpPr>
        <p:spPr bwMode="auto">
          <a:xfrm>
            <a:off x="2695589" y="183151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dirty="0">
                <a:solidFill>
                  <a:schemeClr val="tx1">
                    <a:lumMod val="65000"/>
                    <a:lumOff val="35000"/>
                  </a:schemeClr>
                </a:solidFill>
                <a:cs typeface="+mn-ea"/>
                <a:sym typeface="+mn-lt"/>
              </a:rPr>
              <a:t>添加标题</a:t>
            </a:r>
          </a:p>
        </p:txBody>
      </p:sp>
      <p:sp>
        <p:nvSpPr>
          <p:cNvPr id="74" name="Rectangle 47"/>
          <p:cNvSpPr>
            <a:spLocks noChangeArrowheads="1"/>
          </p:cNvSpPr>
          <p:nvPr/>
        </p:nvSpPr>
        <p:spPr bwMode="auto">
          <a:xfrm>
            <a:off x="1944910" y="5265294"/>
            <a:ext cx="1981869"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5" name="Rectangle 48"/>
          <p:cNvSpPr>
            <a:spLocks noChangeArrowheads="1"/>
          </p:cNvSpPr>
          <p:nvPr/>
        </p:nvSpPr>
        <p:spPr bwMode="auto">
          <a:xfrm>
            <a:off x="2842000" y="4913557"/>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dirty="0">
                <a:solidFill>
                  <a:schemeClr val="tx1">
                    <a:lumMod val="65000"/>
                    <a:lumOff val="35000"/>
                  </a:schemeClr>
                </a:solidFill>
                <a:cs typeface="+mn-ea"/>
                <a:sym typeface="+mn-lt"/>
              </a:rPr>
              <a:t>添加标题</a:t>
            </a:r>
          </a:p>
        </p:txBody>
      </p:sp>
      <p:sp>
        <p:nvSpPr>
          <p:cNvPr id="76" name="Rectangle 47"/>
          <p:cNvSpPr>
            <a:spLocks noChangeArrowheads="1"/>
          </p:cNvSpPr>
          <p:nvPr/>
        </p:nvSpPr>
        <p:spPr bwMode="auto">
          <a:xfrm>
            <a:off x="8162252" y="2216835"/>
            <a:ext cx="2084834"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7" name="Rectangle 48"/>
          <p:cNvSpPr>
            <a:spLocks noChangeArrowheads="1"/>
          </p:cNvSpPr>
          <p:nvPr/>
        </p:nvSpPr>
        <p:spPr bwMode="auto">
          <a:xfrm>
            <a:off x="8145924" y="1831511"/>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65000"/>
                    <a:lumOff val="35000"/>
                  </a:schemeClr>
                </a:solidFill>
                <a:cs typeface="+mn-ea"/>
                <a:sym typeface="+mn-lt"/>
              </a:rPr>
              <a:t>添加标题</a:t>
            </a:r>
          </a:p>
        </p:txBody>
      </p:sp>
      <p:sp>
        <p:nvSpPr>
          <p:cNvPr id="78" name="Rectangle 47"/>
          <p:cNvSpPr>
            <a:spLocks noChangeArrowheads="1"/>
          </p:cNvSpPr>
          <p:nvPr/>
        </p:nvSpPr>
        <p:spPr bwMode="auto">
          <a:xfrm>
            <a:off x="8130266" y="5265294"/>
            <a:ext cx="2084834" cy="7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1000" dirty="0">
                <a:solidFill>
                  <a:schemeClr val="tx1">
                    <a:lumMod val="50000"/>
                    <a:lumOff val="50000"/>
                  </a:schemeClr>
                </a:solidFill>
                <a:cs typeface="+mn-ea"/>
                <a:sym typeface="+mn-lt"/>
              </a:rPr>
              <a:t>在此点击添加图片的描述内容详情在此点击添加图片内容详情在此点击添加图片</a:t>
            </a:r>
            <a:endParaRPr lang="en-US" altLang="zh-CN" sz="1000" dirty="0">
              <a:solidFill>
                <a:schemeClr val="tx1">
                  <a:lumMod val="50000"/>
                  <a:lumOff val="50000"/>
                </a:schemeClr>
              </a:solidFill>
              <a:cs typeface="+mn-ea"/>
              <a:sym typeface="+mn-lt"/>
            </a:endParaRPr>
          </a:p>
        </p:txBody>
      </p:sp>
      <p:sp>
        <p:nvSpPr>
          <p:cNvPr id="79" name="Rectangle 48"/>
          <p:cNvSpPr>
            <a:spLocks noChangeArrowheads="1"/>
          </p:cNvSpPr>
          <p:nvPr/>
        </p:nvSpPr>
        <p:spPr bwMode="auto">
          <a:xfrm>
            <a:off x="8113938" y="4879970"/>
            <a:ext cx="110799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dirty="0">
                <a:solidFill>
                  <a:schemeClr val="tx1">
                    <a:lumMod val="65000"/>
                    <a:lumOff val="35000"/>
                  </a:schemeClr>
                </a:solidFill>
                <a:cs typeface="+mn-ea"/>
                <a:sym typeface="+mn-lt"/>
              </a:rPr>
              <a:t>添加标题</a:t>
            </a:r>
          </a:p>
        </p:txBody>
      </p:sp>
      <p:grpSp>
        <p:nvGrpSpPr>
          <p:cNvPr id="80" name="组合 79"/>
          <p:cNvGrpSpPr/>
          <p:nvPr/>
        </p:nvGrpSpPr>
        <p:grpSpPr>
          <a:xfrm>
            <a:off x="5161824" y="2852108"/>
            <a:ext cx="1874751" cy="1874751"/>
            <a:chOff x="5161824" y="2852108"/>
            <a:chExt cx="1874751" cy="1874751"/>
          </a:xfrm>
        </p:grpSpPr>
        <p:sp>
          <p:nvSpPr>
            <p:cNvPr id="81" name="椭圆 80"/>
            <p:cNvSpPr/>
            <p:nvPr/>
          </p:nvSpPr>
          <p:spPr>
            <a:xfrm>
              <a:off x="5161824" y="2852108"/>
              <a:ext cx="1874751" cy="1874751"/>
            </a:xfrm>
            <a:prstGeom prst="ellipse">
              <a:avLst/>
            </a:prstGeom>
            <a:gradFill>
              <a:gsLst>
                <a:gs pos="0">
                  <a:schemeClr val="bg1"/>
                </a:gs>
                <a:gs pos="25000">
                  <a:srgbClr val="FBFBFB"/>
                </a:gs>
                <a:gs pos="41000">
                  <a:srgbClr val="F8F8F8"/>
                </a:gs>
                <a:gs pos="65000">
                  <a:srgbClr val="E7E7E7"/>
                </a:gs>
              </a:gsLst>
              <a:path path="circle">
                <a:fillToRect t="100000" r="100000"/>
              </a:path>
            </a:gradFill>
            <a:ln>
              <a:noFill/>
            </a:ln>
            <a:effectLst>
              <a:outerShdw blurRad="63500" sx="102000" sy="102000" algn="ctr" rotWithShape="0">
                <a:prstClr val="black">
                  <a:alpha val="40000"/>
                </a:prstClr>
              </a:outerShdw>
            </a:effectLst>
            <a:scene3d>
              <a:camera prst="orthographicFront"/>
              <a:lightRig rig="threePt" dir="t"/>
            </a:scene3d>
            <a:sp3d>
              <a:bevelT w="114300" h="1016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sp>
          <p:nvSpPr>
            <p:cNvPr id="82" name="椭圆 81"/>
            <p:cNvSpPr/>
            <p:nvPr/>
          </p:nvSpPr>
          <p:spPr>
            <a:xfrm>
              <a:off x="5252538" y="2942822"/>
              <a:ext cx="1693323" cy="1693323"/>
            </a:xfrm>
            <a:prstGeom prst="ellipse">
              <a:avLst/>
            </a:prstGeom>
            <a:gradFill flip="none" rotWithShape="1">
              <a:gsLst>
                <a:gs pos="0">
                  <a:schemeClr val="bg1"/>
                </a:gs>
                <a:gs pos="25000">
                  <a:srgbClr val="FBFBFB"/>
                </a:gs>
                <a:gs pos="41000">
                  <a:srgbClr val="F8F8F8"/>
                </a:gs>
                <a:gs pos="65000">
                  <a:srgbClr val="DBDBDB"/>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cs typeface="+mn-ea"/>
                <a:sym typeface="+mn-lt"/>
              </a:endParaRPr>
            </a:p>
          </p:txBody>
        </p:sp>
      </p:grpSp>
      <p:sp>
        <p:nvSpPr>
          <p:cNvPr id="83" name="Rectangle 48"/>
          <p:cNvSpPr>
            <a:spLocks noChangeArrowheads="1"/>
          </p:cNvSpPr>
          <p:nvPr/>
        </p:nvSpPr>
        <p:spPr bwMode="auto">
          <a:xfrm>
            <a:off x="5624667" y="3285778"/>
            <a:ext cx="90281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zh-CN" altLang="en-US" sz="2800" b="1" dirty="0">
                <a:solidFill>
                  <a:schemeClr val="bg2">
                    <a:lumMod val="10000"/>
                  </a:schemeClr>
                </a:solidFill>
                <a:cs typeface="+mn-ea"/>
                <a:sym typeface="+mn-lt"/>
              </a:rPr>
              <a:t>添加</a:t>
            </a:r>
            <a:endParaRPr lang="en-US" altLang="zh-CN" sz="2800" b="1" dirty="0">
              <a:solidFill>
                <a:schemeClr val="bg2">
                  <a:lumMod val="10000"/>
                </a:schemeClr>
              </a:solidFill>
              <a:cs typeface="+mn-ea"/>
              <a:sym typeface="+mn-lt"/>
            </a:endParaRPr>
          </a:p>
          <a:p>
            <a:pPr algn="r"/>
            <a:r>
              <a:rPr lang="zh-CN" altLang="en-US" sz="2800" b="1" dirty="0">
                <a:solidFill>
                  <a:schemeClr val="bg2">
                    <a:lumMod val="10000"/>
                  </a:schemeClr>
                </a:solidFill>
                <a:cs typeface="+mn-ea"/>
                <a:sym typeface="+mn-lt"/>
              </a:rPr>
              <a:t>标题</a:t>
            </a:r>
          </a:p>
        </p:txBody>
      </p:sp>
      <p:sp>
        <p:nvSpPr>
          <p:cNvPr id="40"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41" name="图片 4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56028874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p:cTn id="7" dur="100" fill="hold"/>
                                        <p:tgtEl>
                                          <p:spTgt spid="80"/>
                                        </p:tgtEl>
                                        <p:attrNameLst>
                                          <p:attrName>ppt_w</p:attrName>
                                        </p:attrNameLst>
                                      </p:cBhvr>
                                      <p:tavLst>
                                        <p:tav tm="0">
                                          <p:val>
                                            <p:fltVal val="0"/>
                                          </p:val>
                                        </p:tav>
                                        <p:tav tm="100000">
                                          <p:val>
                                            <p:strVal val="#ppt_w"/>
                                          </p:val>
                                        </p:tav>
                                      </p:tavLst>
                                    </p:anim>
                                    <p:anim calcmode="lin" valueType="num">
                                      <p:cBhvr>
                                        <p:cTn id="8" dur="100" fill="hold"/>
                                        <p:tgtEl>
                                          <p:spTgt spid="80"/>
                                        </p:tgtEl>
                                        <p:attrNameLst>
                                          <p:attrName>ppt_h</p:attrName>
                                        </p:attrNameLst>
                                      </p:cBhvr>
                                      <p:tavLst>
                                        <p:tav tm="0">
                                          <p:val>
                                            <p:fltVal val="0"/>
                                          </p:val>
                                        </p:tav>
                                        <p:tav tm="100000">
                                          <p:val>
                                            <p:strVal val="#ppt_h"/>
                                          </p:val>
                                        </p:tav>
                                      </p:tavLst>
                                    </p:anim>
                                    <p:animEffect transition="in" filter="fade">
                                      <p:cBhvr>
                                        <p:cTn id="9" dur="100"/>
                                        <p:tgtEl>
                                          <p:spTgt spid="80"/>
                                        </p:tgtEl>
                                      </p:cBhvr>
                                    </p:animEffect>
                                  </p:childTnLst>
                                </p:cTn>
                              </p:par>
                              <p:par>
                                <p:cTn id="10" presetID="6" presetClass="emph" presetSubtype="0" fill="hold" nodeType="withEffect">
                                  <p:stCondLst>
                                    <p:cond delay="100"/>
                                  </p:stCondLst>
                                  <p:childTnLst>
                                    <p:animScale>
                                      <p:cBhvr>
                                        <p:cTn id="11" dur="100" fill="hold"/>
                                        <p:tgtEl>
                                          <p:spTgt spid="80"/>
                                        </p:tgtEl>
                                      </p:cBhvr>
                                      <p:by x="110000" y="110000"/>
                                    </p:animScale>
                                  </p:childTnLst>
                                </p:cTn>
                              </p:par>
                              <p:par>
                                <p:cTn id="12" presetID="6" presetClass="emph" presetSubtype="0" fill="hold" nodeType="withEffect">
                                  <p:stCondLst>
                                    <p:cond delay="200"/>
                                  </p:stCondLst>
                                  <p:childTnLst>
                                    <p:animScale>
                                      <p:cBhvr>
                                        <p:cTn id="13" dur="200" fill="hold"/>
                                        <p:tgtEl>
                                          <p:spTgt spid="80"/>
                                        </p:tgtEl>
                                      </p:cBhvr>
                                      <p:by x="90000" y="90000"/>
                                    </p:animScale>
                                  </p:childTnLst>
                                </p:cTn>
                              </p:par>
                              <p:par>
                                <p:cTn id="14" presetID="6" presetClass="emph" presetSubtype="0" fill="hold" nodeType="withEffect">
                                  <p:stCondLst>
                                    <p:cond delay="400"/>
                                  </p:stCondLst>
                                  <p:childTnLst>
                                    <p:animScale>
                                      <p:cBhvr>
                                        <p:cTn id="15" dur="100" fill="hold"/>
                                        <p:tgtEl>
                                          <p:spTgt spid="80"/>
                                        </p:tgtEl>
                                      </p:cBhvr>
                                      <p:by x="105000" y="105000"/>
                                    </p:animScale>
                                  </p:childTnLst>
                                </p:cTn>
                              </p:par>
                              <p:par>
                                <p:cTn id="16" presetID="6" presetClass="emph" presetSubtype="0" fill="hold" nodeType="withEffect">
                                  <p:stCondLst>
                                    <p:cond delay="500"/>
                                  </p:stCondLst>
                                  <p:childTnLst>
                                    <p:animScale>
                                      <p:cBhvr>
                                        <p:cTn id="17" dur="200" fill="hold"/>
                                        <p:tgtEl>
                                          <p:spTgt spid="80"/>
                                        </p:tgtEl>
                                      </p:cBhvr>
                                      <p:by x="95000" y="95000"/>
                                    </p:animScale>
                                  </p:childTnLst>
                                </p:cTn>
                              </p:par>
                              <p:par>
                                <p:cTn id="18" presetID="21" presetClass="entr" presetSubtype="1" fill="hold" grpId="0" nodeType="with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wheel(1)">
                                      <p:cBhvr>
                                        <p:cTn id="20" dur="1000"/>
                                        <p:tgtEl>
                                          <p:spTgt spid="83"/>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fade">
                                      <p:cBhvr>
                                        <p:cTn id="24" dur="1000"/>
                                        <p:tgtEl>
                                          <p:spTgt spid="50"/>
                                        </p:tgtEl>
                                      </p:cBhvr>
                                    </p:animEffect>
                                  </p:childTnLst>
                                </p:cTn>
                              </p:par>
                              <p:par>
                                <p:cTn id="25" presetID="8" presetClass="emph" presetSubtype="0" fill="hold" nodeType="withEffect">
                                  <p:stCondLst>
                                    <p:cond delay="0"/>
                                  </p:stCondLst>
                                  <p:childTnLst>
                                    <p:animRot by="21600000">
                                      <p:cBhvr>
                                        <p:cTn id="26" dur="2000" fill="hold"/>
                                        <p:tgtEl>
                                          <p:spTgt spid="50"/>
                                        </p:tgtEl>
                                        <p:attrNameLst>
                                          <p:attrName>r</p:attrName>
                                        </p:attrNameLst>
                                      </p:cBhvr>
                                    </p:animRo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par>
                                <p:cTn id="31" presetID="42" presetClass="path" presetSubtype="0" accel="50000" decel="50000" fill="hold" grpId="1" nodeType="withEffect">
                                  <p:stCondLst>
                                    <p:cond delay="0"/>
                                  </p:stCondLst>
                                  <p:childTnLst>
                                    <p:animMotion origin="layout" path="M 0.13451 0.20648 L -4.79167E-6 1.85185E-6 " pathEditMode="relative" rAng="0" ptsTypes="AA">
                                      <p:cBhvr>
                                        <p:cTn id="32" dur="500" fill="hold"/>
                                        <p:tgtEl>
                                          <p:spTgt spid="47"/>
                                        </p:tgtEl>
                                        <p:attrNameLst>
                                          <p:attrName>ppt_x</p:attrName>
                                          <p:attrName>ppt_y</p:attrName>
                                        </p:attrNameLst>
                                      </p:cBhvr>
                                      <p:rCtr x="-6732" y="-10324"/>
                                    </p:animMotion>
                                  </p:childTnLst>
                                </p:cTn>
                              </p:par>
                              <p:par>
                                <p:cTn id="33" presetID="10"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fade">
                                      <p:cBhvr>
                                        <p:cTn id="35" dur="500"/>
                                        <p:tgtEl>
                                          <p:spTgt spid="46"/>
                                        </p:tgtEl>
                                      </p:cBhvr>
                                    </p:animEffect>
                                  </p:childTnLst>
                                </p:cTn>
                              </p:par>
                              <p:par>
                                <p:cTn id="36" presetID="42" presetClass="path" presetSubtype="0" accel="50000" decel="50000" fill="hold" grpId="1" nodeType="withEffect">
                                  <p:stCondLst>
                                    <p:cond delay="0"/>
                                  </p:stCondLst>
                                  <p:childTnLst>
                                    <p:animMotion origin="layout" path="M -0.12669 0.20648 L -2.08333E-6 1.85185E-6 " pathEditMode="relative" rAng="0" ptsTypes="AA">
                                      <p:cBhvr>
                                        <p:cTn id="37" dur="500" fill="hold"/>
                                        <p:tgtEl>
                                          <p:spTgt spid="46"/>
                                        </p:tgtEl>
                                        <p:attrNameLst>
                                          <p:attrName>ppt_x</p:attrName>
                                          <p:attrName>ppt_y</p:attrName>
                                        </p:attrNameLst>
                                      </p:cBhvr>
                                      <p:rCtr x="6328" y="-10324"/>
                                    </p:animMotion>
                                  </p:childTnLst>
                                </p:cTn>
                              </p:par>
                              <p:par>
                                <p:cTn id="38" presetID="10" presetClass="entr" presetSubtype="0" fill="hold" grpId="0" nodeType="withEffect">
                                  <p:stCondLst>
                                    <p:cond delay="0"/>
                                  </p:stCondLst>
                                  <p:childTnLst>
                                    <p:set>
                                      <p:cBhvr>
                                        <p:cTn id="39" dur="1" fill="hold">
                                          <p:stCondLst>
                                            <p:cond delay="0"/>
                                          </p:stCondLst>
                                        </p:cTn>
                                        <p:tgtEl>
                                          <p:spTgt spid="48"/>
                                        </p:tgtEl>
                                        <p:attrNameLst>
                                          <p:attrName>style.visibility</p:attrName>
                                        </p:attrNameLst>
                                      </p:cBhvr>
                                      <p:to>
                                        <p:strVal val="visible"/>
                                      </p:to>
                                    </p:set>
                                    <p:animEffect transition="in" filter="fade">
                                      <p:cBhvr>
                                        <p:cTn id="40" dur="500"/>
                                        <p:tgtEl>
                                          <p:spTgt spid="48"/>
                                        </p:tgtEl>
                                      </p:cBhvr>
                                    </p:animEffect>
                                  </p:childTnLst>
                                </p:cTn>
                              </p:par>
                              <p:par>
                                <p:cTn id="41" presetID="42" presetClass="path" presetSubtype="0" accel="50000" decel="50000" fill="hold" grpId="1" nodeType="withEffect">
                                  <p:stCondLst>
                                    <p:cond delay="0"/>
                                  </p:stCondLst>
                                  <p:childTnLst>
                                    <p:animMotion origin="layout" path="M -0.12669 -0.24792 L -2.08333E-6 3.7037E-6 " pathEditMode="relative" rAng="0" ptsTypes="AA">
                                      <p:cBhvr>
                                        <p:cTn id="42" dur="500" fill="hold"/>
                                        <p:tgtEl>
                                          <p:spTgt spid="48"/>
                                        </p:tgtEl>
                                        <p:attrNameLst>
                                          <p:attrName>ppt_x</p:attrName>
                                          <p:attrName>ppt_y</p:attrName>
                                        </p:attrNameLst>
                                      </p:cBhvr>
                                      <p:rCtr x="6328" y="12384"/>
                                    </p:animMotion>
                                  </p:childTnLst>
                                </p:cTn>
                              </p:par>
                              <p:par>
                                <p:cTn id="43" presetID="10"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42" presetClass="path" presetSubtype="0" accel="50000" decel="50000" fill="hold" grpId="1" nodeType="withEffect">
                                  <p:stCondLst>
                                    <p:cond delay="0"/>
                                  </p:stCondLst>
                                  <p:childTnLst>
                                    <p:animMotion origin="layout" path="M 0.13451 -0.24792 L -4.79167E-6 3.7037E-6 " pathEditMode="relative" rAng="0" ptsTypes="AA">
                                      <p:cBhvr>
                                        <p:cTn id="47" dur="500" fill="hold"/>
                                        <p:tgtEl>
                                          <p:spTgt spid="49"/>
                                        </p:tgtEl>
                                        <p:attrNameLst>
                                          <p:attrName>ppt_x</p:attrName>
                                          <p:attrName>ppt_y</p:attrName>
                                        </p:attrNameLst>
                                      </p:cBhvr>
                                      <p:rCtr x="-6732" y="12384"/>
                                    </p:animMotion>
                                  </p:childTnLst>
                                </p:cTn>
                              </p:par>
                            </p:childTnLst>
                          </p:cTn>
                        </p:par>
                        <p:par>
                          <p:cTn id="48" fill="hold">
                            <p:stCondLst>
                              <p:cond delay="3500"/>
                            </p:stCondLst>
                            <p:childTnLst>
                              <p:par>
                                <p:cTn id="49" presetID="22" presetClass="entr" presetSubtype="2" fill="hold" grpId="0" nodeType="afterEffect">
                                  <p:stCondLst>
                                    <p:cond delay="0"/>
                                  </p:stCondLst>
                                  <p:childTnLst>
                                    <p:set>
                                      <p:cBhvr>
                                        <p:cTn id="50" dur="1" fill="hold">
                                          <p:stCondLst>
                                            <p:cond delay="0"/>
                                          </p:stCondLst>
                                        </p:cTn>
                                        <p:tgtEl>
                                          <p:spTgt spid="73"/>
                                        </p:tgtEl>
                                        <p:attrNameLst>
                                          <p:attrName>style.visibility</p:attrName>
                                        </p:attrNameLst>
                                      </p:cBhvr>
                                      <p:to>
                                        <p:strVal val="visible"/>
                                      </p:to>
                                    </p:set>
                                    <p:animEffect transition="in" filter="wipe(right)">
                                      <p:cBhvr>
                                        <p:cTn id="51" dur="500"/>
                                        <p:tgtEl>
                                          <p:spTgt spid="7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wipe(left)">
                                      <p:cBhvr>
                                        <p:cTn id="54" dur="500"/>
                                        <p:tgtEl>
                                          <p:spTgt spid="77"/>
                                        </p:tgtEl>
                                      </p:cBhvr>
                                    </p:animEffect>
                                  </p:childTnLst>
                                </p:cTn>
                              </p:par>
                              <p:par>
                                <p:cTn id="55" presetID="22" presetClass="entr" presetSubtype="2" fill="hold" grpId="0" nodeType="with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right)">
                                      <p:cBhvr>
                                        <p:cTn id="57" dur="500"/>
                                        <p:tgtEl>
                                          <p:spTgt spid="75"/>
                                        </p:tgtEl>
                                      </p:cBhvr>
                                    </p:animEffect>
                                  </p:childTnLst>
                                </p:cTn>
                              </p:par>
                              <p:par>
                                <p:cTn id="58" presetID="22" presetClass="entr" presetSubtype="8" fill="hold" grpId="0" nodeType="withEffect">
                                  <p:stCondLst>
                                    <p:cond delay="0"/>
                                  </p:stCondLst>
                                  <p:childTnLst>
                                    <p:set>
                                      <p:cBhvr>
                                        <p:cTn id="59" dur="1" fill="hold">
                                          <p:stCondLst>
                                            <p:cond delay="0"/>
                                          </p:stCondLst>
                                        </p:cTn>
                                        <p:tgtEl>
                                          <p:spTgt spid="79"/>
                                        </p:tgtEl>
                                        <p:attrNameLst>
                                          <p:attrName>style.visibility</p:attrName>
                                        </p:attrNameLst>
                                      </p:cBhvr>
                                      <p:to>
                                        <p:strVal val="visible"/>
                                      </p:to>
                                    </p:set>
                                    <p:animEffect transition="in" filter="wipe(left)">
                                      <p:cBhvr>
                                        <p:cTn id="60" dur="500"/>
                                        <p:tgtEl>
                                          <p:spTgt spid="79"/>
                                        </p:tgtEl>
                                      </p:cBhvr>
                                    </p:animEffect>
                                  </p:childTnLst>
                                </p:cTn>
                              </p:par>
                            </p:childTnLst>
                          </p:cTn>
                        </p:par>
                        <p:par>
                          <p:cTn id="61" fill="hold">
                            <p:stCondLst>
                              <p:cond delay="4000"/>
                            </p:stCondLst>
                            <p:childTnLst>
                              <p:par>
                                <p:cTn id="62" presetID="14" presetClass="entr" presetSubtype="10" fill="hold" grpId="0" nodeType="afterEffect">
                                  <p:stCondLst>
                                    <p:cond delay="0"/>
                                  </p:stCondLst>
                                  <p:childTnLst>
                                    <p:set>
                                      <p:cBhvr>
                                        <p:cTn id="63" dur="1" fill="hold">
                                          <p:stCondLst>
                                            <p:cond delay="0"/>
                                          </p:stCondLst>
                                        </p:cTn>
                                        <p:tgtEl>
                                          <p:spTgt spid="76"/>
                                        </p:tgtEl>
                                        <p:attrNameLst>
                                          <p:attrName>style.visibility</p:attrName>
                                        </p:attrNameLst>
                                      </p:cBhvr>
                                      <p:to>
                                        <p:strVal val="visible"/>
                                      </p:to>
                                    </p:set>
                                    <p:animEffect transition="in" filter="randombar(horizontal)">
                                      <p:cBhvr>
                                        <p:cTn id="64" dur="500"/>
                                        <p:tgtEl>
                                          <p:spTgt spid="7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72"/>
                                        </p:tgtEl>
                                        <p:attrNameLst>
                                          <p:attrName>style.visibility</p:attrName>
                                        </p:attrNameLst>
                                      </p:cBhvr>
                                      <p:to>
                                        <p:strVal val="visible"/>
                                      </p:to>
                                    </p:set>
                                    <p:animEffect transition="in" filter="randombar(horizontal)">
                                      <p:cBhvr>
                                        <p:cTn id="67" dur="500"/>
                                        <p:tgtEl>
                                          <p:spTgt spid="72"/>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74"/>
                                        </p:tgtEl>
                                        <p:attrNameLst>
                                          <p:attrName>style.visibility</p:attrName>
                                        </p:attrNameLst>
                                      </p:cBhvr>
                                      <p:to>
                                        <p:strVal val="visible"/>
                                      </p:to>
                                    </p:set>
                                    <p:animEffect transition="in" filter="randombar(horizontal)">
                                      <p:cBhvr>
                                        <p:cTn id="70" dur="500"/>
                                        <p:tgtEl>
                                          <p:spTgt spid="74"/>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animEffect transition="in" filter="randombar(horizontal)">
                                      <p:cBhvr>
                                        <p:cTn id="7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7" grpId="0" animBg="1"/>
      <p:bldP spid="47" grpId="1" animBg="1"/>
      <p:bldP spid="48" grpId="0" animBg="1"/>
      <p:bldP spid="48" grpId="1" animBg="1"/>
      <p:bldP spid="49" grpId="0" animBg="1"/>
      <p:bldP spid="49" grpId="1" animBg="1"/>
      <p:bldP spid="72" grpId="0"/>
      <p:bldP spid="73" grpId="0"/>
      <p:bldP spid="74" grpId="0"/>
      <p:bldP spid="75" grpId="0"/>
      <p:bldP spid="76" grpId="0"/>
      <p:bldP spid="77" grpId="0"/>
      <p:bldP spid="78" grpId="0"/>
      <p:bldP spid="79" grpId="0"/>
      <p:bldP spid="8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8590717" y="1185126"/>
            <a:ext cx="2616541" cy="5310800"/>
            <a:chOff x="8589599" y="969500"/>
            <a:chExt cx="2616200" cy="5312030"/>
          </a:xfrm>
          <a:blipFill>
            <a:blip r:embed="rId3"/>
            <a:stretch>
              <a:fillRect/>
            </a:stretch>
          </a:blipFill>
        </p:grpSpPr>
        <p:sp>
          <p:nvSpPr>
            <p:cNvPr id="84" name="矩形 83"/>
            <p:cNvSpPr/>
            <p:nvPr/>
          </p:nvSpPr>
          <p:spPr>
            <a:xfrm flipH="1">
              <a:off x="10276470"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85" name="组合 84"/>
            <p:cNvGrpSpPr/>
            <p:nvPr/>
          </p:nvGrpSpPr>
          <p:grpSpPr>
            <a:xfrm>
              <a:off x="8589599" y="969500"/>
              <a:ext cx="2616200" cy="5312030"/>
              <a:chOff x="8589599" y="969500"/>
              <a:chExt cx="2616200" cy="5312030"/>
            </a:xfrm>
            <a:grpFill/>
          </p:grpSpPr>
          <p:sp>
            <p:nvSpPr>
              <p:cNvPr id="86" name="Freeform 5"/>
              <p:cNvSpPr>
                <a:spLocks/>
              </p:cNvSpPr>
              <p:nvPr/>
            </p:nvSpPr>
            <p:spPr bwMode="auto">
              <a:xfrm>
                <a:off x="8589599"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87" name="图片 86"/>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 uri="{28A0092B-C50C-407E-A947-70E740481C1C}">
                    <a14:useLocalDpi xmlns:a14="http://schemas.microsoft.com/office/drawing/2010/main"/>
                  </a:ext>
                </a:extLst>
              </a:blip>
              <a:srcRect/>
              <a:stretch/>
            </p:blipFill>
            <p:spPr>
              <a:xfrm rot="5400000">
                <a:off x="6076879" y="3482347"/>
                <a:ext cx="5312030" cy="286336"/>
              </a:xfrm>
              <a:prstGeom prst="rect">
                <a:avLst/>
              </a:prstGeom>
              <a:grpFill/>
            </p:spPr>
          </p:pic>
        </p:grpSp>
      </p:grpSp>
      <p:grpSp>
        <p:nvGrpSpPr>
          <p:cNvPr id="88" name="组合 87"/>
          <p:cNvGrpSpPr/>
          <p:nvPr/>
        </p:nvGrpSpPr>
        <p:grpSpPr>
          <a:xfrm>
            <a:off x="10201001" y="3479732"/>
            <a:ext cx="869982" cy="721588"/>
            <a:chOff x="9936016" y="3193380"/>
            <a:chExt cx="1041627" cy="864270"/>
          </a:xfrm>
        </p:grpSpPr>
        <p:grpSp>
          <p:nvGrpSpPr>
            <p:cNvPr id="89" name="组合 88"/>
            <p:cNvGrpSpPr/>
            <p:nvPr/>
          </p:nvGrpSpPr>
          <p:grpSpPr>
            <a:xfrm>
              <a:off x="10024695" y="3193380"/>
              <a:ext cx="867068" cy="864270"/>
              <a:chOff x="6462235" y="1620217"/>
              <a:chExt cx="1872944" cy="1866900"/>
            </a:xfrm>
          </p:grpSpPr>
          <p:sp>
            <p:nvSpPr>
              <p:cNvPr id="91" name="任意多边形 90"/>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92" name="椭圆 91"/>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3" name="椭圆 92"/>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90" name="文本框 87"/>
            <p:cNvSpPr txBox="1"/>
            <p:nvPr/>
          </p:nvSpPr>
          <p:spPr>
            <a:xfrm>
              <a:off x="9936016"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4</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95" name="文本框 91"/>
          <p:cNvSpPr txBox="1"/>
          <p:nvPr/>
        </p:nvSpPr>
        <p:spPr>
          <a:xfrm>
            <a:off x="8841110" y="2379894"/>
            <a:ext cx="1409016" cy="400017"/>
          </a:xfrm>
          <a:prstGeom prst="rect">
            <a:avLst/>
          </a:prstGeom>
          <a:noFill/>
        </p:spPr>
        <p:txBody>
          <a:bodyPr wrap="square" rtlCol="0">
            <a:spAutoFit/>
          </a:bodyPr>
          <a:lstStyle/>
          <a:p>
            <a:r>
              <a:rPr lang="zh-CN" altLang="en-US" sz="2000" b="1" dirty="0">
                <a:solidFill>
                  <a:prstClr val="white"/>
                </a:solidFill>
                <a:cs typeface="+mn-ea"/>
                <a:sym typeface="+mn-lt"/>
              </a:rPr>
              <a:t>添加标题</a:t>
            </a:r>
          </a:p>
        </p:txBody>
      </p:sp>
      <p:grpSp>
        <p:nvGrpSpPr>
          <p:cNvPr id="96" name="组合 95"/>
          <p:cNvGrpSpPr/>
          <p:nvPr/>
        </p:nvGrpSpPr>
        <p:grpSpPr>
          <a:xfrm>
            <a:off x="6114701" y="1185126"/>
            <a:ext cx="2616541" cy="5310800"/>
            <a:chOff x="6113905" y="969500"/>
            <a:chExt cx="2616200" cy="5312030"/>
          </a:xfrm>
          <a:blipFill>
            <a:blip r:embed="rId3"/>
            <a:stretch>
              <a:fillRect/>
            </a:stretch>
          </a:blipFill>
        </p:grpSpPr>
        <p:sp>
          <p:nvSpPr>
            <p:cNvPr id="97" name="矩形 96"/>
            <p:cNvSpPr/>
            <p:nvPr/>
          </p:nvSpPr>
          <p:spPr>
            <a:xfrm flipH="1">
              <a:off x="780077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98" name="组合 97"/>
            <p:cNvGrpSpPr/>
            <p:nvPr/>
          </p:nvGrpSpPr>
          <p:grpSpPr>
            <a:xfrm>
              <a:off x="6113905" y="969500"/>
              <a:ext cx="2616200" cy="5312030"/>
              <a:chOff x="6113905" y="969500"/>
              <a:chExt cx="2616200" cy="5312030"/>
            </a:xfrm>
            <a:grpFill/>
          </p:grpSpPr>
          <p:sp>
            <p:nvSpPr>
              <p:cNvPr id="99" name="Freeform 5"/>
              <p:cNvSpPr>
                <a:spLocks/>
              </p:cNvSpPr>
              <p:nvPr/>
            </p:nvSpPr>
            <p:spPr bwMode="auto">
              <a:xfrm>
                <a:off x="611390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00" name="图片 99"/>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 uri="{28A0092B-C50C-407E-A947-70E740481C1C}">
                    <a14:useLocalDpi xmlns:a14="http://schemas.microsoft.com/office/drawing/2010/main"/>
                  </a:ext>
                </a:extLst>
              </a:blip>
              <a:srcRect/>
              <a:stretch/>
            </p:blipFill>
            <p:spPr>
              <a:xfrm rot="5400000">
                <a:off x="3601185" y="3482347"/>
                <a:ext cx="5312030" cy="286336"/>
              </a:xfrm>
              <a:prstGeom prst="rect">
                <a:avLst/>
              </a:prstGeom>
              <a:grpFill/>
            </p:spPr>
          </p:pic>
        </p:grpSp>
      </p:grpSp>
      <p:grpSp>
        <p:nvGrpSpPr>
          <p:cNvPr id="101" name="组合 100"/>
          <p:cNvGrpSpPr/>
          <p:nvPr/>
        </p:nvGrpSpPr>
        <p:grpSpPr>
          <a:xfrm>
            <a:off x="7724985" y="3479732"/>
            <a:ext cx="869982" cy="721588"/>
            <a:chOff x="7460322" y="3193380"/>
            <a:chExt cx="1041627" cy="864270"/>
          </a:xfrm>
        </p:grpSpPr>
        <p:grpSp>
          <p:nvGrpSpPr>
            <p:cNvPr id="102" name="组合 101"/>
            <p:cNvGrpSpPr/>
            <p:nvPr/>
          </p:nvGrpSpPr>
          <p:grpSpPr>
            <a:xfrm>
              <a:off x="7549001" y="3193380"/>
              <a:ext cx="867068" cy="864270"/>
              <a:chOff x="6462235" y="1620217"/>
              <a:chExt cx="1872944" cy="1866900"/>
            </a:xfrm>
          </p:grpSpPr>
          <p:sp>
            <p:nvSpPr>
              <p:cNvPr id="104" name="任意多边形 103"/>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05" name="椭圆 104"/>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06" name="椭圆 105"/>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03" name="文本框 71"/>
            <p:cNvSpPr txBox="1"/>
            <p:nvPr/>
          </p:nvSpPr>
          <p:spPr>
            <a:xfrm>
              <a:off x="7460322"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3</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08" name="文本框 75"/>
          <p:cNvSpPr txBox="1"/>
          <p:nvPr/>
        </p:nvSpPr>
        <p:spPr>
          <a:xfrm>
            <a:off x="6365094" y="2379894"/>
            <a:ext cx="1409016" cy="400017"/>
          </a:xfrm>
          <a:prstGeom prst="rect">
            <a:avLst/>
          </a:prstGeom>
          <a:noFill/>
        </p:spPr>
        <p:txBody>
          <a:bodyPr wrap="square" rtlCol="0">
            <a:spAutoFit/>
          </a:bodyPr>
          <a:lstStyle/>
          <a:p>
            <a:r>
              <a:rPr lang="zh-CN" altLang="en-US" sz="2000" b="1" dirty="0">
                <a:solidFill>
                  <a:prstClr val="white"/>
                </a:solidFill>
                <a:cs typeface="+mn-ea"/>
                <a:sym typeface="+mn-lt"/>
              </a:rPr>
              <a:t>添加标题</a:t>
            </a:r>
          </a:p>
        </p:txBody>
      </p:sp>
      <p:grpSp>
        <p:nvGrpSpPr>
          <p:cNvPr id="109" name="组合 108"/>
          <p:cNvGrpSpPr/>
          <p:nvPr/>
        </p:nvGrpSpPr>
        <p:grpSpPr>
          <a:xfrm>
            <a:off x="3630767" y="1185126"/>
            <a:ext cx="2616541" cy="5310800"/>
            <a:chOff x="3630295" y="969500"/>
            <a:chExt cx="2616200" cy="5312030"/>
          </a:xfrm>
          <a:blipFill>
            <a:blip r:embed="rId3"/>
            <a:stretch>
              <a:fillRect/>
            </a:stretch>
          </a:blipFill>
        </p:grpSpPr>
        <p:sp>
          <p:nvSpPr>
            <p:cNvPr id="110" name="矩形 109"/>
            <p:cNvSpPr/>
            <p:nvPr/>
          </p:nvSpPr>
          <p:spPr>
            <a:xfrm flipH="1">
              <a:off x="531716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11" name="组合 110"/>
            <p:cNvGrpSpPr/>
            <p:nvPr/>
          </p:nvGrpSpPr>
          <p:grpSpPr>
            <a:xfrm>
              <a:off x="3630295" y="969500"/>
              <a:ext cx="2616200" cy="5312030"/>
              <a:chOff x="3630295" y="969500"/>
              <a:chExt cx="2616200" cy="5312030"/>
            </a:xfrm>
            <a:grpFill/>
          </p:grpSpPr>
          <p:sp>
            <p:nvSpPr>
              <p:cNvPr id="112" name="Freeform 5"/>
              <p:cNvSpPr>
                <a:spLocks/>
              </p:cNvSpPr>
              <p:nvPr/>
            </p:nvSpPr>
            <p:spPr bwMode="auto">
              <a:xfrm>
                <a:off x="363029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13" name="图片 112"/>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 uri="{28A0092B-C50C-407E-A947-70E740481C1C}">
                    <a14:useLocalDpi xmlns:a14="http://schemas.microsoft.com/office/drawing/2010/main"/>
                  </a:ext>
                </a:extLst>
              </a:blip>
              <a:srcRect/>
              <a:stretch/>
            </p:blipFill>
            <p:spPr>
              <a:xfrm rot="5400000">
                <a:off x="1117575" y="3482347"/>
                <a:ext cx="5312030" cy="286336"/>
              </a:xfrm>
              <a:prstGeom prst="rect">
                <a:avLst/>
              </a:prstGeom>
              <a:grpFill/>
            </p:spPr>
          </p:pic>
        </p:grpSp>
      </p:grpSp>
      <p:grpSp>
        <p:nvGrpSpPr>
          <p:cNvPr id="114" name="组合 113"/>
          <p:cNvGrpSpPr/>
          <p:nvPr/>
        </p:nvGrpSpPr>
        <p:grpSpPr>
          <a:xfrm>
            <a:off x="5241051" y="3479732"/>
            <a:ext cx="869982" cy="721588"/>
            <a:chOff x="4976712" y="3193380"/>
            <a:chExt cx="1041627" cy="864270"/>
          </a:xfrm>
        </p:grpSpPr>
        <p:grpSp>
          <p:nvGrpSpPr>
            <p:cNvPr id="115" name="组合 114"/>
            <p:cNvGrpSpPr/>
            <p:nvPr/>
          </p:nvGrpSpPr>
          <p:grpSpPr>
            <a:xfrm>
              <a:off x="5065391" y="3193380"/>
              <a:ext cx="867068" cy="864270"/>
              <a:chOff x="6462235" y="1620217"/>
              <a:chExt cx="1872944" cy="1866900"/>
            </a:xfrm>
          </p:grpSpPr>
          <p:sp>
            <p:nvSpPr>
              <p:cNvPr id="117" name="任意多边形 116"/>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18" name="椭圆 117"/>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19" name="椭圆 118"/>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16" name="文本框 55"/>
            <p:cNvSpPr txBox="1"/>
            <p:nvPr/>
          </p:nvSpPr>
          <p:spPr>
            <a:xfrm>
              <a:off x="4976712"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2</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21" name="文本框 59"/>
          <p:cNvSpPr txBox="1"/>
          <p:nvPr/>
        </p:nvSpPr>
        <p:spPr>
          <a:xfrm>
            <a:off x="3881160" y="2379894"/>
            <a:ext cx="1409016" cy="400017"/>
          </a:xfrm>
          <a:prstGeom prst="rect">
            <a:avLst/>
          </a:prstGeom>
          <a:noFill/>
        </p:spPr>
        <p:txBody>
          <a:bodyPr wrap="square" rtlCol="0">
            <a:spAutoFit/>
          </a:bodyPr>
          <a:lstStyle/>
          <a:p>
            <a:r>
              <a:rPr lang="zh-CN" altLang="en-US" sz="2000" b="1" dirty="0">
                <a:solidFill>
                  <a:prstClr val="white"/>
                </a:solidFill>
                <a:cs typeface="+mn-ea"/>
                <a:sym typeface="+mn-lt"/>
              </a:rPr>
              <a:t>添加标题</a:t>
            </a:r>
          </a:p>
        </p:txBody>
      </p:sp>
      <p:grpSp>
        <p:nvGrpSpPr>
          <p:cNvPr id="122" name="组合 121"/>
          <p:cNvGrpSpPr/>
          <p:nvPr/>
        </p:nvGrpSpPr>
        <p:grpSpPr>
          <a:xfrm>
            <a:off x="1222534" y="1185126"/>
            <a:ext cx="2616541" cy="5310800"/>
            <a:chOff x="1222375" y="969500"/>
            <a:chExt cx="2616200" cy="5312030"/>
          </a:xfrm>
          <a:blipFill>
            <a:blip r:embed="rId3"/>
            <a:stretch>
              <a:fillRect/>
            </a:stretch>
          </a:blipFill>
        </p:grpSpPr>
        <p:sp>
          <p:nvSpPr>
            <p:cNvPr id="123" name="矩形 122"/>
            <p:cNvSpPr/>
            <p:nvPr/>
          </p:nvSpPr>
          <p:spPr>
            <a:xfrm flipH="1">
              <a:off x="2909246" y="1825515"/>
              <a:ext cx="161310" cy="360691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nvGrpSpPr>
            <p:cNvPr id="124" name="组合 123"/>
            <p:cNvGrpSpPr/>
            <p:nvPr/>
          </p:nvGrpSpPr>
          <p:grpSpPr>
            <a:xfrm>
              <a:off x="1222375" y="969500"/>
              <a:ext cx="2616200" cy="5312030"/>
              <a:chOff x="1222375" y="969500"/>
              <a:chExt cx="2616200" cy="5312030"/>
            </a:xfrm>
            <a:grpFill/>
          </p:grpSpPr>
          <p:sp>
            <p:nvSpPr>
              <p:cNvPr id="125" name="Freeform 5"/>
              <p:cNvSpPr>
                <a:spLocks/>
              </p:cNvSpPr>
              <p:nvPr/>
            </p:nvSpPr>
            <p:spPr bwMode="auto">
              <a:xfrm>
                <a:off x="1222375" y="1825625"/>
                <a:ext cx="2616200" cy="3606800"/>
              </a:xfrm>
              <a:custGeom>
                <a:avLst/>
                <a:gdLst>
                  <a:gd name="T0" fmla="*/ 791 w 791"/>
                  <a:gd name="T1" fmla="*/ 546 h 1092"/>
                  <a:gd name="T2" fmla="*/ 512 w 791"/>
                  <a:gd name="T3" fmla="*/ 186 h 1092"/>
                  <a:gd name="T4" fmla="*/ 512 w 791"/>
                  <a:gd name="T5" fmla="*/ 0 h 1092"/>
                  <a:gd name="T6" fmla="*/ 0 w 791"/>
                  <a:gd name="T7" fmla="*/ 0 h 1092"/>
                  <a:gd name="T8" fmla="*/ 0 w 791"/>
                  <a:gd name="T9" fmla="*/ 1092 h 1092"/>
                  <a:gd name="T10" fmla="*/ 512 w 791"/>
                  <a:gd name="T11" fmla="*/ 1092 h 1092"/>
                  <a:gd name="T12" fmla="*/ 512 w 791"/>
                  <a:gd name="T13" fmla="*/ 907 h 1092"/>
                  <a:gd name="T14" fmla="*/ 791 w 791"/>
                  <a:gd name="T15" fmla="*/ 546 h 10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1" h="1092">
                    <a:moveTo>
                      <a:pt x="791" y="546"/>
                    </a:moveTo>
                    <a:cubicBezTo>
                      <a:pt x="791" y="373"/>
                      <a:pt x="672" y="227"/>
                      <a:pt x="512" y="186"/>
                    </a:cubicBezTo>
                    <a:cubicBezTo>
                      <a:pt x="512" y="0"/>
                      <a:pt x="512" y="0"/>
                      <a:pt x="512" y="0"/>
                    </a:cubicBezTo>
                    <a:cubicBezTo>
                      <a:pt x="0" y="0"/>
                      <a:pt x="0" y="0"/>
                      <a:pt x="0" y="0"/>
                    </a:cubicBezTo>
                    <a:cubicBezTo>
                      <a:pt x="0" y="1092"/>
                      <a:pt x="0" y="1092"/>
                      <a:pt x="0" y="1092"/>
                    </a:cubicBezTo>
                    <a:cubicBezTo>
                      <a:pt x="512" y="1092"/>
                      <a:pt x="512" y="1092"/>
                      <a:pt x="512" y="1092"/>
                    </a:cubicBezTo>
                    <a:cubicBezTo>
                      <a:pt x="512" y="907"/>
                      <a:pt x="512" y="907"/>
                      <a:pt x="512" y="907"/>
                    </a:cubicBezTo>
                    <a:cubicBezTo>
                      <a:pt x="672" y="865"/>
                      <a:pt x="791" y="720"/>
                      <a:pt x="791" y="546"/>
                    </a:cubicBezTo>
                    <a:close/>
                  </a:path>
                </a:pathLst>
              </a:custGeom>
              <a:grpFill/>
              <a:ln>
                <a:noFill/>
              </a:ln>
            </p:spPr>
            <p:txBody>
              <a:bodyPr vert="horz" wrap="square" lIns="91440" tIns="45720" rIns="91440" bIns="45720" numCol="1" anchor="t" anchorCtr="0" compatLnSpc="1">
                <a:prstTxWarp prst="textNoShape">
                  <a:avLst/>
                </a:prstTxWarp>
              </a:bodyPr>
              <a:lstStyle/>
              <a:p>
                <a:endParaRPr lang="zh-CN" altLang="en-US">
                  <a:solidFill>
                    <a:prstClr val="black"/>
                  </a:solidFill>
                  <a:cs typeface="+mn-ea"/>
                  <a:sym typeface="+mn-lt"/>
                </a:endParaRPr>
              </a:p>
            </p:txBody>
          </p:sp>
          <p:pic>
            <p:nvPicPr>
              <p:cNvPr id="126" name="图片 125"/>
              <p:cNvPicPr>
                <a:picLocks noChangeAspect="1"/>
              </p:cNvPicPr>
              <p:nvPr/>
            </p:nvPicPr>
            <p:blipFill rotWithShape="1">
              <a:blip r:embed="rId4" cstate="screen">
                <a:grayscl/>
                <a:extLst>
                  <a:ext uri="{BEBA8EAE-BF5A-486C-A8C5-ECC9F3942E4B}">
                    <a14:imgProps xmlns:a14="http://schemas.microsoft.com/office/drawing/2010/main">
                      <a14:imgLayer r:embed="rId5">
                        <a14:imgEffect>
                          <a14:colorTemperature colorTemp="2000"/>
                        </a14:imgEffect>
                        <a14:imgEffect>
                          <a14:saturation sat="66000"/>
                        </a14:imgEffect>
                      </a14:imgLayer>
                    </a14:imgProps>
                  </a:ext>
                  <a:ext uri="{28A0092B-C50C-407E-A947-70E740481C1C}">
                    <a14:useLocalDpi xmlns:a14="http://schemas.microsoft.com/office/drawing/2010/main"/>
                  </a:ext>
                </a:extLst>
              </a:blip>
              <a:srcRect/>
              <a:stretch/>
            </p:blipFill>
            <p:spPr>
              <a:xfrm rot="5400000">
                <a:off x="-1290345" y="3482347"/>
                <a:ext cx="5312030" cy="286336"/>
              </a:xfrm>
              <a:prstGeom prst="rect">
                <a:avLst/>
              </a:prstGeom>
              <a:grpFill/>
            </p:spPr>
          </p:pic>
        </p:grpSp>
      </p:grpSp>
      <p:grpSp>
        <p:nvGrpSpPr>
          <p:cNvPr id="127" name="组合 126"/>
          <p:cNvGrpSpPr/>
          <p:nvPr/>
        </p:nvGrpSpPr>
        <p:grpSpPr>
          <a:xfrm>
            <a:off x="2820118" y="3479732"/>
            <a:ext cx="869982" cy="721588"/>
            <a:chOff x="2553586" y="3193380"/>
            <a:chExt cx="1041627" cy="864270"/>
          </a:xfrm>
        </p:grpSpPr>
        <p:grpSp>
          <p:nvGrpSpPr>
            <p:cNvPr id="128" name="组合 127"/>
            <p:cNvGrpSpPr/>
            <p:nvPr/>
          </p:nvGrpSpPr>
          <p:grpSpPr>
            <a:xfrm>
              <a:off x="2657471" y="3193380"/>
              <a:ext cx="867068" cy="864270"/>
              <a:chOff x="6462235" y="1620217"/>
              <a:chExt cx="1872944" cy="1866900"/>
            </a:xfrm>
          </p:grpSpPr>
          <p:sp>
            <p:nvSpPr>
              <p:cNvPr id="130" name="任意多边形 129"/>
              <p:cNvSpPr/>
              <p:nvPr/>
            </p:nvSpPr>
            <p:spPr>
              <a:xfrm>
                <a:off x="6462235" y="1620217"/>
                <a:ext cx="1866900" cy="1866900"/>
              </a:xfrm>
              <a:custGeom>
                <a:avLst/>
                <a:gdLst>
                  <a:gd name="connsiteX0" fmla="*/ 933450 w 1866900"/>
                  <a:gd name="connsiteY0" fmla="*/ 160062 h 1866900"/>
                  <a:gd name="connsiteX1" fmla="*/ 160062 w 1866900"/>
                  <a:gd name="connsiteY1" fmla="*/ 933450 h 1866900"/>
                  <a:gd name="connsiteX2" fmla="*/ 933450 w 1866900"/>
                  <a:gd name="connsiteY2" fmla="*/ 1706838 h 1866900"/>
                  <a:gd name="connsiteX3" fmla="*/ 1706838 w 1866900"/>
                  <a:gd name="connsiteY3" fmla="*/ 933450 h 1866900"/>
                  <a:gd name="connsiteX4" fmla="*/ 933450 w 1866900"/>
                  <a:gd name="connsiteY4" fmla="*/ 160062 h 1866900"/>
                  <a:gd name="connsiteX5" fmla="*/ 933450 w 1866900"/>
                  <a:gd name="connsiteY5" fmla="*/ 0 h 1866900"/>
                  <a:gd name="connsiteX6" fmla="*/ 1866900 w 1866900"/>
                  <a:gd name="connsiteY6" fmla="*/ 933450 h 1866900"/>
                  <a:gd name="connsiteX7" fmla="*/ 933450 w 1866900"/>
                  <a:gd name="connsiteY7" fmla="*/ 1866900 h 1866900"/>
                  <a:gd name="connsiteX8" fmla="*/ 0 w 1866900"/>
                  <a:gd name="connsiteY8" fmla="*/ 933450 h 1866900"/>
                  <a:gd name="connsiteX9" fmla="*/ 933450 w 1866900"/>
                  <a:gd name="connsiteY9"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6900" h="1866900">
                    <a:moveTo>
                      <a:pt x="933450" y="160062"/>
                    </a:moveTo>
                    <a:cubicBezTo>
                      <a:pt x="506320" y="160062"/>
                      <a:pt x="160062" y="506320"/>
                      <a:pt x="160062" y="933450"/>
                    </a:cubicBezTo>
                    <a:cubicBezTo>
                      <a:pt x="160062" y="1360580"/>
                      <a:pt x="506320" y="1706838"/>
                      <a:pt x="933450" y="1706838"/>
                    </a:cubicBezTo>
                    <a:cubicBezTo>
                      <a:pt x="1360580" y="1706838"/>
                      <a:pt x="1706838" y="1360580"/>
                      <a:pt x="1706838" y="933450"/>
                    </a:cubicBezTo>
                    <a:cubicBezTo>
                      <a:pt x="1706838" y="506320"/>
                      <a:pt x="1360580" y="160062"/>
                      <a:pt x="933450" y="160062"/>
                    </a:cubicBezTo>
                    <a:close/>
                    <a:moveTo>
                      <a:pt x="933450" y="0"/>
                    </a:moveTo>
                    <a:cubicBezTo>
                      <a:pt x="1448980" y="0"/>
                      <a:pt x="1866900" y="417920"/>
                      <a:pt x="1866900" y="933450"/>
                    </a:cubicBezTo>
                    <a:cubicBezTo>
                      <a:pt x="1866900" y="1448980"/>
                      <a:pt x="1448980" y="1866900"/>
                      <a:pt x="933450" y="1866900"/>
                    </a:cubicBezTo>
                    <a:cubicBezTo>
                      <a:pt x="417920" y="1866900"/>
                      <a:pt x="0" y="1448980"/>
                      <a:pt x="0" y="933450"/>
                    </a:cubicBezTo>
                    <a:cubicBezTo>
                      <a:pt x="0" y="417920"/>
                      <a:pt x="417920" y="0"/>
                      <a:pt x="933450" y="0"/>
                    </a:cubicBezTo>
                    <a:close/>
                  </a:path>
                </a:pathLst>
              </a:custGeom>
              <a:solidFill>
                <a:srgbClr val="F2F2F2"/>
              </a:solidFill>
              <a:ln w="22225">
                <a:noFill/>
              </a:ln>
              <a:effectLst>
                <a:outerShdw blurRad="635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prstClr val="white"/>
                  </a:solidFill>
                  <a:cs typeface="+mn-ea"/>
                  <a:sym typeface="+mn-lt"/>
                </a:endParaRPr>
              </a:p>
            </p:txBody>
          </p:sp>
          <p:sp>
            <p:nvSpPr>
              <p:cNvPr id="131" name="椭圆 130"/>
              <p:cNvSpPr/>
              <p:nvPr/>
            </p:nvSpPr>
            <p:spPr>
              <a:xfrm>
                <a:off x="6468279" y="1620217"/>
                <a:ext cx="1866900" cy="1866900"/>
              </a:xfrm>
              <a:prstGeom prst="ellipse">
                <a:avLst/>
              </a:prstGeom>
              <a:noFill/>
              <a:ln w="19050">
                <a:gradFill flip="none" rotWithShape="1">
                  <a:gsLst>
                    <a:gs pos="0">
                      <a:schemeClr val="bg1"/>
                    </a:gs>
                    <a:gs pos="100000">
                      <a:schemeClr val="bg1">
                        <a:lumMod val="65000"/>
                      </a:schemeClr>
                    </a:gs>
                  </a:gsLst>
                  <a:lin ang="27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32" name="椭圆 131"/>
              <p:cNvSpPr/>
              <p:nvPr/>
            </p:nvSpPr>
            <p:spPr>
              <a:xfrm>
                <a:off x="6622297" y="1782251"/>
                <a:ext cx="1546776" cy="1546776"/>
              </a:xfrm>
              <a:prstGeom prst="ellipse">
                <a:avLst/>
              </a:prstGeom>
              <a:noFill/>
              <a:ln w="19050">
                <a:gradFill flip="none" rotWithShape="1">
                  <a:gsLst>
                    <a:gs pos="0">
                      <a:schemeClr val="bg1">
                        <a:lumMod val="65000"/>
                      </a:schemeClr>
                    </a:gs>
                    <a:gs pos="100000">
                      <a:schemeClr val="bg1"/>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29" name="文本框 33"/>
            <p:cNvSpPr txBox="1"/>
            <p:nvPr/>
          </p:nvSpPr>
          <p:spPr>
            <a:xfrm>
              <a:off x="2553586" y="3239189"/>
              <a:ext cx="1041627" cy="774132"/>
            </a:xfrm>
            <a:prstGeom prst="rect">
              <a:avLst/>
            </a:prstGeom>
            <a:noFill/>
          </p:spPr>
          <p:txBody>
            <a:bodyPr wrap="square" rtlCol="0">
              <a:spAutoFit/>
            </a:bodyPr>
            <a:lstStyle/>
            <a:p>
              <a:pPr algn="ctr"/>
              <a:r>
                <a:rPr lang="en-US" altLang="zh-CN" sz="3600" dirty="0">
                  <a:solidFill>
                    <a:prstClr val="white"/>
                  </a:solidFill>
                  <a:effectLst>
                    <a:outerShdw blurRad="50800" dist="38100" dir="2700000" algn="tl" rotWithShape="0">
                      <a:prstClr val="black">
                        <a:alpha val="40000"/>
                      </a:prstClr>
                    </a:outerShdw>
                  </a:effectLst>
                  <a:cs typeface="+mn-ea"/>
                  <a:sym typeface="+mn-lt"/>
                </a:rPr>
                <a:t>1</a:t>
              </a:r>
              <a:endParaRPr lang="zh-CN" altLang="en-US" sz="3600" dirty="0">
                <a:solidFill>
                  <a:prstClr val="white"/>
                </a:solidFill>
                <a:effectLst>
                  <a:outerShdw blurRad="50800" dist="38100" dir="2700000" algn="tl" rotWithShape="0">
                    <a:prstClr val="black">
                      <a:alpha val="40000"/>
                    </a:prstClr>
                  </a:outerShdw>
                </a:effectLst>
                <a:cs typeface="+mn-ea"/>
                <a:sym typeface="+mn-lt"/>
              </a:endParaRPr>
            </a:p>
          </p:txBody>
        </p:sp>
      </p:grpSp>
      <p:sp>
        <p:nvSpPr>
          <p:cNvPr id="137" name="文本框 46"/>
          <p:cNvSpPr txBox="1"/>
          <p:nvPr/>
        </p:nvSpPr>
        <p:spPr>
          <a:xfrm>
            <a:off x="1472927" y="2379894"/>
            <a:ext cx="1409016" cy="400017"/>
          </a:xfrm>
          <a:prstGeom prst="rect">
            <a:avLst/>
          </a:prstGeom>
          <a:noFill/>
        </p:spPr>
        <p:txBody>
          <a:bodyPr wrap="square" rtlCol="0">
            <a:spAutoFit/>
          </a:bodyPr>
          <a:lstStyle/>
          <a:p>
            <a:r>
              <a:rPr lang="zh-CN" altLang="en-US" sz="2000" b="1" dirty="0">
                <a:solidFill>
                  <a:prstClr val="white"/>
                </a:solidFill>
                <a:cs typeface="+mn-ea"/>
                <a:sym typeface="+mn-lt"/>
              </a:rPr>
              <a:t>添加标题</a:t>
            </a:r>
          </a:p>
        </p:txBody>
      </p:sp>
      <p:sp>
        <p:nvSpPr>
          <p:cNvPr id="163" name="TextBox 162"/>
          <p:cNvSpPr txBox="1"/>
          <p:nvPr/>
        </p:nvSpPr>
        <p:spPr>
          <a:xfrm>
            <a:off x="1491796" y="3176130"/>
            <a:ext cx="1402565" cy="1107996"/>
          </a:xfrm>
          <a:prstGeom prst="rect">
            <a:avLst/>
          </a:prstGeom>
          <a:noFill/>
        </p:spPr>
        <p:txBody>
          <a:bodyPr wrap="square" rtlCol="0">
            <a:spAutoFit/>
          </a:bodyPr>
          <a:lstStyle/>
          <a:p>
            <a:pPr>
              <a:lnSpc>
                <a:spcPct val="150000"/>
              </a:lnSpc>
              <a:defRPr/>
            </a:pPr>
            <a:r>
              <a:rPr lang="zh-CN" altLang="en-US" sz="1100" b="0" kern="0" dirty="0">
                <a:solidFill>
                  <a:schemeClr val="bg1"/>
                </a:solidFill>
                <a:cs typeface="+mn-ea"/>
                <a:sym typeface="+mn-lt"/>
              </a:rPr>
              <a:t>点击此处添加段落</a:t>
            </a:r>
            <a:r>
              <a:rPr lang="zh-CN" altLang="en-US" sz="1100" kern="0" dirty="0">
                <a:solidFill>
                  <a:schemeClr val="bg1"/>
                </a:solidFill>
                <a:cs typeface="+mn-ea"/>
                <a:sym typeface="+mn-lt"/>
              </a:rPr>
              <a:t>文本点击此处添加段落文本点击此处添加段落文本</a:t>
            </a:r>
            <a:endParaRPr lang="en-US" altLang="zh-CN" sz="1100" b="0" kern="0" dirty="0">
              <a:solidFill>
                <a:schemeClr val="bg1"/>
              </a:solidFill>
              <a:cs typeface="+mn-ea"/>
              <a:sym typeface="+mn-lt"/>
            </a:endParaRPr>
          </a:p>
        </p:txBody>
      </p:sp>
      <p:sp>
        <p:nvSpPr>
          <p:cNvPr id="164" name="TextBox 163"/>
          <p:cNvSpPr txBox="1"/>
          <p:nvPr/>
        </p:nvSpPr>
        <p:spPr>
          <a:xfrm>
            <a:off x="3917403" y="3168765"/>
            <a:ext cx="1402565" cy="1107996"/>
          </a:xfrm>
          <a:prstGeom prst="rect">
            <a:avLst/>
          </a:prstGeom>
          <a:noFill/>
        </p:spPr>
        <p:txBody>
          <a:bodyPr wrap="square" rtlCol="0">
            <a:spAutoFit/>
          </a:bodyPr>
          <a:lstStyle/>
          <a:p>
            <a:pPr>
              <a:lnSpc>
                <a:spcPct val="150000"/>
              </a:lnSpc>
              <a:defRPr/>
            </a:pPr>
            <a:r>
              <a:rPr lang="zh-CN" altLang="en-US" sz="1100" b="0" kern="0" dirty="0">
                <a:solidFill>
                  <a:schemeClr val="bg1"/>
                </a:solidFill>
                <a:cs typeface="+mn-ea"/>
                <a:sym typeface="+mn-lt"/>
              </a:rPr>
              <a:t>点击此处添加段落</a:t>
            </a:r>
            <a:r>
              <a:rPr lang="zh-CN" altLang="en-US" sz="1100" kern="0" dirty="0">
                <a:solidFill>
                  <a:schemeClr val="bg1"/>
                </a:solidFill>
                <a:cs typeface="+mn-ea"/>
                <a:sym typeface="+mn-lt"/>
              </a:rPr>
              <a:t>文本点击此处添加段落文本点击此处添加段落文本</a:t>
            </a:r>
            <a:endParaRPr lang="en-US" altLang="zh-CN" sz="1100" b="0" kern="0" dirty="0">
              <a:solidFill>
                <a:schemeClr val="bg1"/>
              </a:solidFill>
              <a:cs typeface="+mn-ea"/>
              <a:sym typeface="+mn-lt"/>
            </a:endParaRPr>
          </a:p>
        </p:txBody>
      </p:sp>
      <p:sp>
        <p:nvSpPr>
          <p:cNvPr id="165" name="TextBox 164"/>
          <p:cNvSpPr txBox="1"/>
          <p:nvPr/>
        </p:nvSpPr>
        <p:spPr>
          <a:xfrm>
            <a:off x="6409503" y="3168765"/>
            <a:ext cx="1402565" cy="1107996"/>
          </a:xfrm>
          <a:prstGeom prst="rect">
            <a:avLst/>
          </a:prstGeom>
          <a:noFill/>
        </p:spPr>
        <p:txBody>
          <a:bodyPr wrap="square" rtlCol="0">
            <a:spAutoFit/>
          </a:bodyPr>
          <a:lstStyle/>
          <a:p>
            <a:pPr>
              <a:lnSpc>
                <a:spcPct val="150000"/>
              </a:lnSpc>
              <a:defRPr/>
            </a:pPr>
            <a:r>
              <a:rPr lang="zh-CN" altLang="en-US" sz="1100" b="0" kern="0" dirty="0">
                <a:solidFill>
                  <a:schemeClr val="bg1"/>
                </a:solidFill>
                <a:cs typeface="+mn-ea"/>
                <a:sym typeface="+mn-lt"/>
              </a:rPr>
              <a:t>点击此处添加段落</a:t>
            </a:r>
            <a:r>
              <a:rPr lang="zh-CN" altLang="en-US" sz="1100" kern="0" dirty="0">
                <a:solidFill>
                  <a:schemeClr val="bg1"/>
                </a:solidFill>
                <a:cs typeface="+mn-ea"/>
                <a:sym typeface="+mn-lt"/>
              </a:rPr>
              <a:t>文本点击此处添加段落文本点击此处添加段落文本</a:t>
            </a:r>
            <a:endParaRPr lang="en-US" altLang="zh-CN" sz="1100" b="0" kern="0" dirty="0">
              <a:solidFill>
                <a:schemeClr val="bg1"/>
              </a:solidFill>
              <a:cs typeface="+mn-ea"/>
              <a:sym typeface="+mn-lt"/>
            </a:endParaRPr>
          </a:p>
        </p:txBody>
      </p:sp>
      <p:sp>
        <p:nvSpPr>
          <p:cNvPr id="166" name="TextBox 165"/>
          <p:cNvSpPr txBox="1"/>
          <p:nvPr/>
        </p:nvSpPr>
        <p:spPr>
          <a:xfrm>
            <a:off x="8885520" y="3168765"/>
            <a:ext cx="1402565" cy="1107996"/>
          </a:xfrm>
          <a:prstGeom prst="rect">
            <a:avLst/>
          </a:prstGeom>
          <a:noFill/>
        </p:spPr>
        <p:txBody>
          <a:bodyPr wrap="square" rtlCol="0">
            <a:spAutoFit/>
          </a:bodyPr>
          <a:lstStyle/>
          <a:p>
            <a:pPr>
              <a:lnSpc>
                <a:spcPct val="150000"/>
              </a:lnSpc>
              <a:defRPr/>
            </a:pPr>
            <a:r>
              <a:rPr lang="zh-CN" altLang="en-US" sz="1100" b="0" kern="0" dirty="0">
                <a:solidFill>
                  <a:schemeClr val="bg1"/>
                </a:solidFill>
                <a:cs typeface="+mn-ea"/>
                <a:sym typeface="+mn-lt"/>
              </a:rPr>
              <a:t>点击此处添加段落</a:t>
            </a:r>
            <a:r>
              <a:rPr lang="zh-CN" altLang="en-US" sz="1100" kern="0" dirty="0">
                <a:solidFill>
                  <a:schemeClr val="bg1"/>
                </a:solidFill>
                <a:cs typeface="+mn-ea"/>
                <a:sym typeface="+mn-lt"/>
              </a:rPr>
              <a:t>文本点击此处添加段落文本点击此处添加段落文本</a:t>
            </a:r>
            <a:endParaRPr lang="en-US" altLang="zh-CN" sz="1100" b="0" kern="0" dirty="0">
              <a:solidFill>
                <a:schemeClr val="bg1"/>
              </a:solidFill>
              <a:cs typeface="+mn-ea"/>
              <a:sym typeface="+mn-lt"/>
            </a:endParaRPr>
          </a:p>
        </p:txBody>
      </p:sp>
      <p:grpSp>
        <p:nvGrpSpPr>
          <p:cNvPr id="167" name="组合 166"/>
          <p:cNvGrpSpPr/>
          <p:nvPr/>
        </p:nvGrpSpPr>
        <p:grpSpPr>
          <a:xfrm>
            <a:off x="1841628" y="4807771"/>
            <a:ext cx="555501" cy="599725"/>
            <a:chOff x="79836" y="1653714"/>
            <a:chExt cx="555501" cy="599725"/>
          </a:xfrm>
          <a:solidFill>
            <a:schemeClr val="bg1"/>
          </a:solidFill>
        </p:grpSpPr>
        <p:sp>
          <p:nvSpPr>
            <p:cNvPr id="168" name="Freeform 46"/>
            <p:cNvSpPr>
              <a:spLocks/>
            </p:cNvSpPr>
            <p:nvPr/>
          </p:nvSpPr>
          <p:spPr bwMode="auto">
            <a:xfrm>
              <a:off x="199123" y="1924935"/>
              <a:ext cx="129812" cy="146132"/>
            </a:xfrm>
            <a:custGeom>
              <a:avLst/>
              <a:gdLst>
                <a:gd name="T0" fmla="*/ 42 w 47"/>
                <a:gd name="T1" fmla="*/ 19 h 53"/>
                <a:gd name="T2" fmla="*/ 33 w 47"/>
                <a:gd name="T3" fmla="*/ 49 h 53"/>
                <a:gd name="T4" fmla="*/ 5 w 47"/>
                <a:gd name="T5" fmla="*/ 34 h 53"/>
                <a:gd name="T6" fmla="*/ 14 w 47"/>
                <a:gd name="T7" fmla="*/ 4 h 53"/>
                <a:gd name="T8" fmla="*/ 42 w 47"/>
                <a:gd name="T9" fmla="*/ 19 h 53"/>
              </a:gdLst>
              <a:ahLst/>
              <a:cxnLst>
                <a:cxn ang="0">
                  <a:pos x="T0" y="T1"/>
                </a:cxn>
                <a:cxn ang="0">
                  <a:pos x="T2" y="T3"/>
                </a:cxn>
                <a:cxn ang="0">
                  <a:pos x="T4" y="T5"/>
                </a:cxn>
                <a:cxn ang="0">
                  <a:pos x="T6" y="T7"/>
                </a:cxn>
                <a:cxn ang="0">
                  <a:pos x="T8" y="T9"/>
                </a:cxn>
              </a:cxnLst>
              <a:rect l="0" t="0" r="r" b="b"/>
              <a:pathLst>
                <a:path w="47" h="53">
                  <a:moveTo>
                    <a:pt x="42" y="19"/>
                  </a:moveTo>
                  <a:cubicBezTo>
                    <a:pt x="47" y="32"/>
                    <a:pt x="43" y="45"/>
                    <a:pt x="33" y="49"/>
                  </a:cubicBezTo>
                  <a:cubicBezTo>
                    <a:pt x="23" y="53"/>
                    <a:pt x="11" y="47"/>
                    <a:pt x="5" y="34"/>
                  </a:cubicBezTo>
                  <a:cubicBezTo>
                    <a:pt x="0" y="22"/>
                    <a:pt x="4" y="8"/>
                    <a:pt x="14" y="4"/>
                  </a:cubicBezTo>
                  <a:cubicBezTo>
                    <a:pt x="24" y="0"/>
                    <a:pt x="37" y="7"/>
                    <a:pt x="42" y="1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69" name="Freeform 47"/>
            <p:cNvSpPr>
              <a:spLocks/>
            </p:cNvSpPr>
            <p:nvPr/>
          </p:nvSpPr>
          <p:spPr bwMode="auto">
            <a:xfrm>
              <a:off x="79836" y="1996247"/>
              <a:ext cx="320437" cy="257191"/>
            </a:xfrm>
            <a:custGeom>
              <a:avLst/>
              <a:gdLst>
                <a:gd name="T0" fmla="*/ 110 w 116"/>
                <a:gd name="T1" fmla="*/ 79 h 93"/>
                <a:gd name="T2" fmla="*/ 101 w 116"/>
                <a:gd name="T3" fmla="*/ 38 h 93"/>
                <a:gd name="T4" fmla="*/ 89 w 116"/>
                <a:gd name="T5" fmla="*/ 29 h 93"/>
                <a:gd name="T6" fmla="*/ 84 w 116"/>
                <a:gd name="T7" fmla="*/ 28 h 93"/>
                <a:gd name="T8" fmla="*/ 89 w 116"/>
                <a:gd name="T9" fmla="*/ 35 h 93"/>
                <a:gd name="T10" fmla="*/ 83 w 116"/>
                <a:gd name="T11" fmla="*/ 40 h 93"/>
                <a:gd name="T12" fmla="*/ 87 w 116"/>
                <a:gd name="T13" fmla="*/ 48 h 93"/>
                <a:gd name="T14" fmla="*/ 79 w 116"/>
                <a:gd name="T15" fmla="*/ 93 h 93"/>
                <a:gd name="T16" fmla="*/ 79 w 116"/>
                <a:gd name="T17" fmla="*/ 93 h 93"/>
                <a:gd name="T18" fmla="*/ 79 w 116"/>
                <a:gd name="T19" fmla="*/ 93 h 93"/>
                <a:gd name="T20" fmla="*/ 79 w 116"/>
                <a:gd name="T21" fmla="*/ 93 h 93"/>
                <a:gd name="T22" fmla="*/ 79 w 116"/>
                <a:gd name="T23" fmla="*/ 93 h 93"/>
                <a:gd name="T24" fmla="*/ 64 w 116"/>
                <a:gd name="T25" fmla="*/ 50 h 93"/>
                <a:gd name="T26" fmla="*/ 66 w 116"/>
                <a:gd name="T27" fmla="*/ 42 h 93"/>
                <a:gd name="T28" fmla="*/ 60 w 116"/>
                <a:gd name="T29" fmla="*/ 37 h 93"/>
                <a:gd name="T30" fmla="*/ 63 w 116"/>
                <a:gd name="T31" fmla="*/ 29 h 93"/>
                <a:gd name="T32" fmla="*/ 34 w 116"/>
                <a:gd name="T33" fmla="*/ 34 h 93"/>
                <a:gd name="T34" fmla="*/ 44 w 116"/>
                <a:gd name="T35" fmla="*/ 9 h 93"/>
                <a:gd name="T36" fmla="*/ 17 w 116"/>
                <a:gd name="T37" fmla="*/ 0 h 93"/>
                <a:gd name="T38" fmla="*/ 5 w 116"/>
                <a:gd name="T39" fmla="*/ 43 h 93"/>
                <a:gd name="T40" fmla="*/ 4 w 116"/>
                <a:gd name="T41" fmla="*/ 46 h 93"/>
                <a:gd name="T42" fmla="*/ 3 w 116"/>
                <a:gd name="T43" fmla="*/ 47 h 93"/>
                <a:gd name="T44" fmla="*/ 3 w 116"/>
                <a:gd name="T45" fmla="*/ 48 h 93"/>
                <a:gd name="T46" fmla="*/ 3 w 116"/>
                <a:gd name="T47" fmla="*/ 48 h 93"/>
                <a:gd name="T48" fmla="*/ 3 w 116"/>
                <a:gd name="T49" fmla="*/ 48 h 93"/>
                <a:gd name="T50" fmla="*/ 3 w 116"/>
                <a:gd name="T51" fmla="*/ 48 h 93"/>
                <a:gd name="T52" fmla="*/ 18 w 116"/>
                <a:gd name="T53" fmla="*/ 64 h 93"/>
                <a:gd name="T54" fmla="*/ 18 w 116"/>
                <a:gd name="T55" fmla="*/ 64 h 93"/>
                <a:gd name="T56" fmla="*/ 18 w 116"/>
                <a:gd name="T57" fmla="*/ 64 h 93"/>
                <a:gd name="T58" fmla="*/ 23 w 116"/>
                <a:gd name="T59" fmla="*/ 62 h 93"/>
                <a:gd name="T60" fmla="*/ 34 w 116"/>
                <a:gd name="T61" fmla="*/ 59 h 93"/>
                <a:gd name="T62" fmla="*/ 41 w 116"/>
                <a:gd name="T63" fmla="*/ 57 h 93"/>
                <a:gd name="T64" fmla="*/ 43 w 116"/>
                <a:gd name="T65" fmla="*/ 93 h 93"/>
                <a:gd name="T66" fmla="*/ 89 w 116"/>
                <a:gd name="T67" fmla="*/ 93 h 93"/>
                <a:gd name="T68" fmla="*/ 99 w 116"/>
                <a:gd name="T69" fmla="*/ 93 h 93"/>
                <a:gd name="T70" fmla="*/ 116 w 116"/>
                <a:gd name="T71" fmla="*/ 93 h 93"/>
                <a:gd name="T72" fmla="*/ 110 w 116"/>
                <a:gd name="T73" fmla="*/ 7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6" h="93">
                  <a:moveTo>
                    <a:pt x="110" y="79"/>
                  </a:moveTo>
                  <a:cubicBezTo>
                    <a:pt x="106" y="69"/>
                    <a:pt x="104" y="51"/>
                    <a:pt x="101" y="38"/>
                  </a:cubicBezTo>
                  <a:cubicBezTo>
                    <a:pt x="100" y="32"/>
                    <a:pt x="96" y="29"/>
                    <a:pt x="89" y="29"/>
                  </a:cubicBezTo>
                  <a:cubicBezTo>
                    <a:pt x="88" y="29"/>
                    <a:pt x="85" y="28"/>
                    <a:pt x="84" y="28"/>
                  </a:cubicBezTo>
                  <a:cubicBezTo>
                    <a:pt x="89" y="35"/>
                    <a:pt x="89" y="35"/>
                    <a:pt x="89" y="35"/>
                  </a:cubicBezTo>
                  <a:cubicBezTo>
                    <a:pt x="83" y="40"/>
                    <a:pt x="83" y="40"/>
                    <a:pt x="83" y="40"/>
                  </a:cubicBezTo>
                  <a:cubicBezTo>
                    <a:pt x="87" y="48"/>
                    <a:pt x="87" y="48"/>
                    <a:pt x="87" y="48"/>
                  </a:cubicBezTo>
                  <a:cubicBezTo>
                    <a:pt x="79" y="93"/>
                    <a:pt x="79" y="93"/>
                    <a:pt x="79" y="93"/>
                  </a:cubicBezTo>
                  <a:cubicBezTo>
                    <a:pt x="79" y="93"/>
                    <a:pt x="79" y="93"/>
                    <a:pt x="79" y="93"/>
                  </a:cubicBezTo>
                  <a:cubicBezTo>
                    <a:pt x="79" y="93"/>
                    <a:pt x="79" y="93"/>
                    <a:pt x="79" y="93"/>
                  </a:cubicBezTo>
                  <a:cubicBezTo>
                    <a:pt x="79" y="93"/>
                    <a:pt x="79" y="93"/>
                    <a:pt x="79" y="93"/>
                  </a:cubicBezTo>
                  <a:cubicBezTo>
                    <a:pt x="79" y="93"/>
                    <a:pt x="79" y="93"/>
                    <a:pt x="79" y="93"/>
                  </a:cubicBezTo>
                  <a:cubicBezTo>
                    <a:pt x="64" y="50"/>
                    <a:pt x="64" y="50"/>
                    <a:pt x="64" y="50"/>
                  </a:cubicBezTo>
                  <a:cubicBezTo>
                    <a:pt x="66" y="42"/>
                    <a:pt x="66" y="42"/>
                    <a:pt x="66" y="42"/>
                  </a:cubicBezTo>
                  <a:cubicBezTo>
                    <a:pt x="60" y="37"/>
                    <a:pt x="60" y="37"/>
                    <a:pt x="60" y="37"/>
                  </a:cubicBezTo>
                  <a:cubicBezTo>
                    <a:pt x="63" y="29"/>
                    <a:pt x="63" y="29"/>
                    <a:pt x="63" y="29"/>
                  </a:cubicBezTo>
                  <a:cubicBezTo>
                    <a:pt x="56" y="29"/>
                    <a:pt x="34" y="34"/>
                    <a:pt x="34" y="34"/>
                  </a:cubicBezTo>
                  <a:cubicBezTo>
                    <a:pt x="44" y="9"/>
                    <a:pt x="44" y="9"/>
                    <a:pt x="44" y="9"/>
                  </a:cubicBezTo>
                  <a:cubicBezTo>
                    <a:pt x="35" y="5"/>
                    <a:pt x="26" y="2"/>
                    <a:pt x="17" y="0"/>
                  </a:cubicBezTo>
                  <a:cubicBezTo>
                    <a:pt x="5" y="43"/>
                    <a:pt x="5" y="43"/>
                    <a:pt x="5" y="43"/>
                  </a:cubicBezTo>
                  <a:cubicBezTo>
                    <a:pt x="4" y="46"/>
                    <a:pt x="4" y="46"/>
                    <a:pt x="4" y="46"/>
                  </a:cubicBezTo>
                  <a:cubicBezTo>
                    <a:pt x="3" y="47"/>
                    <a:pt x="3" y="47"/>
                    <a:pt x="3" y="47"/>
                  </a:cubicBezTo>
                  <a:cubicBezTo>
                    <a:pt x="3" y="48"/>
                    <a:pt x="3" y="48"/>
                    <a:pt x="3" y="48"/>
                  </a:cubicBezTo>
                  <a:cubicBezTo>
                    <a:pt x="3" y="48"/>
                    <a:pt x="3" y="48"/>
                    <a:pt x="3" y="48"/>
                  </a:cubicBezTo>
                  <a:cubicBezTo>
                    <a:pt x="3" y="48"/>
                    <a:pt x="3" y="48"/>
                    <a:pt x="3" y="48"/>
                  </a:cubicBezTo>
                  <a:cubicBezTo>
                    <a:pt x="3" y="48"/>
                    <a:pt x="3" y="48"/>
                    <a:pt x="3" y="48"/>
                  </a:cubicBezTo>
                  <a:cubicBezTo>
                    <a:pt x="0" y="45"/>
                    <a:pt x="31" y="78"/>
                    <a:pt x="18" y="64"/>
                  </a:cubicBezTo>
                  <a:cubicBezTo>
                    <a:pt x="18" y="64"/>
                    <a:pt x="18" y="64"/>
                    <a:pt x="18" y="64"/>
                  </a:cubicBezTo>
                  <a:cubicBezTo>
                    <a:pt x="18" y="64"/>
                    <a:pt x="18" y="64"/>
                    <a:pt x="18" y="64"/>
                  </a:cubicBezTo>
                  <a:cubicBezTo>
                    <a:pt x="23" y="62"/>
                    <a:pt x="23" y="62"/>
                    <a:pt x="23" y="62"/>
                  </a:cubicBezTo>
                  <a:cubicBezTo>
                    <a:pt x="34" y="59"/>
                    <a:pt x="34" y="59"/>
                    <a:pt x="34" y="59"/>
                  </a:cubicBezTo>
                  <a:cubicBezTo>
                    <a:pt x="41" y="57"/>
                    <a:pt x="41" y="57"/>
                    <a:pt x="41" y="57"/>
                  </a:cubicBezTo>
                  <a:cubicBezTo>
                    <a:pt x="41" y="69"/>
                    <a:pt x="42" y="81"/>
                    <a:pt x="43" y="93"/>
                  </a:cubicBezTo>
                  <a:cubicBezTo>
                    <a:pt x="89" y="93"/>
                    <a:pt x="89" y="93"/>
                    <a:pt x="89" y="93"/>
                  </a:cubicBezTo>
                  <a:cubicBezTo>
                    <a:pt x="99" y="93"/>
                    <a:pt x="99" y="93"/>
                    <a:pt x="99" y="93"/>
                  </a:cubicBezTo>
                  <a:cubicBezTo>
                    <a:pt x="116" y="93"/>
                    <a:pt x="116" y="93"/>
                    <a:pt x="116" y="93"/>
                  </a:cubicBezTo>
                  <a:lnTo>
                    <a:pt x="110" y="79"/>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0" name="Freeform 48"/>
            <p:cNvSpPr>
              <a:spLocks/>
            </p:cNvSpPr>
            <p:nvPr/>
          </p:nvSpPr>
          <p:spPr bwMode="auto">
            <a:xfrm>
              <a:off x="298528" y="2251101"/>
              <a:ext cx="0" cy="2338"/>
            </a:xfrm>
            <a:custGeom>
              <a:avLst/>
              <a:gdLst>
                <a:gd name="T0" fmla="*/ 2 h 2"/>
                <a:gd name="T1" fmla="*/ 0 h 2"/>
                <a:gd name="T2" fmla="*/ 2 h 2"/>
                <a:gd name="T3" fmla="*/ 0 h 2"/>
                <a:gd name="T4" fmla="*/ 2 h 2"/>
              </a:gdLst>
              <a:ahLst/>
              <a:cxnLst>
                <a:cxn ang="0">
                  <a:pos x="0" y="T0"/>
                </a:cxn>
                <a:cxn ang="0">
                  <a:pos x="0" y="T1"/>
                </a:cxn>
                <a:cxn ang="0">
                  <a:pos x="0" y="T2"/>
                </a:cxn>
                <a:cxn ang="0">
                  <a:pos x="0" y="T3"/>
                </a:cxn>
                <a:cxn ang="0">
                  <a:pos x="0" y="T4"/>
                </a:cxn>
              </a:cxnLst>
              <a:rect l="0" t="0" r="r" b="b"/>
              <a:pathLst>
                <a:path h="2">
                  <a:moveTo>
                    <a:pt x="0" y="2"/>
                  </a:moveTo>
                  <a:lnTo>
                    <a:pt x="0" y="0"/>
                  </a:lnTo>
                  <a:lnTo>
                    <a:pt x="0" y="2"/>
                  </a:lnTo>
                  <a:lnTo>
                    <a:pt x="0" y="0"/>
                  </a:lnTo>
                  <a:lnTo>
                    <a:pt x="0" y="2"/>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1" name="Freeform 49"/>
            <p:cNvSpPr>
              <a:spLocks/>
            </p:cNvSpPr>
            <p:nvPr/>
          </p:nvSpPr>
          <p:spPr bwMode="auto">
            <a:xfrm>
              <a:off x="276308" y="2074573"/>
              <a:ext cx="19882" cy="40917"/>
            </a:xfrm>
            <a:custGeom>
              <a:avLst/>
              <a:gdLst>
                <a:gd name="T0" fmla="*/ 12 w 17"/>
                <a:gd name="T1" fmla="*/ 0 h 35"/>
                <a:gd name="T2" fmla="*/ 17 w 17"/>
                <a:gd name="T3" fmla="*/ 21 h 35"/>
                <a:gd name="T4" fmla="*/ 9 w 17"/>
                <a:gd name="T5" fmla="*/ 35 h 35"/>
                <a:gd name="T6" fmla="*/ 0 w 17"/>
                <a:gd name="T7" fmla="*/ 21 h 35"/>
                <a:gd name="T8" fmla="*/ 2 w 17"/>
                <a:gd name="T9" fmla="*/ 0 h 35"/>
                <a:gd name="T10" fmla="*/ 12 w 17"/>
                <a:gd name="T11" fmla="*/ 0 h 35"/>
              </a:gdLst>
              <a:ahLst/>
              <a:cxnLst>
                <a:cxn ang="0">
                  <a:pos x="T0" y="T1"/>
                </a:cxn>
                <a:cxn ang="0">
                  <a:pos x="T2" y="T3"/>
                </a:cxn>
                <a:cxn ang="0">
                  <a:pos x="T4" y="T5"/>
                </a:cxn>
                <a:cxn ang="0">
                  <a:pos x="T6" y="T7"/>
                </a:cxn>
                <a:cxn ang="0">
                  <a:pos x="T8" y="T9"/>
                </a:cxn>
                <a:cxn ang="0">
                  <a:pos x="T10" y="T11"/>
                </a:cxn>
              </a:cxnLst>
              <a:rect l="0" t="0" r="r" b="b"/>
              <a:pathLst>
                <a:path w="17" h="35">
                  <a:moveTo>
                    <a:pt x="12" y="0"/>
                  </a:moveTo>
                  <a:lnTo>
                    <a:pt x="17" y="21"/>
                  </a:lnTo>
                  <a:lnTo>
                    <a:pt x="9" y="35"/>
                  </a:lnTo>
                  <a:lnTo>
                    <a:pt x="0" y="21"/>
                  </a:lnTo>
                  <a:lnTo>
                    <a:pt x="2"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2" name="Freeform 50"/>
            <p:cNvSpPr>
              <a:spLocks/>
            </p:cNvSpPr>
            <p:nvPr/>
          </p:nvSpPr>
          <p:spPr bwMode="auto">
            <a:xfrm>
              <a:off x="278647" y="2101462"/>
              <a:ext cx="30406" cy="151977"/>
            </a:xfrm>
            <a:custGeom>
              <a:avLst/>
              <a:gdLst>
                <a:gd name="T0" fmla="*/ 12 w 26"/>
                <a:gd name="T1" fmla="*/ 0 h 130"/>
                <a:gd name="T2" fmla="*/ 26 w 26"/>
                <a:gd name="T3" fmla="*/ 128 h 130"/>
                <a:gd name="T4" fmla="*/ 17 w 26"/>
                <a:gd name="T5" fmla="*/ 130 h 130"/>
                <a:gd name="T6" fmla="*/ 7 w 26"/>
                <a:gd name="T7" fmla="*/ 130 h 130"/>
                <a:gd name="T8" fmla="*/ 0 w 26"/>
                <a:gd name="T9" fmla="*/ 0 h 130"/>
                <a:gd name="T10" fmla="*/ 12 w 26"/>
                <a:gd name="T11" fmla="*/ 0 h 130"/>
              </a:gdLst>
              <a:ahLst/>
              <a:cxnLst>
                <a:cxn ang="0">
                  <a:pos x="T0" y="T1"/>
                </a:cxn>
                <a:cxn ang="0">
                  <a:pos x="T2" y="T3"/>
                </a:cxn>
                <a:cxn ang="0">
                  <a:pos x="T4" y="T5"/>
                </a:cxn>
                <a:cxn ang="0">
                  <a:pos x="T6" y="T7"/>
                </a:cxn>
                <a:cxn ang="0">
                  <a:pos x="T8" y="T9"/>
                </a:cxn>
                <a:cxn ang="0">
                  <a:pos x="T10" y="T11"/>
                </a:cxn>
              </a:cxnLst>
              <a:rect l="0" t="0" r="r" b="b"/>
              <a:pathLst>
                <a:path w="26" h="130">
                  <a:moveTo>
                    <a:pt x="12" y="0"/>
                  </a:moveTo>
                  <a:lnTo>
                    <a:pt x="26" y="128"/>
                  </a:lnTo>
                  <a:lnTo>
                    <a:pt x="17" y="130"/>
                  </a:lnTo>
                  <a:lnTo>
                    <a:pt x="7" y="130"/>
                  </a:lnTo>
                  <a:lnTo>
                    <a:pt x="0" y="0"/>
                  </a:lnTo>
                  <a:lnTo>
                    <a:pt x="12"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3" name="Freeform 51"/>
            <p:cNvSpPr>
              <a:spLocks/>
            </p:cNvSpPr>
            <p:nvPr/>
          </p:nvSpPr>
          <p:spPr bwMode="auto">
            <a:xfrm>
              <a:off x="378052" y="1809198"/>
              <a:ext cx="97067" cy="192894"/>
            </a:xfrm>
            <a:custGeom>
              <a:avLst/>
              <a:gdLst>
                <a:gd name="T0" fmla="*/ 10 w 35"/>
                <a:gd name="T1" fmla="*/ 45 h 70"/>
                <a:gd name="T2" fmla="*/ 18 w 35"/>
                <a:gd name="T3" fmla="*/ 53 h 70"/>
                <a:gd name="T4" fmla="*/ 25 w 35"/>
                <a:gd name="T5" fmla="*/ 46 h 70"/>
                <a:gd name="T6" fmla="*/ 17 w 35"/>
                <a:gd name="T7" fmla="*/ 38 h 70"/>
                <a:gd name="T8" fmla="*/ 6 w 35"/>
                <a:gd name="T9" fmla="*/ 34 h 70"/>
                <a:gd name="T10" fmla="*/ 0 w 35"/>
                <a:gd name="T11" fmla="*/ 22 h 70"/>
                <a:gd name="T12" fmla="*/ 13 w 35"/>
                <a:gd name="T13" fmla="*/ 7 h 70"/>
                <a:gd name="T14" fmla="*/ 13 w 35"/>
                <a:gd name="T15" fmla="*/ 0 h 70"/>
                <a:gd name="T16" fmla="*/ 21 w 35"/>
                <a:gd name="T17" fmla="*/ 0 h 70"/>
                <a:gd name="T18" fmla="*/ 21 w 35"/>
                <a:gd name="T19" fmla="*/ 8 h 70"/>
                <a:gd name="T20" fmla="*/ 26 w 35"/>
                <a:gd name="T21" fmla="*/ 11 h 70"/>
                <a:gd name="T22" fmla="*/ 26 w 35"/>
                <a:gd name="T23" fmla="*/ 8 h 70"/>
                <a:gd name="T24" fmla="*/ 32 w 35"/>
                <a:gd name="T25" fmla="*/ 8 h 70"/>
                <a:gd name="T26" fmla="*/ 32 w 35"/>
                <a:gd name="T27" fmla="*/ 22 h 70"/>
                <a:gd name="T28" fmla="*/ 24 w 35"/>
                <a:gd name="T29" fmla="*/ 22 h 70"/>
                <a:gd name="T30" fmla="*/ 17 w 35"/>
                <a:gd name="T31" fmla="*/ 16 h 70"/>
                <a:gd name="T32" fmla="*/ 10 w 35"/>
                <a:gd name="T33" fmla="*/ 22 h 70"/>
                <a:gd name="T34" fmla="*/ 18 w 35"/>
                <a:gd name="T35" fmla="*/ 29 h 70"/>
                <a:gd name="T36" fmla="*/ 29 w 35"/>
                <a:gd name="T37" fmla="*/ 33 h 70"/>
                <a:gd name="T38" fmla="*/ 35 w 35"/>
                <a:gd name="T39" fmla="*/ 46 h 70"/>
                <a:gd name="T40" fmla="*/ 21 w 35"/>
                <a:gd name="T41" fmla="*/ 62 h 70"/>
                <a:gd name="T42" fmla="*/ 21 w 35"/>
                <a:gd name="T43" fmla="*/ 70 h 70"/>
                <a:gd name="T44" fmla="*/ 13 w 35"/>
                <a:gd name="T45" fmla="*/ 70 h 70"/>
                <a:gd name="T46" fmla="*/ 13 w 35"/>
                <a:gd name="T47" fmla="*/ 61 h 70"/>
                <a:gd name="T48" fmla="*/ 13 w 35"/>
                <a:gd name="T49" fmla="*/ 61 h 70"/>
                <a:gd name="T50" fmla="*/ 8 w 35"/>
                <a:gd name="T51" fmla="*/ 58 h 70"/>
                <a:gd name="T52" fmla="*/ 8 w 35"/>
                <a:gd name="T53" fmla="*/ 61 h 70"/>
                <a:gd name="T54" fmla="*/ 1 w 35"/>
                <a:gd name="T55" fmla="*/ 61 h 70"/>
                <a:gd name="T56" fmla="*/ 1 w 35"/>
                <a:gd name="T57" fmla="*/ 45 h 70"/>
                <a:gd name="T58" fmla="*/ 10 w 35"/>
                <a:gd name="T59" fmla="*/ 4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5" h="70">
                  <a:moveTo>
                    <a:pt x="10" y="45"/>
                  </a:moveTo>
                  <a:cubicBezTo>
                    <a:pt x="10" y="50"/>
                    <a:pt x="13" y="53"/>
                    <a:pt x="18" y="53"/>
                  </a:cubicBezTo>
                  <a:cubicBezTo>
                    <a:pt x="22" y="53"/>
                    <a:pt x="25" y="51"/>
                    <a:pt x="25" y="46"/>
                  </a:cubicBezTo>
                  <a:cubicBezTo>
                    <a:pt x="25" y="41"/>
                    <a:pt x="21" y="40"/>
                    <a:pt x="17" y="38"/>
                  </a:cubicBezTo>
                  <a:cubicBezTo>
                    <a:pt x="14" y="37"/>
                    <a:pt x="9" y="36"/>
                    <a:pt x="6" y="34"/>
                  </a:cubicBezTo>
                  <a:cubicBezTo>
                    <a:pt x="2" y="31"/>
                    <a:pt x="0" y="27"/>
                    <a:pt x="0" y="22"/>
                  </a:cubicBezTo>
                  <a:cubicBezTo>
                    <a:pt x="0" y="15"/>
                    <a:pt x="6" y="8"/>
                    <a:pt x="13" y="7"/>
                  </a:cubicBezTo>
                  <a:cubicBezTo>
                    <a:pt x="13" y="0"/>
                    <a:pt x="13" y="0"/>
                    <a:pt x="13" y="0"/>
                  </a:cubicBezTo>
                  <a:cubicBezTo>
                    <a:pt x="21" y="0"/>
                    <a:pt x="21" y="0"/>
                    <a:pt x="21" y="0"/>
                  </a:cubicBezTo>
                  <a:cubicBezTo>
                    <a:pt x="21" y="8"/>
                    <a:pt x="21" y="8"/>
                    <a:pt x="21" y="8"/>
                  </a:cubicBezTo>
                  <a:cubicBezTo>
                    <a:pt x="23" y="8"/>
                    <a:pt x="24" y="9"/>
                    <a:pt x="26" y="11"/>
                  </a:cubicBezTo>
                  <a:cubicBezTo>
                    <a:pt x="26" y="8"/>
                    <a:pt x="26" y="8"/>
                    <a:pt x="26" y="8"/>
                  </a:cubicBezTo>
                  <a:cubicBezTo>
                    <a:pt x="32" y="8"/>
                    <a:pt x="32" y="8"/>
                    <a:pt x="32" y="8"/>
                  </a:cubicBezTo>
                  <a:cubicBezTo>
                    <a:pt x="32" y="22"/>
                    <a:pt x="32" y="22"/>
                    <a:pt x="32" y="22"/>
                  </a:cubicBezTo>
                  <a:cubicBezTo>
                    <a:pt x="24" y="22"/>
                    <a:pt x="24" y="22"/>
                    <a:pt x="24" y="22"/>
                  </a:cubicBezTo>
                  <a:cubicBezTo>
                    <a:pt x="24" y="18"/>
                    <a:pt x="21" y="16"/>
                    <a:pt x="17" y="16"/>
                  </a:cubicBezTo>
                  <a:cubicBezTo>
                    <a:pt x="13" y="16"/>
                    <a:pt x="10" y="18"/>
                    <a:pt x="10" y="22"/>
                  </a:cubicBezTo>
                  <a:cubicBezTo>
                    <a:pt x="10" y="26"/>
                    <a:pt x="14" y="28"/>
                    <a:pt x="18" y="29"/>
                  </a:cubicBezTo>
                  <a:cubicBezTo>
                    <a:pt x="21" y="30"/>
                    <a:pt x="26" y="31"/>
                    <a:pt x="29" y="33"/>
                  </a:cubicBezTo>
                  <a:cubicBezTo>
                    <a:pt x="33" y="36"/>
                    <a:pt x="35" y="41"/>
                    <a:pt x="35" y="46"/>
                  </a:cubicBezTo>
                  <a:cubicBezTo>
                    <a:pt x="35" y="54"/>
                    <a:pt x="29" y="61"/>
                    <a:pt x="21" y="62"/>
                  </a:cubicBezTo>
                  <a:cubicBezTo>
                    <a:pt x="21" y="70"/>
                    <a:pt x="21" y="70"/>
                    <a:pt x="21" y="70"/>
                  </a:cubicBezTo>
                  <a:cubicBezTo>
                    <a:pt x="13" y="70"/>
                    <a:pt x="13" y="70"/>
                    <a:pt x="13" y="70"/>
                  </a:cubicBezTo>
                  <a:cubicBezTo>
                    <a:pt x="13" y="61"/>
                    <a:pt x="13" y="61"/>
                    <a:pt x="13" y="61"/>
                  </a:cubicBezTo>
                  <a:cubicBezTo>
                    <a:pt x="13" y="61"/>
                    <a:pt x="13" y="61"/>
                    <a:pt x="13" y="61"/>
                  </a:cubicBezTo>
                  <a:cubicBezTo>
                    <a:pt x="11" y="60"/>
                    <a:pt x="10" y="59"/>
                    <a:pt x="8" y="58"/>
                  </a:cubicBezTo>
                  <a:cubicBezTo>
                    <a:pt x="8" y="61"/>
                    <a:pt x="8" y="61"/>
                    <a:pt x="8" y="61"/>
                  </a:cubicBezTo>
                  <a:cubicBezTo>
                    <a:pt x="1" y="61"/>
                    <a:pt x="1" y="61"/>
                    <a:pt x="1" y="61"/>
                  </a:cubicBezTo>
                  <a:cubicBezTo>
                    <a:pt x="1" y="45"/>
                    <a:pt x="1" y="45"/>
                    <a:pt x="1" y="45"/>
                  </a:cubicBezTo>
                  <a:lnTo>
                    <a:pt x="10"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4" name="Rectangle 52"/>
            <p:cNvSpPr>
              <a:spLocks noChangeArrowheads="1"/>
            </p:cNvSpPr>
            <p:nvPr/>
          </p:nvSpPr>
          <p:spPr bwMode="auto">
            <a:xfrm>
              <a:off x="367527" y="2046516"/>
              <a:ext cx="111100" cy="36241"/>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5" name="Freeform 53"/>
            <p:cNvSpPr>
              <a:spLocks noEditPoints="1"/>
            </p:cNvSpPr>
            <p:nvPr/>
          </p:nvSpPr>
          <p:spPr bwMode="auto">
            <a:xfrm>
              <a:off x="309053" y="1756592"/>
              <a:ext cx="230387" cy="275897"/>
            </a:xfrm>
            <a:custGeom>
              <a:avLst/>
              <a:gdLst>
                <a:gd name="T0" fmla="*/ 83 w 83"/>
                <a:gd name="T1" fmla="*/ 41 h 100"/>
                <a:gd name="T2" fmla="*/ 41 w 83"/>
                <a:gd name="T3" fmla="*/ 0 h 100"/>
                <a:gd name="T4" fmla="*/ 0 w 83"/>
                <a:gd name="T5" fmla="*/ 41 h 100"/>
                <a:gd name="T6" fmla="*/ 0 w 83"/>
                <a:gd name="T7" fmla="*/ 45 h 100"/>
                <a:gd name="T8" fmla="*/ 16 w 83"/>
                <a:gd name="T9" fmla="*/ 82 h 100"/>
                <a:gd name="T10" fmla="*/ 19 w 83"/>
                <a:gd name="T11" fmla="*/ 100 h 100"/>
                <a:gd name="T12" fmla="*/ 38 w 83"/>
                <a:gd name="T13" fmla="*/ 100 h 100"/>
                <a:gd name="T14" fmla="*/ 44 w 83"/>
                <a:gd name="T15" fmla="*/ 100 h 100"/>
                <a:gd name="T16" fmla="*/ 63 w 83"/>
                <a:gd name="T17" fmla="*/ 100 h 100"/>
                <a:gd name="T18" fmla="*/ 66 w 83"/>
                <a:gd name="T19" fmla="*/ 82 h 100"/>
                <a:gd name="T20" fmla="*/ 82 w 83"/>
                <a:gd name="T21" fmla="*/ 45 h 100"/>
                <a:gd name="T22" fmla="*/ 83 w 83"/>
                <a:gd name="T23" fmla="*/ 41 h 100"/>
                <a:gd name="T24" fmla="*/ 75 w 83"/>
                <a:gd name="T25" fmla="*/ 43 h 100"/>
                <a:gd name="T26" fmla="*/ 75 w 83"/>
                <a:gd name="T27" fmla="*/ 48 h 100"/>
                <a:gd name="T28" fmla="*/ 75 w 83"/>
                <a:gd name="T29" fmla="*/ 48 h 100"/>
                <a:gd name="T30" fmla="*/ 60 w 83"/>
                <a:gd name="T31" fmla="*/ 77 h 100"/>
                <a:gd name="T32" fmla="*/ 56 w 83"/>
                <a:gd name="T33" fmla="*/ 93 h 100"/>
                <a:gd name="T34" fmla="*/ 27 w 83"/>
                <a:gd name="T35" fmla="*/ 93 h 100"/>
                <a:gd name="T36" fmla="*/ 22 w 83"/>
                <a:gd name="T37" fmla="*/ 78 h 100"/>
                <a:gd name="T38" fmla="*/ 7 w 83"/>
                <a:gd name="T39" fmla="*/ 48 h 100"/>
                <a:gd name="T40" fmla="*/ 8 w 83"/>
                <a:gd name="T41" fmla="*/ 48 h 100"/>
                <a:gd name="T42" fmla="*/ 7 w 83"/>
                <a:gd name="T43" fmla="*/ 43 h 100"/>
                <a:gd name="T44" fmla="*/ 7 w 83"/>
                <a:gd name="T45" fmla="*/ 41 h 100"/>
                <a:gd name="T46" fmla="*/ 41 w 83"/>
                <a:gd name="T47" fmla="*/ 7 h 100"/>
                <a:gd name="T48" fmla="*/ 75 w 83"/>
                <a:gd name="T49" fmla="*/ 41 h 100"/>
                <a:gd name="T50" fmla="*/ 75 w 83"/>
                <a:gd name="T51" fmla="*/ 43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3" h="100">
                  <a:moveTo>
                    <a:pt x="83" y="41"/>
                  </a:moveTo>
                  <a:cubicBezTo>
                    <a:pt x="83" y="18"/>
                    <a:pt x="64" y="0"/>
                    <a:pt x="41" y="0"/>
                  </a:cubicBezTo>
                  <a:cubicBezTo>
                    <a:pt x="18" y="0"/>
                    <a:pt x="0" y="18"/>
                    <a:pt x="0" y="41"/>
                  </a:cubicBezTo>
                  <a:cubicBezTo>
                    <a:pt x="0" y="43"/>
                    <a:pt x="0" y="44"/>
                    <a:pt x="0" y="45"/>
                  </a:cubicBezTo>
                  <a:cubicBezTo>
                    <a:pt x="0" y="46"/>
                    <a:pt x="1" y="62"/>
                    <a:pt x="16" y="82"/>
                  </a:cubicBezTo>
                  <a:cubicBezTo>
                    <a:pt x="21" y="88"/>
                    <a:pt x="19" y="100"/>
                    <a:pt x="19" y="100"/>
                  </a:cubicBezTo>
                  <a:cubicBezTo>
                    <a:pt x="25" y="100"/>
                    <a:pt x="32" y="100"/>
                    <a:pt x="38" y="100"/>
                  </a:cubicBezTo>
                  <a:cubicBezTo>
                    <a:pt x="40" y="100"/>
                    <a:pt x="42" y="100"/>
                    <a:pt x="44" y="100"/>
                  </a:cubicBezTo>
                  <a:cubicBezTo>
                    <a:pt x="51" y="100"/>
                    <a:pt x="57" y="100"/>
                    <a:pt x="63" y="100"/>
                  </a:cubicBezTo>
                  <a:cubicBezTo>
                    <a:pt x="63" y="100"/>
                    <a:pt x="61" y="88"/>
                    <a:pt x="66" y="82"/>
                  </a:cubicBezTo>
                  <a:cubicBezTo>
                    <a:pt x="82" y="62"/>
                    <a:pt x="83" y="46"/>
                    <a:pt x="82" y="45"/>
                  </a:cubicBezTo>
                  <a:cubicBezTo>
                    <a:pt x="82" y="44"/>
                    <a:pt x="83" y="43"/>
                    <a:pt x="83" y="41"/>
                  </a:cubicBezTo>
                  <a:close/>
                  <a:moveTo>
                    <a:pt x="75" y="43"/>
                  </a:moveTo>
                  <a:cubicBezTo>
                    <a:pt x="75" y="48"/>
                    <a:pt x="75" y="48"/>
                    <a:pt x="75" y="48"/>
                  </a:cubicBezTo>
                  <a:cubicBezTo>
                    <a:pt x="75" y="48"/>
                    <a:pt x="75" y="48"/>
                    <a:pt x="75" y="48"/>
                  </a:cubicBezTo>
                  <a:cubicBezTo>
                    <a:pt x="74" y="52"/>
                    <a:pt x="71" y="63"/>
                    <a:pt x="60" y="77"/>
                  </a:cubicBezTo>
                  <a:cubicBezTo>
                    <a:pt x="57" y="82"/>
                    <a:pt x="56" y="88"/>
                    <a:pt x="56" y="93"/>
                  </a:cubicBezTo>
                  <a:cubicBezTo>
                    <a:pt x="27" y="93"/>
                    <a:pt x="27" y="93"/>
                    <a:pt x="27" y="93"/>
                  </a:cubicBezTo>
                  <a:cubicBezTo>
                    <a:pt x="26" y="88"/>
                    <a:pt x="25" y="82"/>
                    <a:pt x="22" y="78"/>
                  </a:cubicBezTo>
                  <a:cubicBezTo>
                    <a:pt x="11" y="63"/>
                    <a:pt x="8" y="52"/>
                    <a:pt x="7" y="48"/>
                  </a:cubicBezTo>
                  <a:cubicBezTo>
                    <a:pt x="8" y="48"/>
                    <a:pt x="8" y="48"/>
                    <a:pt x="8" y="48"/>
                  </a:cubicBezTo>
                  <a:cubicBezTo>
                    <a:pt x="7" y="43"/>
                    <a:pt x="7" y="43"/>
                    <a:pt x="7" y="43"/>
                  </a:cubicBezTo>
                  <a:cubicBezTo>
                    <a:pt x="7" y="42"/>
                    <a:pt x="7" y="42"/>
                    <a:pt x="7" y="41"/>
                  </a:cubicBezTo>
                  <a:cubicBezTo>
                    <a:pt x="7" y="22"/>
                    <a:pt x="22" y="7"/>
                    <a:pt x="41" y="7"/>
                  </a:cubicBezTo>
                  <a:cubicBezTo>
                    <a:pt x="60" y="7"/>
                    <a:pt x="75" y="22"/>
                    <a:pt x="75" y="41"/>
                  </a:cubicBezTo>
                  <a:cubicBezTo>
                    <a:pt x="75" y="42"/>
                    <a:pt x="75" y="42"/>
                    <a:pt x="75"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6" name="Freeform 54"/>
            <p:cNvSpPr>
              <a:spLocks/>
            </p:cNvSpPr>
            <p:nvPr/>
          </p:nvSpPr>
          <p:spPr bwMode="auto">
            <a:xfrm>
              <a:off x="387409" y="2087434"/>
              <a:ext cx="71338" cy="22212"/>
            </a:xfrm>
            <a:custGeom>
              <a:avLst/>
              <a:gdLst>
                <a:gd name="T0" fmla="*/ 0 w 26"/>
                <a:gd name="T1" fmla="*/ 0 h 8"/>
                <a:gd name="T2" fmla="*/ 0 w 26"/>
                <a:gd name="T3" fmla="*/ 2 h 8"/>
                <a:gd name="T4" fmla="*/ 6 w 26"/>
                <a:gd name="T5" fmla="*/ 8 h 8"/>
                <a:gd name="T6" fmla="*/ 20 w 26"/>
                <a:gd name="T7" fmla="*/ 8 h 8"/>
                <a:gd name="T8" fmla="*/ 26 w 26"/>
                <a:gd name="T9" fmla="*/ 2 h 8"/>
                <a:gd name="T10" fmla="*/ 26 w 26"/>
                <a:gd name="T11" fmla="*/ 0 h 8"/>
                <a:gd name="T12" fmla="*/ 0 w 26"/>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6" h="8">
                  <a:moveTo>
                    <a:pt x="0" y="0"/>
                  </a:moveTo>
                  <a:cubicBezTo>
                    <a:pt x="0" y="2"/>
                    <a:pt x="0" y="2"/>
                    <a:pt x="0" y="2"/>
                  </a:cubicBezTo>
                  <a:cubicBezTo>
                    <a:pt x="0" y="6"/>
                    <a:pt x="3" y="8"/>
                    <a:pt x="6" y="8"/>
                  </a:cubicBezTo>
                  <a:cubicBezTo>
                    <a:pt x="20" y="8"/>
                    <a:pt x="20" y="8"/>
                    <a:pt x="20" y="8"/>
                  </a:cubicBezTo>
                  <a:cubicBezTo>
                    <a:pt x="23" y="8"/>
                    <a:pt x="26" y="6"/>
                    <a:pt x="26" y="2"/>
                  </a:cubicBezTo>
                  <a:cubicBezTo>
                    <a:pt x="26" y="0"/>
                    <a:pt x="26" y="0"/>
                    <a:pt x="26"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7" name="Rectangle 55"/>
            <p:cNvSpPr>
              <a:spLocks noChangeArrowheads="1"/>
            </p:cNvSpPr>
            <p:nvPr/>
          </p:nvSpPr>
          <p:spPr bwMode="auto">
            <a:xfrm>
              <a:off x="361680" y="2044179"/>
              <a:ext cx="121626" cy="8183"/>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8" name="Rectangle 56"/>
            <p:cNvSpPr>
              <a:spLocks noChangeArrowheads="1"/>
            </p:cNvSpPr>
            <p:nvPr/>
          </p:nvSpPr>
          <p:spPr bwMode="auto">
            <a:xfrm>
              <a:off x="361680" y="2060544"/>
              <a:ext cx="121626" cy="10522"/>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79" name="Freeform 57"/>
            <p:cNvSpPr>
              <a:spLocks/>
            </p:cNvSpPr>
            <p:nvPr/>
          </p:nvSpPr>
          <p:spPr bwMode="auto">
            <a:xfrm>
              <a:off x="361680" y="2079250"/>
              <a:ext cx="121626" cy="22212"/>
            </a:xfrm>
            <a:custGeom>
              <a:avLst/>
              <a:gdLst>
                <a:gd name="T0" fmla="*/ 0 w 44"/>
                <a:gd name="T1" fmla="*/ 0 h 8"/>
                <a:gd name="T2" fmla="*/ 11 w 44"/>
                <a:gd name="T3" fmla="*/ 8 h 8"/>
                <a:gd name="T4" fmla="*/ 34 w 44"/>
                <a:gd name="T5" fmla="*/ 8 h 8"/>
                <a:gd name="T6" fmla="*/ 44 w 44"/>
                <a:gd name="T7" fmla="*/ 0 h 8"/>
                <a:gd name="T8" fmla="*/ 0 w 44"/>
                <a:gd name="T9" fmla="*/ 0 h 8"/>
              </a:gdLst>
              <a:ahLst/>
              <a:cxnLst>
                <a:cxn ang="0">
                  <a:pos x="T0" y="T1"/>
                </a:cxn>
                <a:cxn ang="0">
                  <a:pos x="T2" y="T3"/>
                </a:cxn>
                <a:cxn ang="0">
                  <a:pos x="T4" y="T5"/>
                </a:cxn>
                <a:cxn ang="0">
                  <a:pos x="T6" y="T7"/>
                </a:cxn>
                <a:cxn ang="0">
                  <a:pos x="T8" y="T9"/>
                </a:cxn>
              </a:cxnLst>
              <a:rect l="0" t="0" r="r" b="b"/>
              <a:pathLst>
                <a:path w="44" h="8">
                  <a:moveTo>
                    <a:pt x="0" y="0"/>
                  </a:moveTo>
                  <a:cubicBezTo>
                    <a:pt x="1" y="4"/>
                    <a:pt x="5" y="8"/>
                    <a:pt x="11" y="8"/>
                  </a:cubicBezTo>
                  <a:cubicBezTo>
                    <a:pt x="34" y="8"/>
                    <a:pt x="34" y="8"/>
                    <a:pt x="34" y="8"/>
                  </a:cubicBezTo>
                  <a:cubicBezTo>
                    <a:pt x="39" y="8"/>
                    <a:pt x="44" y="4"/>
                    <a:pt x="44"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0" name="Freeform 58"/>
            <p:cNvSpPr>
              <a:spLocks/>
            </p:cNvSpPr>
            <p:nvPr/>
          </p:nvSpPr>
          <p:spPr bwMode="auto">
            <a:xfrm>
              <a:off x="417814" y="1653714"/>
              <a:ext cx="24559" cy="63129"/>
            </a:xfrm>
            <a:custGeom>
              <a:avLst/>
              <a:gdLst>
                <a:gd name="T0" fmla="*/ 4 w 9"/>
                <a:gd name="T1" fmla="*/ 23 h 23"/>
                <a:gd name="T2" fmla="*/ 0 w 9"/>
                <a:gd name="T3" fmla="*/ 19 h 23"/>
                <a:gd name="T4" fmla="*/ 0 w 9"/>
                <a:gd name="T5" fmla="*/ 5 h 23"/>
                <a:gd name="T6" fmla="*/ 4 w 9"/>
                <a:gd name="T7" fmla="*/ 0 h 23"/>
                <a:gd name="T8" fmla="*/ 9 w 9"/>
                <a:gd name="T9" fmla="*/ 5 h 23"/>
                <a:gd name="T10" fmla="*/ 9 w 9"/>
                <a:gd name="T11" fmla="*/ 19 h 23"/>
                <a:gd name="T12" fmla="*/ 4 w 9"/>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4" y="23"/>
                  </a:moveTo>
                  <a:cubicBezTo>
                    <a:pt x="2" y="23"/>
                    <a:pt x="0" y="21"/>
                    <a:pt x="0" y="19"/>
                  </a:cubicBezTo>
                  <a:cubicBezTo>
                    <a:pt x="0" y="5"/>
                    <a:pt x="0" y="5"/>
                    <a:pt x="0" y="5"/>
                  </a:cubicBezTo>
                  <a:cubicBezTo>
                    <a:pt x="0" y="2"/>
                    <a:pt x="2" y="0"/>
                    <a:pt x="4" y="0"/>
                  </a:cubicBezTo>
                  <a:cubicBezTo>
                    <a:pt x="7" y="0"/>
                    <a:pt x="9" y="2"/>
                    <a:pt x="9" y="5"/>
                  </a:cubicBezTo>
                  <a:cubicBezTo>
                    <a:pt x="9" y="19"/>
                    <a:pt x="9" y="19"/>
                    <a:pt x="9" y="19"/>
                  </a:cubicBezTo>
                  <a:cubicBezTo>
                    <a:pt x="9" y="21"/>
                    <a:pt x="7" y="23"/>
                    <a:pt x="4" y="2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1" name="Freeform 59"/>
            <p:cNvSpPr>
              <a:spLocks/>
            </p:cNvSpPr>
            <p:nvPr/>
          </p:nvSpPr>
          <p:spPr bwMode="auto">
            <a:xfrm>
              <a:off x="314901" y="1675926"/>
              <a:ext cx="46779" cy="60791"/>
            </a:xfrm>
            <a:custGeom>
              <a:avLst/>
              <a:gdLst>
                <a:gd name="T0" fmla="*/ 12 w 17"/>
                <a:gd name="T1" fmla="*/ 22 h 22"/>
                <a:gd name="T2" fmla="*/ 8 w 17"/>
                <a:gd name="T3" fmla="*/ 20 h 22"/>
                <a:gd name="T4" fmla="*/ 1 w 17"/>
                <a:gd name="T5" fmla="*/ 7 h 22"/>
                <a:gd name="T6" fmla="*/ 3 w 17"/>
                <a:gd name="T7" fmla="*/ 1 h 22"/>
                <a:gd name="T8" fmla="*/ 9 w 17"/>
                <a:gd name="T9" fmla="*/ 3 h 22"/>
                <a:gd name="T10" fmla="*/ 16 w 17"/>
                <a:gd name="T11" fmla="*/ 15 h 22"/>
                <a:gd name="T12" fmla="*/ 14 w 17"/>
                <a:gd name="T13" fmla="*/ 21 h 22"/>
                <a:gd name="T14" fmla="*/ 12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12" y="22"/>
                  </a:moveTo>
                  <a:cubicBezTo>
                    <a:pt x="11" y="22"/>
                    <a:pt x="9" y="21"/>
                    <a:pt x="8" y="20"/>
                  </a:cubicBezTo>
                  <a:cubicBezTo>
                    <a:pt x="1" y="7"/>
                    <a:pt x="1" y="7"/>
                    <a:pt x="1" y="7"/>
                  </a:cubicBezTo>
                  <a:cubicBezTo>
                    <a:pt x="0" y="5"/>
                    <a:pt x="1" y="3"/>
                    <a:pt x="3" y="1"/>
                  </a:cubicBezTo>
                  <a:cubicBezTo>
                    <a:pt x="5" y="0"/>
                    <a:pt x="8" y="1"/>
                    <a:pt x="9" y="3"/>
                  </a:cubicBezTo>
                  <a:cubicBezTo>
                    <a:pt x="16" y="15"/>
                    <a:pt x="16" y="15"/>
                    <a:pt x="16" y="15"/>
                  </a:cubicBezTo>
                  <a:cubicBezTo>
                    <a:pt x="17" y="17"/>
                    <a:pt x="16" y="20"/>
                    <a:pt x="14" y="21"/>
                  </a:cubicBezTo>
                  <a:cubicBezTo>
                    <a:pt x="14" y="22"/>
                    <a:pt x="13" y="22"/>
                    <a:pt x="12"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2" name="Freeform 60"/>
            <p:cNvSpPr>
              <a:spLocks/>
            </p:cNvSpPr>
            <p:nvPr/>
          </p:nvSpPr>
          <p:spPr bwMode="auto">
            <a:xfrm>
              <a:off x="240054" y="1748408"/>
              <a:ext cx="60813" cy="43255"/>
            </a:xfrm>
            <a:custGeom>
              <a:avLst/>
              <a:gdLst>
                <a:gd name="T0" fmla="*/ 17 w 22"/>
                <a:gd name="T1" fmla="*/ 16 h 16"/>
                <a:gd name="T2" fmla="*/ 15 w 22"/>
                <a:gd name="T3" fmla="*/ 16 h 16"/>
                <a:gd name="T4" fmla="*/ 3 w 22"/>
                <a:gd name="T5" fmla="*/ 9 h 16"/>
                <a:gd name="T6" fmla="*/ 1 w 22"/>
                <a:gd name="T7" fmla="*/ 3 h 16"/>
                <a:gd name="T8" fmla="*/ 7 w 22"/>
                <a:gd name="T9" fmla="*/ 1 h 16"/>
                <a:gd name="T10" fmla="*/ 19 w 22"/>
                <a:gd name="T11" fmla="*/ 8 h 16"/>
                <a:gd name="T12" fmla="*/ 21 w 22"/>
                <a:gd name="T13" fmla="*/ 14 h 16"/>
                <a:gd name="T14" fmla="*/ 17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17" y="16"/>
                  </a:moveTo>
                  <a:cubicBezTo>
                    <a:pt x="16" y="16"/>
                    <a:pt x="15" y="16"/>
                    <a:pt x="15" y="16"/>
                  </a:cubicBezTo>
                  <a:cubicBezTo>
                    <a:pt x="3" y="9"/>
                    <a:pt x="3" y="9"/>
                    <a:pt x="3" y="9"/>
                  </a:cubicBezTo>
                  <a:cubicBezTo>
                    <a:pt x="0" y="7"/>
                    <a:pt x="0" y="5"/>
                    <a:pt x="1" y="3"/>
                  </a:cubicBezTo>
                  <a:cubicBezTo>
                    <a:pt x="2" y="0"/>
                    <a:pt x="5" y="0"/>
                    <a:pt x="7" y="1"/>
                  </a:cubicBezTo>
                  <a:cubicBezTo>
                    <a:pt x="19" y="8"/>
                    <a:pt x="19" y="8"/>
                    <a:pt x="19" y="8"/>
                  </a:cubicBezTo>
                  <a:cubicBezTo>
                    <a:pt x="21" y="9"/>
                    <a:pt x="22" y="12"/>
                    <a:pt x="21" y="14"/>
                  </a:cubicBezTo>
                  <a:cubicBezTo>
                    <a:pt x="20" y="15"/>
                    <a:pt x="19" y="16"/>
                    <a:pt x="17"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3" name="Freeform 61"/>
            <p:cNvSpPr>
              <a:spLocks/>
            </p:cNvSpPr>
            <p:nvPr/>
          </p:nvSpPr>
          <p:spPr bwMode="auto">
            <a:xfrm>
              <a:off x="213157" y="1847777"/>
              <a:ext cx="60813" cy="24550"/>
            </a:xfrm>
            <a:custGeom>
              <a:avLst/>
              <a:gdLst>
                <a:gd name="T0" fmla="*/ 18 w 22"/>
                <a:gd name="T1" fmla="*/ 9 h 9"/>
                <a:gd name="T2" fmla="*/ 4 w 22"/>
                <a:gd name="T3" fmla="*/ 9 h 9"/>
                <a:gd name="T4" fmla="*/ 0 w 22"/>
                <a:gd name="T5" fmla="*/ 5 h 9"/>
                <a:gd name="T6" fmla="*/ 4 w 22"/>
                <a:gd name="T7" fmla="*/ 0 h 9"/>
                <a:gd name="T8" fmla="*/ 18 w 22"/>
                <a:gd name="T9" fmla="*/ 0 h 9"/>
                <a:gd name="T10" fmla="*/ 22 w 22"/>
                <a:gd name="T11" fmla="*/ 5 h 9"/>
                <a:gd name="T12" fmla="*/ 18 w 22"/>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22" h="9">
                  <a:moveTo>
                    <a:pt x="18" y="9"/>
                  </a:moveTo>
                  <a:cubicBezTo>
                    <a:pt x="4" y="9"/>
                    <a:pt x="4" y="9"/>
                    <a:pt x="4" y="9"/>
                  </a:cubicBezTo>
                  <a:cubicBezTo>
                    <a:pt x="2" y="9"/>
                    <a:pt x="0" y="7"/>
                    <a:pt x="0" y="5"/>
                  </a:cubicBezTo>
                  <a:cubicBezTo>
                    <a:pt x="0" y="2"/>
                    <a:pt x="2" y="0"/>
                    <a:pt x="4" y="0"/>
                  </a:cubicBezTo>
                  <a:cubicBezTo>
                    <a:pt x="18" y="0"/>
                    <a:pt x="18" y="0"/>
                    <a:pt x="18" y="0"/>
                  </a:cubicBezTo>
                  <a:cubicBezTo>
                    <a:pt x="21" y="0"/>
                    <a:pt x="22" y="2"/>
                    <a:pt x="22" y="5"/>
                  </a:cubicBezTo>
                  <a:cubicBezTo>
                    <a:pt x="22" y="7"/>
                    <a:pt x="21" y="9"/>
                    <a:pt x="18" y="9"/>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4" name="Freeform 62"/>
            <p:cNvSpPr>
              <a:spLocks/>
            </p:cNvSpPr>
            <p:nvPr/>
          </p:nvSpPr>
          <p:spPr bwMode="auto">
            <a:xfrm>
              <a:off x="544118" y="1938963"/>
              <a:ext cx="64321" cy="44424"/>
            </a:xfrm>
            <a:custGeom>
              <a:avLst/>
              <a:gdLst>
                <a:gd name="T0" fmla="*/ 18 w 23"/>
                <a:gd name="T1" fmla="*/ 16 h 16"/>
                <a:gd name="T2" fmla="*/ 15 w 23"/>
                <a:gd name="T3" fmla="*/ 16 h 16"/>
                <a:gd name="T4" fmla="*/ 3 w 23"/>
                <a:gd name="T5" fmla="*/ 9 h 16"/>
                <a:gd name="T6" fmla="*/ 2 w 23"/>
                <a:gd name="T7" fmla="*/ 3 h 16"/>
                <a:gd name="T8" fmla="*/ 8 w 23"/>
                <a:gd name="T9" fmla="*/ 1 h 16"/>
                <a:gd name="T10" fmla="*/ 20 w 23"/>
                <a:gd name="T11" fmla="*/ 8 h 16"/>
                <a:gd name="T12" fmla="*/ 21 w 23"/>
                <a:gd name="T13" fmla="*/ 14 h 16"/>
                <a:gd name="T14" fmla="*/ 18 w 23"/>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 h="16">
                  <a:moveTo>
                    <a:pt x="18" y="16"/>
                  </a:moveTo>
                  <a:cubicBezTo>
                    <a:pt x="17" y="16"/>
                    <a:pt x="16" y="16"/>
                    <a:pt x="15" y="16"/>
                  </a:cubicBezTo>
                  <a:cubicBezTo>
                    <a:pt x="3" y="9"/>
                    <a:pt x="3" y="9"/>
                    <a:pt x="3" y="9"/>
                  </a:cubicBezTo>
                  <a:cubicBezTo>
                    <a:pt x="1" y="7"/>
                    <a:pt x="0" y="5"/>
                    <a:pt x="2" y="3"/>
                  </a:cubicBezTo>
                  <a:cubicBezTo>
                    <a:pt x="3" y="1"/>
                    <a:pt x="5" y="0"/>
                    <a:pt x="8" y="1"/>
                  </a:cubicBezTo>
                  <a:cubicBezTo>
                    <a:pt x="20" y="8"/>
                    <a:pt x="20" y="8"/>
                    <a:pt x="20" y="8"/>
                  </a:cubicBezTo>
                  <a:cubicBezTo>
                    <a:pt x="22" y="9"/>
                    <a:pt x="23" y="12"/>
                    <a:pt x="21" y="14"/>
                  </a:cubicBezTo>
                  <a:cubicBezTo>
                    <a:pt x="21" y="15"/>
                    <a:pt x="19" y="16"/>
                    <a:pt x="18"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5" name="Freeform 63"/>
            <p:cNvSpPr>
              <a:spLocks/>
            </p:cNvSpPr>
            <p:nvPr/>
          </p:nvSpPr>
          <p:spPr bwMode="auto">
            <a:xfrm>
              <a:off x="572185" y="1860637"/>
              <a:ext cx="63152" cy="22212"/>
            </a:xfrm>
            <a:custGeom>
              <a:avLst/>
              <a:gdLst>
                <a:gd name="T0" fmla="*/ 18 w 23"/>
                <a:gd name="T1" fmla="*/ 8 h 8"/>
                <a:gd name="T2" fmla="*/ 4 w 23"/>
                <a:gd name="T3" fmla="*/ 8 h 8"/>
                <a:gd name="T4" fmla="*/ 0 w 23"/>
                <a:gd name="T5" fmla="*/ 4 h 8"/>
                <a:gd name="T6" fmla="*/ 4 w 23"/>
                <a:gd name="T7" fmla="*/ 0 h 8"/>
                <a:gd name="T8" fmla="*/ 18 w 23"/>
                <a:gd name="T9" fmla="*/ 0 h 8"/>
                <a:gd name="T10" fmla="*/ 23 w 23"/>
                <a:gd name="T11" fmla="*/ 4 h 8"/>
                <a:gd name="T12" fmla="*/ 18 w 2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3" h="8">
                  <a:moveTo>
                    <a:pt x="18" y="8"/>
                  </a:moveTo>
                  <a:cubicBezTo>
                    <a:pt x="4" y="8"/>
                    <a:pt x="4" y="8"/>
                    <a:pt x="4" y="8"/>
                  </a:cubicBezTo>
                  <a:cubicBezTo>
                    <a:pt x="2" y="8"/>
                    <a:pt x="0" y="7"/>
                    <a:pt x="0" y="4"/>
                  </a:cubicBezTo>
                  <a:cubicBezTo>
                    <a:pt x="0" y="2"/>
                    <a:pt x="2" y="0"/>
                    <a:pt x="4" y="0"/>
                  </a:cubicBezTo>
                  <a:cubicBezTo>
                    <a:pt x="18" y="0"/>
                    <a:pt x="18" y="0"/>
                    <a:pt x="18" y="0"/>
                  </a:cubicBezTo>
                  <a:cubicBezTo>
                    <a:pt x="21" y="0"/>
                    <a:pt x="23" y="2"/>
                    <a:pt x="23" y="4"/>
                  </a:cubicBezTo>
                  <a:cubicBezTo>
                    <a:pt x="23" y="7"/>
                    <a:pt x="21" y="8"/>
                    <a:pt x="18"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6" name="Freeform 64"/>
            <p:cNvSpPr>
              <a:spLocks/>
            </p:cNvSpPr>
            <p:nvPr/>
          </p:nvSpPr>
          <p:spPr bwMode="auto">
            <a:xfrm>
              <a:off x="552305" y="1758928"/>
              <a:ext cx="60813" cy="44424"/>
            </a:xfrm>
            <a:custGeom>
              <a:avLst/>
              <a:gdLst>
                <a:gd name="T0" fmla="*/ 5 w 22"/>
                <a:gd name="T1" fmla="*/ 16 h 16"/>
                <a:gd name="T2" fmla="*/ 1 w 22"/>
                <a:gd name="T3" fmla="*/ 14 h 16"/>
                <a:gd name="T4" fmla="*/ 2 w 22"/>
                <a:gd name="T5" fmla="*/ 8 h 16"/>
                <a:gd name="T6" fmla="*/ 15 w 22"/>
                <a:gd name="T7" fmla="*/ 1 h 16"/>
                <a:gd name="T8" fmla="*/ 21 w 22"/>
                <a:gd name="T9" fmla="*/ 2 h 16"/>
                <a:gd name="T10" fmla="*/ 19 w 22"/>
                <a:gd name="T11" fmla="*/ 8 h 16"/>
                <a:gd name="T12" fmla="*/ 7 w 22"/>
                <a:gd name="T13" fmla="*/ 16 h 16"/>
                <a:gd name="T14" fmla="*/ 5 w 22"/>
                <a:gd name="T15" fmla="*/ 16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16">
                  <a:moveTo>
                    <a:pt x="5" y="16"/>
                  </a:moveTo>
                  <a:cubicBezTo>
                    <a:pt x="3" y="16"/>
                    <a:pt x="2" y="15"/>
                    <a:pt x="1" y="14"/>
                  </a:cubicBezTo>
                  <a:cubicBezTo>
                    <a:pt x="0" y="12"/>
                    <a:pt x="0" y="9"/>
                    <a:pt x="2" y="8"/>
                  </a:cubicBezTo>
                  <a:cubicBezTo>
                    <a:pt x="15" y="1"/>
                    <a:pt x="15" y="1"/>
                    <a:pt x="15" y="1"/>
                  </a:cubicBezTo>
                  <a:cubicBezTo>
                    <a:pt x="17" y="0"/>
                    <a:pt x="19" y="0"/>
                    <a:pt x="21" y="2"/>
                  </a:cubicBezTo>
                  <a:cubicBezTo>
                    <a:pt x="22" y="5"/>
                    <a:pt x="21" y="7"/>
                    <a:pt x="19" y="8"/>
                  </a:cubicBezTo>
                  <a:cubicBezTo>
                    <a:pt x="7" y="16"/>
                    <a:pt x="7" y="16"/>
                    <a:pt x="7" y="16"/>
                  </a:cubicBezTo>
                  <a:cubicBezTo>
                    <a:pt x="6" y="16"/>
                    <a:pt x="5" y="16"/>
                    <a:pt x="5" y="16"/>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87" name="Freeform 65"/>
            <p:cNvSpPr>
              <a:spLocks/>
            </p:cNvSpPr>
            <p:nvPr/>
          </p:nvSpPr>
          <p:spPr bwMode="auto">
            <a:xfrm>
              <a:off x="495001" y="1681772"/>
              <a:ext cx="46779" cy="60791"/>
            </a:xfrm>
            <a:custGeom>
              <a:avLst/>
              <a:gdLst>
                <a:gd name="T0" fmla="*/ 5 w 17"/>
                <a:gd name="T1" fmla="*/ 22 h 22"/>
                <a:gd name="T2" fmla="*/ 3 w 17"/>
                <a:gd name="T3" fmla="*/ 21 h 22"/>
                <a:gd name="T4" fmla="*/ 1 w 17"/>
                <a:gd name="T5" fmla="*/ 15 h 22"/>
                <a:gd name="T6" fmla="*/ 8 w 17"/>
                <a:gd name="T7" fmla="*/ 3 h 22"/>
                <a:gd name="T8" fmla="*/ 14 w 17"/>
                <a:gd name="T9" fmla="*/ 2 h 22"/>
                <a:gd name="T10" fmla="*/ 16 w 17"/>
                <a:gd name="T11" fmla="*/ 8 h 22"/>
                <a:gd name="T12" fmla="*/ 9 w 17"/>
                <a:gd name="T13" fmla="*/ 20 h 22"/>
                <a:gd name="T14" fmla="*/ 5 w 17"/>
                <a:gd name="T15" fmla="*/ 22 h 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22">
                  <a:moveTo>
                    <a:pt x="5" y="22"/>
                  </a:moveTo>
                  <a:cubicBezTo>
                    <a:pt x="4" y="22"/>
                    <a:pt x="4" y="22"/>
                    <a:pt x="3" y="21"/>
                  </a:cubicBezTo>
                  <a:cubicBezTo>
                    <a:pt x="1" y="20"/>
                    <a:pt x="0" y="18"/>
                    <a:pt x="1" y="15"/>
                  </a:cubicBezTo>
                  <a:cubicBezTo>
                    <a:pt x="8" y="3"/>
                    <a:pt x="8" y="3"/>
                    <a:pt x="8" y="3"/>
                  </a:cubicBezTo>
                  <a:cubicBezTo>
                    <a:pt x="10" y="1"/>
                    <a:pt x="12" y="0"/>
                    <a:pt x="14" y="2"/>
                  </a:cubicBezTo>
                  <a:cubicBezTo>
                    <a:pt x="17" y="3"/>
                    <a:pt x="17" y="5"/>
                    <a:pt x="16" y="8"/>
                  </a:cubicBezTo>
                  <a:cubicBezTo>
                    <a:pt x="9" y="20"/>
                    <a:pt x="9" y="20"/>
                    <a:pt x="9" y="20"/>
                  </a:cubicBezTo>
                  <a:cubicBezTo>
                    <a:pt x="8" y="21"/>
                    <a:pt x="7" y="22"/>
                    <a:pt x="5" y="2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188" name="组合 187"/>
          <p:cNvGrpSpPr/>
          <p:nvPr/>
        </p:nvGrpSpPr>
        <p:grpSpPr>
          <a:xfrm>
            <a:off x="4279682" y="4936280"/>
            <a:ext cx="495859" cy="502693"/>
            <a:chOff x="112581" y="2716334"/>
            <a:chExt cx="495859" cy="502693"/>
          </a:xfrm>
          <a:solidFill>
            <a:schemeClr val="bg1"/>
          </a:solidFill>
        </p:grpSpPr>
        <p:sp>
          <p:nvSpPr>
            <p:cNvPr id="189" name="Freeform 83"/>
            <p:cNvSpPr>
              <a:spLocks noEditPoints="1"/>
            </p:cNvSpPr>
            <p:nvPr/>
          </p:nvSpPr>
          <p:spPr bwMode="auto">
            <a:xfrm>
              <a:off x="138310" y="2735039"/>
              <a:ext cx="444401" cy="232642"/>
            </a:xfrm>
            <a:custGeom>
              <a:avLst/>
              <a:gdLst>
                <a:gd name="T0" fmla="*/ 380 w 380"/>
                <a:gd name="T1" fmla="*/ 199 h 199"/>
                <a:gd name="T2" fmla="*/ 0 w 380"/>
                <a:gd name="T3" fmla="*/ 199 h 199"/>
                <a:gd name="T4" fmla="*/ 0 w 380"/>
                <a:gd name="T5" fmla="*/ 0 h 199"/>
                <a:gd name="T6" fmla="*/ 380 w 380"/>
                <a:gd name="T7" fmla="*/ 0 h 199"/>
                <a:gd name="T8" fmla="*/ 380 w 380"/>
                <a:gd name="T9" fmla="*/ 199 h 199"/>
                <a:gd name="T10" fmla="*/ 380 w 380"/>
                <a:gd name="T11" fmla="*/ 199 h 199"/>
                <a:gd name="T12" fmla="*/ 14 w 380"/>
                <a:gd name="T13" fmla="*/ 187 h 199"/>
                <a:gd name="T14" fmla="*/ 369 w 380"/>
                <a:gd name="T15" fmla="*/ 187 h 199"/>
                <a:gd name="T16" fmla="*/ 369 w 380"/>
                <a:gd name="T17" fmla="*/ 12 h 199"/>
                <a:gd name="T18" fmla="*/ 14 w 380"/>
                <a:gd name="T19" fmla="*/ 12 h 199"/>
                <a:gd name="T20" fmla="*/ 14 w 380"/>
                <a:gd name="T21" fmla="*/ 187 h 199"/>
                <a:gd name="T22" fmla="*/ 14 w 380"/>
                <a:gd name="T23" fmla="*/ 18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0" h="199">
                  <a:moveTo>
                    <a:pt x="380" y="199"/>
                  </a:moveTo>
                  <a:lnTo>
                    <a:pt x="0" y="199"/>
                  </a:lnTo>
                  <a:lnTo>
                    <a:pt x="0" y="0"/>
                  </a:lnTo>
                  <a:lnTo>
                    <a:pt x="380" y="0"/>
                  </a:lnTo>
                  <a:lnTo>
                    <a:pt x="380" y="199"/>
                  </a:lnTo>
                  <a:lnTo>
                    <a:pt x="380" y="199"/>
                  </a:lnTo>
                  <a:close/>
                  <a:moveTo>
                    <a:pt x="14" y="187"/>
                  </a:moveTo>
                  <a:lnTo>
                    <a:pt x="369" y="187"/>
                  </a:lnTo>
                  <a:lnTo>
                    <a:pt x="369" y="12"/>
                  </a:lnTo>
                  <a:lnTo>
                    <a:pt x="14" y="12"/>
                  </a:lnTo>
                  <a:lnTo>
                    <a:pt x="14" y="187"/>
                  </a:lnTo>
                  <a:lnTo>
                    <a:pt x="14" y="187"/>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0" name="Rectangle 84"/>
            <p:cNvSpPr>
              <a:spLocks noChangeArrowheads="1"/>
            </p:cNvSpPr>
            <p:nvPr/>
          </p:nvSpPr>
          <p:spPr bwMode="auto">
            <a:xfrm>
              <a:off x="112581" y="2716334"/>
              <a:ext cx="495859"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1" name="Freeform 85"/>
            <p:cNvSpPr>
              <a:spLocks noEditPoints="1"/>
            </p:cNvSpPr>
            <p:nvPr/>
          </p:nvSpPr>
          <p:spPr bwMode="auto">
            <a:xfrm>
              <a:off x="306715" y="2837916"/>
              <a:ext cx="254946" cy="198739"/>
            </a:xfrm>
            <a:custGeom>
              <a:avLst/>
              <a:gdLst>
                <a:gd name="T0" fmla="*/ 91 w 92"/>
                <a:gd name="T1" fmla="*/ 40 h 72"/>
                <a:gd name="T2" fmla="*/ 91 w 92"/>
                <a:gd name="T3" fmla="*/ 40 h 72"/>
                <a:gd name="T4" fmla="*/ 91 w 92"/>
                <a:gd name="T5" fmla="*/ 40 h 72"/>
                <a:gd name="T6" fmla="*/ 91 w 92"/>
                <a:gd name="T7" fmla="*/ 40 h 72"/>
                <a:gd name="T8" fmla="*/ 90 w 92"/>
                <a:gd name="T9" fmla="*/ 40 h 72"/>
                <a:gd name="T10" fmla="*/ 89 w 92"/>
                <a:gd name="T11" fmla="*/ 37 h 72"/>
                <a:gd name="T12" fmla="*/ 75 w 92"/>
                <a:gd name="T13" fmla="*/ 17 h 72"/>
                <a:gd name="T14" fmla="*/ 71 w 92"/>
                <a:gd name="T15" fmla="*/ 14 h 72"/>
                <a:gd name="T16" fmla="*/ 65 w 92"/>
                <a:gd name="T17" fmla="*/ 14 h 72"/>
                <a:gd name="T18" fmla="*/ 65 w 92"/>
                <a:gd name="T19" fmla="*/ 14 h 72"/>
                <a:gd name="T20" fmla="*/ 70 w 92"/>
                <a:gd name="T21" fmla="*/ 18 h 72"/>
                <a:gd name="T22" fmla="*/ 64 w 92"/>
                <a:gd name="T23" fmla="*/ 21 h 72"/>
                <a:gd name="T24" fmla="*/ 67 w 92"/>
                <a:gd name="T25" fmla="*/ 25 h 72"/>
                <a:gd name="T26" fmla="*/ 57 w 92"/>
                <a:gd name="T27" fmla="*/ 49 h 72"/>
                <a:gd name="T28" fmla="*/ 57 w 92"/>
                <a:gd name="T29" fmla="*/ 49 h 72"/>
                <a:gd name="T30" fmla="*/ 57 w 92"/>
                <a:gd name="T31" fmla="*/ 49 h 72"/>
                <a:gd name="T32" fmla="*/ 57 w 92"/>
                <a:gd name="T33" fmla="*/ 49 h 72"/>
                <a:gd name="T34" fmla="*/ 57 w 92"/>
                <a:gd name="T35" fmla="*/ 49 h 72"/>
                <a:gd name="T36" fmla="*/ 46 w 92"/>
                <a:gd name="T37" fmla="*/ 26 h 72"/>
                <a:gd name="T38" fmla="*/ 48 w 92"/>
                <a:gd name="T39" fmla="*/ 21 h 72"/>
                <a:gd name="T40" fmla="*/ 43 w 92"/>
                <a:gd name="T41" fmla="*/ 19 h 72"/>
                <a:gd name="T42" fmla="*/ 47 w 92"/>
                <a:gd name="T43" fmla="*/ 15 h 72"/>
                <a:gd name="T44" fmla="*/ 47 w 92"/>
                <a:gd name="T45" fmla="*/ 15 h 72"/>
                <a:gd name="T46" fmla="*/ 42 w 92"/>
                <a:gd name="T47" fmla="*/ 15 h 72"/>
                <a:gd name="T48" fmla="*/ 29 w 92"/>
                <a:gd name="T49" fmla="*/ 14 h 72"/>
                <a:gd name="T50" fmla="*/ 26 w 92"/>
                <a:gd name="T51" fmla="*/ 12 h 72"/>
                <a:gd name="T52" fmla="*/ 8 w 92"/>
                <a:gd name="T53" fmla="*/ 0 h 72"/>
                <a:gd name="T54" fmla="*/ 0 w 92"/>
                <a:gd name="T55" fmla="*/ 12 h 72"/>
                <a:gd name="T56" fmla="*/ 19 w 92"/>
                <a:gd name="T57" fmla="*/ 23 h 72"/>
                <a:gd name="T58" fmla="*/ 38 w 92"/>
                <a:gd name="T59" fmla="*/ 27 h 72"/>
                <a:gd name="T60" fmla="*/ 38 w 92"/>
                <a:gd name="T61" fmla="*/ 72 h 72"/>
                <a:gd name="T62" fmla="*/ 38 w 92"/>
                <a:gd name="T63" fmla="*/ 72 h 72"/>
                <a:gd name="T64" fmla="*/ 78 w 92"/>
                <a:gd name="T65" fmla="*/ 71 h 72"/>
                <a:gd name="T66" fmla="*/ 78 w 92"/>
                <a:gd name="T67" fmla="*/ 70 h 72"/>
                <a:gd name="T68" fmla="*/ 78 w 92"/>
                <a:gd name="T69" fmla="*/ 63 h 72"/>
                <a:gd name="T70" fmla="*/ 82 w 92"/>
                <a:gd name="T71" fmla="*/ 66 h 72"/>
                <a:gd name="T72" fmla="*/ 91 w 92"/>
                <a:gd name="T73" fmla="*/ 48 h 72"/>
                <a:gd name="T74" fmla="*/ 91 w 92"/>
                <a:gd name="T75" fmla="*/ 47 h 72"/>
                <a:gd name="T76" fmla="*/ 91 w 92"/>
                <a:gd name="T77" fmla="*/ 47 h 72"/>
                <a:gd name="T78" fmla="*/ 91 w 92"/>
                <a:gd name="T79" fmla="*/ 40 h 72"/>
                <a:gd name="T80" fmla="*/ 77 w 92"/>
                <a:gd name="T81" fmla="*/ 45 h 72"/>
                <a:gd name="T82" fmla="*/ 77 w 92"/>
                <a:gd name="T83" fmla="*/ 43 h 72"/>
                <a:gd name="T84" fmla="*/ 77 w 92"/>
                <a:gd name="T85" fmla="*/ 44 h 72"/>
                <a:gd name="T86" fmla="*/ 77 w 92"/>
                <a:gd name="T87" fmla="*/ 45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2" name="Rectangle 86"/>
            <p:cNvSpPr>
              <a:spLocks noChangeArrowheads="1"/>
            </p:cNvSpPr>
            <p:nvPr/>
          </p:nvSpPr>
          <p:spPr bwMode="auto">
            <a:xfrm>
              <a:off x="464594" y="2973526"/>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3" name="Freeform 87"/>
            <p:cNvSpPr>
              <a:spLocks/>
            </p:cNvSpPr>
            <p:nvPr/>
          </p:nvSpPr>
          <p:spPr bwMode="auto">
            <a:xfrm>
              <a:off x="452899" y="2876494"/>
              <a:ext cx="19882" cy="22212"/>
            </a:xfrm>
            <a:custGeom>
              <a:avLst/>
              <a:gdLst>
                <a:gd name="T0" fmla="*/ 3 w 17"/>
                <a:gd name="T1" fmla="*/ 0 h 19"/>
                <a:gd name="T2" fmla="*/ 0 w 17"/>
                <a:gd name="T3" fmla="*/ 12 h 19"/>
                <a:gd name="T4" fmla="*/ 7 w 17"/>
                <a:gd name="T5" fmla="*/ 19 h 19"/>
                <a:gd name="T6" fmla="*/ 17 w 17"/>
                <a:gd name="T7" fmla="*/ 12 h 19"/>
                <a:gd name="T8" fmla="*/ 12 w 17"/>
                <a:gd name="T9" fmla="*/ 0 h 19"/>
                <a:gd name="T10" fmla="*/ 3 w 17"/>
                <a:gd name="T11" fmla="*/ 0 h 19"/>
              </a:gdLst>
              <a:ahLst/>
              <a:cxnLst>
                <a:cxn ang="0">
                  <a:pos x="T0" y="T1"/>
                </a:cxn>
                <a:cxn ang="0">
                  <a:pos x="T2" y="T3"/>
                </a:cxn>
                <a:cxn ang="0">
                  <a:pos x="T4" y="T5"/>
                </a:cxn>
                <a:cxn ang="0">
                  <a:pos x="T6" y="T7"/>
                </a:cxn>
                <a:cxn ang="0">
                  <a:pos x="T8" y="T9"/>
                </a:cxn>
                <a:cxn ang="0">
                  <a:pos x="T10" y="T11"/>
                </a:cxn>
              </a:cxnLst>
              <a:rect l="0" t="0" r="r" b="b"/>
              <a:pathLst>
                <a:path w="17" h="19">
                  <a:moveTo>
                    <a:pt x="3" y="0"/>
                  </a:moveTo>
                  <a:lnTo>
                    <a:pt x="0" y="12"/>
                  </a:lnTo>
                  <a:lnTo>
                    <a:pt x="7" y="19"/>
                  </a:lnTo>
                  <a:lnTo>
                    <a:pt x="17" y="12"/>
                  </a:lnTo>
                  <a:lnTo>
                    <a:pt x="12"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4" name="Freeform 88"/>
            <p:cNvSpPr>
              <a:spLocks/>
            </p:cNvSpPr>
            <p:nvPr/>
          </p:nvSpPr>
          <p:spPr bwMode="auto">
            <a:xfrm>
              <a:off x="452899" y="2890523"/>
              <a:ext cx="22220" cy="91186"/>
            </a:xfrm>
            <a:custGeom>
              <a:avLst/>
              <a:gdLst>
                <a:gd name="T0" fmla="*/ 3 w 19"/>
                <a:gd name="T1" fmla="*/ 0 h 78"/>
                <a:gd name="T2" fmla="*/ 0 w 19"/>
                <a:gd name="T3" fmla="*/ 71 h 78"/>
                <a:gd name="T4" fmla="*/ 10 w 19"/>
                <a:gd name="T5" fmla="*/ 78 h 78"/>
                <a:gd name="T6" fmla="*/ 19 w 19"/>
                <a:gd name="T7" fmla="*/ 71 h 78"/>
                <a:gd name="T8" fmla="*/ 15 w 19"/>
                <a:gd name="T9" fmla="*/ 0 h 78"/>
                <a:gd name="T10" fmla="*/ 3 w 19"/>
                <a:gd name="T11" fmla="*/ 0 h 78"/>
              </a:gdLst>
              <a:ahLst/>
              <a:cxnLst>
                <a:cxn ang="0">
                  <a:pos x="T0" y="T1"/>
                </a:cxn>
                <a:cxn ang="0">
                  <a:pos x="T2" y="T3"/>
                </a:cxn>
                <a:cxn ang="0">
                  <a:pos x="T4" y="T5"/>
                </a:cxn>
                <a:cxn ang="0">
                  <a:pos x="T6" y="T7"/>
                </a:cxn>
                <a:cxn ang="0">
                  <a:pos x="T8" y="T9"/>
                </a:cxn>
                <a:cxn ang="0">
                  <a:pos x="T10" y="T11"/>
                </a:cxn>
              </a:cxnLst>
              <a:rect l="0" t="0" r="r" b="b"/>
              <a:pathLst>
                <a:path w="19" h="78">
                  <a:moveTo>
                    <a:pt x="3" y="0"/>
                  </a:moveTo>
                  <a:lnTo>
                    <a:pt x="0" y="71"/>
                  </a:lnTo>
                  <a:lnTo>
                    <a:pt x="10" y="78"/>
                  </a:lnTo>
                  <a:lnTo>
                    <a:pt x="19" y="71"/>
                  </a:lnTo>
                  <a:lnTo>
                    <a:pt x="15" y="0"/>
                  </a:lnTo>
                  <a:lnTo>
                    <a:pt x="3"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5" name="Freeform 89"/>
            <p:cNvSpPr>
              <a:spLocks/>
            </p:cNvSpPr>
            <p:nvPr/>
          </p:nvSpPr>
          <p:spPr bwMode="auto">
            <a:xfrm>
              <a:off x="430679" y="2789984"/>
              <a:ext cx="70168" cy="80664"/>
            </a:xfrm>
            <a:custGeom>
              <a:avLst/>
              <a:gdLst>
                <a:gd name="T0" fmla="*/ 2 w 25"/>
                <a:gd name="T1" fmla="*/ 11 h 29"/>
                <a:gd name="T2" fmla="*/ 8 w 25"/>
                <a:gd name="T3" fmla="*/ 27 h 29"/>
                <a:gd name="T4" fmla="*/ 23 w 25"/>
                <a:gd name="T5" fmla="*/ 18 h 29"/>
                <a:gd name="T6" fmla="*/ 17 w 25"/>
                <a:gd name="T7" fmla="*/ 2 h 29"/>
                <a:gd name="T8" fmla="*/ 2 w 25"/>
                <a:gd name="T9" fmla="*/ 11 h 29"/>
              </a:gdLst>
              <a:ahLst/>
              <a:cxnLst>
                <a:cxn ang="0">
                  <a:pos x="T0" y="T1"/>
                </a:cxn>
                <a:cxn ang="0">
                  <a:pos x="T2" y="T3"/>
                </a:cxn>
                <a:cxn ang="0">
                  <a:pos x="T4" y="T5"/>
                </a:cxn>
                <a:cxn ang="0">
                  <a:pos x="T6" y="T7"/>
                </a:cxn>
                <a:cxn ang="0">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6" name="Oval 90"/>
            <p:cNvSpPr>
              <a:spLocks noChangeArrowheads="1"/>
            </p:cNvSpPr>
            <p:nvPr/>
          </p:nvSpPr>
          <p:spPr bwMode="auto">
            <a:xfrm>
              <a:off x="160530" y="3047176"/>
              <a:ext cx="5730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7" name="Freeform 91"/>
            <p:cNvSpPr>
              <a:spLocks/>
            </p:cNvSpPr>
            <p:nvPr/>
          </p:nvSpPr>
          <p:spPr bwMode="auto">
            <a:xfrm>
              <a:off x="124276" y="3125503"/>
              <a:ext cx="129812" cy="93524"/>
            </a:xfrm>
            <a:custGeom>
              <a:avLst/>
              <a:gdLst>
                <a:gd name="T0" fmla="*/ 38 w 47"/>
                <a:gd name="T1" fmla="*/ 2 h 34"/>
                <a:gd name="T2" fmla="*/ 38 w 47"/>
                <a:gd name="T3" fmla="*/ 2 h 34"/>
                <a:gd name="T4" fmla="*/ 9 w 47"/>
                <a:gd name="T5" fmla="*/ 2 h 34"/>
                <a:gd name="T6" fmla="*/ 9 w 47"/>
                <a:gd name="T7" fmla="*/ 2 h 34"/>
                <a:gd name="T8" fmla="*/ 9 w 47"/>
                <a:gd name="T9" fmla="*/ 2 h 34"/>
                <a:gd name="T10" fmla="*/ 2 w 47"/>
                <a:gd name="T11" fmla="*/ 8 h 34"/>
                <a:gd name="T12" fmla="*/ 0 w 47"/>
                <a:gd name="T13" fmla="*/ 34 h 34"/>
                <a:gd name="T14" fmla="*/ 47 w 47"/>
                <a:gd name="T15" fmla="*/ 34 h 34"/>
                <a:gd name="T16" fmla="*/ 45 w 47"/>
                <a:gd name="T17" fmla="*/ 8 h 34"/>
                <a:gd name="T18" fmla="*/ 39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8" name="Oval 92"/>
            <p:cNvSpPr>
              <a:spLocks noChangeArrowheads="1"/>
            </p:cNvSpPr>
            <p:nvPr/>
          </p:nvSpPr>
          <p:spPr bwMode="auto">
            <a:xfrm>
              <a:off x="309053"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199" name="Freeform 93"/>
            <p:cNvSpPr>
              <a:spLocks/>
            </p:cNvSpPr>
            <p:nvPr/>
          </p:nvSpPr>
          <p:spPr bwMode="auto">
            <a:xfrm>
              <a:off x="276308" y="3125503"/>
              <a:ext cx="127473" cy="93524"/>
            </a:xfrm>
            <a:custGeom>
              <a:avLst/>
              <a:gdLst>
                <a:gd name="T0" fmla="*/ 38 w 46"/>
                <a:gd name="T1" fmla="*/ 2 h 34"/>
                <a:gd name="T2" fmla="*/ 37 w 46"/>
                <a:gd name="T3" fmla="*/ 2 h 34"/>
                <a:gd name="T4" fmla="*/ 9 w 46"/>
                <a:gd name="T5" fmla="*/ 2 h 34"/>
                <a:gd name="T6" fmla="*/ 8 w 46"/>
                <a:gd name="T7" fmla="*/ 2 h 34"/>
                <a:gd name="T8" fmla="*/ 8 w 46"/>
                <a:gd name="T9" fmla="*/ 2 h 34"/>
                <a:gd name="T10" fmla="*/ 2 w 46"/>
                <a:gd name="T11" fmla="*/ 8 h 34"/>
                <a:gd name="T12" fmla="*/ 0 w 46"/>
                <a:gd name="T13" fmla="*/ 34 h 34"/>
                <a:gd name="T14" fmla="*/ 46 w 46"/>
                <a:gd name="T15" fmla="*/ 34 h 34"/>
                <a:gd name="T16" fmla="*/ 44 w 46"/>
                <a:gd name="T17" fmla="*/ 8 h 34"/>
                <a:gd name="T18" fmla="*/ 38 w 46"/>
                <a:gd name="T19" fmla="*/ 2 h 34"/>
                <a:gd name="T20" fmla="*/ 38 w 46"/>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0" name="Oval 94"/>
            <p:cNvSpPr>
              <a:spLocks noChangeArrowheads="1"/>
            </p:cNvSpPr>
            <p:nvPr/>
          </p:nvSpPr>
          <p:spPr bwMode="auto">
            <a:xfrm>
              <a:off x="461085" y="3047176"/>
              <a:ext cx="58474" cy="72481"/>
            </a:xfrm>
            <a:prstGeom prst="ellipse">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1" name="Freeform 95"/>
            <p:cNvSpPr>
              <a:spLocks/>
            </p:cNvSpPr>
            <p:nvPr/>
          </p:nvSpPr>
          <p:spPr bwMode="auto">
            <a:xfrm>
              <a:off x="426002" y="3125503"/>
              <a:ext cx="129812" cy="93524"/>
            </a:xfrm>
            <a:custGeom>
              <a:avLst/>
              <a:gdLst>
                <a:gd name="T0" fmla="*/ 38 w 47"/>
                <a:gd name="T1" fmla="*/ 2 h 34"/>
                <a:gd name="T2" fmla="*/ 37 w 47"/>
                <a:gd name="T3" fmla="*/ 2 h 34"/>
                <a:gd name="T4" fmla="*/ 9 w 47"/>
                <a:gd name="T5" fmla="*/ 2 h 34"/>
                <a:gd name="T6" fmla="*/ 8 w 47"/>
                <a:gd name="T7" fmla="*/ 2 h 34"/>
                <a:gd name="T8" fmla="*/ 8 w 47"/>
                <a:gd name="T9" fmla="*/ 2 h 34"/>
                <a:gd name="T10" fmla="*/ 2 w 47"/>
                <a:gd name="T11" fmla="*/ 8 h 34"/>
                <a:gd name="T12" fmla="*/ 0 w 47"/>
                <a:gd name="T13" fmla="*/ 34 h 34"/>
                <a:gd name="T14" fmla="*/ 47 w 47"/>
                <a:gd name="T15" fmla="*/ 34 h 34"/>
                <a:gd name="T16" fmla="*/ 44 w 47"/>
                <a:gd name="T17" fmla="*/ 8 h 34"/>
                <a:gd name="T18" fmla="*/ 38 w 47"/>
                <a:gd name="T19" fmla="*/ 2 h 34"/>
                <a:gd name="T20" fmla="*/ 38 w 47"/>
                <a:gd name="T21" fmla="*/ 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2" name="Rectangle 96"/>
            <p:cNvSpPr>
              <a:spLocks noChangeArrowheads="1"/>
            </p:cNvSpPr>
            <p:nvPr/>
          </p:nvSpPr>
          <p:spPr bwMode="auto">
            <a:xfrm>
              <a:off x="221343" y="2868311"/>
              <a:ext cx="32745" cy="54945"/>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3" name="Rectangle 97"/>
            <p:cNvSpPr>
              <a:spLocks noChangeArrowheads="1"/>
            </p:cNvSpPr>
            <p:nvPr/>
          </p:nvSpPr>
          <p:spPr bwMode="auto">
            <a:xfrm>
              <a:off x="179241" y="2848438"/>
              <a:ext cx="30406" cy="7482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4" name="Rectangle 98"/>
            <p:cNvSpPr>
              <a:spLocks noChangeArrowheads="1"/>
            </p:cNvSpPr>
            <p:nvPr/>
          </p:nvSpPr>
          <p:spPr bwMode="auto">
            <a:xfrm>
              <a:off x="265782" y="2812197"/>
              <a:ext cx="30406" cy="111060"/>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05" name="组合 204"/>
          <p:cNvGrpSpPr/>
          <p:nvPr/>
        </p:nvGrpSpPr>
        <p:grpSpPr>
          <a:xfrm>
            <a:off x="9279882" y="4883760"/>
            <a:ext cx="508721" cy="533088"/>
            <a:chOff x="140649" y="3641210"/>
            <a:chExt cx="508721" cy="533088"/>
          </a:xfrm>
          <a:solidFill>
            <a:schemeClr val="bg1"/>
          </a:solidFill>
        </p:grpSpPr>
        <p:sp>
          <p:nvSpPr>
            <p:cNvPr id="206" name="Freeform 272"/>
            <p:cNvSpPr>
              <a:spLocks noEditPoints="1"/>
            </p:cNvSpPr>
            <p:nvPr/>
          </p:nvSpPr>
          <p:spPr bwMode="auto">
            <a:xfrm>
              <a:off x="140649" y="3872682"/>
              <a:ext cx="406978" cy="246670"/>
            </a:xfrm>
            <a:custGeom>
              <a:avLst/>
              <a:gdLst>
                <a:gd name="T0" fmla="*/ 130 w 147"/>
                <a:gd name="T1" fmla="*/ 17 h 89"/>
                <a:gd name="T2" fmla="*/ 130 w 147"/>
                <a:gd name="T3" fmla="*/ 50 h 89"/>
                <a:gd name="T4" fmla="*/ 107 w 147"/>
                <a:gd name="T5" fmla="*/ 73 h 89"/>
                <a:gd name="T6" fmla="*/ 39 w 147"/>
                <a:gd name="T7" fmla="*/ 73 h 89"/>
                <a:gd name="T8" fmla="*/ 16 w 147"/>
                <a:gd name="T9" fmla="*/ 50 h 89"/>
                <a:gd name="T10" fmla="*/ 16 w 147"/>
                <a:gd name="T11" fmla="*/ 17 h 89"/>
                <a:gd name="T12" fmla="*/ 130 w 147"/>
                <a:gd name="T13" fmla="*/ 17 h 89"/>
                <a:gd name="T14" fmla="*/ 147 w 147"/>
                <a:gd name="T15" fmla="*/ 0 h 89"/>
                <a:gd name="T16" fmla="*/ 0 w 147"/>
                <a:gd name="T17" fmla="*/ 0 h 89"/>
                <a:gd name="T18" fmla="*/ 0 w 147"/>
                <a:gd name="T19" fmla="*/ 50 h 89"/>
                <a:gd name="T20" fmla="*/ 39 w 147"/>
                <a:gd name="T21" fmla="*/ 89 h 89"/>
                <a:gd name="T22" fmla="*/ 107 w 147"/>
                <a:gd name="T23" fmla="*/ 89 h 89"/>
                <a:gd name="T24" fmla="*/ 147 w 147"/>
                <a:gd name="T25" fmla="*/ 50 h 89"/>
                <a:gd name="T26" fmla="*/ 147 w 147"/>
                <a:gd name="T2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7" h="89">
                  <a:moveTo>
                    <a:pt x="130" y="17"/>
                  </a:moveTo>
                  <a:cubicBezTo>
                    <a:pt x="130" y="50"/>
                    <a:pt x="130" y="50"/>
                    <a:pt x="130" y="50"/>
                  </a:cubicBezTo>
                  <a:cubicBezTo>
                    <a:pt x="130" y="62"/>
                    <a:pt x="120" y="73"/>
                    <a:pt x="107" y="73"/>
                  </a:cubicBezTo>
                  <a:cubicBezTo>
                    <a:pt x="39" y="73"/>
                    <a:pt x="39" y="73"/>
                    <a:pt x="39" y="73"/>
                  </a:cubicBezTo>
                  <a:cubicBezTo>
                    <a:pt x="26" y="73"/>
                    <a:pt x="16" y="62"/>
                    <a:pt x="16" y="50"/>
                  </a:cubicBezTo>
                  <a:cubicBezTo>
                    <a:pt x="16" y="17"/>
                    <a:pt x="16" y="17"/>
                    <a:pt x="16" y="17"/>
                  </a:cubicBezTo>
                  <a:cubicBezTo>
                    <a:pt x="130" y="17"/>
                    <a:pt x="130" y="17"/>
                    <a:pt x="130" y="17"/>
                  </a:cubicBezTo>
                  <a:close/>
                  <a:moveTo>
                    <a:pt x="147" y="0"/>
                  </a:moveTo>
                  <a:cubicBezTo>
                    <a:pt x="0" y="0"/>
                    <a:pt x="0" y="0"/>
                    <a:pt x="0" y="0"/>
                  </a:cubicBezTo>
                  <a:cubicBezTo>
                    <a:pt x="0" y="50"/>
                    <a:pt x="0" y="50"/>
                    <a:pt x="0" y="50"/>
                  </a:cubicBezTo>
                  <a:cubicBezTo>
                    <a:pt x="0" y="71"/>
                    <a:pt x="17" y="89"/>
                    <a:pt x="39" y="89"/>
                  </a:cubicBezTo>
                  <a:cubicBezTo>
                    <a:pt x="107" y="89"/>
                    <a:pt x="107" y="89"/>
                    <a:pt x="107" y="89"/>
                  </a:cubicBezTo>
                  <a:cubicBezTo>
                    <a:pt x="129" y="89"/>
                    <a:pt x="147" y="71"/>
                    <a:pt x="147" y="50"/>
                  </a:cubicBezTo>
                  <a:cubicBezTo>
                    <a:pt x="147" y="0"/>
                    <a:pt x="147" y="0"/>
                    <a:pt x="147"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7" name="Freeform 273"/>
            <p:cNvSpPr>
              <a:spLocks/>
            </p:cNvSpPr>
            <p:nvPr/>
          </p:nvSpPr>
          <p:spPr bwMode="auto">
            <a:xfrm>
              <a:off x="140649" y="4135719"/>
              <a:ext cx="406978" cy="38579"/>
            </a:xfrm>
            <a:custGeom>
              <a:avLst/>
              <a:gdLst>
                <a:gd name="T0" fmla="*/ 0 w 147"/>
                <a:gd name="T1" fmla="*/ 0 h 14"/>
                <a:gd name="T2" fmla="*/ 0 w 147"/>
                <a:gd name="T3" fmla="*/ 8 h 14"/>
                <a:gd name="T4" fmla="*/ 39 w 147"/>
                <a:gd name="T5" fmla="*/ 14 h 14"/>
                <a:gd name="T6" fmla="*/ 107 w 147"/>
                <a:gd name="T7" fmla="*/ 14 h 14"/>
                <a:gd name="T8" fmla="*/ 147 w 147"/>
                <a:gd name="T9" fmla="*/ 8 h 14"/>
                <a:gd name="T10" fmla="*/ 147 w 147"/>
                <a:gd name="T11" fmla="*/ 0 h 14"/>
                <a:gd name="T12" fmla="*/ 0 w 147"/>
                <a:gd name="T13" fmla="*/ 0 h 14"/>
              </a:gdLst>
              <a:ahLst/>
              <a:cxnLst>
                <a:cxn ang="0">
                  <a:pos x="T0" y="T1"/>
                </a:cxn>
                <a:cxn ang="0">
                  <a:pos x="T2" y="T3"/>
                </a:cxn>
                <a:cxn ang="0">
                  <a:pos x="T4" y="T5"/>
                </a:cxn>
                <a:cxn ang="0">
                  <a:pos x="T6" y="T7"/>
                </a:cxn>
                <a:cxn ang="0">
                  <a:pos x="T8" y="T9"/>
                </a:cxn>
                <a:cxn ang="0">
                  <a:pos x="T10" y="T11"/>
                </a:cxn>
                <a:cxn ang="0">
                  <a:pos x="T12" y="T13"/>
                </a:cxn>
              </a:cxnLst>
              <a:rect l="0" t="0" r="r" b="b"/>
              <a:pathLst>
                <a:path w="147" h="14">
                  <a:moveTo>
                    <a:pt x="0" y="0"/>
                  </a:moveTo>
                  <a:cubicBezTo>
                    <a:pt x="0" y="8"/>
                    <a:pt x="0" y="8"/>
                    <a:pt x="0" y="8"/>
                  </a:cubicBezTo>
                  <a:cubicBezTo>
                    <a:pt x="0" y="11"/>
                    <a:pt x="17" y="14"/>
                    <a:pt x="39" y="14"/>
                  </a:cubicBezTo>
                  <a:cubicBezTo>
                    <a:pt x="107" y="14"/>
                    <a:pt x="107" y="14"/>
                    <a:pt x="107" y="14"/>
                  </a:cubicBezTo>
                  <a:cubicBezTo>
                    <a:pt x="129" y="14"/>
                    <a:pt x="147" y="11"/>
                    <a:pt x="147" y="8"/>
                  </a:cubicBezTo>
                  <a:cubicBezTo>
                    <a:pt x="147" y="0"/>
                    <a:pt x="147" y="0"/>
                    <a:pt x="147" y="0"/>
                  </a:cubicBez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8" name="Freeform 274"/>
            <p:cNvSpPr>
              <a:spLocks noEditPoints="1"/>
            </p:cNvSpPr>
            <p:nvPr/>
          </p:nvSpPr>
          <p:spPr bwMode="auto">
            <a:xfrm>
              <a:off x="500847" y="3903078"/>
              <a:ext cx="148523" cy="147301"/>
            </a:xfrm>
            <a:custGeom>
              <a:avLst/>
              <a:gdLst>
                <a:gd name="T0" fmla="*/ 27 w 54"/>
                <a:gd name="T1" fmla="*/ 53 h 53"/>
                <a:gd name="T2" fmla="*/ 0 w 54"/>
                <a:gd name="T3" fmla="*/ 27 h 53"/>
                <a:gd name="T4" fmla="*/ 27 w 54"/>
                <a:gd name="T5" fmla="*/ 0 h 53"/>
                <a:gd name="T6" fmla="*/ 54 w 54"/>
                <a:gd name="T7" fmla="*/ 27 h 53"/>
                <a:gd name="T8" fmla="*/ 27 w 54"/>
                <a:gd name="T9" fmla="*/ 53 h 53"/>
                <a:gd name="T10" fmla="*/ 27 w 54"/>
                <a:gd name="T11" fmla="*/ 12 h 53"/>
                <a:gd name="T12" fmla="*/ 13 w 54"/>
                <a:gd name="T13" fmla="*/ 27 h 53"/>
                <a:gd name="T14" fmla="*/ 27 w 54"/>
                <a:gd name="T15" fmla="*/ 41 h 53"/>
                <a:gd name="T16" fmla="*/ 41 w 54"/>
                <a:gd name="T17" fmla="*/ 27 h 53"/>
                <a:gd name="T18" fmla="*/ 27 w 54"/>
                <a:gd name="T19" fmla="*/ 1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3">
                  <a:moveTo>
                    <a:pt x="27" y="53"/>
                  </a:moveTo>
                  <a:cubicBezTo>
                    <a:pt x="12" y="53"/>
                    <a:pt x="0" y="41"/>
                    <a:pt x="0" y="27"/>
                  </a:cubicBezTo>
                  <a:cubicBezTo>
                    <a:pt x="0" y="12"/>
                    <a:pt x="12" y="0"/>
                    <a:pt x="27" y="0"/>
                  </a:cubicBezTo>
                  <a:cubicBezTo>
                    <a:pt x="42" y="0"/>
                    <a:pt x="54" y="12"/>
                    <a:pt x="54" y="27"/>
                  </a:cubicBezTo>
                  <a:cubicBezTo>
                    <a:pt x="54" y="41"/>
                    <a:pt x="42" y="53"/>
                    <a:pt x="27" y="53"/>
                  </a:cubicBezTo>
                  <a:close/>
                  <a:moveTo>
                    <a:pt x="27" y="12"/>
                  </a:moveTo>
                  <a:cubicBezTo>
                    <a:pt x="19" y="12"/>
                    <a:pt x="13" y="19"/>
                    <a:pt x="13" y="27"/>
                  </a:cubicBezTo>
                  <a:cubicBezTo>
                    <a:pt x="13" y="34"/>
                    <a:pt x="19" y="41"/>
                    <a:pt x="27" y="41"/>
                  </a:cubicBezTo>
                  <a:cubicBezTo>
                    <a:pt x="35" y="41"/>
                    <a:pt x="41" y="34"/>
                    <a:pt x="41" y="27"/>
                  </a:cubicBezTo>
                  <a:cubicBezTo>
                    <a:pt x="41" y="19"/>
                    <a:pt x="35" y="12"/>
                    <a:pt x="27"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09" name="Freeform 275"/>
            <p:cNvSpPr>
              <a:spLocks/>
            </p:cNvSpPr>
            <p:nvPr/>
          </p:nvSpPr>
          <p:spPr bwMode="auto">
            <a:xfrm>
              <a:off x="365189" y="3690311"/>
              <a:ext cx="2339" cy="2338"/>
            </a:xfrm>
            <a:custGeom>
              <a:avLst/>
              <a:gdLst>
                <a:gd name="T0" fmla="*/ 0 w 1"/>
                <a:gd name="T1" fmla="*/ 0 h 1"/>
                <a:gd name="T2" fmla="*/ 1 w 1"/>
                <a:gd name="T3" fmla="*/ 1 h 1"/>
                <a:gd name="T4" fmla="*/ 0 w 1"/>
                <a:gd name="T5" fmla="*/ 0 h 1"/>
                <a:gd name="T6" fmla="*/ 0 w 1"/>
                <a:gd name="T7" fmla="*/ 0 h 1"/>
              </a:gdLst>
              <a:ahLst/>
              <a:cxnLst>
                <a:cxn ang="0">
                  <a:pos x="T0" y="T1"/>
                </a:cxn>
                <a:cxn ang="0">
                  <a:pos x="T2" y="T3"/>
                </a:cxn>
                <a:cxn ang="0">
                  <a:pos x="T4" y="T5"/>
                </a:cxn>
                <a:cxn ang="0">
                  <a:pos x="T6" y="T7"/>
                </a:cxn>
              </a:cxnLst>
              <a:rect l="0" t="0" r="r" b="b"/>
              <a:pathLst>
                <a:path w="1" h="1">
                  <a:moveTo>
                    <a:pt x="0" y="0"/>
                  </a:moveTo>
                  <a:cubicBezTo>
                    <a:pt x="1" y="1"/>
                    <a:pt x="1" y="1"/>
                    <a:pt x="1" y="1"/>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0" name="Rectangle 276"/>
            <p:cNvSpPr>
              <a:spLocks noChangeArrowheads="1"/>
            </p:cNvSpPr>
            <p:nvPr/>
          </p:nvSpPr>
          <p:spPr bwMode="auto">
            <a:xfrm>
              <a:off x="367527" y="3692648"/>
              <a:ext cx="116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1" name="Freeform 277"/>
            <p:cNvSpPr>
              <a:spLocks/>
            </p:cNvSpPr>
            <p:nvPr/>
          </p:nvSpPr>
          <p:spPr bwMode="auto">
            <a:xfrm>
              <a:off x="367527" y="3692648"/>
              <a:ext cx="2339" cy="3507"/>
            </a:xfrm>
            <a:custGeom>
              <a:avLst/>
              <a:gdLst>
                <a:gd name="T0" fmla="*/ 1 w 1"/>
                <a:gd name="T1" fmla="*/ 1 h 1"/>
                <a:gd name="T2" fmla="*/ 1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1" y="0"/>
                    <a:pt x="1" y="0"/>
                  </a:cubicBezTo>
                  <a:cubicBezTo>
                    <a:pt x="1" y="0"/>
                    <a:pt x="1" y="0"/>
                    <a:pt x="0" y="0"/>
                  </a:cubicBezTo>
                  <a:lnTo>
                    <a:pt x="1" y="1"/>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2" name="Freeform 278"/>
            <p:cNvSpPr>
              <a:spLocks/>
            </p:cNvSpPr>
            <p:nvPr/>
          </p:nvSpPr>
          <p:spPr bwMode="auto">
            <a:xfrm>
              <a:off x="367527" y="369264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3" name="Freeform 279"/>
            <p:cNvSpPr>
              <a:spLocks/>
            </p:cNvSpPr>
            <p:nvPr/>
          </p:nvSpPr>
          <p:spPr bwMode="auto">
            <a:xfrm>
              <a:off x="365188" y="3684465"/>
              <a:ext cx="24559" cy="19874"/>
            </a:xfrm>
            <a:custGeom>
              <a:avLst/>
              <a:gdLst>
                <a:gd name="T0" fmla="*/ 7 w 9"/>
                <a:gd name="T1" fmla="*/ 5 h 7"/>
                <a:gd name="T2" fmla="*/ 9 w 9"/>
                <a:gd name="T3" fmla="*/ 6 h 7"/>
                <a:gd name="T4" fmla="*/ 5 w 9"/>
                <a:gd name="T5" fmla="*/ 3 h 7"/>
                <a:gd name="T6" fmla="*/ 1 w 9"/>
                <a:gd name="T7" fmla="*/ 1 h 7"/>
                <a:gd name="T8" fmla="*/ 0 w 9"/>
                <a:gd name="T9" fmla="*/ 0 h 7"/>
                <a:gd name="T10" fmla="*/ 1 w 9"/>
                <a:gd name="T11" fmla="*/ 1 h 7"/>
                <a:gd name="T12" fmla="*/ 4 w 9"/>
                <a:gd name="T13" fmla="*/ 2 h 7"/>
                <a:gd name="T14" fmla="*/ 4 w 9"/>
                <a:gd name="T15" fmla="*/ 3 h 7"/>
                <a:gd name="T16" fmla="*/ 6 w 9"/>
                <a:gd name="T17" fmla="*/ 4 h 7"/>
                <a:gd name="T18" fmla="*/ 7 w 9"/>
                <a:gd name="T19"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 h="7">
                  <a:moveTo>
                    <a:pt x="7" y="5"/>
                  </a:moveTo>
                  <a:cubicBezTo>
                    <a:pt x="7" y="5"/>
                    <a:pt x="9" y="7"/>
                    <a:pt x="9" y="6"/>
                  </a:cubicBezTo>
                  <a:cubicBezTo>
                    <a:pt x="7" y="4"/>
                    <a:pt x="7" y="4"/>
                    <a:pt x="5" y="3"/>
                  </a:cubicBezTo>
                  <a:cubicBezTo>
                    <a:pt x="4" y="2"/>
                    <a:pt x="3" y="1"/>
                    <a:pt x="1" y="1"/>
                  </a:cubicBezTo>
                  <a:cubicBezTo>
                    <a:pt x="0" y="0"/>
                    <a:pt x="0" y="0"/>
                    <a:pt x="0" y="0"/>
                  </a:cubicBezTo>
                  <a:cubicBezTo>
                    <a:pt x="1" y="1"/>
                    <a:pt x="1" y="1"/>
                    <a:pt x="1" y="1"/>
                  </a:cubicBezTo>
                  <a:cubicBezTo>
                    <a:pt x="2" y="2"/>
                    <a:pt x="3" y="1"/>
                    <a:pt x="4" y="2"/>
                  </a:cubicBezTo>
                  <a:cubicBezTo>
                    <a:pt x="4" y="2"/>
                    <a:pt x="4" y="3"/>
                    <a:pt x="4" y="3"/>
                  </a:cubicBezTo>
                  <a:cubicBezTo>
                    <a:pt x="5" y="3"/>
                    <a:pt x="6" y="3"/>
                    <a:pt x="6" y="4"/>
                  </a:cubicBezTo>
                  <a:cubicBezTo>
                    <a:pt x="7" y="4"/>
                    <a:pt x="6" y="5"/>
                    <a:pt x="7" y="5"/>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4" name="Freeform 280"/>
            <p:cNvSpPr>
              <a:spLocks/>
            </p:cNvSpPr>
            <p:nvPr/>
          </p:nvSpPr>
          <p:spPr bwMode="auto">
            <a:xfrm>
              <a:off x="345307" y="3679789"/>
              <a:ext cx="8186" cy="4676"/>
            </a:xfrm>
            <a:custGeom>
              <a:avLst/>
              <a:gdLst>
                <a:gd name="T0" fmla="*/ 1 w 3"/>
                <a:gd name="T1" fmla="*/ 1 h 2"/>
                <a:gd name="T2" fmla="*/ 1 w 3"/>
                <a:gd name="T3" fmla="*/ 1 h 2"/>
                <a:gd name="T4" fmla="*/ 3 w 3"/>
                <a:gd name="T5" fmla="*/ 2 h 2"/>
                <a:gd name="T6" fmla="*/ 3 w 3"/>
                <a:gd name="T7" fmla="*/ 2 h 2"/>
                <a:gd name="T8" fmla="*/ 3 w 3"/>
                <a:gd name="T9" fmla="*/ 2 h 2"/>
                <a:gd name="T10" fmla="*/ 1 w 3"/>
                <a:gd name="T11" fmla="*/ 0 h 2"/>
                <a:gd name="T12" fmla="*/ 1 w 3"/>
                <a:gd name="T13" fmla="*/ 1 h 2"/>
              </a:gdLst>
              <a:ahLst/>
              <a:cxnLst>
                <a:cxn ang="0">
                  <a:pos x="T0" y="T1"/>
                </a:cxn>
                <a:cxn ang="0">
                  <a:pos x="T2" y="T3"/>
                </a:cxn>
                <a:cxn ang="0">
                  <a:pos x="T4" y="T5"/>
                </a:cxn>
                <a:cxn ang="0">
                  <a:pos x="T6" y="T7"/>
                </a:cxn>
                <a:cxn ang="0">
                  <a:pos x="T8" y="T9"/>
                </a:cxn>
                <a:cxn ang="0">
                  <a:pos x="T10" y="T11"/>
                </a:cxn>
                <a:cxn ang="0">
                  <a:pos x="T12" y="T13"/>
                </a:cxn>
              </a:cxnLst>
              <a:rect l="0" t="0" r="r" b="b"/>
              <a:pathLst>
                <a:path w="3" h="2">
                  <a:moveTo>
                    <a:pt x="1" y="1"/>
                  </a:moveTo>
                  <a:cubicBezTo>
                    <a:pt x="1" y="1"/>
                    <a:pt x="1" y="1"/>
                    <a:pt x="1" y="1"/>
                  </a:cubicBezTo>
                  <a:cubicBezTo>
                    <a:pt x="2" y="2"/>
                    <a:pt x="3" y="2"/>
                    <a:pt x="3" y="2"/>
                  </a:cubicBezTo>
                  <a:cubicBezTo>
                    <a:pt x="3" y="2"/>
                    <a:pt x="3" y="2"/>
                    <a:pt x="3" y="2"/>
                  </a:cubicBezTo>
                  <a:cubicBezTo>
                    <a:pt x="3" y="1"/>
                    <a:pt x="3" y="1"/>
                    <a:pt x="3" y="2"/>
                  </a:cubicBezTo>
                  <a:cubicBezTo>
                    <a:pt x="2" y="1"/>
                    <a:pt x="2" y="1"/>
                    <a:pt x="1" y="0"/>
                  </a:cubicBezTo>
                  <a:cubicBezTo>
                    <a:pt x="1" y="1"/>
                    <a:pt x="0" y="1"/>
                    <a:pt x="1"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5" name="Rectangle 281"/>
            <p:cNvSpPr>
              <a:spLocks noChangeArrowheads="1"/>
            </p:cNvSpPr>
            <p:nvPr/>
          </p:nvSpPr>
          <p:spPr bwMode="auto">
            <a:xfrm>
              <a:off x="345307" y="3679789"/>
              <a:ext cx="2339"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6" name="Freeform 282"/>
            <p:cNvSpPr>
              <a:spLocks noEditPoints="1"/>
            </p:cNvSpPr>
            <p:nvPr/>
          </p:nvSpPr>
          <p:spPr bwMode="auto">
            <a:xfrm>
              <a:off x="292680" y="3698494"/>
              <a:ext cx="97067" cy="157822"/>
            </a:xfrm>
            <a:custGeom>
              <a:avLst/>
              <a:gdLst>
                <a:gd name="T0" fmla="*/ 34 w 35"/>
                <a:gd name="T1" fmla="*/ 11 h 57"/>
                <a:gd name="T2" fmla="*/ 35 w 35"/>
                <a:gd name="T3" fmla="*/ 9 h 57"/>
                <a:gd name="T4" fmla="*/ 35 w 35"/>
                <a:gd name="T5" fmla="*/ 8 h 57"/>
                <a:gd name="T6" fmla="*/ 35 w 35"/>
                <a:gd name="T7" fmla="*/ 6 h 57"/>
                <a:gd name="T8" fmla="*/ 35 w 35"/>
                <a:gd name="T9" fmla="*/ 5 h 57"/>
                <a:gd name="T10" fmla="*/ 35 w 35"/>
                <a:gd name="T11" fmla="*/ 4 h 57"/>
                <a:gd name="T12" fmla="*/ 35 w 35"/>
                <a:gd name="T13" fmla="*/ 3 h 57"/>
                <a:gd name="T14" fmla="*/ 32 w 35"/>
                <a:gd name="T15" fmla="*/ 0 h 57"/>
                <a:gd name="T16" fmla="*/ 32 w 35"/>
                <a:gd name="T17" fmla="*/ 0 h 57"/>
                <a:gd name="T18" fmla="*/ 32 w 35"/>
                <a:gd name="T19" fmla="*/ 2 h 57"/>
                <a:gd name="T20" fmla="*/ 33 w 35"/>
                <a:gd name="T21" fmla="*/ 2 h 57"/>
                <a:gd name="T22" fmla="*/ 33 w 35"/>
                <a:gd name="T23" fmla="*/ 2 h 57"/>
                <a:gd name="T24" fmla="*/ 32 w 35"/>
                <a:gd name="T25" fmla="*/ 1 h 57"/>
                <a:gd name="T26" fmla="*/ 31 w 35"/>
                <a:gd name="T27" fmla="*/ 0 h 57"/>
                <a:gd name="T28" fmla="*/ 32 w 35"/>
                <a:gd name="T29" fmla="*/ 0 h 57"/>
                <a:gd name="T30" fmla="*/ 31 w 35"/>
                <a:gd name="T31" fmla="*/ 0 h 57"/>
                <a:gd name="T32" fmla="*/ 31 w 35"/>
                <a:gd name="T33" fmla="*/ 1 h 57"/>
                <a:gd name="T34" fmla="*/ 33 w 35"/>
                <a:gd name="T35" fmla="*/ 6 h 57"/>
                <a:gd name="T36" fmla="*/ 33 w 35"/>
                <a:gd name="T37" fmla="*/ 6 h 57"/>
                <a:gd name="T38" fmla="*/ 32 w 35"/>
                <a:gd name="T39" fmla="*/ 7 h 57"/>
                <a:gd name="T40" fmla="*/ 32 w 35"/>
                <a:gd name="T41" fmla="*/ 7 h 57"/>
                <a:gd name="T42" fmla="*/ 32 w 35"/>
                <a:gd name="T43" fmla="*/ 7 h 57"/>
                <a:gd name="T44" fmla="*/ 32 w 35"/>
                <a:gd name="T45" fmla="*/ 7 h 57"/>
                <a:gd name="T46" fmla="*/ 32 w 35"/>
                <a:gd name="T47" fmla="*/ 8 h 57"/>
                <a:gd name="T48" fmla="*/ 32 w 35"/>
                <a:gd name="T49" fmla="*/ 8 h 57"/>
                <a:gd name="T50" fmla="*/ 32 w 35"/>
                <a:gd name="T51" fmla="*/ 8 h 57"/>
                <a:gd name="T52" fmla="*/ 32 w 35"/>
                <a:gd name="T53" fmla="*/ 8 h 57"/>
                <a:gd name="T54" fmla="*/ 32 w 35"/>
                <a:gd name="T55" fmla="*/ 8 h 57"/>
                <a:gd name="T56" fmla="*/ 32 w 35"/>
                <a:gd name="T57" fmla="*/ 7 h 57"/>
                <a:gd name="T58" fmla="*/ 32 w 35"/>
                <a:gd name="T59" fmla="*/ 7 h 57"/>
                <a:gd name="T60" fmla="*/ 31 w 35"/>
                <a:gd name="T61" fmla="*/ 9 h 57"/>
                <a:gd name="T62" fmla="*/ 31 w 35"/>
                <a:gd name="T63" fmla="*/ 9 h 57"/>
                <a:gd name="T64" fmla="*/ 31 w 35"/>
                <a:gd name="T65" fmla="*/ 10 h 57"/>
                <a:gd name="T66" fmla="*/ 31 w 35"/>
                <a:gd name="T67" fmla="*/ 10 h 57"/>
                <a:gd name="T68" fmla="*/ 31 w 35"/>
                <a:gd name="T69" fmla="*/ 10 h 57"/>
                <a:gd name="T70" fmla="*/ 31 w 35"/>
                <a:gd name="T71" fmla="*/ 10 h 57"/>
                <a:gd name="T72" fmla="*/ 30 w 35"/>
                <a:gd name="T73" fmla="*/ 11 h 57"/>
                <a:gd name="T74" fmla="*/ 28 w 35"/>
                <a:gd name="T75" fmla="*/ 13 h 57"/>
                <a:gd name="T76" fmla="*/ 14 w 35"/>
                <a:gd name="T77" fmla="*/ 26 h 57"/>
                <a:gd name="T78" fmla="*/ 6 w 35"/>
                <a:gd name="T79" fmla="*/ 32 h 57"/>
                <a:gd name="T80" fmla="*/ 6 w 35"/>
                <a:gd name="T81" fmla="*/ 51 h 57"/>
                <a:gd name="T82" fmla="*/ 16 w 35"/>
                <a:gd name="T83" fmla="*/ 57 h 57"/>
                <a:gd name="T84" fmla="*/ 20 w 35"/>
                <a:gd name="T85" fmla="*/ 54 h 57"/>
                <a:gd name="T86" fmla="*/ 15 w 35"/>
                <a:gd name="T87" fmla="*/ 49 h 57"/>
                <a:gd name="T88" fmla="*/ 11 w 35"/>
                <a:gd name="T89" fmla="*/ 46 h 57"/>
                <a:gd name="T90" fmla="*/ 11 w 35"/>
                <a:gd name="T91" fmla="*/ 37 h 57"/>
                <a:gd name="T92" fmla="*/ 13 w 35"/>
                <a:gd name="T93" fmla="*/ 35 h 57"/>
                <a:gd name="T94" fmla="*/ 28 w 35"/>
                <a:gd name="T95" fmla="*/ 20 h 57"/>
                <a:gd name="T96" fmla="*/ 31 w 35"/>
                <a:gd name="T97" fmla="*/ 16 h 57"/>
                <a:gd name="T98" fmla="*/ 34 w 35"/>
                <a:gd name="T99" fmla="*/ 13 h 57"/>
                <a:gd name="T100" fmla="*/ 35 w 35"/>
                <a:gd name="T101" fmla="*/ 9 h 57"/>
                <a:gd name="T102" fmla="*/ 34 w 35"/>
                <a:gd name="T103" fmla="*/ 13 h 57"/>
                <a:gd name="T104" fmla="*/ 33 w 35"/>
                <a:gd name="T105" fmla="*/ 11 h 57"/>
                <a:gd name="T106" fmla="*/ 34 w 35"/>
                <a:gd name="T107" fmla="*/ 11 h 57"/>
                <a:gd name="T108" fmla="*/ 28 w 35"/>
                <a:gd name="T109" fmla="*/ 14 h 57"/>
                <a:gd name="T110" fmla="*/ 29 w 35"/>
                <a:gd name="T111" fmla="*/ 13 h 57"/>
                <a:gd name="T112" fmla="*/ 28 w 35"/>
                <a:gd name="T113" fmla="*/ 14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 h="57">
                  <a:moveTo>
                    <a:pt x="34" y="11"/>
                  </a:moveTo>
                  <a:cubicBezTo>
                    <a:pt x="35" y="10"/>
                    <a:pt x="34" y="9"/>
                    <a:pt x="35" y="9"/>
                  </a:cubicBezTo>
                  <a:cubicBezTo>
                    <a:pt x="34" y="8"/>
                    <a:pt x="35" y="8"/>
                    <a:pt x="35" y="8"/>
                  </a:cubicBezTo>
                  <a:cubicBezTo>
                    <a:pt x="35" y="7"/>
                    <a:pt x="34" y="6"/>
                    <a:pt x="35" y="6"/>
                  </a:cubicBezTo>
                  <a:cubicBezTo>
                    <a:pt x="35" y="5"/>
                    <a:pt x="35" y="5"/>
                    <a:pt x="35" y="5"/>
                  </a:cubicBezTo>
                  <a:cubicBezTo>
                    <a:pt x="35" y="4"/>
                    <a:pt x="35" y="4"/>
                    <a:pt x="35" y="4"/>
                  </a:cubicBezTo>
                  <a:cubicBezTo>
                    <a:pt x="35" y="3"/>
                    <a:pt x="35" y="3"/>
                    <a:pt x="35" y="3"/>
                  </a:cubicBezTo>
                  <a:cubicBezTo>
                    <a:pt x="34" y="2"/>
                    <a:pt x="33" y="1"/>
                    <a:pt x="32" y="0"/>
                  </a:cubicBezTo>
                  <a:cubicBezTo>
                    <a:pt x="32" y="0"/>
                    <a:pt x="32" y="0"/>
                    <a:pt x="32" y="0"/>
                  </a:cubicBezTo>
                  <a:cubicBezTo>
                    <a:pt x="32" y="1"/>
                    <a:pt x="33" y="1"/>
                    <a:pt x="32" y="2"/>
                  </a:cubicBezTo>
                  <a:cubicBezTo>
                    <a:pt x="32" y="2"/>
                    <a:pt x="33" y="2"/>
                    <a:pt x="33" y="2"/>
                  </a:cubicBezTo>
                  <a:cubicBezTo>
                    <a:pt x="33" y="2"/>
                    <a:pt x="33" y="2"/>
                    <a:pt x="33" y="2"/>
                  </a:cubicBezTo>
                  <a:cubicBezTo>
                    <a:pt x="32" y="2"/>
                    <a:pt x="32" y="1"/>
                    <a:pt x="32" y="1"/>
                  </a:cubicBezTo>
                  <a:cubicBezTo>
                    <a:pt x="32" y="1"/>
                    <a:pt x="31" y="0"/>
                    <a:pt x="31" y="0"/>
                  </a:cubicBezTo>
                  <a:cubicBezTo>
                    <a:pt x="31" y="0"/>
                    <a:pt x="31" y="0"/>
                    <a:pt x="32" y="0"/>
                  </a:cubicBezTo>
                  <a:cubicBezTo>
                    <a:pt x="31" y="0"/>
                    <a:pt x="31" y="0"/>
                    <a:pt x="31" y="0"/>
                  </a:cubicBezTo>
                  <a:cubicBezTo>
                    <a:pt x="31" y="0"/>
                    <a:pt x="31" y="1"/>
                    <a:pt x="31" y="1"/>
                  </a:cubicBezTo>
                  <a:cubicBezTo>
                    <a:pt x="32" y="3"/>
                    <a:pt x="33" y="4"/>
                    <a:pt x="33" y="6"/>
                  </a:cubicBezTo>
                  <a:cubicBezTo>
                    <a:pt x="33" y="6"/>
                    <a:pt x="33" y="6"/>
                    <a:pt x="33" y="6"/>
                  </a:cubicBezTo>
                  <a:cubicBezTo>
                    <a:pt x="32" y="7"/>
                    <a:pt x="32" y="7"/>
                    <a:pt x="32" y="7"/>
                  </a:cubicBezTo>
                  <a:cubicBezTo>
                    <a:pt x="32" y="7"/>
                    <a:pt x="32" y="7"/>
                    <a:pt x="32" y="7"/>
                  </a:cubicBezTo>
                  <a:cubicBezTo>
                    <a:pt x="32" y="7"/>
                    <a:pt x="32" y="7"/>
                    <a:pt x="32" y="7"/>
                  </a:cubicBezTo>
                  <a:cubicBezTo>
                    <a:pt x="32" y="7"/>
                    <a:pt x="32" y="7"/>
                    <a:pt x="32" y="7"/>
                  </a:cubicBezTo>
                  <a:cubicBezTo>
                    <a:pt x="32" y="8"/>
                    <a:pt x="32" y="8"/>
                    <a:pt x="32" y="8"/>
                  </a:cubicBezTo>
                  <a:cubicBezTo>
                    <a:pt x="32" y="8"/>
                    <a:pt x="32" y="8"/>
                    <a:pt x="32" y="8"/>
                  </a:cubicBezTo>
                  <a:cubicBezTo>
                    <a:pt x="32" y="8"/>
                    <a:pt x="32" y="8"/>
                    <a:pt x="32" y="8"/>
                  </a:cubicBezTo>
                  <a:cubicBezTo>
                    <a:pt x="32" y="8"/>
                    <a:pt x="32" y="8"/>
                    <a:pt x="32" y="8"/>
                  </a:cubicBezTo>
                  <a:cubicBezTo>
                    <a:pt x="32" y="8"/>
                    <a:pt x="32" y="8"/>
                    <a:pt x="32" y="8"/>
                  </a:cubicBezTo>
                  <a:cubicBezTo>
                    <a:pt x="32" y="7"/>
                    <a:pt x="32" y="7"/>
                    <a:pt x="32" y="7"/>
                  </a:cubicBezTo>
                  <a:cubicBezTo>
                    <a:pt x="32" y="7"/>
                    <a:pt x="32" y="7"/>
                    <a:pt x="32" y="7"/>
                  </a:cubicBezTo>
                  <a:cubicBezTo>
                    <a:pt x="32" y="8"/>
                    <a:pt x="32" y="8"/>
                    <a:pt x="31" y="9"/>
                  </a:cubicBezTo>
                  <a:cubicBezTo>
                    <a:pt x="31" y="9"/>
                    <a:pt x="31" y="9"/>
                    <a:pt x="31" y="9"/>
                  </a:cubicBezTo>
                  <a:cubicBezTo>
                    <a:pt x="31" y="10"/>
                    <a:pt x="31" y="10"/>
                    <a:pt x="31" y="10"/>
                  </a:cubicBezTo>
                  <a:cubicBezTo>
                    <a:pt x="31" y="10"/>
                    <a:pt x="31" y="10"/>
                    <a:pt x="31" y="10"/>
                  </a:cubicBezTo>
                  <a:cubicBezTo>
                    <a:pt x="31" y="10"/>
                    <a:pt x="31" y="10"/>
                    <a:pt x="31" y="10"/>
                  </a:cubicBezTo>
                  <a:cubicBezTo>
                    <a:pt x="31" y="10"/>
                    <a:pt x="31" y="10"/>
                    <a:pt x="31" y="10"/>
                  </a:cubicBezTo>
                  <a:cubicBezTo>
                    <a:pt x="30" y="11"/>
                    <a:pt x="30" y="11"/>
                    <a:pt x="30" y="11"/>
                  </a:cubicBezTo>
                  <a:cubicBezTo>
                    <a:pt x="29" y="12"/>
                    <a:pt x="29" y="13"/>
                    <a:pt x="28" y="13"/>
                  </a:cubicBezTo>
                  <a:cubicBezTo>
                    <a:pt x="24" y="18"/>
                    <a:pt x="19" y="21"/>
                    <a:pt x="14" y="26"/>
                  </a:cubicBezTo>
                  <a:cubicBezTo>
                    <a:pt x="12" y="28"/>
                    <a:pt x="9" y="30"/>
                    <a:pt x="6" y="32"/>
                  </a:cubicBezTo>
                  <a:cubicBezTo>
                    <a:pt x="0" y="37"/>
                    <a:pt x="1" y="45"/>
                    <a:pt x="6" y="51"/>
                  </a:cubicBezTo>
                  <a:cubicBezTo>
                    <a:pt x="8" y="53"/>
                    <a:pt x="13" y="56"/>
                    <a:pt x="16" y="57"/>
                  </a:cubicBezTo>
                  <a:cubicBezTo>
                    <a:pt x="21" y="57"/>
                    <a:pt x="20" y="54"/>
                    <a:pt x="20" y="54"/>
                  </a:cubicBezTo>
                  <a:cubicBezTo>
                    <a:pt x="20" y="52"/>
                    <a:pt x="17" y="52"/>
                    <a:pt x="15" y="49"/>
                  </a:cubicBezTo>
                  <a:cubicBezTo>
                    <a:pt x="16" y="51"/>
                    <a:pt x="11" y="49"/>
                    <a:pt x="11" y="46"/>
                  </a:cubicBezTo>
                  <a:cubicBezTo>
                    <a:pt x="12" y="43"/>
                    <a:pt x="9" y="41"/>
                    <a:pt x="11" y="37"/>
                  </a:cubicBezTo>
                  <a:cubicBezTo>
                    <a:pt x="12" y="37"/>
                    <a:pt x="12" y="36"/>
                    <a:pt x="13" y="35"/>
                  </a:cubicBezTo>
                  <a:cubicBezTo>
                    <a:pt x="18" y="31"/>
                    <a:pt x="23" y="26"/>
                    <a:pt x="28" y="20"/>
                  </a:cubicBezTo>
                  <a:cubicBezTo>
                    <a:pt x="30" y="19"/>
                    <a:pt x="30" y="17"/>
                    <a:pt x="31" y="16"/>
                  </a:cubicBezTo>
                  <a:cubicBezTo>
                    <a:pt x="32" y="15"/>
                    <a:pt x="33" y="14"/>
                    <a:pt x="34" y="13"/>
                  </a:cubicBezTo>
                  <a:cubicBezTo>
                    <a:pt x="35" y="12"/>
                    <a:pt x="35" y="10"/>
                    <a:pt x="35" y="9"/>
                  </a:cubicBezTo>
                  <a:cubicBezTo>
                    <a:pt x="35" y="11"/>
                    <a:pt x="34" y="12"/>
                    <a:pt x="34" y="13"/>
                  </a:cubicBezTo>
                  <a:cubicBezTo>
                    <a:pt x="33" y="14"/>
                    <a:pt x="33" y="12"/>
                    <a:pt x="33" y="11"/>
                  </a:cubicBezTo>
                  <a:cubicBezTo>
                    <a:pt x="33" y="11"/>
                    <a:pt x="34" y="11"/>
                    <a:pt x="34" y="11"/>
                  </a:cubicBezTo>
                  <a:close/>
                  <a:moveTo>
                    <a:pt x="28" y="14"/>
                  </a:moveTo>
                  <a:cubicBezTo>
                    <a:pt x="28" y="13"/>
                    <a:pt x="29" y="13"/>
                    <a:pt x="29" y="13"/>
                  </a:cubicBezTo>
                  <a:cubicBezTo>
                    <a:pt x="29" y="13"/>
                    <a:pt x="29" y="14"/>
                    <a:pt x="28" y="14"/>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7" name="Freeform 283"/>
            <p:cNvSpPr>
              <a:spLocks/>
            </p:cNvSpPr>
            <p:nvPr/>
          </p:nvSpPr>
          <p:spPr bwMode="auto">
            <a:xfrm>
              <a:off x="306714" y="3649393"/>
              <a:ext cx="2339" cy="0"/>
            </a:xfrm>
            <a:custGeom>
              <a:avLst/>
              <a:gdLst>
                <a:gd name="T0" fmla="*/ 0 w 1"/>
                <a:gd name="T1" fmla="*/ 1 w 1"/>
                <a:gd name="T2" fmla="*/ 1 w 1"/>
                <a:gd name="T3" fmla="*/ 0 w 1"/>
              </a:gdLst>
              <a:ahLst/>
              <a:cxnLst>
                <a:cxn ang="0">
                  <a:pos x="T0" y="0"/>
                </a:cxn>
                <a:cxn ang="0">
                  <a:pos x="T1" y="0"/>
                </a:cxn>
                <a:cxn ang="0">
                  <a:pos x="T2" y="0"/>
                </a:cxn>
                <a:cxn ang="0">
                  <a:pos x="T3" y="0"/>
                </a:cxn>
              </a:cxnLst>
              <a:rect l="0" t="0" r="r" b="b"/>
              <a:pathLst>
                <a:path w="1">
                  <a:moveTo>
                    <a:pt x="0" y="0"/>
                  </a:moveTo>
                  <a:cubicBezTo>
                    <a:pt x="1" y="0"/>
                    <a:pt x="1" y="0"/>
                    <a:pt x="1" y="0"/>
                  </a:cubicBezTo>
                  <a:cubicBezTo>
                    <a:pt x="1" y="0"/>
                    <a:pt x="1" y="0"/>
                    <a:pt x="1"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8" name="Freeform 284"/>
            <p:cNvSpPr>
              <a:spLocks/>
            </p:cNvSpPr>
            <p:nvPr/>
          </p:nvSpPr>
          <p:spPr bwMode="auto">
            <a:xfrm>
              <a:off x="312562" y="3649393"/>
              <a:ext cx="2339" cy="0"/>
            </a:xfrm>
            <a:custGeom>
              <a:avLst/>
              <a:gdLst>
                <a:gd name="T0" fmla="*/ 0 w 2"/>
                <a:gd name="T1" fmla="*/ 2 w 2"/>
                <a:gd name="T2" fmla="*/ 0 w 2"/>
                <a:gd name="T3" fmla="*/ 0 w 2"/>
              </a:gdLst>
              <a:ahLst/>
              <a:cxnLst>
                <a:cxn ang="0">
                  <a:pos x="T0" y="0"/>
                </a:cxn>
                <a:cxn ang="0">
                  <a:pos x="T1" y="0"/>
                </a:cxn>
                <a:cxn ang="0">
                  <a:pos x="T2" y="0"/>
                </a:cxn>
                <a:cxn ang="0">
                  <a:pos x="T3" y="0"/>
                </a:cxn>
              </a:cxnLst>
              <a:rect l="0" t="0" r="r" b="b"/>
              <a:pathLst>
                <a:path w="2">
                  <a:moveTo>
                    <a:pt x="0" y="0"/>
                  </a:moveTo>
                  <a:lnTo>
                    <a:pt x="2" y="0"/>
                  </a:lnTo>
                  <a:lnTo>
                    <a:pt x="0" y="0"/>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19" name="Freeform 285"/>
            <p:cNvSpPr>
              <a:spLocks/>
            </p:cNvSpPr>
            <p:nvPr/>
          </p:nvSpPr>
          <p:spPr bwMode="auto">
            <a:xfrm>
              <a:off x="314901" y="364939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0" name="Freeform 286"/>
            <p:cNvSpPr>
              <a:spLocks/>
            </p:cNvSpPr>
            <p:nvPr/>
          </p:nvSpPr>
          <p:spPr bwMode="auto">
            <a:xfrm>
              <a:off x="304375" y="3643548"/>
              <a:ext cx="38593" cy="5846"/>
            </a:xfrm>
            <a:custGeom>
              <a:avLst/>
              <a:gdLst>
                <a:gd name="T0" fmla="*/ 5 w 14"/>
                <a:gd name="T1" fmla="*/ 1 h 2"/>
                <a:gd name="T2" fmla="*/ 6 w 14"/>
                <a:gd name="T3" fmla="*/ 1 h 2"/>
                <a:gd name="T4" fmla="*/ 9 w 14"/>
                <a:gd name="T5" fmla="*/ 1 h 2"/>
                <a:gd name="T6" fmla="*/ 10 w 14"/>
                <a:gd name="T7" fmla="*/ 2 h 2"/>
                <a:gd name="T8" fmla="*/ 12 w 14"/>
                <a:gd name="T9" fmla="*/ 2 h 2"/>
                <a:gd name="T10" fmla="*/ 6 w 14"/>
                <a:gd name="T11" fmla="*/ 1 h 2"/>
                <a:gd name="T12" fmla="*/ 1 w 14"/>
                <a:gd name="T13" fmla="*/ 0 h 2"/>
                <a:gd name="T14" fmla="*/ 0 w 14"/>
                <a:gd name="T15" fmla="*/ 0 h 2"/>
                <a:gd name="T16" fmla="*/ 2 w 14"/>
                <a:gd name="T17" fmla="*/ 0 h 2"/>
                <a:gd name="T18" fmla="*/ 5 w 14"/>
                <a:gd name="T19" fmla="*/ 1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2">
                  <a:moveTo>
                    <a:pt x="5" y="1"/>
                  </a:moveTo>
                  <a:cubicBezTo>
                    <a:pt x="5" y="1"/>
                    <a:pt x="5" y="1"/>
                    <a:pt x="6" y="1"/>
                  </a:cubicBezTo>
                  <a:cubicBezTo>
                    <a:pt x="7" y="1"/>
                    <a:pt x="8" y="1"/>
                    <a:pt x="9" y="1"/>
                  </a:cubicBezTo>
                  <a:cubicBezTo>
                    <a:pt x="9" y="1"/>
                    <a:pt x="9" y="2"/>
                    <a:pt x="10" y="2"/>
                  </a:cubicBezTo>
                  <a:cubicBezTo>
                    <a:pt x="11" y="2"/>
                    <a:pt x="14" y="2"/>
                    <a:pt x="12" y="2"/>
                  </a:cubicBezTo>
                  <a:cubicBezTo>
                    <a:pt x="10" y="1"/>
                    <a:pt x="8" y="1"/>
                    <a:pt x="6" y="1"/>
                  </a:cubicBezTo>
                  <a:cubicBezTo>
                    <a:pt x="1" y="0"/>
                    <a:pt x="1" y="0"/>
                    <a:pt x="1" y="0"/>
                  </a:cubicBezTo>
                  <a:cubicBezTo>
                    <a:pt x="0" y="0"/>
                    <a:pt x="0" y="0"/>
                    <a:pt x="0" y="0"/>
                  </a:cubicBezTo>
                  <a:cubicBezTo>
                    <a:pt x="2" y="0"/>
                    <a:pt x="2" y="0"/>
                    <a:pt x="2" y="0"/>
                  </a:cubicBezTo>
                  <a:cubicBezTo>
                    <a:pt x="2" y="1"/>
                    <a:pt x="4" y="0"/>
                    <a:pt x="5"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1" name="Freeform 287"/>
            <p:cNvSpPr>
              <a:spLocks/>
            </p:cNvSpPr>
            <p:nvPr/>
          </p:nvSpPr>
          <p:spPr bwMode="auto">
            <a:xfrm>
              <a:off x="282156" y="3641210"/>
              <a:ext cx="10525" cy="2338"/>
            </a:xfrm>
            <a:custGeom>
              <a:avLst/>
              <a:gdLst>
                <a:gd name="T0" fmla="*/ 3 w 4"/>
                <a:gd name="T1" fmla="*/ 1 h 1"/>
                <a:gd name="T2" fmla="*/ 0 w 4"/>
                <a:gd name="T3" fmla="*/ 0 h 1"/>
                <a:gd name="T4" fmla="*/ 0 w 4"/>
                <a:gd name="T5" fmla="*/ 1 h 1"/>
                <a:gd name="T6" fmla="*/ 1 w 4"/>
                <a:gd name="T7" fmla="*/ 1 h 1"/>
                <a:gd name="T8" fmla="*/ 4 w 4"/>
                <a:gd name="T9" fmla="*/ 1 h 1"/>
                <a:gd name="T10" fmla="*/ 3 w 4"/>
                <a:gd name="T11" fmla="*/ 1 h 1"/>
                <a:gd name="T12" fmla="*/ 3 w 4"/>
                <a:gd name="T13" fmla="*/ 1 h 1"/>
              </a:gdLst>
              <a:ahLst/>
              <a:cxnLst>
                <a:cxn ang="0">
                  <a:pos x="T0" y="T1"/>
                </a:cxn>
                <a:cxn ang="0">
                  <a:pos x="T2" y="T3"/>
                </a:cxn>
                <a:cxn ang="0">
                  <a:pos x="T4" y="T5"/>
                </a:cxn>
                <a:cxn ang="0">
                  <a:pos x="T6" y="T7"/>
                </a:cxn>
                <a:cxn ang="0">
                  <a:pos x="T8" y="T9"/>
                </a:cxn>
                <a:cxn ang="0">
                  <a:pos x="T10" y="T11"/>
                </a:cxn>
                <a:cxn ang="0">
                  <a:pos x="T12" y="T13"/>
                </a:cxn>
              </a:cxnLst>
              <a:rect l="0" t="0" r="r" b="b"/>
              <a:pathLst>
                <a:path w="4" h="1">
                  <a:moveTo>
                    <a:pt x="3" y="1"/>
                  </a:moveTo>
                  <a:cubicBezTo>
                    <a:pt x="2" y="1"/>
                    <a:pt x="1" y="0"/>
                    <a:pt x="0" y="0"/>
                  </a:cubicBezTo>
                  <a:cubicBezTo>
                    <a:pt x="0" y="0"/>
                    <a:pt x="0" y="1"/>
                    <a:pt x="0" y="1"/>
                  </a:cubicBezTo>
                  <a:cubicBezTo>
                    <a:pt x="0" y="1"/>
                    <a:pt x="1" y="1"/>
                    <a:pt x="1" y="1"/>
                  </a:cubicBezTo>
                  <a:cubicBezTo>
                    <a:pt x="1" y="1"/>
                    <a:pt x="3" y="1"/>
                    <a:pt x="4" y="1"/>
                  </a:cubicBezTo>
                  <a:cubicBezTo>
                    <a:pt x="3" y="1"/>
                    <a:pt x="3" y="1"/>
                    <a:pt x="3" y="1"/>
                  </a:cubicBezTo>
                  <a:cubicBezTo>
                    <a:pt x="3" y="1"/>
                    <a:pt x="3" y="1"/>
                    <a:pt x="3" y="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2" name="Rectangle 288"/>
            <p:cNvSpPr>
              <a:spLocks noChangeArrowheads="1"/>
            </p:cNvSpPr>
            <p:nvPr/>
          </p:nvSpPr>
          <p:spPr bwMode="auto">
            <a:xfrm>
              <a:off x="278647" y="3641210"/>
              <a:ext cx="3508" cy="1169"/>
            </a:xfrm>
            <a:prstGeom prst="rect">
              <a:avLst/>
            </a:pr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3" name="Freeform 289"/>
            <p:cNvSpPr>
              <a:spLocks noEditPoints="1"/>
            </p:cNvSpPr>
            <p:nvPr/>
          </p:nvSpPr>
          <p:spPr bwMode="auto">
            <a:xfrm>
              <a:off x="326596" y="3649393"/>
              <a:ext cx="140337" cy="168344"/>
            </a:xfrm>
            <a:custGeom>
              <a:avLst/>
              <a:gdLst>
                <a:gd name="T0" fmla="*/ 33 w 51"/>
                <a:gd name="T1" fmla="*/ 10 h 61"/>
                <a:gd name="T2" fmla="*/ 26 w 51"/>
                <a:gd name="T3" fmla="*/ 7 h 61"/>
                <a:gd name="T4" fmla="*/ 21 w 51"/>
                <a:gd name="T5" fmla="*/ 5 h 61"/>
                <a:gd name="T6" fmla="*/ 16 w 51"/>
                <a:gd name="T7" fmla="*/ 3 h 61"/>
                <a:gd name="T8" fmla="*/ 21 w 51"/>
                <a:gd name="T9" fmla="*/ 5 h 61"/>
                <a:gd name="T10" fmla="*/ 19 w 51"/>
                <a:gd name="T11" fmla="*/ 5 h 61"/>
                <a:gd name="T12" fmla="*/ 18 w 51"/>
                <a:gd name="T13" fmla="*/ 4 h 61"/>
                <a:gd name="T14" fmla="*/ 15 w 51"/>
                <a:gd name="T15" fmla="*/ 3 h 61"/>
                <a:gd name="T16" fmla="*/ 14 w 51"/>
                <a:gd name="T17" fmla="*/ 3 h 61"/>
                <a:gd name="T18" fmla="*/ 11 w 51"/>
                <a:gd name="T19" fmla="*/ 2 h 61"/>
                <a:gd name="T20" fmla="*/ 9 w 51"/>
                <a:gd name="T21" fmla="*/ 2 h 61"/>
                <a:gd name="T22" fmla="*/ 8 w 51"/>
                <a:gd name="T23" fmla="*/ 1 h 61"/>
                <a:gd name="T24" fmla="*/ 7 w 51"/>
                <a:gd name="T25" fmla="*/ 1 h 61"/>
                <a:gd name="T26" fmla="*/ 1 w 51"/>
                <a:gd name="T27" fmla="*/ 0 h 61"/>
                <a:gd name="T28" fmla="*/ 1 w 51"/>
                <a:gd name="T29" fmla="*/ 0 h 61"/>
                <a:gd name="T30" fmla="*/ 4 w 51"/>
                <a:gd name="T31" fmla="*/ 1 h 61"/>
                <a:gd name="T32" fmla="*/ 5 w 51"/>
                <a:gd name="T33" fmla="*/ 1 h 61"/>
                <a:gd name="T34" fmla="*/ 5 w 51"/>
                <a:gd name="T35" fmla="*/ 2 h 61"/>
                <a:gd name="T36" fmla="*/ 2 w 51"/>
                <a:gd name="T37" fmla="*/ 1 h 61"/>
                <a:gd name="T38" fmla="*/ 1 w 51"/>
                <a:gd name="T39" fmla="*/ 1 h 61"/>
                <a:gd name="T40" fmla="*/ 1 w 51"/>
                <a:gd name="T41" fmla="*/ 0 h 61"/>
                <a:gd name="T42" fmla="*/ 0 w 51"/>
                <a:gd name="T43" fmla="*/ 0 h 61"/>
                <a:gd name="T44" fmla="*/ 2 w 51"/>
                <a:gd name="T45" fmla="*/ 1 h 61"/>
                <a:gd name="T46" fmla="*/ 10 w 51"/>
                <a:gd name="T47" fmla="*/ 4 h 61"/>
                <a:gd name="T48" fmla="*/ 11 w 51"/>
                <a:gd name="T49" fmla="*/ 4 h 61"/>
                <a:gd name="T50" fmla="*/ 11 w 51"/>
                <a:gd name="T51" fmla="*/ 4 h 61"/>
                <a:gd name="T52" fmla="*/ 12 w 51"/>
                <a:gd name="T53" fmla="*/ 4 h 61"/>
                <a:gd name="T54" fmla="*/ 13 w 51"/>
                <a:gd name="T55" fmla="*/ 4 h 61"/>
                <a:gd name="T56" fmla="*/ 12 w 51"/>
                <a:gd name="T57" fmla="*/ 4 h 61"/>
                <a:gd name="T58" fmla="*/ 15 w 51"/>
                <a:gd name="T59" fmla="*/ 5 h 61"/>
                <a:gd name="T60" fmla="*/ 15 w 51"/>
                <a:gd name="T61" fmla="*/ 6 h 61"/>
                <a:gd name="T62" fmla="*/ 17 w 51"/>
                <a:gd name="T63" fmla="*/ 6 h 61"/>
                <a:gd name="T64" fmla="*/ 17 w 51"/>
                <a:gd name="T65" fmla="*/ 6 h 61"/>
                <a:gd name="T66" fmla="*/ 17 w 51"/>
                <a:gd name="T67" fmla="*/ 6 h 61"/>
                <a:gd name="T68" fmla="*/ 17 w 51"/>
                <a:gd name="T69" fmla="*/ 6 h 61"/>
                <a:gd name="T70" fmla="*/ 19 w 51"/>
                <a:gd name="T71" fmla="*/ 7 h 61"/>
                <a:gd name="T72" fmla="*/ 22 w 51"/>
                <a:gd name="T73" fmla="*/ 9 h 61"/>
                <a:gd name="T74" fmla="*/ 40 w 51"/>
                <a:gd name="T75" fmla="*/ 22 h 61"/>
                <a:gd name="T76" fmla="*/ 41 w 51"/>
                <a:gd name="T77" fmla="*/ 31 h 61"/>
                <a:gd name="T78" fmla="*/ 26 w 51"/>
                <a:gd name="T79" fmla="*/ 46 h 61"/>
                <a:gd name="T80" fmla="*/ 26 w 51"/>
                <a:gd name="T81" fmla="*/ 59 h 61"/>
                <a:gd name="T82" fmla="*/ 31 w 51"/>
                <a:gd name="T83" fmla="*/ 58 h 61"/>
                <a:gd name="T84" fmla="*/ 31 w 51"/>
                <a:gd name="T85" fmla="*/ 51 h 61"/>
                <a:gd name="T86" fmla="*/ 33 w 51"/>
                <a:gd name="T87" fmla="*/ 47 h 61"/>
                <a:gd name="T88" fmla="*/ 46 w 51"/>
                <a:gd name="T89" fmla="*/ 36 h 61"/>
                <a:gd name="T90" fmla="*/ 48 w 51"/>
                <a:gd name="T91" fmla="*/ 31 h 61"/>
                <a:gd name="T92" fmla="*/ 33 w 51"/>
                <a:gd name="T93" fmla="*/ 10 h 61"/>
                <a:gd name="T94" fmla="*/ 13 w 51"/>
                <a:gd name="T95" fmla="*/ 4 h 61"/>
                <a:gd name="T96" fmla="*/ 13 w 51"/>
                <a:gd name="T97" fmla="*/ 5 h 61"/>
                <a:gd name="T98" fmla="*/ 13 w 51"/>
                <a:gd name="T99" fmla="*/ 4 h 61"/>
                <a:gd name="T100" fmla="*/ 13 w 51"/>
                <a:gd name="T101" fmla="*/ 4 h 61"/>
                <a:gd name="T102" fmla="*/ 21 w 51"/>
                <a:gd name="T103" fmla="*/ 8 h 61"/>
                <a:gd name="T104" fmla="*/ 23 w 51"/>
                <a:gd name="T105" fmla="*/ 9 h 61"/>
                <a:gd name="T106" fmla="*/ 21 w 51"/>
                <a:gd name="T107" fmla="*/ 8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 h="61">
                  <a:moveTo>
                    <a:pt x="33" y="10"/>
                  </a:moveTo>
                  <a:cubicBezTo>
                    <a:pt x="31" y="9"/>
                    <a:pt x="28" y="8"/>
                    <a:pt x="26" y="7"/>
                  </a:cubicBezTo>
                  <a:cubicBezTo>
                    <a:pt x="24" y="6"/>
                    <a:pt x="23" y="5"/>
                    <a:pt x="21" y="5"/>
                  </a:cubicBezTo>
                  <a:cubicBezTo>
                    <a:pt x="19" y="4"/>
                    <a:pt x="17" y="4"/>
                    <a:pt x="16" y="3"/>
                  </a:cubicBezTo>
                  <a:cubicBezTo>
                    <a:pt x="17" y="4"/>
                    <a:pt x="19" y="4"/>
                    <a:pt x="21" y="5"/>
                  </a:cubicBezTo>
                  <a:cubicBezTo>
                    <a:pt x="23" y="6"/>
                    <a:pt x="20" y="5"/>
                    <a:pt x="19" y="5"/>
                  </a:cubicBezTo>
                  <a:cubicBezTo>
                    <a:pt x="18" y="5"/>
                    <a:pt x="18" y="4"/>
                    <a:pt x="18" y="4"/>
                  </a:cubicBezTo>
                  <a:cubicBezTo>
                    <a:pt x="17" y="4"/>
                    <a:pt x="16" y="4"/>
                    <a:pt x="15" y="3"/>
                  </a:cubicBezTo>
                  <a:cubicBezTo>
                    <a:pt x="14" y="3"/>
                    <a:pt x="15" y="3"/>
                    <a:pt x="14" y="3"/>
                  </a:cubicBezTo>
                  <a:cubicBezTo>
                    <a:pt x="13" y="2"/>
                    <a:pt x="11" y="3"/>
                    <a:pt x="11" y="2"/>
                  </a:cubicBezTo>
                  <a:cubicBezTo>
                    <a:pt x="9" y="2"/>
                    <a:pt x="9" y="2"/>
                    <a:pt x="9" y="2"/>
                  </a:cubicBezTo>
                  <a:cubicBezTo>
                    <a:pt x="8" y="1"/>
                    <a:pt x="8" y="1"/>
                    <a:pt x="8" y="1"/>
                  </a:cubicBezTo>
                  <a:cubicBezTo>
                    <a:pt x="7" y="1"/>
                    <a:pt x="7" y="1"/>
                    <a:pt x="7" y="1"/>
                  </a:cubicBezTo>
                  <a:cubicBezTo>
                    <a:pt x="5" y="1"/>
                    <a:pt x="3" y="1"/>
                    <a:pt x="1" y="0"/>
                  </a:cubicBezTo>
                  <a:cubicBezTo>
                    <a:pt x="1" y="0"/>
                    <a:pt x="1" y="0"/>
                    <a:pt x="1" y="0"/>
                  </a:cubicBezTo>
                  <a:cubicBezTo>
                    <a:pt x="2" y="1"/>
                    <a:pt x="3" y="1"/>
                    <a:pt x="4" y="1"/>
                  </a:cubicBezTo>
                  <a:cubicBezTo>
                    <a:pt x="4" y="1"/>
                    <a:pt x="4" y="1"/>
                    <a:pt x="5" y="1"/>
                  </a:cubicBezTo>
                  <a:cubicBezTo>
                    <a:pt x="5" y="2"/>
                    <a:pt x="5" y="2"/>
                    <a:pt x="5" y="2"/>
                  </a:cubicBezTo>
                  <a:cubicBezTo>
                    <a:pt x="4" y="1"/>
                    <a:pt x="3" y="1"/>
                    <a:pt x="2" y="1"/>
                  </a:cubicBezTo>
                  <a:cubicBezTo>
                    <a:pt x="2" y="1"/>
                    <a:pt x="2" y="1"/>
                    <a:pt x="1" y="1"/>
                  </a:cubicBezTo>
                  <a:cubicBezTo>
                    <a:pt x="1" y="1"/>
                    <a:pt x="1" y="0"/>
                    <a:pt x="1" y="0"/>
                  </a:cubicBezTo>
                  <a:cubicBezTo>
                    <a:pt x="0" y="0"/>
                    <a:pt x="0" y="0"/>
                    <a:pt x="0" y="0"/>
                  </a:cubicBezTo>
                  <a:cubicBezTo>
                    <a:pt x="1" y="1"/>
                    <a:pt x="2" y="1"/>
                    <a:pt x="2" y="1"/>
                  </a:cubicBezTo>
                  <a:cubicBezTo>
                    <a:pt x="5" y="2"/>
                    <a:pt x="7" y="3"/>
                    <a:pt x="10" y="4"/>
                  </a:cubicBezTo>
                  <a:cubicBezTo>
                    <a:pt x="10" y="4"/>
                    <a:pt x="10" y="3"/>
                    <a:pt x="11" y="4"/>
                  </a:cubicBezTo>
                  <a:cubicBezTo>
                    <a:pt x="11" y="4"/>
                    <a:pt x="11" y="4"/>
                    <a:pt x="11" y="4"/>
                  </a:cubicBezTo>
                  <a:cubicBezTo>
                    <a:pt x="12" y="4"/>
                    <a:pt x="12" y="4"/>
                    <a:pt x="12" y="4"/>
                  </a:cubicBezTo>
                  <a:cubicBezTo>
                    <a:pt x="13" y="4"/>
                    <a:pt x="13" y="4"/>
                    <a:pt x="13" y="4"/>
                  </a:cubicBezTo>
                  <a:cubicBezTo>
                    <a:pt x="12" y="4"/>
                    <a:pt x="12" y="4"/>
                    <a:pt x="12" y="4"/>
                  </a:cubicBezTo>
                  <a:cubicBezTo>
                    <a:pt x="15" y="5"/>
                    <a:pt x="15" y="5"/>
                    <a:pt x="15" y="5"/>
                  </a:cubicBezTo>
                  <a:cubicBezTo>
                    <a:pt x="15" y="6"/>
                    <a:pt x="15" y="6"/>
                    <a:pt x="15" y="6"/>
                  </a:cubicBezTo>
                  <a:cubicBezTo>
                    <a:pt x="16" y="6"/>
                    <a:pt x="16" y="6"/>
                    <a:pt x="17" y="6"/>
                  </a:cubicBezTo>
                  <a:cubicBezTo>
                    <a:pt x="17" y="6"/>
                    <a:pt x="17" y="6"/>
                    <a:pt x="17" y="6"/>
                  </a:cubicBezTo>
                  <a:cubicBezTo>
                    <a:pt x="17" y="6"/>
                    <a:pt x="17" y="6"/>
                    <a:pt x="17" y="6"/>
                  </a:cubicBezTo>
                  <a:cubicBezTo>
                    <a:pt x="17" y="6"/>
                    <a:pt x="17" y="6"/>
                    <a:pt x="17" y="6"/>
                  </a:cubicBezTo>
                  <a:cubicBezTo>
                    <a:pt x="19" y="7"/>
                    <a:pt x="19" y="7"/>
                    <a:pt x="19" y="7"/>
                  </a:cubicBezTo>
                  <a:cubicBezTo>
                    <a:pt x="22" y="9"/>
                    <a:pt x="22" y="9"/>
                    <a:pt x="22" y="9"/>
                  </a:cubicBezTo>
                  <a:cubicBezTo>
                    <a:pt x="29" y="12"/>
                    <a:pt x="36" y="16"/>
                    <a:pt x="40" y="22"/>
                  </a:cubicBezTo>
                  <a:cubicBezTo>
                    <a:pt x="42" y="25"/>
                    <a:pt x="42" y="28"/>
                    <a:pt x="41" y="31"/>
                  </a:cubicBezTo>
                  <a:cubicBezTo>
                    <a:pt x="39" y="36"/>
                    <a:pt x="32" y="40"/>
                    <a:pt x="26" y="46"/>
                  </a:cubicBezTo>
                  <a:cubicBezTo>
                    <a:pt x="24" y="48"/>
                    <a:pt x="21" y="55"/>
                    <a:pt x="26" y="59"/>
                  </a:cubicBezTo>
                  <a:cubicBezTo>
                    <a:pt x="33" y="61"/>
                    <a:pt x="31" y="57"/>
                    <a:pt x="31" y="58"/>
                  </a:cubicBezTo>
                  <a:cubicBezTo>
                    <a:pt x="31" y="55"/>
                    <a:pt x="29" y="55"/>
                    <a:pt x="31" y="51"/>
                  </a:cubicBezTo>
                  <a:cubicBezTo>
                    <a:pt x="29" y="53"/>
                    <a:pt x="30" y="49"/>
                    <a:pt x="33" y="47"/>
                  </a:cubicBezTo>
                  <a:cubicBezTo>
                    <a:pt x="38" y="45"/>
                    <a:pt x="41" y="41"/>
                    <a:pt x="46" y="36"/>
                  </a:cubicBezTo>
                  <a:cubicBezTo>
                    <a:pt x="47" y="35"/>
                    <a:pt x="48" y="33"/>
                    <a:pt x="48" y="31"/>
                  </a:cubicBezTo>
                  <a:cubicBezTo>
                    <a:pt x="51" y="22"/>
                    <a:pt x="41" y="15"/>
                    <a:pt x="33" y="10"/>
                  </a:cubicBezTo>
                  <a:close/>
                  <a:moveTo>
                    <a:pt x="13" y="4"/>
                  </a:moveTo>
                  <a:cubicBezTo>
                    <a:pt x="13" y="5"/>
                    <a:pt x="13" y="5"/>
                    <a:pt x="13" y="5"/>
                  </a:cubicBezTo>
                  <a:cubicBezTo>
                    <a:pt x="13" y="4"/>
                    <a:pt x="13" y="4"/>
                    <a:pt x="13" y="4"/>
                  </a:cubicBezTo>
                  <a:cubicBezTo>
                    <a:pt x="13" y="4"/>
                    <a:pt x="13" y="4"/>
                    <a:pt x="13" y="4"/>
                  </a:cubicBezTo>
                  <a:close/>
                  <a:moveTo>
                    <a:pt x="21" y="8"/>
                  </a:moveTo>
                  <a:cubicBezTo>
                    <a:pt x="22" y="8"/>
                    <a:pt x="22" y="8"/>
                    <a:pt x="23" y="9"/>
                  </a:cubicBezTo>
                  <a:cubicBezTo>
                    <a:pt x="22" y="9"/>
                    <a:pt x="22" y="8"/>
                    <a:pt x="21" y="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grpSp>
        <p:nvGrpSpPr>
          <p:cNvPr id="224" name="组合 223"/>
          <p:cNvGrpSpPr/>
          <p:nvPr/>
        </p:nvGrpSpPr>
        <p:grpSpPr>
          <a:xfrm>
            <a:off x="6761278" y="4866224"/>
            <a:ext cx="500535" cy="616092"/>
            <a:chOff x="110242" y="4666624"/>
            <a:chExt cx="500535" cy="616092"/>
          </a:xfrm>
          <a:solidFill>
            <a:schemeClr val="bg1"/>
          </a:solidFill>
        </p:grpSpPr>
        <p:sp>
          <p:nvSpPr>
            <p:cNvPr id="225" name="Freeform 343"/>
            <p:cNvSpPr>
              <a:spLocks/>
            </p:cNvSpPr>
            <p:nvPr/>
          </p:nvSpPr>
          <p:spPr bwMode="auto">
            <a:xfrm>
              <a:off x="265783" y="4815094"/>
              <a:ext cx="81864" cy="94693"/>
            </a:xfrm>
            <a:custGeom>
              <a:avLst/>
              <a:gdLst>
                <a:gd name="T0" fmla="*/ 21 w 30"/>
                <a:gd name="T1" fmla="*/ 31 h 34"/>
                <a:gd name="T2" fmla="*/ 27 w 30"/>
                <a:gd name="T3" fmla="*/ 12 h 34"/>
                <a:gd name="T4" fmla="*/ 9 w 30"/>
                <a:gd name="T5" fmla="*/ 3 h 34"/>
                <a:gd name="T6" fmla="*/ 3 w 30"/>
                <a:gd name="T7" fmla="*/ 22 h 34"/>
                <a:gd name="T8" fmla="*/ 21 w 30"/>
                <a:gd name="T9" fmla="*/ 31 h 34"/>
              </a:gdLst>
              <a:ahLst/>
              <a:cxnLst>
                <a:cxn ang="0">
                  <a:pos x="T0" y="T1"/>
                </a:cxn>
                <a:cxn ang="0">
                  <a:pos x="T2" y="T3"/>
                </a:cxn>
                <a:cxn ang="0">
                  <a:pos x="T4" y="T5"/>
                </a:cxn>
                <a:cxn ang="0">
                  <a:pos x="T6" y="T7"/>
                </a:cxn>
                <a:cxn ang="0">
                  <a:pos x="T8" y="T9"/>
                </a:cxn>
              </a:cxnLst>
              <a:rect l="0" t="0" r="r" b="b"/>
              <a:pathLst>
                <a:path w="30" h="34">
                  <a:moveTo>
                    <a:pt x="21" y="31"/>
                  </a:moveTo>
                  <a:cubicBezTo>
                    <a:pt x="27" y="29"/>
                    <a:pt x="30" y="20"/>
                    <a:pt x="27" y="12"/>
                  </a:cubicBezTo>
                  <a:cubicBezTo>
                    <a:pt x="23" y="4"/>
                    <a:pt x="15" y="0"/>
                    <a:pt x="9" y="3"/>
                  </a:cubicBezTo>
                  <a:cubicBezTo>
                    <a:pt x="2" y="5"/>
                    <a:pt x="0" y="14"/>
                    <a:pt x="3" y="22"/>
                  </a:cubicBezTo>
                  <a:cubicBezTo>
                    <a:pt x="7" y="30"/>
                    <a:pt x="14" y="34"/>
                    <a:pt x="21" y="31"/>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6" name="Freeform 344"/>
            <p:cNvSpPr>
              <a:spLocks/>
            </p:cNvSpPr>
            <p:nvPr/>
          </p:nvSpPr>
          <p:spPr bwMode="auto">
            <a:xfrm>
              <a:off x="555812" y="4826784"/>
              <a:ext cx="54965" cy="26888"/>
            </a:xfrm>
            <a:custGeom>
              <a:avLst/>
              <a:gdLst>
                <a:gd name="T0" fmla="*/ 17 w 20"/>
                <a:gd name="T1" fmla="*/ 2 h 10"/>
                <a:gd name="T2" fmla="*/ 4 w 20"/>
                <a:gd name="T3" fmla="*/ 0 h 10"/>
                <a:gd name="T4" fmla="*/ 0 w 20"/>
                <a:gd name="T5" fmla="*/ 4 h 10"/>
                <a:gd name="T6" fmla="*/ 3 w 20"/>
                <a:gd name="T7" fmla="*/ 8 h 10"/>
                <a:gd name="T8" fmla="*/ 16 w 20"/>
                <a:gd name="T9" fmla="*/ 10 h 10"/>
                <a:gd name="T10" fmla="*/ 16 w 20"/>
                <a:gd name="T11" fmla="*/ 10 h 10"/>
                <a:gd name="T12" fmla="*/ 20 w 20"/>
                <a:gd name="T13" fmla="*/ 7 h 10"/>
                <a:gd name="T14" fmla="*/ 17 w 20"/>
                <a:gd name="T15" fmla="*/ 2 h 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 h="10">
                  <a:moveTo>
                    <a:pt x="17" y="2"/>
                  </a:moveTo>
                  <a:cubicBezTo>
                    <a:pt x="4" y="0"/>
                    <a:pt x="4" y="0"/>
                    <a:pt x="4" y="0"/>
                  </a:cubicBezTo>
                  <a:cubicBezTo>
                    <a:pt x="2" y="0"/>
                    <a:pt x="0" y="2"/>
                    <a:pt x="0" y="4"/>
                  </a:cubicBezTo>
                  <a:cubicBezTo>
                    <a:pt x="0" y="6"/>
                    <a:pt x="1" y="8"/>
                    <a:pt x="3" y="8"/>
                  </a:cubicBezTo>
                  <a:cubicBezTo>
                    <a:pt x="16" y="10"/>
                    <a:pt x="16" y="10"/>
                    <a:pt x="16" y="10"/>
                  </a:cubicBezTo>
                  <a:cubicBezTo>
                    <a:pt x="16" y="10"/>
                    <a:pt x="16" y="10"/>
                    <a:pt x="16" y="10"/>
                  </a:cubicBezTo>
                  <a:cubicBezTo>
                    <a:pt x="18" y="10"/>
                    <a:pt x="20" y="9"/>
                    <a:pt x="20" y="7"/>
                  </a:cubicBezTo>
                  <a:cubicBezTo>
                    <a:pt x="20" y="5"/>
                    <a:pt x="19" y="3"/>
                    <a:pt x="17" y="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7" name="Freeform 345"/>
            <p:cNvSpPr>
              <a:spLocks/>
            </p:cNvSpPr>
            <p:nvPr/>
          </p:nvSpPr>
          <p:spPr bwMode="auto">
            <a:xfrm>
              <a:off x="547627" y="4740274"/>
              <a:ext cx="57304" cy="36241"/>
            </a:xfrm>
            <a:custGeom>
              <a:avLst/>
              <a:gdLst>
                <a:gd name="T0" fmla="*/ 6 w 21"/>
                <a:gd name="T1" fmla="*/ 12 h 13"/>
                <a:gd name="T2" fmla="*/ 18 w 21"/>
                <a:gd name="T3" fmla="*/ 8 h 13"/>
                <a:gd name="T4" fmla="*/ 20 w 21"/>
                <a:gd name="T5" fmla="*/ 3 h 13"/>
                <a:gd name="T6" fmla="*/ 15 w 21"/>
                <a:gd name="T7" fmla="*/ 1 h 13"/>
                <a:gd name="T8" fmla="*/ 3 w 21"/>
                <a:gd name="T9" fmla="*/ 5 h 13"/>
                <a:gd name="T10" fmla="*/ 1 w 21"/>
                <a:gd name="T11" fmla="*/ 10 h 13"/>
                <a:gd name="T12" fmla="*/ 5 w 21"/>
                <a:gd name="T13" fmla="*/ 13 h 13"/>
                <a:gd name="T14" fmla="*/ 6 w 21"/>
                <a:gd name="T15" fmla="*/ 12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13">
                  <a:moveTo>
                    <a:pt x="6" y="12"/>
                  </a:moveTo>
                  <a:cubicBezTo>
                    <a:pt x="18" y="8"/>
                    <a:pt x="18" y="8"/>
                    <a:pt x="18" y="8"/>
                  </a:cubicBezTo>
                  <a:cubicBezTo>
                    <a:pt x="20" y="7"/>
                    <a:pt x="21" y="5"/>
                    <a:pt x="20" y="3"/>
                  </a:cubicBezTo>
                  <a:cubicBezTo>
                    <a:pt x="19" y="1"/>
                    <a:pt x="17" y="0"/>
                    <a:pt x="15" y="1"/>
                  </a:cubicBezTo>
                  <a:cubicBezTo>
                    <a:pt x="3" y="5"/>
                    <a:pt x="3" y="5"/>
                    <a:pt x="3" y="5"/>
                  </a:cubicBezTo>
                  <a:cubicBezTo>
                    <a:pt x="1" y="6"/>
                    <a:pt x="0" y="8"/>
                    <a:pt x="1" y="10"/>
                  </a:cubicBezTo>
                  <a:cubicBezTo>
                    <a:pt x="2" y="12"/>
                    <a:pt x="3" y="13"/>
                    <a:pt x="5" y="13"/>
                  </a:cubicBezTo>
                  <a:cubicBezTo>
                    <a:pt x="5" y="13"/>
                    <a:pt x="6" y="13"/>
                    <a:pt x="6" y="12"/>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8" name="Freeform 346"/>
            <p:cNvSpPr>
              <a:spLocks/>
            </p:cNvSpPr>
            <p:nvPr/>
          </p:nvSpPr>
          <p:spPr bwMode="auto">
            <a:xfrm>
              <a:off x="509033" y="4666624"/>
              <a:ext cx="43271" cy="49101"/>
            </a:xfrm>
            <a:custGeom>
              <a:avLst/>
              <a:gdLst>
                <a:gd name="T0" fmla="*/ 4 w 16"/>
                <a:gd name="T1" fmla="*/ 18 h 18"/>
                <a:gd name="T2" fmla="*/ 7 w 16"/>
                <a:gd name="T3" fmla="*/ 16 h 18"/>
                <a:gd name="T4" fmla="*/ 15 w 16"/>
                <a:gd name="T5" fmla="*/ 6 h 18"/>
                <a:gd name="T6" fmla="*/ 14 w 16"/>
                <a:gd name="T7" fmla="*/ 1 h 18"/>
                <a:gd name="T8" fmla="*/ 9 w 16"/>
                <a:gd name="T9" fmla="*/ 1 h 18"/>
                <a:gd name="T10" fmla="*/ 1 w 16"/>
                <a:gd name="T11" fmla="*/ 11 h 18"/>
                <a:gd name="T12" fmla="*/ 1 w 16"/>
                <a:gd name="T13" fmla="*/ 17 h 18"/>
                <a:gd name="T14" fmla="*/ 4 w 16"/>
                <a:gd name="T15" fmla="*/ 18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18">
                  <a:moveTo>
                    <a:pt x="4" y="18"/>
                  </a:moveTo>
                  <a:cubicBezTo>
                    <a:pt x="5" y="18"/>
                    <a:pt x="6" y="17"/>
                    <a:pt x="7" y="16"/>
                  </a:cubicBezTo>
                  <a:cubicBezTo>
                    <a:pt x="15" y="6"/>
                    <a:pt x="15" y="6"/>
                    <a:pt x="15" y="6"/>
                  </a:cubicBezTo>
                  <a:cubicBezTo>
                    <a:pt x="16" y="5"/>
                    <a:pt x="16" y="2"/>
                    <a:pt x="14" y="1"/>
                  </a:cubicBezTo>
                  <a:cubicBezTo>
                    <a:pt x="12" y="0"/>
                    <a:pt x="10" y="0"/>
                    <a:pt x="9" y="1"/>
                  </a:cubicBezTo>
                  <a:cubicBezTo>
                    <a:pt x="1" y="11"/>
                    <a:pt x="1" y="11"/>
                    <a:pt x="1" y="11"/>
                  </a:cubicBezTo>
                  <a:cubicBezTo>
                    <a:pt x="0" y="13"/>
                    <a:pt x="0" y="15"/>
                    <a:pt x="1" y="17"/>
                  </a:cubicBezTo>
                  <a:cubicBezTo>
                    <a:pt x="2" y="17"/>
                    <a:pt x="3" y="18"/>
                    <a:pt x="4" y="18"/>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sp>
          <p:nvSpPr>
            <p:cNvPr id="229" name="Freeform 347"/>
            <p:cNvSpPr>
              <a:spLocks noEditPoints="1"/>
            </p:cNvSpPr>
            <p:nvPr/>
          </p:nvSpPr>
          <p:spPr bwMode="auto">
            <a:xfrm>
              <a:off x="110242" y="4682992"/>
              <a:ext cx="442063" cy="599724"/>
            </a:xfrm>
            <a:custGeom>
              <a:avLst/>
              <a:gdLst>
                <a:gd name="T0" fmla="*/ 87 w 160"/>
                <a:gd name="T1" fmla="*/ 55 h 217"/>
                <a:gd name="T2" fmla="*/ 92 w 160"/>
                <a:gd name="T3" fmla="*/ 67 h 217"/>
                <a:gd name="T4" fmla="*/ 105 w 160"/>
                <a:gd name="T5" fmla="*/ 88 h 217"/>
                <a:gd name="T6" fmla="*/ 89 w 160"/>
                <a:gd name="T7" fmla="*/ 84 h 217"/>
                <a:gd name="T8" fmla="*/ 82 w 160"/>
                <a:gd name="T9" fmla="*/ 84 h 217"/>
                <a:gd name="T10" fmla="*/ 82 w 160"/>
                <a:gd name="T11" fmla="*/ 92 h 217"/>
                <a:gd name="T12" fmla="*/ 79 w 160"/>
                <a:gd name="T13" fmla="*/ 116 h 217"/>
                <a:gd name="T14" fmla="*/ 76 w 160"/>
                <a:gd name="T15" fmla="*/ 89 h 217"/>
                <a:gd name="T16" fmla="*/ 69 w 160"/>
                <a:gd name="T17" fmla="*/ 84 h 217"/>
                <a:gd name="T18" fmla="*/ 69 w 160"/>
                <a:gd name="T19" fmla="*/ 91 h 217"/>
                <a:gd name="T20" fmla="*/ 61 w 160"/>
                <a:gd name="T21" fmla="*/ 99 h 217"/>
                <a:gd name="T22" fmla="*/ 56 w 160"/>
                <a:gd name="T23" fmla="*/ 91 h 217"/>
                <a:gd name="T24" fmla="*/ 61 w 160"/>
                <a:gd name="T25" fmla="*/ 86 h 217"/>
                <a:gd name="T26" fmla="*/ 42 w 160"/>
                <a:gd name="T27" fmla="*/ 85 h 217"/>
                <a:gd name="T28" fmla="*/ 34 w 160"/>
                <a:gd name="T29" fmla="*/ 83 h 217"/>
                <a:gd name="T30" fmla="*/ 0 w 160"/>
                <a:gd name="T31" fmla="*/ 67 h 217"/>
                <a:gd name="T32" fmla="*/ 23 w 160"/>
                <a:gd name="T33" fmla="*/ 96 h 217"/>
                <a:gd name="T34" fmla="*/ 24 w 160"/>
                <a:gd name="T35" fmla="*/ 97 h 217"/>
                <a:gd name="T36" fmla="*/ 31 w 160"/>
                <a:gd name="T37" fmla="*/ 100 h 217"/>
                <a:gd name="T38" fmla="*/ 31 w 160"/>
                <a:gd name="T39" fmla="*/ 100 h 217"/>
                <a:gd name="T40" fmla="*/ 31 w 160"/>
                <a:gd name="T41" fmla="*/ 100 h 217"/>
                <a:gd name="T42" fmla="*/ 41 w 160"/>
                <a:gd name="T43" fmla="*/ 100 h 217"/>
                <a:gd name="T44" fmla="*/ 56 w 160"/>
                <a:gd name="T45" fmla="*/ 150 h 217"/>
                <a:gd name="T46" fmla="*/ 60 w 160"/>
                <a:gd name="T47" fmla="*/ 217 h 217"/>
                <a:gd name="T48" fmla="*/ 79 w 160"/>
                <a:gd name="T49" fmla="*/ 152 h 217"/>
                <a:gd name="T50" fmla="*/ 93 w 160"/>
                <a:gd name="T51" fmla="*/ 207 h 217"/>
                <a:gd name="T52" fmla="*/ 105 w 160"/>
                <a:gd name="T53" fmla="*/ 164 h 217"/>
                <a:gd name="T54" fmla="*/ 99 w 160"/>
                <a:gd name="T55" fmla="*/ 150 h 217"/>
                <a:gd name="T56" fmla="*/ 101 w 160"/>
                <a:gd name="T57" fmla="*/ 103 h 217"/>
                <a:gd name="T58" fmla="*/ 111 w 160"/>
                <a:gd name="T59" fmla="*/ 106 h 217"/>
                <a:gd name="T60" fmla="*/ 111 w 160"/>
                <a:gd name="T61" fmla="*/ 106 h 217"/>
                <a:gd name="T62" fmla="*/ 121 w 160"/>
                <a:gd name="T63" fmla="*/ 98 h 217"/>
                <a:gd name="T64" fmla="*/ 121 w 160"/>
                <a:gd name="T65" fmla="*/ 98 h 217"/>
                <a:gd name="T66" fmla="*/ 121 w 160"/>
                <a:gd name="T67" fmla="*/ 97 h 217"/>
                <a:gd name="T68" fmla="*/ 121 w 160"/>
                <a:gd name="T69" fmla="*/ 72 h 217"/>
                <a:gd name="T70" fmla="*/ 151 w 160"/>
                <a:gd name="T71" fmla="*/ 35 h 217"/>
                <a:gd name="T72" fmla="*/ 134 w 160"/>
                <a:gd name="T73" fmla="*/ 43 h 217"/>
                <a:gd name="T74" fmla="*/ 145 w 160"/>
                <a:gd name="T75" fmla="*/ 38 h 217"/>
                <a:gd name="T76" fmla="*/ 134 w 160"/>
                <a:gd name="T77" fmla="*/ 43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0" h="217">
                  <a:moveTo>
                    <a:pt x="125" y="0"/>
                  </a:moveTo>
                  <a:cubicBezTo>
                    <a:pt x="119" y="9"/>
                    <a:pt x="93" y="48"/>
                    <a:pt x="87" y="55"/>
                  </a:cubicBezTo>
                  <a:cubicBezTo>
                    <a:pt x="88" y="58"/>
                    <a:pt x="89" y="59"/>
                    <a:pt x="90" y="61"/>
                  </a:cubicBezTo>
                  <a:cubicBezTo>
                    <a:pt x="91" y="64"/>
                    <a:pt x="91" y="65"/>
                    <a:pt x="92" y="67"/>
                  </a:cubicBezTo>
                  <a:cubicBezTo>
                    <a:pt x="94" y="67"/>
                    <a:pt x="98" y="68"/>
                    <a:pt x="104" y="69"/>
                  </a:cubicBezTo>
                  <a:cubicBezTo>
                    <a:pt x="105" y="88"/>
                    <a:pt x="105" y="88"/>
                    <a:pt x="105" y="88"/>
                  </a:cubicBezTo>
                  <a:cubicBezTo>
                    <a:pt x="91" y="85"/>
                    <a:pt x="91" y="85"/>
                    <a:pt x="91" y="85"/>
                  </a:cubicBezTo>
                  <a:cubicBezTo>
                    <a:pt x="91" y="85"/>
                    <a:pt x="89" y="84"/>
                    <a:pt x="89" y="84"/>
                  </a:cubicBezTo>
                  <a:cubicBezTo>
                    <a:pt x="87" y="84"/>
                    <a:pt x="85" y="84"/>
                    <a:pt x="82" y="84"/>
                  </a:cubicBezTo>
                  <a:cubicBezTo>
                    <a:pt x="82" y="84"/>
                    <a:pt x="82" y="84"/>
                    <a:pt x="82" y="84"/>
                  </a:cubicBezTo>
                  <a:cubicBezTo>
                    <a:pt x="88" y="88"/>
                    <a:pt x="88" y="88"/>
                    <a:pt x="88" y="88"/>
                  </a:cubicBezTo>
                  <a:cubicBezTo>
                    <a:pt x="82" y="92"/>
                    <a:pt x="82" y="92"/>
                    <a:pt x="82" y="92"/>
                  </a:cubicBezTo>
                  <a:cubicBezTo>
                    <a:pt x="85" y="97"/>
                    <a:pt x="85" y="97"/>
                    <a:pt x="85" y="97"/>
                  </a:cubicBezTo>
                  <a:cubicBezTo>
                    <a:pt x="79" y="116"/>
                    <a:pt x="79" y="116"/>
                    <a:pt x="79" y="116"/>
                  </a:cubicBezTo>
                  <a:cubicBezTo>
                    <a:pt x="75" y="90"/>
                    <a:pt x="75" y="90"/>
                    <a:pt x="75" y="90"/>
                  </a:cubicBezTo>
                  <a:cubicBezTo>
                    <a:pt x="76" y="89"/>
                    <a:pt x="76" y="89"/>
                    <a:pt x="76" y="89"/>
                  </a:cubicBezTo>
                  <a:cubicBezTo>
                    <a:pt x="74" y="83"/>
                    <a:pt x="74" y="83"/>
                    <a:pt x="74" y="83"/>
                  </a:cubicBezTo>
                  <a:cubicBezTo>
                    <a:pt x="69" y="84"/>
                    <a:pt x="69" y="84"/>
                    <a:pt x="69" y="84"/>
                  </a:cubicBezTo>
                  <a:cubicBezTo>
                    <a:pt x="68" y="90"/>
                    <a:pt x="68" y="90"/>
                    <a:pt x="68" y="90"/>
                  </a:cubicBezTo>
                  <a:cubicBezTo>
                    <a:pt x="69" y="91"/>
                    <a:pt x="69" y="91"/>
                    <a:pt x="69" y="91"/>
                  </a:cubicBezTo>
                  <a:cubicBezTo>
                    <a:pt x="70" y="117"/>
                    <a:pt x="70" y="117"/>
                    <a:pt x="70" y="117"/>
                  </a:cubicBezTo>
                  <a:cubicBezTo>
                    <a:pt x="61" y="99"/>
                    <a:pt x="61" y="99"/>
                    <a:pt x="61" y="99"/>
                  </a:cubicBezTo>
                  <a:cubicBezTo>
                    <a:pt x="63" y="94"/>
                    <a:pt x="63" y="94"/>
                    <a:pt x="63" y="94"/>
                  </a:cubicBezTo>
                  <a:cubicBezTo>
                    <a:pt x="56" y="91"/>
                    <a:pt x="56" y="91"/>
                    <a:pt x="56" y="91"/>
                  </a:cubicBezTo>
                  <a:cubicBezTo>
                    <a:pt x="61" y="86"/>
                    <a:pt x="61" y="86"/>
                    <a:pt x="61" y="86"/>
                  </a:cubicBezTo>
                  <a:cubicBezTo>
                    <a:pt x="61" y="86"/>
                    <a:pt x="61" y="86"/>
                    <a:pt x="61" y="86"/>
                  </a:cubicBezTo>
                  <a:cubicBezTo>
                    <a:pt x="61" y="86"/>
                    <a:pt x="59" y="86"/>
                    <a:pt x="58" y="86"/>
                  </a:cubicBezTo>
                  <a:cubicBezTo>
                    <a:pt x="42" y="85"/>
                    <a:pt x="42" y="85"/>
                    <a:pt x="42" y="85"/>
                  </a:cubicBezTo>
                  <a:cubicBezTo>
                    <a:pt x="35" y="85"/>
                    <a:pt x="35" y="85"/>
                    <a:pt x="35" y="85"/>
                  </a:cubicBezTo>
                  <a:cubicBezTo>
                    <a:pt x="34" y="83"/>
                    <a:pt x="34" y="83"/>
                    <a:pt x="34" y="83"/>
                  </a:cubicBezTo>
                  <a:cubicBezTo>
                    <a:pt x="15" y="56"/>
                    <a:pt x="15" y="56"/>
                    <a:pt x="15" y="56"/>
                  </a:cubicBezTo>
                  <a:cubicBezTo>
                    <a:pt x="10" y="60"/>
                    <a:pt x="5" y="63"/>
                    <a:pt x="0" y="67"/>
                  </a:cubicBezTo>
                  <a:cubicBezTo>
                    <a:pt x="21" y="93"/>
                    <a:pt x="21" y="93"/>
                    <a:pt x="21" y="93"/>
                  </a:cubicBezTo>
                  <a:cubicBezTo>
                    <a:pt x="23" y="96"/>
                    <a:pt x="23" y="96"/>
                    <a:pt x="23" y="96"/>
                  </a:cubicBezTo>
                  <a:cubicBezTo>
                    <a:pt x="24" y="97"/>
                    <a:pt x="24" y="97"/>
                    <a:pt x="24" y="97"/>
                  </a:cubicBezTo>
                  <a:cubicBezTo>
                    <a:pt x="24" y="97"/>
                    <a:pt x="24" y="97"/>
                    <a:pt x="24" y="97"/>
                  </a:cubicBezTo>
                  <a:cubicBezTo>
                    <a:pt x="24" y="97"/>
                    <a:pt x="24" y="97"/>
                    <a:pt x="24" y="97"/>
                  </a:cubicBezTo>
                  <a:cubicBezTo>
                    <a:pt x="27" y="98"/>
                    <a:pt x="18" y="94"/>
                    <a:pt x="31" y="100"/>
                  </a:cubicBezTo>
                  <a:cubicBezTo>
                    <a:pt x="31" y="100"/>
                    <a:pt x="31" y="100"/>
                    <a:pt x="31" y="100"/>
                  </a:cubicBezTo>
                  <a:cubicBezTo>
                    <a:pt x="31" y="100"/>
                    <a:pt x="31" y="100"/>
                    <a:pt x="31" y="100"/>
                  </a:cubicBezTo>
                  <a:cubicBezTo>
                    <a:pt x="31" y="100"/>
                    <a:pt x="31" y="100"/>
                    <a:pt x="31" y="100"/>
                  </a:cubicBezTo>
                  <a:cubicBezTo>
                    <a:pt x="31" y="100"/>
                    <a:pt x="31" y="100"/>
                    <a:pt x="31" y="100"/>
                  </a:cubicBezTo>
                  <a:cubicBezTo>
                    <a:pt x="33" y="100"/>
                    <a:pt x="33" y="100"/>
                    <a:pt x="33" y="100"/>
                  </a:cubicBezTo>
                  <a:cubicBezTo>
                    <a:pt x="41" y="100"/>
                    <a:pt x="41" y="100"/>
                    <a:pt x="41" y="100"/>
                  </a:cubicBezTo>
                  <a:cubicBezTo>
                    <a:pt x="53" y="100"/>
                    <a:pt x="53" y="100"/>
                    <a:pt x="53" y="100"/>
                  </a:cubicBezTo>
                  <a:cubicBezTo>
                    <a:pt x="54" y="117"/>
                    <a:pt x="55" y="134"/>
                    <a:pt x="56" y="150"/>
                  </a:cubicBezTo>
                  <a:cubicBezTo>
                    <a:pt x="43" y="212"/>
                    <a:pt x="43" y="212"/>
                    <a:pt x="43" y="212"/>
                  </a:cubicBezTo>
                  <a:cubicBezTo>
                    <a:pt x="60" y="217"/>
                    <a:pt x="60" y="217"/>
                    <a:pt x="60" y="217"/>
                  </a:cubicBezTo>
                  <a:cubicBezTo>
                    <a:pt x="66" y="196"/>
                    <a:pt x="74" y="159"/>
                    <a:pt x="76" y="152"/>
                  </a:cubicBezTo>
                  <a:cubicBezTo>
                    <a:pt x="77" y="152"/>
                    <a:pt x="78" y="152"/>
                    <a:pt x="79" y="152"/>
                  </a:cubicBezTo>
                  <a:cubicBezTo>
                    <a:pt x="89" y="178"/>
                    <a:pt x="89" y="178"/>
                    <a:pt x="89" y="178"/>
                  </a:cubicBezTo>
                  <a:cubicBezTo>
                    <a:pt x="90" y="184"/>
                    <a:pt x="92" y="198"/>
                    <a:pt x="93" y="207"/>
                  </a:cubicBezTo>
                  <a:cubicBezTo>
                    <a:pt x="110" y="206"/>
                    <a:pt x="110" y="206"/>
                    <a:pt x="110" y="206"/>
                  </a:cubicBezTo>
                  <a:cubicBezTo>
                    <a:pt x="109" y="194"/>
                    <a:pt x="111" y="181"/>
                    <a:pt x="105" y="164"/>
                  </a:cubicBezTo>
                  <a:cubicBezTo>
                    <a:pt x="103" y="159"/>
                    <a:pt x="101" y="154"/>
                    <a:pt x="99" y="150"/>
                  </a:cubicBezTo>
                  <a:cubicBezTo>
                    <a:pt x="99" y="150"/>
                    <a:pt x="99" y="150"/>
                    <a:pt x="99" y="150"/>
                  </a:cubicBezTo>
                  <a:cubicBezTo>
                    <a:pt x="98" y="133"/>
                    <a:pt x="96" y="117"/>
                    <a:pt x="94" y="101"/>
                  </a:cubicBezTo>
                  <a:cubicBezTo>
                    <a:pt x="101" y="103"/>
                    <a:pt x="101" y="103"/>
                    <a:pt x="101" y="103"/>
                  </a:cubicBezTo>
                  <a:cubicBezTo>
                    <a:pt x="108" y="105"/>
                    <a:pt x="108" y="105"/>
                    <a:pt x="108" y="105"/>
                  </a:cubicBezTo>
                  <a:cubicBezTo>
                    <a:pt x="111" y="106"/>
                    <a:pt x="111" y="106"/>
                    <a:pt x="111" y="106"/>
                  </a:cubicBezTo>
                  <a:cubicBezTo>
                    <a:pt x="111" y="106"/>
                    <a:pt x="111" y="106"/>
                    <a:pt x="111" y="106"/>
                  </a:cubicBezTo>
                  <a:cubicBezTo>
                    <a:pt x="111" y="106"/>
                    <a:pt x="111" y="106"/>
                    <a:pt x="111" y="106"/>
                  </a:cubicBezTo>
                  <a:cubicBezTo>
                    <a:pt x="111" y="106"/>
                    <a:pt x="111" y="106"/>
                    <a:pt x="111" y="106"/>
                  </a:cubicBezTo>
                  <a:cubicBezTo>
                    <a:pt x="111" y="106"/>
                    <a:pt x="124" y="97"/>
                    <a:pt x="121" y="98"/>
                  </a:cubicBezTo>
                  <a:cubicBezTo>
                    <a:pt x="121" y="98"/>
                    <a:pt x="121" y="98"/>
                    <a:pt x="121" y="98"/>
                  </a:cubicBezTo>
                  <a:cubicBezTo>
                    <a:pt x="121" y="98"/>
                    <a:pt x="121" y="98"/>
                    <a:pt x="121" y="98"/>
                  </a:cubicBezTo>
                  <a:cubicBezTo>
                    <a:pt x="121" y="98"/>
                    <a:pt x="121" y="98"/>
                    <a:pt x="121" y="98"/>
                  </a:cubicBezTo>
                  <a:cubicBezTo>
                    <a:pt x="121" y="97"/>
                    <a:pt x="121" y="97"/>
                    <a:pt x="121" y="97"/>
                  </a:cubicBezTo>
                  <a:cubicBezTo>
                    <a:pt x="121" y="95"/>
                    <a:pt x="121" y="95"/>
                    <a:pt x="121" y="95"/>
                  </a:cubicBezTo>
                  <a:cubicBezTo>
                    <a:pt x="121" y="72"/>
                    <a:pt x="121" y="72"/>
                    <a:pt x="121" y="72"/>
                  </a:cubicBezTo>
                  <a:cubicBezTo>
                    <a:pt x="136" y="75"/>
                    <a:pt x="153" y="78"/>
                    <a:pt x="159" y="79"/>
                  </a:cubicBezTo>
                  <a:cubicBezTo>
                    <a:pt x="160" y="64"/>
                    <a:pt x="157" y="49"/>
                    <a:pt x="151" y="35"/>
                  </a:cubicBezTo>
                  <a:cubicBezTo>
                    <a:pt x="146" y="22"/>
                    <a:pt x="137" y="9"/>
                    <a:pt x="125" y="0"/>
                  </a:cubicBezTo>
                  <a:close/>
                  <a:moveTo>
                    <a:pt x="134" y="43"/>
                  </a:moveTo>
                  <a:cubicBezTo>
                    <a:pt x="130" y="32"/>
                    <a:pt x="127" y="20"/>
                    <a:pt x="126" y="8"/>
                  </a:cubicBezTo>
                  <a:cubicBezTo>
                    <a:pt x="134" y="17"/>
                    <a:pt x="141" y="27"/>
                    <a:pt x="145" y="38"/>
                  </a:cubicBezTo>
                  <a:cubicBezTo>
                    <a:pt x="150" y="49"/>
                    <a:pt x="153" y="61"/>
                    <a:pt x="153" y="72"/>
                  </a:cubicBezTo>
                  <a:cubicBezTo>
                    <a:pt x="145" y="64"/>
                    <a:pt x="139" y="54"/>
                    <a:pt x="134" y="43"/>
                  </a:cubicBezTo>
                  <a:close/>
                </a:path>
              </a:pathLst>
            </a:custGeom>
            <a:grpFill/>
            <a:ln>
              <a:noFill/>
            </a:ln>
            <a:extLst/>
          </p:spPr>
          <p:txBody>
            <a:bodyPr vert="horz" wrap="square" lIns="91440" tIns="45720" rIns="91440" bIns="45720" numCol="1" anchor="t" anchorCtr="0" compatLnSpc="1">
              <a:prstTxWarp prst="textNoShape">
                <a:avLst/>
              </a:prstTxWarp>
            </a:bodyPr>
            <a:lstStyle/>
            <a:p>
              <a:endParaRPr lang="zh-CN" altLang="en-US">
                <a:cs typeface="+mn-ea"/>
                <a:sym typeface="+mn-lt"/>
              </a:endParaRPr>
            </a:p>
          </p:txBody>
        </p:sp>
      </p:grpSp>
      <p:sp>
        <p:nvSpPr>
          <p:cNvPr id="120" name="Rectangle 47"/>
          <p:cNvSpPr/>
          <p:nvPr/>
        </p:nvSpPr>
        <p:spPr>
          <a:xfrm>
            <a:off x="1288212" y="540627"/>
            <a:ext cx="2883803" cy="492443"/>
          </a:xfrm>
          <a:prstGeom prst="rect">
            <a:avLst/>
          </a:prstGeom>
        </p:spPr>
        <p:txBody>
          <a:bodyPr wrap="none" lIns="0" tIns="0" rIns="0" bIns="0">
            <a:spAutoFit/>
          </a:bodyPr>
          <a:lstStyle/>
          <a:p>
            <a:r>
              <a:rPr lang="zh-CN" altLang="en-US" sz="3200" b="1" dirty="0">
                <a:solidFill>
                  <a:schemeClr val="bg1"/>
                </a:solidFill>
                <a:cs typeface="+mn-ea"/>
                <a:sym typeface="+mn-lt"/>
              </a:rPr>
              <a:t>添加你的小标题</a:t>
            </a:r>
            <a:endParaRPr lang="en-US" sz="3200" b="1" dirty="0">
              <a:solidFill>
                <a:schemeClr val="bg1"/>
              </a:solidFill>
              <a:cs typeface="+mn-ea"/>
              <a:sym typeface="+mn-lt"/>
            </a:endParaRPr>
          </a:p>
        </p:txBody>
      </p:sp>
      <p:pic>
        <p:nvPicPr>
          <p:cNvPr id="133" name="图片 132"/>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7834" y="291719"/>
            <a:ext cx="1053817" cy="990260"/>
          </a:xfrm>
          <a:prstGeom prst="rect">
            <a:avLst/>
          </a:prstGeom>
        </p:spPr>
      </p:pic>
    </p:spTree>
    <p:extLst>
      <p:ext uri="{BB962C8B-B14F-4D97-AF65-F5344CB8AC3E}">
        <p14:creationId xmlns:p14="http://schemas.microsoft.com/office/powerpoint/2010/main" val="13504442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14:presetBounceEnd="40000">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14:bounceEnd="40000">
                                          <p:cBhvr additive="base">
                                            <p:cTn id="7" dur="2000" fill="hold"/>
                                            <p:tgtEl>
                                              <p:spTgt spid="83"/>
                                            </p:tgtEl>
                                            <p:attrNameLst>
                                              <p:attrName>ppt_x</p:attrName>
                                            </p:attrNameLst>
                                          </p:cBhvr>
                                          <p:tavLst>
                                            <p:tav tm="0">
                                              <p:val>
                                                <p:strVal val="0-#ppt_w/2"/>
                                              </p:val>
                                            </p:tav>
                                            <p:tav tm="100000">
                                              <p:val>
                                                <p:strVal val="#ppt_x"/>
                                              </p:val>
                                            </p:tav>
                                          </p:tavLst>
                                        </p:anim>
                                        <p:anim calcmode="lin" valueType="num" p14:bounceEnd="40000">
                                          <p:cBhvr additive="base">
                                            <p:cTn id="8" dur="2000" fill="hold"/>
                                            <p:tgtEl>
                                              <p:spTgt spid="83"/>
                                            </p:tgtEl>
                                            <p:attrNameLst>
                                              <p:attrName>ppt_y</p:attrName>
                                            </p:attrNameLst>
                                          </p:cBhvr>
                                          <p:tavLst>
                                            <p:tav tm="0">
                                              <p:val>
                                                <p:strVal val="#ppt_y"/>
                                              </p:val>
                                            </p:tav>
                                            <p:tav tm="100000">
                                              <p:val>
                                                <p:strVal val="#ppt_y"/>
                                              </p:val>
                                            </p:tav>
                                          </p:tavLst>
                                        </p:anim>
                                      </p:childTnLst>
                                    </p:cTn>
                                  </p:par>
                                  <p:par>
                                    <p:cTn id="9" presetID="2" presetClass="entr" presetSubtype="8" accel="40000" fill="hold" nodeType="withEffect" p14:presetBounceEnd="40000">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14:bounceEnd="40000">
                                          <p:cBhvr additive="base">
                                            <p:cTn id="11" dur="2000" fill="hold"/>
                                            <p:tgtEl>
                                              <p:spTgt spid="96"/>
                                            </p:tgtEl>
                                            <p:attrNameLst>
                                              <p:attrName>ppt_x</p:attrName>
                                            </p:attrNameLst>
                                          </p:cBhvr>
                                          <p:tavLst>
                                            <p:tav tm="0">
                                              <p:val>
                                                <p:strVal val="0-#ppt_w/2"/>
                                              </p:val>
                                            </p:tav>
                                            <p:tav tm="100000">
                                              <p:val>
                                                <p:strVal val="#ppt_x"/>
                                              </p:val>
                                            </p:tav>
                                          </p:tavLst>
                                        </p:anim>
                                        <p:anim calcmode="lin" valueType="num" p14:bounceEnd="40000">
                                          <p:cBhvr additive="base">
                                            <p:cTn id="12" dur="20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14:presetBounceEnd="40000">
                                      <p:stCondLst>
                                        <p:cond delay="500"/>
                                      </p:stCondLst>
                                      <p:childTnLst>
                                        <p:set>
                                          <p:cBhvr>
                                            <p:cTn id="14" dur="1" fill="hold">
                                              <p:stCondLst>
                                                <p:cond delay="0"/>
                                              </p:stCondLst>
                                            </p:cTn>
                                            <p:tgtEl>
                                              <p:spTgt spid="109"/>
                                            </p:tgtEl>
                                            <p:attrNameLst>
                                              <p:attrName>style.visibility</p:attrName>
                                            </p:attrNameLst>
                                          </p:cBhvr>
                                          <p:to>
                                            <p:strVal val="visible"/>
                                          </p:to>
                                        </p:set>
                                        <p:anim calcmode="lin" valueType="num" p14:bounceEnd="40000">
                                          <p:cBhvr additive="base">
                                            <p:cTn id="15" dur="2000" fill="hold"/>
                                            <p:tgtEl>
                                              <p:spTgt spid="109"/>
                                            </p:tgtEl>
                                            <p:attrNameLst>
                                              <p:attrName>ppt_x</p:attrName>
                                            </p:attrNameLst>
                                          </p:cBhvr>
                                          <p:tavLst>
                                            <p:tav tm="0">
                                              <p:val>
                                                <p:strVal val="0-#ppt_w/2"/>
                                              </p:val>
                                            </p:tav>
                                            <p:tav tm="100000">
                                              <p:val>
                                                <p:strVal val="#ppt_x"/>
                                              </p:val>
                                            </p:tav>
                                          </p:tavLst>
                                        </p:anim>
                                        <p:anim calcmode="lin" valueType="num" p14:bounceEnd="40000">
                                          <p:cBhvr additive="base">
                                            <p:cTn id="16" dur="2000" fill="hold"/>
                                            <p:tgtEl>
                                              <p:spTgt spid="109"/>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14:presetBounceEnd="40000">
                                      <p:stCondLst>
                                        <p:cond delay="750"/>
                                      </p:stCondLst>
                                      <p:childTnLst>
                                        <p:set>
                                          <p:cBhvr>
                                            <p:cTn id="18" dur="1" fill="hold">
                                              <p:stCondLst>
                                                <p:cond delay="0"/>
                                              </p:stCondLst>
                                            </p:cTn>
                                            <p:tgtEl>
                                              <p:spTgt spid="122"/>
                                            </p:tgtEl>
                                            <p:attrNameLst>
                                              <p:attrName>style.visibility</p:attrName>
                                            </p:attrNameLst>
                                          </p:cBhvr>
                                          <p:to>
                                            <p:strVal val="visible"/>
                                          </p:to>
                                        </p:set>
                                        <p:anim calcmode="lin" valueType="num" p14:bounceEnd="40000">
                                          <p:cBhvr additive="base">
                                            <p:cTn id="19" dur="2000" fill="hold"/>
                                            <p:tgtEl>
                                              <p:spTgt spid="122"/>
                                            </p:tgtEl>
                                            <p:attrNameLst>
                                              <p:attrName>ppt_x</p:attrName>
                                            </p:attrNameLst>
                                          </p:cBhvr>
                                          <p:tavLst>
                                            <p:tav tm="0">
                                              <p:val>
                                                <p:strVal val="0-#ppt_w/2"/>
                                              </p:val>
                                            </p:tav>
                                            <p:tav tm="100000">
                                              <p:val>
                                                <p:strVal val="#ppt_x"/>
                                              </p:val>
                                            </p:tav>
                                          </p:tavLst>
                                        </p:anim>
                                        <p:anim calcmode="lin" valueType="num" p14:bounceEnd="40000">
                                          <p:cBhvr additive="base">
                                            <p:cTn id="20" dur="2000" fill="hold"/>
                                            <p:tgtEl>
                                              <p:spTgt spid="122"/>
                                            </p:tgtEl>
                                            <p:attrNameLst>
                                              <p:attrName>ppt_y</p:attrName>
                                            </p:attrNameLst>
                                          </p:cBhvr>
                                          <p:tavLst>
                                            <p:tav tm="0">
                                              <p:val>
                                                <p:strVal val="#ppt_y"/>
                                              </p:val>
                                            </p:tav>
                                            <p:tav tm="100000">
                                              <p:val>
                                                <p:strVal val="#ppt_y"/>
                                              </p:val>
                                            </p:tav>
                                          </p:tavLst>
                                        </p:anim>
                                      </p:childTnLst>
                                    </p:cTn>
                                  </p:par>
                                </p:childTnLst>
                              </p:cTn>
                            </p:par>
                            <p:par>
                              <p:cTn id="21" fill="hold">
                                <p:stCondLst>
                                  <p:cond delay="2750"/>
                                </p:stCondLst>
                                <p:childTnLst>
                                  <p:par>
                                    <p:cTn id="22" presetID="31" presetClass="entr" presetSubtype="0" fill="hold" nodeType="afterEffect">
                                      <p:stCondLst>
                                        <p:cond delay="0"/>
                                      </p:stCondLst>
                                      <p:childTnLst>
                                        <p:set>
                                          <p:cBhvr>
                                            <p:cTn id="23" dur="1" fill="hold">
                                              <p:stCondLst>
                                                <p:cond delay="0"/>
                                              </p:stCondLst>
                                            </p:cTn>
                                            <p:tgtEl>
                                              <p:spTgt spid="167"/>
                                            </p:tgtEl>
                                            <p:attrNameLst>
                                              <p:attrName>style.visibility</p:attrName>
                                            </p:attrNameLst>
                                          </p:cBhvr>
                                          <p:to>
                                            <p:strVal val="visible"/>
                                          </p:to>
                                        </p:set>
                                        <p:anim calcmode="lin" valueType="num">
                                          <p:cBhvr>
                                            <p:cTn id="24" dur="500" fill="hold"/>
                                            <p:tgtEl>
                                              <p:spTgt spid="167"/>
                                            </p:tgtEl>
                                            <p:attrNameLst>
                                              <p:attrName>ppt_w</p:attrName>
                                            </p:attrNameLst>
                                          </p:cBhvr>
                                          <p:tavLst>
                                            <p:tav tm="0">
                                              <p:val>
                                                <p:fltVal val="0"/>
                                              </p:val>
                                            </p:tav>
                                            <p:tav tm="100000">
                                              <p:val>
                                                <p:strVal val="#ppt_w"/>
                                              </p:val>
                                            </p:tav>
                                          </p:tavLst>
                                        </p:anim>
                                        <p:anim calcmode="lin" valueType="num">
                                          <p:cBhvr>
                                            <p:cTn id="25" dur="500" fill="hold"/>
                                            <p:tgtEl>
                                              <p:spTgt spid="167"/>
                                            </p:tgtEl>
                                            <p:attrNameLst>
                                              <p:attrName>ppt_h</p:attrName>
                                            </p:attrNameLst>
                                          </p:cBhvr>
                                          <p:tavLst>
                                            <p:tav tm="0">
                                              <p:val>
                                                <p:fltVal val="0"/>
                                              </p:val>
                                            </p:tav>
                                            <p:tav tm="100000">
                                              <p:val>
                                                <p:strVal val="#ppt_h"/>
                                              </p:val>
                                            </p:tav>
                                          </p:tavLst>
                                        </p:anim>
                                        <p:anim calcmode="lin" valueType="num">
                                          <p:cBhvr>
                                            <p:cTn id="26" dur="500" fill="hold"/>
                                            <p:tgtEl>
                                              <p:spTgt spid="167"/>
                                            </p:tgtEl>
                                            <p:attrNameLst>
                                              <p:attrName>style.rotation</p:attrName>
                                            </p:attrNameLst>
                                          </p:cBhvr>
                                          <p:tavLst>
                                            <p:tav tm="0">
                                              <p:val>
                                                <p:fltVal val="90"/>
                                              </p:val>
                                            </p:tav>
                                            <p:tav tm="100000">
                                              <p:val>
                                                <p:fltVal val="0"/>
                                              </p:val>
                                            </p:tav>
                                          </p:tavLst>
                                        </p:anim>
                                        <p:animEffect transition="in" filter="fade">
                                          <p:cBhvr>
                                            <p:cTn id="27" dur="500"/>
                                            <p:tgtEl>
                                              <p:spTgt spid="167"/>
                                            </p:tgtEl>
                                          </p:cBhvr>
                                        </p:animEffect>
                                      </p:childTnLst>
                                    </p:cTn>
                                  </p:par>
                                  <p:par>
                                    <p:cTn id="28" presetID="31" presetClass="entr" presetSubtype="0" fill="hold" nodeType="withEffect">
                                      <p:stCondLst>
                                        <p:cond delay="0"/>
                                      </p:stCondLst>
                                      <p:childTnLst>
                                        <p:set>
                                          <p:cBhvr>
                                            <p:cTn id="29" dur="1" fill="hold">
                                              <p:stCondLst>
                                                <p:cond delay="0"/>
                                              </p:stCondLst>
                                            </p:cTn>
                                            <p:tgtEl>
                                              <p:spTgt spid="188"/>
                                            </p:tgtEl>
                                            <p:attrNameLst>
                                              <p:attrName>style.visibility</p:attrName>
                                            </p:attrNameLst>
                                          </p:cBhvr>
                                          <p:to>
                                            <p:strVal val="visible"/>
                                          </p:to>
                                        </p:set>
                                        <p:anim calcmode="lin" valueType="num">
                                          <p:cBhvr>
                                            <p:cTn id="30" dur="500" fill="hold"/>
                                            <p:tgtEl>
                                              <p:spTgt spid="188"/>
                                            </p:tgtEl>
                                            <p:attrNameLst>
                                              <p:attrName>ppt_w</p:attrName>
                                            </p:attrNameLst>
                                          </p:cBhvr>
                                          <p:tavLst>
                                            <p:tav tm="0">
                                              <p:val>
                                                <p:fltVal val="0"/>
                                              </p:val>
                                            </p:tav>
                                            <p:tav tm="100000">
                                              <p:val>
                                                <p:strVal val="#ppt_w"/>
                                              </p:val>
                                            </p:tav>
                                          </p:tavLst>
                                        </p:anim>
                                        <p:anim calcmode="lin" valueType="num">
                                          <p:cBhvr>
                                            <p:cTn id="31" dur="500" fill="hold"/>
                                            <p:tgtEl>
                                              <p:spTgt spid="188"/>
                                            </p:tgtEl>
                                            <p:attrNameLst>
                                              <p:attrName>ppt_h</p:attrName>
                                            </p:attrNameLst>
                                          </p:cBhvr>
                                          <p:tavLst>
                                            <p:tav tm="0">
                                              <p:val>
                                                <p:fltVal val="0"/>
                                              </p:val>
                                            </p:tav>
                                            <p:tav tm="100000">
                                              <p:val>
                                                <p:strVal val="#ppt_h"/>
                                              </p:val>
                                            </p:tav>
                                          </p:tavLst>
                                        </p:anim>
                                        <p:anim calcmode="lin" valueType="num">
                                          <p:cBhvr>
                                            <p:cTn id="32" dur="500" fill="hold"/>
                                            <p:tgtEl>
                                              <p:spTgt spid="188"/>
                                            </p:tgtEl>
                                            <p:attrNameLst>
                                              <p:attrName>style.rotation</p:attrName>
                                            </p:attrNameLst>
                                          </p:cBhvr>
                                          <p:tavLst>
                                            <p:tav tm="0">
                                              <p:val>
                                                <p:fltVal val="90"/>
                                              </p:val>
                                            </p:tav>
                                            <p:tav tm="100000">
                                              <p:val>
                                                <p:fltVal val="0"/>
                                              </p:val>
                                            </p:tav>
                                          </p:tavLst>
                                        </p:anim>
                                        <p:animEffect transition="in" filter="fade">
                                          <p:cBhvr>
                                            <p:cTn id="33" dur="500"/>
                                            <p:tgtEl>
                                              <p:spTgt spid="188"/>
                                            </p:tgtEl>
                                          </p:cBhvr>
                                        </p:animEffect>
                                      </p:childTnLst>
                                    </p:cTn>
                                  </p:par>
                                  <p:par>
                                    <p:cTn id="34" presetID="31" presetClass="entr" presetSubtype="0" fill="hold" nodeType="withEffect">
                                      <p:stCondLst>
                                        <p:cond delay="0"/>
                                      </p:stCondLst>
                                      <p:childTnLst>
                                        <p:set>
                                          <p:cBhvr>
                                            <p:cTn id="35" dur="1" fill="hold">
                                              <p:stCondLst>
                                                <p:cond delay="0"/>
                                              </p:stCondLst>
                                            </p:cTn>
                                            <p:tgtEl>
                                              <p:spTgt spid="205"/>
                                            </p:tgtEl>
                                            <p:attrNameLst>
                                              <p:attrName>style.visibility</p:attrName>
                                            </p:attrNameLst>
                                          </p:cBhvr>
                                          <p:to>
                                            <p:strVal val="visible"/>
                                          </p:to>
                                        </p:set>
                                        <p:anim calcmode="lin" valueType="num">
                                          <p:cBhvr>
                                            <p:cTn id="36" dur="500" fill="hold"/>
                                            <p:tgtEl>
                                              <p:spTgt spid="205"/>
                                            </p:tgtEl>
                                            <p:attrNameLst>
                                              <p:attrName>ppt_w</p:attrName>
                                            </p:attrNameLst>
                                          </p:cBhvr>
                                          <p:tavLst>
                                            <p:tav tm="0">
                                              <p:val>
                                                <p:fltVal val="0"/>
                                              </p:val>
                                            </p:tav>
                                            <p:tav tm="100000">
                                              <p:val>
                                                <p:strVal val="#ppt_w"/>
                                              </p:val>
                                            </p:tav>
                                          </p:tavLst>
                                        </p:anim>
                                        <p:anim calcmode="lin" valueType="num">
                                          <p:cBhvr>
                                            <p:cTn id="37" dur="500" fill="hold"/>
                                            <p:tgtEl>
                                              <p:spTgt spid="205"/>
                                            </p:tgtEl>
                                            <p:attrNameLst>
                                              <p:attrName>ppt_h</p:attrName>
                                            </p:attrNameLst>
                                          </p:cBhvr>
                                          <p:tavLst>
                                            <p:tav tm="0">
                                              <p:val>
                                                <p:fltVal val="0"/>
                                              </p:val>
                                            </p:tav>
                                            <p:tav tm="100000">
                                              <p:val>
                                                <p:strVal val="#ppt_h"/>
                                              </p:val>
                                            </p:tav>
                                          </p:tavLst>
                                        </p:anim>
                                        <p:anim calcmode="lin" valueType="num">
                                          <p:cBhvr>
                                            <p:cTn id="38" dur="500" fill="hold"/>
                                            <p:tgtEl>
                                              <p:spTgt spid="205"/>
                                            </p:tgtEl>
                                            <p:attrNameLst>
                                              <p:attrName>style.rotation</p:attrName>
                                            </p:attrNameLst>
                                          </p:cBhvr>
                                          <p:tavLst>
                                            <p:tav tm="0">
                                              <p:val>
                                                <p:fltVal val="90"/>
                                              </p:val>
                                            </p:tav>
                                            <p:tav tm="100000">
                                              <p:val>
                                                <p:fltVal val="0"/>
                                              </p:val>
                                            </p:tav>
                                          </p:tavLst>
                                        </p:anim>
                                        <p:animEffect transition="in" filter="fade">
                                          <p:cBhvr>
                                            <p:cTn id="39" dur="500"/>
                                            <p:tgtEl>
                                              <p:spTgt spid="205"/>
                                            </p:tgtEl>
                                          </p:cBhvr>
                                        </p:animEffect>
                                      </p:childTnLst>
                                    </p:cTn>
                                  </p:par>
                                  <p:par>
                                    <p:cTn id="40" presetID="31" presetClass="entr" presetSubtype="0" fill="hold" nodeType="withEffect">
                                      <p:stCondLst>
                                        <p:cond delay="0"/>
                                      </p:stCondLst>
                                      <p:childTnLst>
                                        <p:set>
                                          <p:cBhvr>
                                            <p:cTn id="41" dur="1" fill="hold">
                                              <p:stCondLst>
                                                <p:cond delay="0"/>
                                              </p:stCondLst>
                                            </p:cTn>
                                            <p:tgtEl>
                                              <p:spTgt spid="224"/>
                                            </p:tgtEl>
                                            <p:attrNameLst>
                                              <p:attrName>style.visibility</p:attrName>
                                            </p:attrNameLst>
                                          </p:cBhvr>
                                          <p:to>
                                            <p:strVal val="visible"/>
                                          </p:to>
                                        </p:set>
                                        <p:anim calcmode="lin" valueType="num">
                                          <p:cBhvr>
                                            <p:cTn id="42" dur="500" fill="hold"/>
                                            <p:tgtEl>
                                              <p:spTgt spid="224"/>
                                            </p:tgtEl>
                                            <p:attrNameLst>
                                              <p:attrName>ppt_w</p:attrName>
                                            </p:attrNameLst>
                                          </p:cBhvr>
                                          <p:tavLst>
                                            <p:tav tm="0">
                                              <p:val>
                                                <p:fltVal val="0"/>
                                              </p:val>
                                            </p:tav>
                                            <p:tav tm="100000">
                                              <p:val>
                                                <p:strVal val="#ppt_w"/>
                                              </p:val>
                                            </p:tav>
                                          </p:tavLst>
                                        </p:anim>
                                        <p:anim calcmode="lin" valueType="num">
                                          <p:cBhvr>
                                            <p:cTn id="43" dur="500" fill="hold"/>
                                            <p:tgtEl>
                                              <p:spTgt spid="224"/>
                                            </p:tgtEl>
                                            <p:attrNameLst>
                                              <p:attrName>ppt_h</p:attrName>
                                            </p:attrNameLst>
                                          </p:cBhvr>
                                          <p:tavLst>
                                            <p:tav tm="0">
                                              <p:val>
                                                <p:fltVal val="0"/>
                                              </p:val>
                                            </p:tav>
                                            <p:tav tm="100000">
                                              <p:val>
                                                <p:strVal val="#ppt_h"/>
                                              </p:val>
                                            </p:tav>
                                          </p:tavLst>
                                        </p:anim>
                                        <p:anim calcmode="lin" valueType="num">
                                          <p:cBhvr>
                                            <p:cTn id="44" dur="500" fill="hold"/>
                                            <p:tgtEl>
                                              <p:spTgt spid="224"/>
                                            </p:tgtEl>
                                            <p:attrNameLst>
                                              <p:attrName>style.rotation</p:attrName>
                                            </p:attrNameLst>
                                          </p:cBhvr>
                                          <p:tavLst>
                                            <p:tav tm="0">
                                              <p:val>
                                                <p:fltVal val="90"/>
                                              </p:val>
                                            </p:tav>
                                            <p:tav tm="100000">
                                              <p:val>
                                                <p:fltVal val="0"/>
                                              </p:val>
                                            </p:tav>
                                          </p:tavLst>
                                        </p:anim>
                                        <p:animEffect transition="in" filter="fade">
                                          <p:cBhvr>
                                            <p:cTn id="45" dur="500"/>
                                            <p:tgtEl>
                                              <p:spTgt spid="224"/>
                                            </p:tgtEl>
                                          </p:cBhvr>
                                        </p:animEffect>
                                      </p:childTnLst>
                                    </p:cTn>
                                  </p:par>
                                </p:childTnLst>
                              </p:cTn>
                            </p:par>
                            <p:par>
                              <p:cTn id="46" fill="hold">
                                <p:stCondLst>
                                  <p:cond delay="3250"/>
                                </p:stCondLst>
                                <p:childTnLst>
                                  <p:par>
                                    <p:cTn id="47" presetID="21" presetClass="entr" presetSubtype="1" fill="hold" nodeType="after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heel(1)">
                                          <p:cBhvr>
                                            <p:cTn id="49" dur="2000"/>
                                            <p:tgtEl>
                                              <p:spTgt spid="127"/>
                                            </p:tgtEl>
                                          </p:cBhvr>
                                        </p:animEffect>
                                      </p:childTnLst>
                                    </p:cTn>
                                  </p:par>
                                  <p:par>
                                    <p:cTn id="50" presetID="21" presetClass="entr" presetSubtype="1" fill="hold"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wheel(1)">
                                          <p:cBhvr>
                                            <p:cTn id="52" dur="2000"/>
                                            <p:tgtEl>
                                              <p:spTgt spid="114"/>
                                            </p:tgtEl>
                                          </p:cBhvr>
                                        </p:animEffect>
                                      </p:childTnLst>
                                    </p:cTn>
                                  </p:par>
                                  <p:par>
                                    <p:cTn id="53" presetID="21" presetClass="entr" presetSubtype="1"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heel(1)">
                                          <p:cBhvr>
                                            <p:cTn id="55" dur="2000"/>
                                            <p:tgtEl>
                                              <p:spTgt spid="101"/>
                                            </p:tgtEl>
                                          </p:cBhvr>
                                        </p:animEffect>
                                      </p:childTnLst>
                                    </p:cTn>
                                  </p:par>
                                  <p:par>
                                    <p:cTn id="56" presetID="21" presetClass="entr" presetSubtype="1"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heel(1)">
                                          <p:cBhvr>
                                            <p:cTn id="58" dur="2000"/>
                                            <p:tgtEl>
                                              <p:spTgt spid="88"/>
                                            </p:tgtEl>
                                          </p:cBhvr>
                                        </p:animEffect>
                                      </p:childTnLst>
                                    </p:cTn>
                                  </p:par>
                                </p:childTnLst>
                              </p:cTn>
                            </p:par>
                            <p:par>
                              <p:cTn id="59" fill="hold">
                                <p:stCondLst>
                                  <p:cond delay="5250"/>
                                </p:stCondLst>
                                <p:childTnLst>
                                  <p:par>
                                    <p:cTn id="60" presetID="14" presetClass="entr" presetSubtype="10"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randombar(horizontal)">
                                          <p:cBhvr>
                                            <p:cTn id="62" dur="500"/>
                                            <p:tgtEl>
                                              <p:spTgt spid="9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randombar(horizontal)">
                                          <p:cBhvr>
                                            <p:cTn id="65" dur="500"/>
                                            <p:tgtEl>
                                              <p:spTgt spid="10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randombar(horizontal)">
                                          <p:cBhvr>
                                            <p:cTn id="68" dur="500"/>
                                            <p:tgtEl>
                                              <p:spTgt spid="12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37"/>
                                            </p:tgtEl>
                                            <p:attrNameLst>
                                              <p:attrName>style.visibility</p:attrName>
                                            </p:attrNameLst>
                                          </p:cBhvr>
                                          <p:to>
                                            <p:strVal val="visible"/>
                                          </p:to>
                                        </p:set>
                                        <p:animEffect transition="in" filter="randombar(horizontal)">
                                          <p:cBhvr>
                                            <p:cTn id="71" dur="500"/>
                                            <p:tgtEl>
                                              <p:spTgt spid="13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randombar(horizontal)">
                                          <p:cBhvr>
                                            <p:cTn id="74" dur="500"/>
                                            <p:tgtEl>
                                              <p:spTgt spid="16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randombar(horizontal)">
                                          <p:cBhvr>
                                            <p:cTn id="77" dur="500"/>
                                            <p:tgtEl>
                                              <p:spTgt spid="16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randombar(horizontal)">
                                          <p:cBhvr>
                                            <p:cTn id="80" dur="500"/>
                                            <p:tgtEl>
                                              <p:spTgt spid="16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randombar(horizontal)">
                                          <p:cBhvr>
                                            <p:cTn id="8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8" grpId="0"/>
          <p:bldP spid="121" grpId="0"/>
          <p:bldP spid="137" grpId="0"/>
          <p:bldP spid="163" grpId="0"/>
          <p:bldP spid="164" grpId="0"/>
          <p:bldP spid="165" grpId="0"/>
          <p:bldP spid="16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4000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anim calcmode="lin" valueType="num">
                                          <p:cBhvr additive="base">
                                            <p:cTn id="7" dur="2000" fill="hold"/>
                                            <p:tgtEl>
                                              <p:spTgt spid="83"/>
                                            </p:tgtEl>
                                            <p:attrNameLst>
                                              <p:attrName>ppt_x</p:attrName>
                                            </p:attrNameLst>
                                          </p:cBhvr>
                                          <p:tavLst>
                                            <p:tav tm="0">
                                              <p:val>
                                                <p:strVal val="0-#ppt_w/2"/>
                                              </p:val>
                                            </p:tav>
                                            <p:tav tm="100000">
                                              <p:val>
                                                <p:strVal val="#ppt_x"/>
                                              </p:val>
                                            </p:tav>
                                          </p:tavLst>
                                        </p:anim>
                                        <p:anim calcmode="lin" valueType="num">
                                          <p:cBhvr additive="base">
                                            <p:cTn id="8" dur="2000" fill="hold"/>
                                            <p:tgtEl>
                                              <p:spTgt spid="83"/>
                                            </p:tgtEl>
                                            <p:attrNameLst>
                                              <p:attrName>ppt_y</p:attrName>
                                            </p:attrNameLst>
                                          </p:cBhvr>
                                          <p:tavLst>
                                            <p:tav tm="0">
                                              <p:val>
                                                <p:strVal val="#ppt_y"/>
                                              </p:val>
                                            </p:tav>
                                            <p:tav tm="100000">
                                              <p:val>
                                                <p:strVal val="#ppt_y"/>
                                              </p:val>
                                            </p:tav>
                                          </p:tavLst>
                                        </p:anim>
                                      </p:childTnLst>
                                    </p:cTn>
                                  </p:par>
                                  <p:par>
                                    <p:cTn id="9" presetID="2" presetClass="entr" presetSubtype="8" accel="40000" fill="hold" nodeType="withEffect">
                                      <p:stCondLst>
                                        <p:cond delay="250"/>
                                      </p:stCondLst>
                                      <p:childTnLst>
                                        <p:set>
                                          <p:cBhvr>
                                            <p:cTn id="10" dur="1" fill="hold">
                                              <p:stCondLst>
                                                <p:cond delay="0"/>
                                              </p:stCondLst>
                                            </p:cTn>
                                            <p:tgtEl>
                                              <p:spTgt spid="96"/>
                                            </p:tgtEl>
                                            <p:attrNameLst>
                                              <p:attrName>style.visibility</p:attrName>
                                            </p:attrNameLst>
                                          </p:cBhvr>
                                          <p:to>
                                            <p:strVal val="visible"/>
                                          </p:to>
                                        </p:set>
                                        <p:anim calcmode="lin" valueType="num">
                                          <p:cBhvr additive="base">
                                            <p:cTn id="11" dur="2000" fill="hold"/>
                                            <p:tgtEl>
                                              <p:spTgt spid="96"/>
                                            </p:tgtEl>
                                            <p:attrNameLst>
                                              <p:attrName>ppt_x</p:attrName>
                                            </p:attrNameLst>
                                          </p:cBhvr>
                                          <p:tavLst>
                                            <p:tav tm="0">
                                              <p:val>
                                                <p:strVal val="0-#ppt_w/2"/>
                                              </p:val>
                                            </p:tav>
                                            <p:tav tm="100000">
                                              <p:val>
                                                <p:strVal val="#ppt_x"/>
                                              </p:val>
                                            </p:tav>
                                          </p:tavLst>
                                        </p:anim>
                                        <p:anim calcmode="lin" valueType="num">
                                          <p:cBhvr additive="base">
                                            <p:cTn id="12" dur="2000" fill="hold"/>
                                            <p:tgtEl>
                                              <p:spTgt spid="96"/>
                                            </p:tgtEl>
                                            <p:attrNameLst>
                                              <p:attrName>ppt_y</p:attrName>
                                            </p:attrNameLst>
                                          </p:cBhvr>
                                          <p:tavLst>
                                            <p:tav tm="0">
                                              <p:val>
                                                <p:strVal val="#ppt_y"/>
                                              </p:val>
                                            </p:tav>
                                            <p:tav tm="100000">
                                              <p:val>
                                                <p:strVal val="#ppt_y"/>
                                              </p:val>
                                            </p:tav>
                                          </p:tavLst>
                                        </p:anim>
                                      </p:childTnLst>
                                    </p:cTn>
                                  </p:par>
                                  <p:par>
                                    <p:cTn id="13" presetID="2" presetClass="entr" presetSubtype="8" accel="40000" fill="hold" nodeType="withEffect">
                                      <p:stCondLst>
                                        <p:cond delay="500"/>
                                      </p:stCondLst>
                                      <p:childTnLst>
                                        <p:set>
                                          <p:cBhvr>
                                            <p:cTn id="14" dur="1" fill="hold">
                                              <p:stCondLst>
                                                <p:cond delay="0"/>
                                              </p:stCondLst>
                                            </p:cTn>
                                            <p:tgtEl>
                                              <p:spTgt spid="109"/>
                                            </p:tgtEl>
                                            <p:attrNameLst>
                                              <p:attrName>style.visibility</p:attrName>
                                            </p:attrNameLst>
                                          </p:cBhvr>
                                          <p:to>
                                            <p:strVal val="visible"/>
                                          </p:to>
                                        </p:set>
                                        <p:anim calcmode="lin" valueType="num">
                                          <p:cBhvr additive="base">
                                            <p:cTn id="15" dur="2000" fill="hold"/>
                                            <p:tgtEl>
                                              <p:spTgt spid="109"/>
                                            </p:tgtEl>
                                            <p:attrNameLst>
                                              <p:attrName>ppt_x</p:attrName>
                                            </p:attrNameLst>
                                          </p:cBhvr>
                                          <p:tavLst>
                                            <p:tav tm="0">
                                              <p:val>
                                                <p:strVal val="0-#ppt_w/2"/>
                                              </p:val>
                                            </p:tav>
                                            <p:tav tm="100000">
                                              <p:val>
                                                <p:strVal val="#ppt_x"/>
                                              </p:val>
                                            </p:tav>
                                          </p:tavLst>
                                        </p:anim>
                                        <p:anim calcmode="lin" valueType="num">
                                          <p:cBhvr additive="base">
                                            <p:cTn id="16" dur="2000" fill="hold"/>
                                            <p:tgtEl>
                                              <p:spTgt spid="109"/>
                                            </p:tgtEl>
                                            <p:attrNameLst>
                                              <p:attrName>ppt_y</p:attrName>
                                            </p:attrNameLst>
                                          </p:cBhvr>
                                          <p:tavLst>
                                            <p:tav tm="0">
                                              <p:val>
                                                <p:strVal val="#ppt_y"/>
                                              </p:val>
                                            </p:tav>
                                            <p:tav tm="100000">
                                              <p:val>
                                                <p:strVal val="#ppt_y"/>
                                              </p:val>
                                            </p:tav>
                                          </p:tavLst>
                                        </p:anim>
                                      </p:childTnLst>
                                    </p:cTn>
                                  </p:par>
                                  <p:par>
                                    <p:cTn id="17" presetID="2" presetClass="entr" presetSubtype="8" accel="40000" fill="hold" nodeType="withEffect">
                                      <p:stCondLst>
                                        <p:cond delay="750"/>
                                      </p:stCondLst>
                                      <p:childTnLst>
                                        <p:set>
                                          <p:cBhvr>
                                            <p:cTn id="18" dur="1" fill="hold">
                                              <p:stCondLst>
                                                <p:cond delay="0"/>
                                              </p:stCondLst>
                                            </p:cTn>
                                            <p:tgtEl>
                                              <p:spTgt spid="122"/>
                                            </p:tgtEl>
                                            <p:attrNameLst>
                                              <p:attrName>style.visibility</p:attrName>
                                            </p:attrNameLst>
                                          </p:cBhvr>
                                          <p:to>
                                            <p:strVal val="visible"/>
                                          </p:to>
                                        </p:set>
                                        <p:anim calcmode="lin" valueType="num">
                                          <p:cBhvr additive="base">
                                            <p:cTn id="19" dur="2000" fill="hold"/>
                                            <p:tgtEl>
                                              <p:spTgt spid="122"/>
                                            </p:tgtEl>
                                            <p:attrNameLst>
                                              <p:attrName>ppt_x</p:attrName>
                                            </p:attrNameLst>
                                          </p:cBhvr>
                                          <p:tavLst>
                                            <p:tav tm="0">
                                              <p:val>
                                                <p:strVal val="0-#ppt_w/2"/>
                                              </p:val>
                                            </p:tav>
                                            <p:tav tm="100000">
                                              <p:val>
                                                <p:strVal val="#ppt_x"/>
                                              </p:val>
                                            </p:tav>
                                          </p:tavLst>
                                        </p:anim>
                                        <p:anim calcmode="lin" valueType="num">
                                          <p:cBhvr additive="base">
                                            <p:cTn id="20" dur="2000" fill="hold"/>
                                            <p:tgtEl>
                                              <p:spTgt spid="122"/>
                                            </p:tgtEl>
                                            <p:attrNameLst>
                                              <p:attrName>ppt_y</p:attrName>
                                            </p:attrNameLst>
                                          </p:cBhvr>
                                          <p:tavLst>
                                            <p:tav tm="0">
                                              <p:val>
                                                <p:strVal val="#ppt_y"/>
                                              </p:val>
                                            </p:tav>
                                            <p:tav tm="100000">
                                              <p:val>
                                                <p:strVal val="#ppt_y"/>
                                              </p:val>
                                            </p:tav>
                                          </p:tavLst>
                                        </p:anim>
                                      </p:childTnLst>
                                    </p:cTn>
                                  </p:par>
                                </p:childTnLst>
                              </p:cTn>
                            </p:par>
                            <p:par>
                              <p:cTn id="21" fill="hold">
                                <p:stCondLst>
                                  <p:cond delay="2750"/>
                                </p:stCondLst>
                                <p:childTnLst>
                                  <p:par>
                                    <p:cTn id="22" presetID="31" presetClass="entr" presetSubtype="0" fill="hold" nodeType="afterEffect">
                                      <p:stCondLst>
                                        <p:cond delay="0"/>
                                      </p:stCondLst>
                                      <p:childTnLst>
                                        <p:set>
                                          <p:cBhvr>
                                            <p:cTn id="23" dur="1" fill="hold">
                                              <p:stCondLst>
                                                <p:cond delay="0"/>
                                              </p:stCondLst>
                                            </p:cTn>
                                            <p:tgtEl>
                                              <p:spTgt spid="167"/>
                                            </p:tgtEl>
                                            <p:attrNameLst>
                                              <p:attrName>style.visibility</p:attrName>
                                            </p:attrNameLst>
                                          </p:cBhvr>
                                          <p:to>
                                            <p:strVal val="visible"/>
                                          </p:to>
                                        </p:set>
                                        <p:anim calcmode="lin" valueType="num">
                                          <p:cBhvr>
                                            <p:cTn id="24" dur="500" fill="hold"/>
                                            <p:tgtEl>
                                              <p:spTgt spid="167"/>
                                            </p:tgtEl>
                                            <p:attrNameLst>
                                              <p:attrName>ppt_w</p:attrName>
                                            </p:attrNameLst>
                                          </p:cBhvr>
                                          <p:tavLst>
                                            <p:tav tm="0">
                                              <p:val>
                                                <p:fltVal val="0"/>
                                              </p:val>
                                            </p:tav>
                                            <p:tav tm="100000">
                                              <p:val>
                                                <p:strVal val="#ppt_w"/>
                                              </p:val>
                                            </p:tav>
                                          </p:tavLst>
                                        </p:anim>
                                        <p:anim calcmode="lin" valueType="num">
                                          <p:cBhvr>
                                            <p:cTn id="25" dur="500" fill="hold"/>
                                            <p:tgtEl>
                                              <p:spTgt spid="167"/>
                                            </p:tgtEl>
                                            <p:attrNameLst>
                                              <p:attrName>ppt_h</p:attrName>
                                            </p:attrNameLst>
                                          </p:cBhvr>
                                          <p:tavLst>
                                            <p:tav tm="0">
                                              <p:val>
                                                <p:fltVal val="0"/>
                                              </p:val>
                                            </p:tav>
                                            <p:tav tm="100000">
                                              <p:val>
                                                <p:strVal val="#ppt_h"/>
                                              </p:val>
                                            </p:tav>
                                          </p:tavLst>
                                        </p:anim>
                                        <p:anim calcmode="lin" valueType="num">
                                          <p:cBhvr>
                                            <p:cTn id="26" dur="500" fill="hold"/>
                                            <p:tgtEl>
                                              <p:spTgt spid="167"/>
                                            </p:tgtEl>
                                            <p:attrNameLst>
                                              <p:attrName>style.rotation</p:attrName>
                                            </p:attrNameLst>
                                          </p:cBhvr>
                                          <p:tavLst>
                                            <p:tav tm="0">
                                              <p:val>
                                                <p:fltVal val="90"/>
                                              </p:val>
                                            </p:tav>
                                            <p:tav tm="100000">
                                              <p:val>
                                                <p:fltVal val="0"/>
                                              </p:val>
                                            </p:tav>
                                          </p:tavLst>
                                        </p:anim>
                                        <p:animEffect transition="in" filter="fade">
                                          <p:cBhvr>
                                            <p:cTn id="27" dur="500"/>
                                            <p:tgtEl>
                                              <p:spTgt spid="167"/>
                                            </p:tgtEl>
                                          </p:cBhvr>
                                        </p:animEffect>
                                      </p:childTnLst>
                                    </p:cTn>
                                  </p:par>
                                  <p:par>
                                    <p:cTn id="28" presetID="31" presetClass="entr" presetSubtype="0" fill="hold" nodeType="withEffect">
                                      <p:stCondLst>
                                        <p:cond delay="0"/>
                                      </p:stCondLst>
                                      <p:childTnLst>
                                        <p:set>
                                          <p:cBhvr>
                                            <p:cTn id="29" dur="1" fill="hold">
                                              <p:stCondLst>
                                                <p:cond delay="0"/>
                                              </p:stCondLst>
                                            </p:cTn>
                                            <p:tgtEl>
                                              <p:spTgt spid="188"/>
                                            </p:tgtEl>
                                            <p:attrNameLst>
                                              <p:attrName>style.visibility</p:attrName>
                                            </p:attrNameLst>
                                          </p:cBhvr>
                                          <p:to>
                                            <p:strVal val="visible"/>
                                          </p:to>
                                        </p:set>
                                        <p:anim calcmode="lin" valueType="num">
                                          <p:cBhvr>
                                            <p:cTn id="30" dur="500" fill="hold"/>
                                            <p:tgtEl>
                                              <p:spTgt spid="188"/>
                                            </p:tgtEl>
                                            <p:attrNameLst>
                                              <p:attrName>ppt_w</p:attrName>
                                            </p:attrNameLst>
                                          </p:cBhvr>
                                          <p:tavLst>
                                            <p:tav tm="0">
                                              <p:val>
                                                <p:fltVal val="0"/>
                                              </p:val>
                                            </p:tav>
                                            <p:tav tm="100000">
                                              <p:val>
                                                <p:strVal val="#ppt_w"/>
                                              </p:val>
                                            </p:tav>
                                          </p:tavLst>
                                        </p:anim>
                                        <p:anim calcmode="lin" valueType="num">
                                          <p:cBhvr>
                                            <p:cTn id="31" dur="500" fill="hold"/>
                                            <p:tgtEl>
                                              <p:spTgt spid="188"/>
                                            </p:tgtEl>
                                            <p:attrNameLst>
                                              <p:attrName>ppt_h</p:attrName>
                                            </p:attrNameLst>
                                          </p:cBhvr>
                                          <p:tavLst>
                                            <p:tav tm="0">
                                              <p:val>
                                                <p:fltVal val="0"/>
                                              </p:val>
                                            </p:tav>
                                            <p:tav tm="100000">
                                              <p:val>
                                                <p:strVal val="#ppt_h"/>
                                              </p:val>
                                            </p:tav>
                                          </p:tavLst>
                                        </p:anim>
                                        <p:anim calcmode="lin" valueType="num">
                                          <p:cBhvr>
                                            <p:cTn id="32" dur="500" fill="hold"/>
                                            <p:tgtEl>
                                              <p:spTgt spid="188"/>
                                            </p:tgtEl>
                                            <p:attrNameLst>
                                              <p:attrName>style.rotation</p:attrName>
                                            </p:attrNameLst>
                                          </p:cBhvr>
                                          <p:tavLst>
                                            <p:tav tm="0">
                                              <p:val>
                                                <p:fltVal val="90"/>
                                              </p:val>
                                            </p:tav>
                                            <p:tav tm="100000">
                                              <p:val>
                                                <p:fltVal val="0"/>
                                              </p:val>
                                            </p:tav>
                                          </p:tavLst>
                                        </p:anim>
                                        <p:animEffect transition="in" filter="fade">
                                          <p:cBhvr>
                                            <p:cTn id="33" dur="500"/>
                                            <p:tgtEl>
                                              <p:spTgt spid="188"/>
                                            </p:tgtEl>
                                          </p:cBhvr>
                                        </p:animEffect>
                                      </p:childTnLst>
                                    </p:cTn>
                                  </p:par>
                                  <p:par>
                                    <p:cTn id="34" presetID="31" presetClass="entr" presetSubtype="0" fill="hold" nodeType="withEffect">
                                      <p:stCondLst>
                                        <p:cond delay="0"/>
                                      </p:stCondLst>
                                      <p:childTnLst>
                                        <p:set>
                                          <p:cBhvr>
                                            <p:cTn id="35" dur="1" fill="hold">
                                              <p:stCondLst>
                                                <p:cond delay="0"/>
                                              </p:stCondLst>
                                            </p:cTn>
                                            <p:tgtEl>
                                              <p:spTgt spid="205"/>
                                            </p:tgtEl>
                                            <p:attrNameLst>
                                              <p:attrName>style.visibility</p:attrName>
                                            </p:attrNameLst>
                                          </p:cBhvr>
                                          <p:to>
                                            <p:strVal val="visible"/>
                                          </p:to>
                                        </p:set>
                                        <p:anim calcmode="lin" valueType="num">
                                          <p:cBhvr>
                                            <p:cTn id="36" dur="500" fill="hold"/>
                                            <p:tgtEl>
                                              <p:spTgt spid="205"/>
                                            </p:tgtEl>
                                            <p:attrNameLst>
                                              <p:attrName>ppt_w</p:attrName>
                                            </p:attrNameLst>
                                          </p:cBhvr>
                                          <p:tavLst>
                                            <p:tav tm="0">
                                              <p:val>
                                                <p:fltVal val="0"/>
                                              </p:val>
                                            </p:tav>
                                            <p:tav tm="100000">
                                              <p:val>
                                                <p:strVal val="#ppt_w"/>
                                              </p:val>
                                            </p:tav>
                                          </p:tavLst>
                                        </p:anim>
                                        <p:anim calcmode="lin" valueType="num">
                                          <p:cBhvr>
                                            <p:cTn id="37" dur="500" fill="hold"/>
                                            <p:tgtEl>
                                              <p:spTgt spid="205"/>
                                            </p:tgtEl>
                                            <p:attrNameLst>
                                              <p:attrName>ppt_h</p:attrName>
                                            </p:attrNameLst>
                                          </p:cBhvr>
                                          <p:tavLst>
                                            <p:tav tm="0">
                                              <p:val>
                                                <p:fltVal val="0"/>
                                              </p:val>
                                            </p:tav>
                                            <p:tav tm="100000">
                                              <p:val>
                                                <p:strVal val="#ppt_h"/>
                                              </p:val>
                                            </p:tav>
                                          </p:tavLst>
                                        </p:anim>
                                        <p:anim calcmode="lin" valueType="num">
                                          <p:cBhvr>
                                            <p:cTn id="38" dur="500" fill="hold"/>
                                            <p:tgtEl>
                                              <p:spTgt spid="205"/>
                                            </p:tgtEl>
                                            <p:attrNameLst>
                                              <p:attrName>style.rotation</p:attrName>
                                            </p:attrNameLst>
                                          </p:cBhvr>
                                          <p:tavLst>
                                            <p:tav tm="0">
                                              <p:val>
                                                <p:fltVal val="90"/>
                                              </p:val>
                                            </p:tav>
                                            <p:tav tm="100000">
                                              <p:val>
                                                <p:fltVal val="0"/>
                                              </p:val>
                                            </p:tav>
                                          </p:tavLst>
                                        </p:anim>
                                        <p:animEffect transition="in" filter="fade">
                                          <p:cBhvr>
                                            <p:cTn id="39" dur="500"/>
                                            <p:tgtEl>
                                              <p:spTgt spid="205"/>
                                            </p:tgtEl>
                                          </p:cBhvr>
                                        </p:animEffect>
                                      </p:childTnLst>
                                    </p:cTn>
                                  </p:par>
                                  <p:par>
                                    <p:cTn id="40" presetID="31" presetClass="entr" presetSubtype="0" fill="hold" nodeType="withEffect">
                                      <p:stCondLst>
                                        <p:cond delay="0"/>
                                      </p:stCondLst>
                                      <p:childTnLst>
                                        <p:set>
                                          <p:cBhvr>
                                            <p:cTn id="41" dur="1" fill="hold">
                                              <p:stCondLst>
                                                <p:cond delay="0"/>
                                              </p:stCondLst>
                                            </p:cTn>
                                            <p:tgtEl>
                                              <p:spTgt spid="224"/>
                                            </p:tgtEl>
                                            <p:attrNameLst>
                                              <p:attrName>style.visibility</p:attrName>
                                            </p:attrNameLst>
                                          </p:cBhvr>
                                          <p:to>
                                            <p:strVal val="visible"/>
                                          </p:to>
                                        </p:set>
                                        <p:anim calcmode="lin" valueType="num">
                                          <p:cBhvr>
                                            <p:cTn id="42" dur="500" fill="hold"/>
                                            <p:tgtEl>
                                              <p:spTgt spid="224"/>
                                            </p:tgtEl>
                                            <p:attrNameLst>
                                              <p:attrName>ppt_w</p:attrName>
                                            </p:attrNameLst>
                                          </p:cBhvr>
                                          <p:tavLst>
                                            <p:tav tm="0">
                                              <p:val>
                                                <p:fltVal val="0"/>
                                              </p:val>
                                            </p:tav>
                                            <p:tav tm="100000">
                                              <p:val>
                                                <p:strVal val="#ppt_w"/>
                                              </p:val>
                                            </p:tav>
                                          </p:tavLst>
                                        </p:anim>
                                        <p:anim calcmode="lin" valueType="num">
                                          <p:cBhvr>
                                            <p:cTn id="43" dur="500" fill="hold"/>
                                            <p:tgtEl>
                                              <p:spTgt spid="224"/>
                                            </p:tgtEl>
                                            <p:attrNameLst>
                                              <p:attrName>ppt_h</p:attrName>
                                            </p:attrNameLst>
                                          </p:cBhvr>
                                          <p:tavLst>
                                            <p:tav tm="0">
                                              <p:val>
                                                <p:fltVal val="0"/>
                                              </p:val>
                                            </p:tav>
                                            <p:tav tm="100000">
                                              <p:val>
                                                <p:strVal val="#ppt_h"/>
                                              </p:val>
                                            </p:tav>
                                          </p:tavLst>
                                        </p:anim>
                                        <p:anim calcmode="lin" valueType="num">
                                          <p:cBhvr>
                                            <p:cTn id="44" dur="500" fill="hold"/>
                                            <p:tgtEl>
                                              <p:spTgt spid="224"/>
                                            </p:tgtEl>
                                            <p:attrNameLst>
                                              <p:attrName>style.rotation</p:attrName>
                                            </p:attrNameLst>
                                          </p:cBhvr>
                                          <p:tavLst>
                                            <p:tav tm="0">
                                              <p:val>
                                                <p:fltVal val="90"/>
                                              </p:val>
                                            </p:tav>
                                            <p:tav tm="100000">
                                              <p:val>
                                                <p:fltVal val="0"/>
                                              </p:val>
                                            </p:tav>
                                          </p:tavLst>
                                        </p:anim>
                                        <p:animEffect transition="in" filter="fade">
                                          <p:cBhvr>
                                            <p:cTn id="45" dur="500"/>
                                            <p:tgtEl>
                                              <p:spTgt spid="224"/>
                                            </p:tgtEl>
                                          </p:cBhvr>
                                        </p:animEffect>
                                      </p:childTnLst>
                                    </p:cTn>
                                  </p:par>
                                </p:childTnLst>
                              </p:cTn>
                            </p:par>
                            <p:par>
                              <p:cTn id="46" fill="hold">
                                <p:stCondLst>
                                  <p:cond delay="3250"/>
                                </p:stCondLst>
                                <p:childTnLst>
                                  <p:par>
                                    <p:cTn id="47" presetID="21" presetClass="entr" presetSubtype="1" fill="hold" nodeType="afterEffect">
                                      <p:stCondLst>
                                        <p:cond delay="0"/>
                                      </p:stCondLst>
                                      <p:childTnLst>
                                        <p:set>
                                          <p:cBhvr>
                                            <p:cTn id="48" dur="1" fill="hold">
                                              <p:stCondLst>
                                                <p:cond delay="0"/>
                                              </p:stCondLst>
                                            </p:cTn>
                                            <p:tgtEl>
                                              <p:spTgt spid="127"/>
                                            </p:tgtEl>
                                            <p:attrNameLst>
                                              <p:attrName>style.visibility</p:attrName>
                                            </p:attrNameLst>
                                          </p:cBhvr>
                                          <p:to>
                                            <p:strVal val="visible"/>
                                          </p:to>
                                        </p:set>
                                        <p:animEffect transition="in" filter="wheel(1)">
                                          <p:cBhvr>
                                            <p:cTn id="49" dur="2000"/>
                                            <p:tgtEl>
                                              <p:spTgt spid="127"/>
                                            </p:tgtEl>
                                          </p:cBhvr>
                                        </p:animEffect>
                                      </p:childTnLst>
                                    </p:cTn>
                                  </p:par>
                                  <p:par>
                                    <p:cTn id="50" presetID="21" presetClass="entr" presetSubtype="1" fill="hold" nodeType="withEffect">
                                      <p:stCondLst>
                                        <p:cond delay="0"/>
                                      </p:stCondLst>
                                      <p:childTnLst>
                                        <p:set>
                                          <p:cBhvr>
                                            <p:cTn id="51" dur="1" fill="hold">
                                              <p:stCondLst>
                                                <p:cond delay="0"/>
                                              </p:stCondLst>
                                            </p:cTn>
                                            <p:tgtEl>
                                              <p:spTgt spid="114"/>
                                            </p:tgtEl>
                                            <p:attrNameLst>
                                              <p:attrName>style.visibility</p:attrName>
                                            </p:attrNameLst>
                                          </p:cBhvr>
                                          <p:to>
                                            <p:strVal val="visible"/>
                                          </p:to>
                                        </p:set>
                                        <p:animEffect transition="in" filter="wheel(1)">
                                          <p:cBhvr>
                                            <p:cTn id="52" dur="2000"/>
                                            <p:tgtEl>
                                              <p:spTgt spid="114"/>
                                            </p:tgtEl>
                                          </p:cBhvr>
                                        </p:animEffect>
                                      </p:childTnLst>
                                    </p:cTn>
                                  </p:par>
                                  <p:par>
                                    <p:cTn id="53" presetID="21" presetClass="entr" presetSubtype="1" fill="hold" nodeType="with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wheel(1)">
                                          <p:cBhvr>
                                            <p:cTn id="55" dur="2000"/>
                                            <p:tgtEl>
                                              <p:spTgt spid="101"/>
                                            </p:tgtEl>
                                          </p:cBhvr>
                                        </p:animEffect>
                                      </p:childTnLst>
                                    </p:cTn>
                                  </p:par>
                                  <p:par>
                                    <p:cTn id="56" presetID="21" presetClass="entr" presetSubtype="1" fill="hold" nodeType="withEffect">
                                      <p:stCondLst>
                                        <p:cond delay="0"/>
                                      </p:stCondLst>
                                      <p:childTnLst>
                                        <p:set>
                                          <p:cBhvr>
                                            <p:cTn id="57" dur="1" fill="hold">
                                              <p:stCondLst>
                                                <p:cond delay="0"/>
                                              </p:stCondLst>
                                            </p:cTn>
                                            <p:tgtEl>
                                              <p:spTgt spid="88"/>
                                            </p:tgtEl>
                                            <p:attrNameLst>
                                              <p:attrName>style.visibility</p:attrName>
                                            </p:attrNameLst>
                                          </p:cBhvr>
                                          <p:to>
                                            <p:strVal val="visible"/>
                                          </p:to>
                                        </p:set>
                                        <p:animEffect transition="in" filter="wheel(1)">
                                          <p:cBhvr>
                                            <p:cTn id="58" dur="2000"/>
                                            <p:tgtEl>
                                              <p:spTgt spid="88"/>
                                            </p:tgtEl>
                                          </p:cBhvr>
                                        </p:animEffect>
                                      </p:childTnLst>
                                    </p:cTn>
                                  </p:par>
                                </p:childTnLst>
                              </p:cTn>
                            </p:par>
                            <p:par>
                              <p:cTn id="59" fill="hold">
                                <p:stCondLst>
                                  <p:cond delay="5250"/>
                                </p:stCondLst>
                                <p:childTnLst>
                                  <p:par>
                                    <p:cTn id="60" presetID="14" presetClass="entr" presetSubtype="10" fill="hold" grpId="0" nodeType="afterEffect">
                                      <p:stCondLst>
                                        <p:cond delay="0"/>
                                      </p:stCondLst>
                                      <p:childTnLst>
                                        <p:set>
                                          <p:cBhvr>
                                            <p:cTn id="61" dur="1" fill="hold">
                                              <p:stCondLst>
                                                <p:cond delay="0"/>
                                              </p:stCondLst>
                                            </p:cTn>
                                            <p:tgtEl>
                                              <p:spTgt spid="95"/>
                                            </p:tgtEl>
                                            <p:attrNameLst>
                                              <p:attrName>style.visibility</p:attrName>
                                            </p:attrNameLst>
                                          </p:cBhvr>
                                          <p:to>
                                            <p:strVal val="visible"/>
                                          </p:to>
                                        </p:set>
                                        <p:animEffect transition="in" filter="randombar(horizontal)">
                                          <p:cBhvr>
                                            <p:cTn id="62" dur="500"/>
                                            <p:tgtEl>
                                              <p:spTgt spid="95"/>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108"/>
                                            </p:tgtEl>
                                            <p:attrNameLst>
                                              <p:attrName>style.visibility</p:attrName>
                                            </p:attrNameLst>
                                          </p:cBhvr>
                                          <p:to>
                                            <p:strVal val="visible"/>
                                          </p:to>
                                        </p:set>
                                        <p:animEffect transition="in" filter="randombar(horizontal)">
                                          <p:cBhvr>
                                            <p:cTn id="65" dur="500"/>
                                            <p:tgtEl>
                                              <p:spTgt spid="10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121"/>
                                            </p:tgtEl>
                                            <p:attrNameLst>
                                              <p:attrName>style.visibility</p:attrName>
                                            </p:attrNameLst>
                                          </p:cBhvr>
                                          <p:to>
                                            <p:strVal val="visible"/>
                                          </p:to>
                                        </p:set>
                                        <p:animEffect transition="in" filter="randombar(horizontal)">
                                          <p:cBhvr>
                                            <p:cTn id="68" dur="500"/>
                                            <p:tgtEl>
                                              <p:spTgt spid="121"/>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137"/>
                                            </p:tgtEl>
                                            <p:attrNameLst>
                                              <p:attrName>style.visibility</p:attrName>
                                            </p:attrNameLst>
                                          </p:cBhvr>
                                          <p:to>
                                            <p:strVal val="visible"/>
                                          </p:to>
                                        </p:set>
                                        <p:animEffect transition="in" filter="randombar(horizontal)">
                                          <p:cBhvr>
                                            <p:cTn id="71" dur="500"/>
                                            <p:tgtEl>
                                              <p:spTgt spid="137"/>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randombar(horizontal)">
                                          <p:cBhvr>
                                            <p:cTn id="74" dur="500"/>
                                            <p:tgtEl>
                                              <p:spTgt spid="163"/>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randombar(horizontal)">
                                          <p:cBhvr>
                                            <p:cTn id="77" dur="500"/>
                                            <p:tgtEl>
                                              <p:spTgt spid="164"/>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randombar(horizontal)">
                                          <p:cBhvr>
                                            <p:cTn id="80" dur="500"/>
                                            <p:tgtEl>
                                              <p:spTgt spid="165"/>
                                            </p:tgtEl>
                                          </p:cBhvr>
                                        </p:animEffect>
                                      </p:childTnLst>
                                    </p:cTn>
                                  </p:par>
                                  <p:par>
                                    <p:cTn id="81" presetID="14" presetClass="entr" presetSubtype="1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randombar(horizontal)">
                                          <p:cBhvr>
                                            <p:cTn id="83"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108" grpId="0"/>
          <p:bldP spid="121" grpId="0"/>
          <p:bldP spid="137" grpId="0"/>
          <p:bldP spid="163" grpId="0"/>
          <p:bldP spid="164" grpId="0"/>
          <p:bldP spid="165" grpId="0"/>
          <p:bldP spid="166" grpId="0"/>
        </p:bldLst>
      </p:timing>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第一PPT，www.1ppt.com">
  <a:themeElements>
    <a:clrScheme name="自定义 406">
      <a:dk1>
        <a:srgbClr val="FFFFFF"/>
      </a:dk1>
      <a:lt1>
        <a:sysClr val="window" lastClr="FFFFFF"/>
      </a:lt1>
      <a:dk2>
        <a:srgbClr val="FFFFFF"/>
      </a:dk2>
      <a:lt2>
        <a:srgbClr val="E7E6E6"/>
      </a:lt2>
      <a:accent1>
        <a:srgbClr val="FFC000"/>
      </a:accent1>
      <a:accent2>
        <a:srgbClr val="FFC000"/>
      </a:accent2>
      <a:accent3>
        <a:srgbClr val="FFC000"/>
      </a:accent3>
      <a:accent4>
        <a:srgbClr val="FFC000"/>
      </a:accent4>
      <a:accent5>
        <a:srgbClr val="FFC000"/>
      </a:accent5>
      <a:accent6>
        <a:srgbClr val="FFC000"/>
      </a:accent6>
      <a:hlink>
        <a:srgbClr val="0563C1"/>
      </a:hlink>
      <a:folHlink>
        <a:srgbClr val="954F72"/>
      </a:folHlink>
    </a:clrScheme>
    <a:fontScheme name="Temp">
      <a:majorFont>
        <a:latin typeface="Arial"/>
        <a:ea typeface="幼圆"/>
        <a:cs typeface=""/>
      </a:majorFont>
      <a:minorFont>
        <a:latin typeface="Arial"/>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692</TotalTime>
  <Words>2662</Words>
  <Application>Microsoft Office PowerPoint</Application>
  <PresentationFormat>宽屏</PresentationFormat>
  <Paragraphs>358</Paragraphs>
  <Slides>29</Slides>
  <Notes>28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29</vt:i4>
      </vt:variant>
    </vt:vector>
  </HeadingPairs>
  <TitlesOfParts>
    <vt:vector size="38" baseType="lpstr">
      <vt:lpstr>时尚中黑简体</vt:lpstr>
      <vt:lpstr>宋体</vt:lpstr>
      <vt:lpstr>微软雅黑</vt:lpstr>
      <vt:lpstr>幼圆</vt:lpstr>
      <vt:lpstr>Arial</vt:lpstr>
      <vt:lpstr>Calibri</vt:lpstr>
      <vt:lpstr>Wingdings</vt:lpstr>
      <vt:lpstr>第一PPT，www.1ppt.com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黑板说课公开课</dc:title>
  <dc:creator>第一PPT</dc:creator>
  <cp:keywords>www.1ppt.com</cp:keywords>
  <dc:description>第一PPT</dc:description>
  <cp:lastModifiedBy>oray</cp:lastModifiedBy>
  <cp:revision>74</cp:revision>
  <dcterms:created xsi:type="dcterms:W3CDTF">2015-12-25T04:35:00Z</dcterms:created>
  <dcterms:modified xsi:type="dcterms:W3CDTF">2018-08-30T10:51:19Z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2052-10.1.0.5559</vt:lpwstr>
  </property>
</Properties>
</file>