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7" r:id="rId9"/>
    <p:sldId id="270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3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3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7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2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7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0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8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2F51-1D40-49CD-89A9-5F25987F879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65E4-463B-4B7E-A733-E1B78655E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0106 </a:t>
            </a:r>
            <a:r>
              <a:rPr lang="ko-KR" altLang="en-US" dirty="0" err="1" smtClean="0"/>
              <a:t>행아웃</a:t>
            </a:r>
            <a:r>
              <a:rPr lang="ko-KR" altLang="en-US" dirty="0" smtClean="0"/>
              <a:t> 회의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마법사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25474" cy="452547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307980" y="1690688"/>
            <a:ext cx="604582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공격력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1</a:t>
            </a:r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파이어볼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사거리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r>
              <a:rPr lang="ko-KR" altLang="en-US" dirty="0" err="1" smtClean="0"/>
              <a:t>전진이동</a:t>
            </a:r>
            <a:endParaRPr lang="en-US" altLang="ko-KR" dirty="0" smtClean="0"/>
          </a:p>
          <a:p>
            <a:r>
              <a:rPr lang="ko-KR" altLang="en-US" dirty="0" smtClean="0"/>
              <a:t>플레이어 공격 못함 </a:t>
            </a:r>
            <a:r>
              <a:rPr lang="ko-KR" altLang="en-US" dirty="0" err="1" smtClean="0"/>
              <a:t>ㅠ</a:t>
            </a:r>
            <a:endParaRPr lang="en-US" altLang="ko-KR" dirty="0" smtClean="0"/>
          </a:p>
          <a:p>
            <a:r>
              <a:rPr lang="ko-KR" altLang="en-US" dirty="0" err="1" smtClean="0"/>
              <a:t>식량소비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4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전체밸런스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행동 제한을 두지 말자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골드로 통제</a:t>
            </a:r>
            <a:endParaRPr lang="en-US" altLang="ko-KR" dirty="0" smtClean="0"/>
          </a:p>
          <a:p>
            <a:r>
              <a:rPr lang="ko-KR" altLang="en-US" dirty="0" smtClean="0"/>
              <a:t>턴이 진행될 수록 건물에 추가 능력</a:t>
            </a:r>
            <a:endParaRPr lang="en-US" altLang="ko-KR" dirty="0" smtClean="0"/>
          </a:p>
          <a:p>
            <a:r>
              <a:rPr lang="en-US" altLang="ko-KR" dirty="0" smtClean="0"/>
              <a:t>7 by 7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플레이어 생명력 </a:t>
            </a:r>
            <a:r>
              <a:rPr lang="en-US" altLang="ko-KR" dirty="0" smtClean="0"/>
              <a:t>10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95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안쓰는그림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21920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32" y="1690688"/>
            <a:ext cx="121920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93" y="1690688"/>
            <a:ext cx="1219200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90688"/>
            <a:ext cx="12192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27" y="2813824"/>
            <a:ext cx="1219200" cy="121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54" y="2861856"/>
            <a:ext cx="1219200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07" y="2861856"/>
            <a:ext cx="1219200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813824"/>
            <a:ext cx="1219200" cy="1219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3824"/>
            <a:ext cx="1219200" cy="1219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61" y="287300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3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한울이 근황</a:t>
            </a:r>
            <a:r>
              <a:rPr lang="en-US" altLang="ko-KR" dirty="0" smtClean="0"/>
              <a:t>/</a:t>
            </a:r>
            <a:r>
              <a:rPr lang="ko-KR" altLang="en-US" dirty="0" smtClean="0"/>
              <a:t>언제 끝나</a:t>
            </a:r>
            <a:r>
              <a:rPr lang="en-US" altLang="ko-KR" dirty="0" smtClean="0"/>
              <a:t>?/</a:t>
            </a:r>
            <a:r>
              <a:rPr lang="ko-KR" altLang="en-US" dirty="0" smtClean="0"/>
              <a:t>일러스트레이터 공부</a:t>
            </a:r>
            <a:endParaRPr lang="en-US" altLang="ko-KR" dirty="0" smtClean="0"/>
          </a:p>
          <a:p>
            <a:r>
              <a:rPr lang="ko-KR" altLang="en-US" dirty="0" smtClean="0"/>
              <a:t>근우 근황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진행사항</a:t>
            </a:r>
            <a:endParaRPr lang="en-US" altLang="ko-KR" dirty="0" smtClean="0"/>
          </a:p>
          <a:p>
            <a:r>
              <a:rPr lang="ko-KR" altLang="en-US" dirty="0" smtClean="0"/>
              <a:t>규남 근황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포맷</a:t>
            </a:r>
            <a:endParaRPr lang="en-US" altLang="ko-KR" dirty="0" smtClean="0"/>
          </a:p>
          <a:p>
            <a:r>
              <a:rPr lang="ko-KR" altLang="en-US" dirty="0" smtClean="0"/>
              <a:t>통신 대기는 </a:t>
            </a:r>
            <a:r>
              <a:rPr lang="en-US" altLang="ko-KR" dirty="0" err="1" smtClean="0"/>
              <a:t>Couroutine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생각해보니 상대 최대 대기시간도 필요하네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8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유저는 </a:t>
            </a:r>
            <a:r>
              <a:rPr lang="ko-KR" altLang="en-US" dirty="0" err="1" smtClean="0"/>
              <a:t>포트포워딩인</a:t>
            </a:r>
            <a:r>
              <a:rPr lang="ko-KR" altLang="en-US" dirty="0" smtClean="0"/>
              <a:t> 안된 상태</a:t>
            </a:r>
            <a:endParaRPr lang="en-US" altLang="ko-KR" dirty="0" smtClean="0"/>
          </a:p>
          <a:p>
            <a:r>
              <a:rPr lang="ko-KR" altLang="en-US" dirty="0" smtClean="0"/>
              <a:t>홀 </a:t>
            </a:r>
            <a:r>
              <a:rPr lang="ko-KR" altLang="en-US" dirty="0" err="1" smtClean="0"/>
              <a:t>펀칭</a:t>
            </a:r>
            <a:endParaRPr lang="en-US" altLang="ko-KR" dirty="0" smtClean="0"/>
          </a:p>
          <a:p>
            <a:r>
              <a:rPr lang="ko-KR" altLang="en-US" dirty="0" smtClean="0"/>
              <a:t>근우의 서버 완성은 더 늦어질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783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통신 포맷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유닛 </a:t>
            </a:r>
            <a:r>
              <a:rPr lang="en-US" altLang="ko-KR" dirty="0" smtClean="0"/>
              <a:t>: type, turn, id, </a:t>
            </a:r>
            <a:r>
              <a:rPr lang="en-US" altLang="ko-KR" dirty="0" err="1" smtClean="0"/>
              <a:t>unit_id</a:t>
            </a:r>
            <a:r>
              <a:rPr lang="en-US" altLang="ko-KR" dirty="0" smtClean="0"/>
              <a:t>, x, y</a:t>
            </a:r>
          </a:p>
          <a:p>
            <a:r>
              <a:rPr lang="ko-KR" altLang="en-US" dirty="0" err="1" smtClean="0"/>
              <a:t>다음턴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type, turn, id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42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상점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9498"/>
            <a:ext cx="3816408" cy="4889773"/>
          </a:xfr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307980" y="1690688"/>
            <a:ext cx="604582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매 턴마다 골드 하나씩 생성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</a:t>
            </a:r>
            <a:endParaRPr lang="en-US" altLang="ko-KR" dirty="0" smtClean="0"/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</a:t>
            </a:r>
          </a:p>
          <a:p>
            <a:r>
              <a:rPr lang="ko-KR" altLang="en-US" dirty="0" smtClean="0"/>
              <a:t>돈 추가 </a:t>
            </a:r>
            <a:r>
              <a:rPr lang="en-US" altLang="ko-KR" dirty="0" smtClean="0"/>
              <a:t>: 1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턴 이후에 돈 추가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5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07980" y="1690688"/>
            <a:ext cx="604582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식량 </a:t>
            </a:r>
            <a:r>
              <a:rPr lang="en-US" altLang="ko-KR" dirty="0" smtClean="0"/>
              <a:t>+ </a:t>
            </a:r>
            <a:r>
              <a:rPr lang="en-US" altLang="ko-KR" dirty="0" smtClean="0"/>
              <a:t>1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</a:t>
            </a:r>
            <a:endParaRPr lang="en-US" altLang="ko-KR" dirty="0" smtClean="0"/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턴 이후</a:t>
            </a:r>
            <a:r>
              <a:rPr lang="ko-KR" altLang="en-US" dirty="0" smtClean="0"/>
              <a:t>에 식량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64424" cy="43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9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병사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442438" y="1690688"/>
            <a:ext cx="59113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공격력 </a:t>
            </a:r>
            <a:r>
              <a:rPr lang="en-US" altLang="ko-KR" dirty="0" smtClean="0"/>
              <a:t>: 1</a:t>
            </a:r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r>
              <a:rPr lang="ko-KR" altLang="en-US" dirty="0" err="1" smtClean="0"/>
              <a:t>전진이동</a:t>
            </a:r>
            <a:endParaRPr lang="en-US" altLang="ko-KR" dirty="0" smtClean="0"/>
          </a:p>
          <a:p>
            <a:r>
              <a:rPr lang="ko-KR" altLang="en-US" dirty="0" err="1" smtClean="0"/>
              <a:t>정면공격</a:t>
            </a:r>
            <a:endParaRPr lang="en-US" altLang="ko-KR" dirty="0" smtClean="0"/>
          </a:p>
          <a:p>
            <a:r>
              <a:rPr lang="ko-KR" altLang="en-US" dirty="0" err="1" smtClean="0"/>
              <a:t>식량소비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90" y="1690688"/>
            <a:ext cx="3231995" cy="4140994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307980" y="1690688"/>
            <a:ext cx="604582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442438" y="1690688"/>
            <a:ext cx="59113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442438" y="1518047"/>
            <a:ext cx="59113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442438" y="1690687"/>
            <a:ext cx="59113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공격력 </a:t>
            </a:r>
            <a:r>
              <a:rPr lang="en-US" altLang="ko-KR" dirty="0" smtClean="0"/>
              <a:t>: 1</a:t>
            </a:r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</a:t>
            </a:r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근접공격 체력 담 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농민 생산</a:t>
            </a:r>
            <a:r>
              <a:rPr lang="en-US" altLang="ko-KR" dirty="0" smtClean="0"/>
              <a:t>(2</a:t>
            </a:r>
            <a:r>
              <a:rPr lang="ko-KR" altLang="en-US" dirty="0" smtClean="0"/>
              <a:t>턴 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41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4468" y="1825625"/>
            <a:ext cx="5489331" cy="4351338"/>
          </a:xfrm>
        </p:spPr>
        <p:txBody>
          <a:bodyPr/>
          <a:lstStyle/>
          <a:p>
            <a:r>
              <a:rPr lang="ko-KR" altLang="en-US" dirty="0" smtClean="0"/>
              <a:t>성 사거리 </a:t>
            </a:r>
            <a:r>
              <a:rPr lang="en-US" altLang="ko-KR" dirty="0" smtClean="0"/>
              <a:t>2</a:t>
            </a:r>
            <a:r>
              <a:rPr lang="ko-KR" altLang="en-US" dirty="0" smtClean="0"/>
              <a:t>안에 유닛이 들어오면 생성</a:t>
            </a:r>
            <a:endParaRPr lang="en-US" altLang="ko-KR" dirty="0" smtClean="0"/>
          </a:p>
          <a:p>
            <a:r>
              <a:rPr lang="ko-KR" altLang="en-US" dirty="0" smtClean="0"/>
              <a:t>다만 재생성 </a:t>
            </a:r>
            <a:r>
              <a:rPr lang="ko-KR" altLang="en-US" dirty="0" err="1" smtClean="0"/>
              <a:t>쿨타임</a:t>
            </a:r>
            <a:r>
              <a:rPr lang="en-US" altLang="ko-KR" dirty="0"/>
              <a:t>(</a:t>
            </a:r>
            <a:r>
              <a:rPr lang="en-US" altLang="ko-KR" dirty="0" smtClean="0"/>
              <a:t>2</a:t>
            </a:r>
            <a:r>
              <a:rPr lang="ko-KR" altLang="en-US" dirty="0" smtClean="0"/>
              <a:t>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428392" cy="44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9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206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0106 행아웃 회의</vt:lpstr>
      <vt:lpstr>목차</vt:lpstr>
      <vt:lpstr>통신 문제</vt:lpstr>
      <vt:lpstr>Xml 통신 포맷</vt:lpstr>
      <vt:lpstr>상점</vt:lpstr>
      <vt:lpstr>집</vt:lpstr>
      <vt:lpstr>병사</vt:lpstr>
      <vt:lpstr>성</vt:lpstr>
      <vt:lpstr>농민</vt:lpstr>
      <vt:lpstr>마법사</vt:lpstr>
      <vt:lpstr>전체밸런스</vt:lpstr>
      <vt:lpstr>안쓰는그림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0106 행아웃 회의</dc:title>
  <dc:creator>허규남</dc:creator>
  <cp:lastModifiedBy>허규남</cp:lastModifiedBy>
  <cp:revision>15</cp:revision>
  <dcterms:created xsi:type="dcterms:W3CDTF">2018-01-04T11:28:09Z</dcterms:created>
  <dcterms:modified xsi:type="dcterms:W3CDTF">2018-01-15T11:43:35Z</dcterms:modified>
</cp:coreProperties>
</file>