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63" r:id="rId3"/>
    <p:sldId id="271" r:id="rId4"/>
    <p:sldId id="272" r:id="rId5"/>
    <p:sldId id="273" r:id="rId6"/>
    <p:sldId id="274" r:id="rId7"/>
    <p:sldId id="269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F004"/>
    <a:srgbClr val="EAF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50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2628" y="770467"/>
            <a:ext cx="8086725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0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634" y="4198409"/>
            <a:ext cx="6921151" cy="164592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fld id="{513DB3D1-05F1-479B-9C16-3CD4BF2D99AA}" type="datetimeFigureOut">
              <a:rPr lang="en-US" smtClean="0"/>
              <a:t>03-Jun-15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C0819B20-5F05-4989-AE2A-1B04E777E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709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DB3D1-05F1-479B-9C16-3CD4BF2D99AA}" type="datetimeFigureOut">
              <a:rPr lang="en-US" smtClean="0"/>
              <a:t>03-Jun-15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19B20-5F05-4989-AE2A-1B04E777E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51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7963" y="695325"/>
            <a:ext cx="1971675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644" y="714376"/>
            <a:ext cx="5800725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DB3D1-05F1-479B-9C16-3CD4BF2D99AA}" type="datetimeFigureOut">
              <a:rPr lang="en-US" smtClean="0"/>
              <a:t>03-Jun-15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19B20-5F05-4989-AE2A-1B04E777E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715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DB3D1-05F1-479B-9C16-3CD4BF2D99AA}" type="datetimeFigureOut">
              <a:rPr lang="en-US" smtClean="0"/>
              <a:t>03-Jun-15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19B20-5F05-4989-AE2A-1B04E777E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686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628" y="767419"/>
            <a:ext cx="8085582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0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0634" y="4187275"/>
            <a:ext cx="6919722" cy="1645920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DB3D1-05F1-479B-9C16-3CD4BF2D99AA}" type="datetimeFigureOut">
              <a:rPr lang="en-US" smtClean="0"/>
              <a:t>03-Jun-15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19B20-5F05-4989-AE2A-1B04E777E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101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7492" y="1993392"/>
            <a:ext cx="3806190" cy="3767328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38" y="1993392"/>
            <a:ext cx="3806190" cy="3767328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DB3D1-05F1-479B-9C16-3CD4BF2D99AA}" type="datetimeFigureOut">
              <a:rPr lang="en-US" smtClean="0"/>
              <a:t>03-Jun-15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19B20-5F05-4989-AE2A-1B04E777E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99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492" y="2032000"/>
            <a:ext cx="3806190" cy="7234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7492" y="2736150"/>
            <a:ext cx="3806190" cy="3200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66310" y="2029968"/>
            <a:ext cx="3806190" cy="722376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66310" y="2734056"/>
            <a:ext cx="3806190" cy="3200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DB3D1-05F1-479B-9C16-3CD4BF2D99AA}" type="datetimeFigureOut">
              <a:rPr lang="en-US" smtClean="0"/>
              <a:t>03-Jun-15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19B20-5F05-4989-AE2A-1B04E777E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376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DB3D1-05F1-479B-9C16-3CD4BF2D99AA}" type="datetimeFigureOut">
              <a:rPr lang="en-US" smtClean="0"/>
              <a:t>03-Jun-15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19B20-5F05-4989-AE2A-1B04E777E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551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DB3D1-05F1-479B-9C16-3CD4BF2D99AA}" type="datetimeFigureOut">
              <a:rPr lang="en-US" smtClean="0"/>
              <a:t>03-Jun-15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19B20-5F05-4989-AE2A-1B04E777E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565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15000" y="0"/>
            <a:ext cx="3429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196053" y="542282"/>
            <a:ext cx="253746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762000"/>
            <a:ext cx="4572000" cy="4572000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06987" y="2511813"/>
            <a:ext cx="254889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00">
                <a:solidFill>
                  <a:srgbClr val="40404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DB3D1-05F1-479B-9C16-3CD4BF2D99AA}" type="datetimeFigureOut">
              <a:rPr lang="en-US" smtClean="0"/>
              <a:t>03-Jun-15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C0819B20-5F05-4989-AE2A-1B04E777E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64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918" y="5418668"/>
            <a:ext cx="8085582" cy="613283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9144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rgbClr val="4D4D4D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7492" y="5909735"/>
            <a:ext cx="6922008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fld id="{513DB3D1-05F1-479B-9C16-3CD4BF2D99AA}" type="datetimeFigureOut">
              <a:rPr lang="en-US" smtClean="0"/>
              <a:t>03-Jun-15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C0819B20-5F05-4989-AE2A-1B04E777E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4308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2919" y="499533"/>
            <a:ext cx="8079581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206" y="1993393"/>
            <a:ext cx="8065294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4350" y="6412447"/>
            <a:ext cx="30861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fld id="{513DB3D1-05F1-479B-9C16-3CD4BF2D99AA}" type="datetimeFigureOut">
              <a:rPr lang="en-US" smtClean="0"/>
              <a:t>03-Jun-15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0" y="6554697"/>
            <a:ext cx="37719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1193" y="5829748"/>
            <a:ext cx="219456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0" b="0">
                <a:ln>
                  <a:noFill/>
                </a:ln>
                <a:solidFill>
                  <a:schemeClr val="accent1">
                    <a:alpha val="20000"/>
                  </a:schemeClr>
                </a:solidFill>
                <a:latin typeface="+mj-lt"/>
              </a:defRPr>
            </a:lvl1pPr>
          </a:lstStyle>
          <a:p>
            <a:fld id="{C0819B20-5F05-4989-AE2A-1B04E777E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796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274320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-2"/>
            <a:ext cx="9144000" cy="5834131"/>
          </a:xfrm>
          <a:prstGeom prst="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634" y="4209171"/>
            <a:ext cx="8085582" cy="1186884"/>
          </a:xfrm>
        </p:spPr>
        <p:txBody>
          <a:bodyPr>
            <a:normAutofit/>
          </a:bodyPr>
          <a:lstStyle/>
          <a:p>
            <a:r>
              <a:rPr lang="en-US" sz="720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Startup Engineering</a:t>
            </a:r>
            <a:endParaRPr lang="en-US" sz="7200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500634" y="6144865"/>
            <a:ext cx="7342600" cy="474877"/>
          </a:xfrm>
        </p:spPr>
        <p:txBody>
          <a:bodyPr>
            <a:noAutofit/>
          </a:bodyPr>
          <a:lstStyle/>
          <a:p>
            <a:r>
              <a:rPr lang="en-US" dirty="0" smtClean="0">
                <a:latin typeface="Roboto" pitchFamily="2" charset="0"/>
                <a:ea typeface="Roboto" pitchFamily="2" charset="0"/>
              </a:rPr>
              <a:t>Presented By</a:t>
            </a:r>
            <a:r>
              <a:rPr lang="en-US" dirty="0">
                <a:latin typeface="Roboto" pitchFamily="2" charset="0"/>
                <a:ea typeface="Roboto" pitchFamily="2" charset="0"/>
              </a:rPr>
              <a:t> </a:t>
            </a:r>
            <a:r>
              <a:rPr lang="en-US" dirty="0" smtClean="0">
                <a:latin typeface="Roboto" pitchFamily="2" charset="0"/>
                <a:ea typeface="Roboto" pitchFamily="2" charset="0"/>
              </a:rPr>
              <a:t>Senthilkumar M</a:t>
            </a:r>
          </a:p>
          <a:p>
            <a:r>
              <a:rPr lang="en-US" dirty="0" smtClean="0">
                <a:latin typeface="Roboto" pitchFamily="2" charset="0"/>
                <a:ea typeface="Roboto" pitchFamily="2" charset="0"/>
              </a:rPr>
              <a:t>Date : 03-June-2015 </a:t>
            </a:r>
            <a:endParaRPr lang="en-US" dirty="0" smtClean="0"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5308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48148E-6 L 0 -0.616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085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1.48148E-6 L -0.12188 -0.60023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94" y="-3002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" presetClass="emp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70000" y="7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1.85185E-6 L 0.00278 -0.56551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" y="-28287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1.85185E-6 L 0.00278 -0.56551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" y="-282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" grpId="0"/>
      <p:bldP spid="2" grpId="1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"/>
            <a:ext cx="9144000" cy="1579552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78632" y="164206"/>
            <a:ext cx="8079581" cy="1251141"/>
          </a:xfrm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Course Overview (Day - 1 )</a:t>
            </a:r>
            <a:endParaRPr lang="en-US" sz="4400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78632" y="1823613"/>
            <a:ext cx="8188850" cy="4474768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en-US" dirty="0"/>
              <a:t>Course Introduction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en-US" dirty="0"/>
              <a:t>Software Distribution and </a:t>
            </a:r>
            <a:r>
              <a:rPr lang="en-US" dirty="0" err="1" smtClean="0"/>
              <a:t>DevSetup</a:t>
            </a:r>
            <a:endParaRPr lang="en-US" dirty="0"/>
          </a:p>
          <a:p>
            <a:pPr marL="765810" lvl="3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MiniLinux</a:t>
            </a:r>
            <a:endParaRPr lang="en-US" sz="1600" dirty="0"/>
          </a:p>
          <a:p>
            <a:pPr marL="765810" lvl="3" indent="-285750">
              <a:buFont typeface="Arial" panose="020B0604020202020204" pitchFamily="34" charset="0"/>
              <a:buChar char="•"/>
            </a:pPr>
            <a:r>
              <a:rPr lang="en-US" sz="1600" dirty="0"/>
              <a:t>Sublime Text</a:t>
            </a:r>
          </a:p>
          <a:p>
            <a:pPr marL="765810" lvl="3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CommandLine</a:t>
            </a:r>
            <a:endParaRPr lang="en-US" sz="1600" dirty="0"/>
          </a:p>
          <a:p>
            <a:pPr marL="765810" lvl="3" indent="-285750">
              <a:buFont typeface="Arial" panose="020B0604020202020204" pitchFamily="34" charset="0"/>
              <a:buChar char="•"/>
            </a:pPr>
            <a:r>
              <a:rPr lang="en-US" sz="1600" dirty="0"/>
              <a:t>Python </a:t>
            </a:r>
          </a:p>
          <a:p>
            <a:pPr marL="765810" lvl="3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NodeJs</a:t>
            </a:r>
            <a:endParaRPr lang="en-US" sz="1600" dirty="0"/>
          </a:p>
          <a:p>
            <a:pPr marL="765810" lvl="3" indent="-285750">
              <a:buFont typeface="Arial" panose="020B0604020202020204" pitchFamily="34" charset="0"/>
              <a:buChar char="•"/>
            </a:pPr>
            <a:r>
              <a:rPr lang="en-US" sz="1600" dirty="0"/>
              <a:t>Firefox </a:t>
            </a:r>
            <a:r>
              <a:rPr lang="en-US" sz="1600" dirty="0" smtClean="0"/>
              <a:t>Browser</a:t>
            </a:r>
          </a:p>
          <a:p>
            <a:pPr marL="765810" lvl="3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Example Source Code</a:t>
            </a:r>
            <a:endParaRPr lang="en-US" sz="1600" dirty="0"/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en-US" dirty="0"/>
              <a:t>Linux Command </a:t>
            </a:r>
            <a:r>
              <a:rPr lang="en-US" dirty="0" smtClean="0"/>
              <a:t>Line</a:t>
            </a:r>
          </a:p>
          <a:p>
            <a:pPr marL="834390" lvl="4" indent="-285750">
              <a:buFont typeface="Arial" panose="020B0604020202020204" pitchFamily="34" charset="0"/>
              <a:buChar char="•"/>
            </a:pPr>
            <a:r>
              <a:rPr lang="en-US" dirty="0"/>
              <a:t>File System commands</a:t>
            </a:r>
          </a:p>
          <a:p>
            <a:pPr marL="834390" lvl="4" indent="-285750">
              <a:buFont typeface="Arial" panose="020B0604020202020204" pitchFamily="34" charset="0"/>
              <a:buChar char="•"/>
            </a:pPr>
            <a:r>
              <a:rPr lang="en-US" dirty="0"/>
              <a:t>Navigation commands.</a:t>
            </a:r>
          </a:p>
          <a:p>
            <a:pPr marL="834390" lvl="4" indent="-285750">
              <a:buFont typeface="Arial" panose="020B0604020202020204" pitchFamily="34" charset="0"/>
              <a:buChar char="•"/>
            </a:pPr>
            <a:r>
              <a:rPr lang="en-US" dirty="0"/>
              <a:t>Text processing commands</a:t>
            </a:r>
          </a:p>
          <a:p>
            <a:pPr marL="834390" lvl="4" indent="-285750">
              <a:buFont typeface="Arial" panose="020B0604020202020204" pitchFamily="34" charset="0"/>
              <a:buChar char="•"/>
            </a:pPr>
            <a:r>
              <a:rPr lang="en-US" dirty="0"/>
              <a:t>Search Commands</a:t>
            </a:r>
          </a:p>
          <a:p>
            <a:pPr marL="834390" lvl="4" indent="-285750">
              <a:buFont typeface="Arial" panose="020B0604020202020204" pitchFamily="34" charset="0"/>
              <a:buChar char="•"/>
            </a:pPr>
            <a:r>
              <a:rPr lang="en-US" dirty="0"/>
              <a:t>System Commands</a:t>
            </a:r>
          </a:p>
          <a:p>
            <a:pPr marL="834390" lvl="4" indent="-285750">
              <a:buFont typeface="Arial" panose="020B0604020202020204" pitchFamily="34" charset="0"/>
              <a:buChar char="•"/>
            </a:pPr>
            <a:r>
              <a:rPr lang="en-US" dirty="0"/>
              <a:t>Advanced Commands.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dirty="0"/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sz="2800" dirty="0" smtClean="0"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3619964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"/>
            <a:ext cx="9144000" cy="1579552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78632" y="164206"/>
            <a:ext cx="8079581" cy="1251141"/>
          </a:xfrm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Course Overview (Day - 2 )</a:t>
            </a:r>
            <a:endParaRPr lang="en-US" sz="4400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78632" y="1823613"/>
            <a:ext cx="8188850" cy="447476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en-US" dirty="0" smtClean="0"/>
              <a:t>Understanding Code Editor</a:t>
            </a:r>
            <a:endParaRPr lang="en-US" dirty="0"/>
          </a:p>
          <a:p>
            <a:pPr marL="765810" lvl="3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List of famous code editor</a:t>
            </a:r>
            <a:endParaRPr lang="en-US" sz="1600" dirty="0"/>
          </a:p>
          <a:p>
            <a:pPr marL="765810" lvl="3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Vim Editor for command line Geeks</a:t>
            </a:r>
            <a:endParaRPr lang="en-US" sz="1600" dirty="0"/>
          </a:p>
          <a:p>
            <a:pPr marL="765810" lvl="3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Sublime Text a modern Editor</a:t>
            </a:r>
            <a:endParaRPr lang="en-US" sz="1600" dirty="0"/>
          </a:p>
          <a:p>
            <a:pPr marL="765810" lvl="3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Notepad ++ handy Editor. 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en-US" dirty="0" smtClean="0"/>
              <a:t>Version Control System</a:t>
            </a:r>
          </a:p>
          <a:p>
            <a:pPr marL="834390" lvl="4" indent="-285750">
              <a:buFont typeface="Arial" panose="020B0604020202020204" pitchFamily="34" charset="0"/>
              <a:buChar char="•"/>
            </a:pPr>
            <a:r>
              <a:rPr lang="en-US" dirty="0" smtClean="0"/>
              <a:t>Create GITHUB Account</a:t>
            </a:r>
            <a:endParaRPr lang="en-US" dirty="0"/>
          </a:p>
          <a:p>
            <a:pPr marL="834390" lvl="4" indent="-285750">
              <a:buFont typeface="Arial" panose="020B0604020202020204" pitchFamily="34" charset="0"/>
              <a:buChar char="•"/>
            </a:pPr>
            <a:r>
              <a:rPr lang="en-US" dirty="0" smtClean="0"/>
              <a:t>Setup GIT on your system.</a:t>
            </a:r>
            <a:endParaRPr lang="en-US" dirty="0"/>
          </a:p>
          <a:p>
            <a:pPr marL="834390" lvl="4" indent="-285750">
              <a:buFont typeface="Arial" panose="020B0604020202020204" pitchFamily="34" charset="0"/>
              <a:buChar char="•"/>
            </a:pPr>
            <a:r>
              <a:rPr lang="en-US" dirty="0" smtClean="0"/>
              <a:t>GIT command line tools</a:t>
            </a:r>
            <a:endParaRPr lang="en-US" dirty="0"/>
          </a:p>
          <a:p>
            <a:pPr marL="834390" lvl="4" indent="-285750">
              <a:buFont typeface="Arial" panose="020B0604020202020204" pitchFamily="34" charset="0"/>
              <a:buChar char="•"/>
            </a:pPr>
            <a:r>
              <a:rPr lang="en-US" dirty="0" smtClean="0"/>
              <a:t>Pushing your first code to GITHUB repository </a:t>
            </a:r>
            <a:endParaRPr lang="en-US" dirty="0"/>
          </a:p>
          <a:p>
            <a:pPr marL="834390" lvl="4" indent="-285750">
              <a:buFont typeface="Arial" panose="020B0604020202020204" pitchFamily="34" charset="0"/>
              <a:buChar char="•"/>
            </a:pPr>
            <a:r>
              <a:rPr lang="en-US" dirty="0" smtClean="0"/>
              <a:t>Sharing your code with friends</a:t>
            </a:r>
            <a:endParaRPr lang="en-US" dirty="0"/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sz="2800" dirty="0" smtClean="0"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2011177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"/>
            <a:ext cx="9144000" cy="1579552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78632" y="164206"/>
            <a:ext cx="8079581" cy="1251141"/>
          </a:xfrm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Course Overview (Day - 3 )</a:t>
            </a:r>
            <a:endParaRPr lang="en-US" sz="4400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78632" y="1823613"/>
            <a:ext cx="8188850" cy="4816084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en-US" dirty="0" smtClean="0"/>
              <a:t>Developing </a:t>
            </a:r>
            <a:r>
              <a:rPr lang="en-US" dirty="0" err="1" smtClean="0"/>
              <a:t>WebApps</a:t>
            </a:r>
            <a:endParaRPr lang="en-US" dirty="0"/>
          </a:p>
          <a:p>
            <a:pPr marL="765810" lvl="3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What is </a:t>
            </a:r>
            <a:r>
              <a:rPr lang="en-US" sz="1600" dirty="0" err="1" smtClean="0"/>
              <a:t>WebApp</a:t>
            </a:r>
            <a:r>
              <a:rPr lang="en-US" sz="1600" dirty="0" smtClean="0"/>
              <a:t>?</a:t>
            </a:r>
            <a:endParaRPr lang="en-US" sz="1600" dirty="0"/>
          </a:p>
          <a:p>
            <a:pPr marL="765810" lvl="3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Language to develop </a:t>
            </a:r>
            <a:r>
              <a:rPr lang="en-US" sz="1600" dirty="0" err="1" smtClean="0"/>
              <a:t>WebApp</a:t>
            </a:r>
            <a:endParaRPr lang="en-US" sz="1600" dirty="0"/>
          </a:p>
          <a:p>
            <a:pPr marL="765810" lvl="3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Folder Structure of </a:t>
            </a:r>
            <a:r>
              <a:rPr lang="en-US" sz="1600" dirty="0" err="1" smtClean="0"/>
              <a:t>WebApp</a:t>
            </a:r>
            <a:r>
              <a:rPr lang="en-US" sz="1600" dirty="0" smtClean="0"/>
              <a:t> 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en-US" dirty="0" smtClean="0"/>
              <a:t>Introduction to HTML5/CSS3/JavaScript</a:t>
            </a:r>
          </a:p>
          <a:p>
            <a:pPr marL="834390" lvl="4" indent="-285750">
              <a:buFont typeface="Arial" panose="020B0604020202020204" pitchFamily="34" charset="0"/>
              <a:buChar char="•"/>
            </a:pPr>
            <a:r>
              <a:rPr lang="en-US" dirty="0" smtClean="0"/>
              <a:t>HTML5 </a:t>
            </a:r>
            <a:r>
              <a:rPr lang="en-US" dirty="0"/>
              <a:t>Layouts</a:t>
            </a:r>
          </a:p>
          <a:p>
            <a:pPr marL="834390" lvl="4" indent="-285750">
              <a:buFont typeface="Arial" panose="020B0604020202020204" pitchFamily="34" charset="0"/>
              <a:buChar char="•"/>
            </a:pPr>
            <a:r>
              <a:rPr lang="en-US" dirty="0" smtClean="0"/>
              <a:t>HTML5 </a:t>
            </a:r>
            <a:r>
              <a:rPr lang="en-US" dirty="0"/>
              <a:t>Responsive</a:t>
            </a:r>
          </a:p>
          <a:p>
            <a:pPr marL="834390" lvl="4" indent="-285750">
              <a:buFont typeface="Arial" panose="020B0604020202020204" pitchFamily="34" charset="0"/>
              <a:buChar char="•"/>
            </a:pPr>
            <a:r>
              <a:rPr lang="en-US" dirty="0" smtClean="0"/>
              <a:t>CSS3 styling and type of CSS framework. </a:t>
            </a:r>
          </a:p>
          <a:p>
            <a:pPr marL="834390" lvl="4" indent="-285750">
              <a:buFont typeface="Arial" panose="020B0604020202020204" pitchFamily="34" charset="0"/>
              <a:buChar char="•"/>
            </a:pPr>
            <a:r>
              <a:rPr lang="en-US" dirty="0"/>
              <a:t>List of </a:t>
            </a:r>
            <a:r>
              <a:rPr lang="en-US" dirty="0" smtClean="0"/>
              <a:t>JavaScript </a:t>
            </a:r>
            <a:r>
              <a:rPr lang="en-US" dirty="0"/>
              <a:t>framework</a:t>
            </a:r>
          </a:p>
          <a:p>
            <a:pPr marL="834390" lvl="4" indent="-285750">
              <a:buFont typeface="Arial" panose="020B0604020202020204" pitchFamily="34" charset="0"/>
              <a:buChar char="•"/>
            </a:pPr>
            <a:r>
              <a:rPr lang="en-US" dirty="0" smtClean="0"/>
              <a:t>JavaScript </a:t>
            </a:r>
            <a:r>
              <a:rPr lang="en-US" dirty="0"/>
              <a:t>for </a:t>
            </a:r>
            <a:r>
              <a:rPr lang="en-US" dirty="0" smtClean="0"/>
              <a:t>frontend</a:t>
            </a:r>
            <a:endParaRPr lang="en-US" dirty="0"/>
          </a:p>
          <a:p>
            <a:pPr marL="834390" lvl="4" indent="-285750">
              <a:buFont typeface="Arial" panose="020B0604020202020204" pitchFamily="34" charset="0"/>
              <a:buChar char="•"/>
            </a:pPr>
            <a:r>
              <a:rPr lang="en-US" dirty="0"/>
              <a:t>JavaScript for </a:t>
            </a:r>
            <a:r>
              <a:rPr lang="en-US" dirty="0" smtClean="0"/>
              <a:t>Backend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 smtClean="0"/>
              <a:t> What </a:t>
            </a:r>
            <a:r>
              <a:rPr lang="en-US" dirty="0"/>
              <a:t>is Bootstrap?</a:t>
            </a:r>
          </a:p>
          <a:p>
            <a:pPr marL="834390" lvl="4" indent="-285750">
              <a:buFont typeface="Arial" panose="020B0604020202020204" pitchFamily="34" charset="0"/>
              <a:buChar char="•"/>
            </a:pPr>
            <a:r>
              <a:rPr lang="en-US" dirty="0"/>
              <a:t>Understanding Bootstrap template</a:t>
            </a:r>
          </a:p>
          <a:p>
            <a:pPr marL="834390" lvl="4" indent="-285750">
              <a:buFont typeface="Arial" panose="020B0604020202020204" pitchFamily="34" charset="0"/>
              <a:buChar char="•"/>
            </a:pPr>
            <a:r>
              <a:rPr lang="en-US" dirty="0"/>
              <a:t>Editing Bootstrap Template</a:t>
            </a:r>
          </a:p>
          <a:p>
            <a:pPr marL="834390" lvl="4" indent="-285750">
              <a:buFont typeface="Arial" panose="020B0604020202020204" pitchFamily="34" charset="0"/>
              <a:buChar char="•"/>
            </a:pPr>
            <a:r>
              <a:rPr lang="en-US" dirty="0"/>
              <a:t>Bootstrap Material Design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dirty="0" smtClean="0"/>
          </a:p>
          <a:p>
            <a:pPr marL="548640" lvl="4" indent="0">
              <a:buNone/>
            </a:pPr>
            <a:endParaRPr lang="en-US" dirty="0" smtClean="0"/>
          </a:p>
          <a:p>
            <a:pPr marL="0" lvl="2" indent="0">
              <a:buNone/>
            </a:pPr>
            <a:endParaRPr lang="en-US" dirty="0"/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sz="2800" dirty="0" smtClean="0"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6492489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"/>
            <a:ext cx="9144000" cy="1579552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78632" y="164206"/>
            <a:ext cx="8079581" cy="1251141"/>
          </a:xfrm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Course Overview (Day - 4)</a:t>
            </a:r>
            <a:endParaRPr lang="en-US" sz="4400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78632" y="1823613"/>
            <a:ext cx="8188850" cy="481608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 smtClean="0"/>
              <a:t> Super heroic Angular JS</a:t>
            </a:r>
          </a:p>
          <a:p>
            <a:pPr marL="834390" lvl="4" indent="-285750">
              <a:buFont typeface="Arial" panose="020B0604020202020204" pitchFamily="34" charset="0"/>
              <a:buChar char="•"/>
            </a:pPr>
            <a:r>
              <a:rPr lang="en-US" dirty="0" smtClean="0"/>
              <a:t>Angular directive</a:t>
            </a:r>
            <a:endParaRPr lang="en-US" dirty="0"/>
          </a:p>
          <a:p>
            <a:pPr marL="834390" lvl="4" indent="-285750">
              <a:buFont typeface="Arial" panose="020B0604020202020204" pitchFamily="34" charset="0"/>
              <a:buChar char="•"/>
            </a:pPr>
            <a:r>
              <a:rPr lang="en-US" dirty="0" smtClean="0"/>
              <a:t>Angular Filters</a:t>
            </a:r>
            <a:endParaRPr lang="en-US" dirty="0"/>
          </a:p>
          <a:p>
            <a:pPr marL="834390" lvl="4" indent="-285750">
              <a:buFont typeface="Arial" panose="020B0604020202020204" pitchFamily="34" charset="0"/>
              <a:buChar char="•"/>
            </a:pPr>
            <a:r>
              <a:rPr lang="en-US" dirty="0" smtClean="0"/>
              <a:t>Understanding Controllers. </a:t>
            </a:r>
            <a:endParaRPr lang="en-US" dirty="0"/>
          </a:p>
          <a:p>
            <a:pPr marL="834390" lvl="4" indent="-285750">
              <a:buFont typeface="Arial" panose="020B0604020202020204" pitchFamily="34" charset="0"/>
              <a:buChar char="•"/>
            </a:pPr>
            <a:r>
              <a:rPr lang="en-US" dirty="0" smtClean="0"/>
              <a:t>What is Routes?</a:t>
            </a:r>
          </a:p>
          <a:p>
            <a:pPr marL="834390" lvl="4" indent="-285750">
              <a:buFont typeface="Arial" panose="020B0604020202020204" pitchFamily="34" charset="0"/>
              <a:buChar char="•"/>
            </a:pPr>
            <a:r>
              <a:rPr lang="en-US" dirty="0" smtClean="0"/>
              <a:t>Service and Factories. 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 smtClean="0"/>
              <a:t> Ionic Framework for Mobile App</a:t>
            </a:r>
          </a:p>
          <a:p>
            <a:pPr marL="834390" lvl="4" indent="-285750">
              <a:buFont typeface="Arial" panose="020B0604020202020204" pitchFamily="34" charset="0"/>
              <a:buChar char="•"/>
            </a:pPr>
            <a:r>
              <a:rPr lang="en-US" dirty="0" smtClean="0"/>
              <a:t>Installing ionic and </a:t>
            </a:r>
            <a:r>
              <a:rPr lang="en-US" dirty="0" err="1" smtClean="0"/>
              <a:t>cordova</a:t>
            </a:r>
            <a:endParaRPr lang="en-US" dirty="0"/>
          </a:p>
          <a:p>
            <a:pPr marL="834390" lvl="4" indent="-285750">
              <a:buFont typeface="Arial" panose="020B0604020202020204" pitchFamily="34" charset="0"/>
              <a:buChar char="•"/>
            </a:pPr>
            <a:r>
              <a:rPr lang="en-US" dirty="0" smtClean="0"/>
              <a:t>Starting Ionic Project</a:t>
            </a:r>
            <a:endParaRPr lang="en-US" dirty="0"/>
          </a:p>
          <a:p>
            <a:pPr marL="834390" lvl="4" indent="-285750">
              <a:buFont typeface="Arial" panose="020B0604020202020204" pitchFamily="34" charset="0"/>
              <a:buChar char="•"/>
            </a:pPr>
            <a:r>
              <a:rPr lang="en-US" dirty="0" smtClean="0"/>
              <a:t>Testing Ionic App with Firefox</a:t>
            </a:r>
            <a:endParaRPr lang="en-US" dirty="0"/>
          </a:p>
          <a:p>
            <a:pPr marL="834390" lvl="4" indent="-285750">
              <a:buFont typeface="Arial" panose="020B0604020202020204" pitchFamily="34" charset="0"/>
              <a:buChar char="•"/>
            </a:pPr>
            <a:r>
              <a:rPr lang="en-US" dirty="0" smtClean="0"/>
              <a:t>Debugging issue with Firefox console </a:t>
            </a:r>
            <a:endParaRPr lang="en-US" dirty="0"/>
          </a:p>
          <a:p>
            <a:pPr marL="834390" lvl="4" indent="-285750">
              <a:buFont typeface="Arial" panose="020B0604020202020204" pitchFamily="34" charset="0"/>
              <a:buChar char="•"/>
            </a:pPr>
            <a:r>
              <a:rPr lang="en-US" dirty="0" smtClean="0"/>
              <a:t>Ionic Material Design</a:t>
            </a:r>
            <a:endParaRPr lang="en-US" dirty="0"/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dirty="0" smtClean="0"/>
          </a:p>
          <a:p>
            <a:pPr marL="548640" lvl="4" indent="0">
              <a:buNone/>
            </a:pPr>
            <a:endParaRPr lang="en-US" dirty="0" smtClean="0"/>
          </a:p>
          <a:p>
            <a:pPr marL="0" lvl="2" indent="0">
              <a:buNone/>
            </a:pPr>
            <a:endParaRPr lang="en-US" dirty="0"/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sz="2800" dirty="0" smtClean="0"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1145837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"/>
            <a:ext cx="9144000" cy="1579552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78632" y="164206"/>
            <a:ext cx="8079581" cy="1251141"/>
          </a:xfrm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Course Overview (Day - 5)</a:t>
            </a:r>
            <a:endParaRPr lang="en-US" sz="4400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78632" y="1823613"/>
            <a:ext cx="8188850" cy="4816084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 smtClean="0"/>
              <a:t> Firebase a powerful Backend </a:t>
            </a:r>
          </a:p>
          <a:p>
            <a:pPr marL="834390" lvl="4" indent="-285750">
              <a:buFont typeface="Arial" panose="020B0604020202020204" pitchFamily="34" charset="0"/>
              <a:buChar char="•"/>
            </a:pPr>
            <a:r>
              <a:rPr lang="en-US" dirty="0" smtClean="0"/>
              <a:t>Installing Firebase </a:t>
            </a:r>
            <a:endParaRPr lang="en-US" dirty="0"/>
          </a:p>
          <a:p>
            <a:pPr marL="834390" lvl="4" indent="-285750">
              <a:buFont typeface="Arial" panose="020B0604020202020204" pitchFamily="34" charset="0"/>
              <a:buChar char="•"/>
            </a:pPr>
            <a:r>
              <a:rPr lang="en-US" dirty="0" smtClean="0"/>
              <a:t>Writing a Chat Application</a:t>
            </a:r>
            <a:endParaRPr lang="en-US" dirty="0"/>
          </a:p>
          <a:p>
            <a:pPr marL="834390" lvl="4" indent="-285750">
              <a:buFont typeface="Arial" panose="020B0604020202020204" pitchFamily="34" charset="0"/>
              <a:buChar char="•"/>
            </a:pPr>
            <a:r>
              <a:rPr lang="en-US" dirty="0" smtClean="0"/>
              <a:t>Simple authentication with firebase  </a:t>
            </a:r>
            <a:endParaRPr lang="en-US" dirty="0"/>
          </a:p>
          <a:p>
            <a:pPr marL="834390" lvl="4" indent="-285750">
              <a:buFont typeface="Arial" panose="020B0604020202020204" pitchFamily="34" charset="0"/>
              <a:buChar char="•"/>
            </a:pPr>
            <a:r>
              <a:rPr lang="en-US" dirty="0" smtClean="0"/>
              <a:t>Social authentication </a:t>
            </a:r>
          </a:p>
          <a:p>
            <a:pPr marL="834390" lvl="4" indent="-285750">
              <a:buFont typeface="Arial" panose="020B0604020202020204" pitchFamily="34" charset="0"/>
              <a:buChar char="•"/>
            </a:pPr>
            <a:r>
              <a:rPr lang="en-US" dirty="0" smtClean="0"/>
              <a:t>Set/Get data from Firebase 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 smtClean="0"/>
              <a:t> Hosting your application</a:t>
            </a:r>
          </a:p>
          <a:p>
            <a:pPr marL="834390" lvl="4" indent="-285750">
              <a:buFont typeface="Arial" panose="020B0604020202020204" pitchFamily="34" charset="0"/>
              <a:buChar char="•"/>
            </a:pPr>
            <a:r>
              <a:rPr lang="en-US" dirty="0"/>
              <a:t>Creating GITHUB Page</a:t>
            </a:r>
          </a:p>
          <a:p>
            <a:pPr marL="834390" lvl="4" indent="-285750">
              <a:buFont typeface="Arial" panose="020B0604020202020204" pitchFamily="34" charset="0"/>
              <a:buChar char="•"/>
            </a:pPr>
            <a:r>
              <a:rPr lang="en-US" dirty="0"/>
              <a:t>Uploading your project to GitHub</a:t>
            </a:r>
          </a:p>
          <a:p>
            <a:pPr marL="834390" lvl="4" indent="-285750">
              <a:buFont typeface="Arial" panose="020B0604020202020204" pitchFamily="34" charset="0"/>
              <a:buChar char="•"/>
            </a:pPr>
            <a:r>
              <a:rPr lang="en-US" dirty="0"/>
              <a:t>Buying Domain Name</a:t>
            </a:r>
          </a:p>
          <a:p>
            <a:pPr marL="834390" lvl="4" indent="-285750">
              <a:buFont typeface="Arial" panose="020B0604020202020204" pitchFamily="34" charset="0"/>
              <a:buChar char="•"/>
            </a:pPr>
            <a:r>
              <a:rPr lang="en-US" dirty="0"/>
              <a:t>Setup Android Build for Ionic </a:t>
            </a:r>
          </a:p>
          <a:p>
            <a:pPr marL="834390" lvl="4" indent="-285750">
              <a:buFont typeface="Arial" panose="020B0604020202020204" pitchFamily="34" charset="0"/>
              <a:buChar char="•"/>
            </a:pPr>
            <a:r>
              <a:rPr lang="en-US" dirty="0"/>
              <a:t>Publishing Ionic Android App to play store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 smtClean="0"/>
              <a:t> Develop a Web/Mobile App Project</a:t>
            </a:r>
          </a:p>
          <a:p>
            <a:pPr marL="548640" lvl="4" indent="0">
              <a:buNone/>
            </a:pPr>
            <a:endParaRPr lang="en-US" dirty="0" smtClean="0"/>
          </a:p>
          <a:p>
            <a:pPr marL="548640" lvl="4" indent="0">
              <a:buNone/>
            </a:pPr>
            <a:endParaRPr lang="en-US" dirty="0"/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dirty="0" smtClean="0"/>
          </a:p>
          <a:p>
            <a:pPr marL="548640" lvl="4" indent="0">
              <a:buNone/>
            </a:pPr>
            <a:endParaRPr lang="en-US" dirty="0" smtClean="0"/>
          </a:p>
          <a:p>
            <a:pPr marL="0" lvl="2" indent="0">
              <a:buNone/>
            </a:pPr>
            <a:endParaRPr lang="en-US" dirty="0"/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sz="2800" dirty="0" smtClean="0"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2559771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919" y="1700536"/>
            <a:ext cx="8079581" cy="1658198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latin typeface="Roboto" pitchFamily="2" charset="0"/>
                <a:ea typeface="Roboto" pitchFamily="2" charset="0"/>
              </a:rPr>
              <a:t>Thank you!</a:t>
            </a:r>
            <a:endParaRPr lang="en-US" sz="540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4763069"/>
            <a:ext cx="9144000" cy="2094931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Roboto" pitchFamily="2" charset="0"/>
                <a:ea typeface="Roboto" pitchFamily="2" charset="0"/>
              </a:rPr>
              <a:t>Author : Senthilkumar M </a:t>
            </a:r>
          </a:p>
          <a:p>
            <a:pPr algn="ctr"/>
            <a:r>
              <a:rPr lang="en-US" dirty="0" smtClean="0">
                <a:latin typeface="Roboto" pitchFamily="2" charset="0"/>
                <a:ea typeface="Roboto" pitchFamily="2" charset="0"/>
              </a:rPr>
              <a:t>Date : 03-June-2015</a:t>
            </a:r>
          </a:p>
          <a:p>
            <a:pPr algn="ctr"/>
            <a:r>
              <a:rPr lang="en-US" dirty="0" smtClean="0">
                <a:latin typeface="Roboto" pitchFamily="2" charset="0"/>
                <a:ea typeface="Roboto" pitchFamily="2" charset="0"/>
              </a:rPr>
              <a:t>Email: sentenwin@gmail.com</a:t>
            </a:r>
          </a:p>
          <a:p>
            <a:pPr algn="ctr"/>
            <a:r>
              <a:rPr lang="en-US" dirty="0" smtClean="0">
                <a:latin typeface="Roboto" pitchFamily="2" charset="0"/>
                <a:ea typeface="Roboto" pitchFamily="2" charset="0"/>
              </a:rPr>
              <a:t>Website: allaboutsenthil.in</a:t>
            </a:r>
          </a:p>
          <a:p>
            <a:pPr algn="ctr"/>
            <a:r>
              <a:rPr lang="en-US" dirty="0" smtClean="0">
                <a:latin typeface="Roboto" pitchFamily="2" charset="0"/>
                <a:ea typeface="Roboto" pitchFamily="2" charset="0"/>
              </a:rPr>
              <a:t>License : copyright@share2create</a:t>
            </a:r>
            <a:endParaRPr lang="en-US" dirty="0">
              <a:latin typeface="Roboto" pitchFamily="2" charset="0"/>
              <a:ea typeface="Roboto" pitchFamily="2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960358" y="4278573"/>
            <a:ext cx="968991" cy="968991"/>
            <a:chOff x="996287" y="4278573"/>
            <a:chExt cx="968991" cy="968991"/>
          </a:xfrm>
        </p:grpSpPr>
        <p:sp>
          <p:nvSpPr>
            <p:cNvPr id="4" name="Oval 3"/>
            <p:cNvSpPr/>
            <p:nvPr/>
          </p:nvSpPr>
          <p:spPr>
            <a:xfrm>
              <a:off x="996287" y="4278573"/>
              <a:ext cx="968991" cy="968991"/>
            </a:xfrm>
            <a:prstGeom prst="ellipse">
              <a:avLst/>
            </a:prstGeom>
            <a:solidFill>
              <a:srgbClr val="FCF004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8535" y="4552236"/>
              <a:ext cx="417725" cy="4216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77701623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1080</TotalTime>
  <Words>312</Words>
  <Application>Microsoft Office PowerPoint</Application>
  <PresentationFormat>On-screen Show (4:3)</PresentationFormat>
  <Paragraphs>92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 Light</vt:lpstr>
      <vt:lpstr>Courier New</vt:lpstr>
      <vt:lpstr>Roboto</vt:lpstr>
      <vt:lpstr>Metropolitan</vt:lpstr>
      <vt:lpstr>Startup Engineering</vt:lpstr>
      <vt:lpstr>Course Overview (Day - 1 )</vt:lpstr>
      <vt:lpstr>Course Overview (Day - 2 )</vt:lpstr>
      <vt:lpstr>Course Overview (Day - 3 )</vt:lpstr>
      <vt:lpstr>Course Overview (Day - 4)</vt:lpstr>
      <vt:lpstr>Course Overview (Day - 5)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Beautiful, or More?</dc:title>
  <dc:creator>Yizhou Pan</dc:creator>
  <cp:lastModifiedBy>Murugesan, Senthilkumar</cp:lastModifiedBy>
  <cp:revision>60</cp:revision>
  <dcterms:created xsi:type="dcterms:W3CDTF">2014-12-01T08:13:48Z</dcterms:created>
  <dcterms:modified xsi:type="dcterms:W3CDTF">2015-06-03T07:29:45Z</dcterms:modified>
</cp:coreProperties>
</file>