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9/12/2025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9/12/2025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9/12/2025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9/12/2025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9/12/2025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9/12/2025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9/12/2025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9/12/2025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9/12/2025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9/12/2025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9/12/2025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9/12/2025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9/12/2025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9/12/2025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9/12/2025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A6D6-73C1-9D68-C380-D6D7AC31CACD}"/>
              </a:ext>
            </a:extLst>
          </p:cNvPr>
          <p:cNvSpPr>
            <a:spLocks noGrp="1"/>
          </p:cNvSpPr>
          <p:nvPr>
            <p:ph type="ctrTitle"/>
          </p:nvPr>
        </p:nvSpPr>
        <p:spPr/>
        <p:txBody>
          <a:bodyPr/>
          <a:lstStyle/>
          <a:p>
            <a:r>
              <a:rPr lang="en-US" dirty="0"/>
              <a:t>DIGITAL PORTPOLIO FOR FOOTBALL PLAYERS </a:t>
            </a:r>
          </a:p>
        </p:txBody>
      </p:sp>
      <p:sp>
        <p:nvSpPr>
          <p:cNvPr id="3" name="Subtitle 2">
            <a:extLst>
              <a:ext uri="{FF2B5EF4-FFF2-40B4-BE49-F238E27FC236}">
                <a16:creationId xmlns:a16="http://schemas.microsoft.com/office/drawing/2014/main" id="{C1097D70-CEE5-E0F2-E6AA-148F50D7F53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92601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71E5A-83EC-7D66-D439-CD981B83AD7F}"/>
              </a:ext>
            </a:extLst>
          </p:cNvPr>
          <p:cNvSpPr>
            <a:spLocks noGrp="1"/>
          </p:cNvSpPr>
          <p:nvPr>
            <p:ph type="title"/>
          </p:nvPr>
        </p:nvSpPr>
        <p:spPr/>
        <p:txBody>
          <a:bodyPr/>
          <a:lstStyle/>
          <a:p>
            <a:r>
              <a:rPr lang="en-US" dirty="0"/>
              <a:t>7. Results and Screenshots</a:t>
            </a:r>
          </a:p>
        </p:txBody>
      </p:sp>
      <p:sp>
        <p:nvSpPr>
          <p:cNvPr id="3" name="Content Placeholder 2">
            <a:extLst>
              <a:ext uri="{FF2B5EF4-FFF2-40B4-BE49-F238E27FC236}">
                <a16:creationId xmlns:a16="http://schemas.microsoft.com/office/drawing/2014/main" id="{30A95671-ADA0-D1F0-43B4-412DEBBB8BBC}"/>
              </a:ext>
            </a:extLst>
          </p:cNvPr>
          <p:cNvSpPr>
            <a:spLocks noGrp="1"/>
          </p:cNvSpPr>
          <p:nvPr>
            <p:ph idx="1"/>
          </p:nvPr>
        </p:nvSpPr>
        <p:spPr/>
        <p:txBody>
          <a:bodyPr/>
          <a:lstStyle/>
          <a:p>
            <a:pPr marL="0" indent="0">
              <a:buNone/>
            </a:pPr>
            <a:r>
              <a:rPr lang="en-US" dirty="0"/>
              <a:t>Sample football player portfolio screenshots.
Graphs displaying goals/assists per season.
Match highlight images and career progress charts.</a:t>
            </a:r>
          </a:p>
        </p:txBody>
      </p:sp>
    </p:spTree>
    <p:extLst>
      <p:ext uri="{BB962C8B-B14F-4D97-AF65-F5344CB8AC3E}">
        <p14:creationId xmlns:p14="http://schemas.microsoft.com/office/powerpoint/2010/main" val="1732541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F0F32-7B96-8B0A-0658-DDF96D8504B6}"/>
              </a:ext>
            </a:extLst>
          </p:cNvPr>
          <p:cNvSpPr>
            <a:spLocks noGrp="1"/>
          </p:cNvSpPr>
          <p:nvPr>
            <p:ph type="title"/>
          </p:nvPr>
        </p:nvSpPr>
        <p:spPr/>
        <p:txBody>
          <a:bodyPr/>
          <a:lstStyle/>
          <a:p>
            <a:r>
              <a:rPr lang="en-US" dirty="0"/>
              <a:t>8. Conclusion</a:t>
            </a:r>
          </a:p>
        </p:txBody>
      </p:sp>
      <p:sp>
        <p:nvSpPr>
          <p:cNvPr id="3" name="Content Placeholder 2">
            <a:extLst>
              <a:ext uri="{FF2B5EF4-FFF2-40B4-BE49-F238E27FC236}">
                <a16:creationId xmlns:a16="http://schemas.microsoft.com/office/drawing/2014/main" id="{48EE38B9-6068-5EB3-A63B-E219DD85112C}"/>
              </a:ext>
            </a:extLst>
          </p:cNvPr>
          <p:cNvSpPr>
            <a:spLocks noGrp="1"/>
          </p:cNvSpPr>
          <p:nvPr>
            <p:ph idx="1"/>
          </p:nvPr>
        </p:nvSpPr>
        <p:spPr/>
        <p:txBody>
          <a:bodyPr>
            <a:normAutofit/>
          </a:bodyPr>
          <a:lstStyle/>
          <a:p>
            <a:pPr marL="0" indent="0">
              <a:buNone/>
            </a:pPr>
            <a:r>
              <a:rPr lang="en-US" dirty="0"/>
              <a:t>Enhances football players’ visibility and career opportunities.
Helps scouts &amp; clubs in faster decision-making.
Promotes young talent at local, national, and global levels.
Future scope: AI-powered performance analysis &amp; live data integration.</a:t>
            </a:r>
          </a:p>
        </p:txBody>
      </p:sp>
    </p:spTree>
    <p:extLst>
      <p:ext uri="{BB962C8B-B14F-4D97-AF65-F5344CB8AC3E}">
        <p14:creationId xmlns:p14="http://schemas.microsoft.com/office/powerpoint/2010/main" val="3287517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4E82-3E80-51A3-6865-FF50A79691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DC9C16-D51D-019B-6597-40D84890066B}"/>
              </a:ext>
            </a:extLst>
          </p:cNvPr>
          <p:cNvSpPr>
            <a:spLocks noGrp="1"/>
          </p:cNvSpPr>
          <p:nvPr>
            <p:ph idx="1"/>
          </p:nvPr>
        </p:nvSpPr>
        <p:spPr/>
        <p:txBody>
          <a:bodyPr/>
          <a:lstStyle/>
          <a:p>
            <a:r>
              <a:rPr lang="en-US" dirty="0" err="1"/>
              <a:t>Name:Senthamizh</a:t>
            </a:r>
            <a:r>
              <a:rPr lang="en-US" dirty="0"/>
              <a:t> </a:t>
            </a:r>
            <a:r>
              <a:rPr lang="en-US" dirty="0" err="1"/>
              <a:t>Selvan</a:t>
            </a:r>
            <a:r>
              <a:rPr lang="en-US" dirty="0"/>
              <a:t> M</a:t>
            </a:r>
          </a:p>
          <a:p>
            <a:r>
              <a:rPr lang="en-US" dirty="0"/>
              <a:t>Register No:222404399
NMID:DE9430C843E36A892B04CBBE9E85E97</a:t>
            </a:r>
          </a:p>
          <a:p>
            <a:r>
              <a:rPr lang="en-US" dirty="0" err="1"/>
              <a:t>Department:BSC</a:t>
            </a:r>
            <a:r>
              <a:rPr lang="en-US" dirty="0"/>
              <a:t> Computer science </a:t>
            </a:r>
          </a:p>
          <a:p>
            <a:r>
              <a:rPr lang="en-US" dirty="0" err="1"/>
              <a:t>College:A.M</a:t>
            </a:r>
            <a:r>
              <a:rPr lang="en-US" dirty="0"/>
              <a:t> </a:t>
            </a:r>
            <a:r>
              <a:rPr lang="en-US" dirty="0" err="1"/>
              <a:t>jain</a:t>
            </a:r>
            <a:r>
              <a:rPr lang="en-US" dirty="0"/>
              <a:t> College </a:t>
            </a:r>
          </a:p>
          <a:p>
            <a:r>
              <a:rPr lang="en-US" dirty="0"/>
              <a:t>University: Madras University </a:t>
            </a:r>
          </a:p>
          <a:p>
            <a:pPr marL="0" indent="0">
              <a:buNone/>
            </a:pPr>
            <a:endParaRPr lang="en-US" dirty="0"/>
          </a:p>
        </p:txBody>
      </p:sp>
    </p:spTree>
    <p:extLst>
      <p:ext uri="{BB962C8B-B14F-4D97-AF65-F5344CB8AC3E}">
        <p14:creationId xmlns:p14="http://schemas.microsoft.com/office/powerpoint/2010/main" val="2075488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3800D-058D-E87C-997B-7FB981FDBE62}"/>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E5E1885-F8E3-4533-B1C8-467692E443D2}"/>
              </a:ext>
            </a:extLst>
          </p:cNvPr>
          <p:cNvSpPr>
            <a:spLocks noGrp="1"/>
          </p:cNvSpPr>
          <p:nvPr>
            <p:ph idx="1"/>
          </p:nvPr>
        </p:nvSpPr>
        <p:spPr/>
        <p:txBody>
          <a:bodyPr>
            <a:normAutofit lnSpcReduction="10000"/>
          </a:bodyPr>
          <a:lstStyle/>
          <a:p>
            <a:r>
              <a:rPr lang="en-US" dirty="0"/>
              <a:t>1.Problem Statement </a:t>
            </a:r>
          </a:p>
          <a:p>
            <a:r>
              <a:rPr lang="en-US" dirty="0"/>
              <a:t>2.Project Overview </a:t>
            </a:r>
          </a:p>
          <a:p>
            <a:r>
              <a:rPr lang="en-US" dirty="0"/>
              <a:t>3.End Users </a:t>
            </a:r>
          </a:p>
          <a:p>
            <a:r>
              <a:rPr lang="en-US" dirty="0"/>
              <a:t>4. Tools and Technologies </a:t>
            </a:r>
          </a:p>
          <a:p>
            <a:r>
              <a:rPr lang="en-US" dirty="0"/>
              <a:t>5.Portfolio design and Layout </a:t>
            </a:r>
          </a:p>
          <a:p>
            <a:r>
              <a:rPr lang="en-US" dirty="0"/>
              <a:t>6. Features and Functionality </a:t>
            </a:r>
          </a:p>
          <a:p>
            <a:r>
              <a:rPr lang="en-US" dirty="0"/>
              <a:t>7.Results and Screenshots </a:t>
            </a:r>
          </a:p>
          <a:p>
            <a:r>
              <a:rPr lang="en-US" dirty="0"/>
              <a:t>8.Conclusion</a:t>
            </a:r>
          </a:p>
        </p:txBody>
      </p:sp>
    </p:spTree>
    <p:extLst>
      <p:ext uri="{BB962C8B-B14F-4D97-AF65-F5344CB8AC3E}">
        <p14:creationId xmlns:p14="http://schemas.microsoft.com/office/powerpoint/2010/main" val="3861123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12171-77D4-1260-3CB5-04437E3145F9}"/>
              </a:ext>
            </a:extLst>
          </p:cNvPr>
          <p:cNvSpPr>
            <a:spLocks noGrp="1"/>
          </p:cNvSpPr>
          <p:nvPr>
            <p:ph type="title"/>
          </p:nvPr>
        </p:nvSpPr>
        <p:spPr/>
        <p:txBody>
          <a:bodyPr/>
          <a:lstStyle/>
          <a:p>
            <a:r>
              <a:rPr lang="en-US" dirty="0"/>
              <a:t>1. Problem Statement</a:t>
            </a:r>
          </a:p>
        </p:txBody>
      </p:sp>
      <p:sp>
        <p:nvSpPr>
          <p:cNvPr id="3" name="Content Placeholder 2">
            <a:extLst>
              <a:ext uri="{FF2B5EF4-FFF2-40B4-BE49-F238E27FC236}">
                <a16:creationId xmlns:a16="http://schemas.microsoft.com/office/drawing/2014/main" id="{575914F1-4203-671C-FE06-964A9F279FD3}"/>
              </a:ext>
            </a:extLst>
          </p:cNvPr>
          <p:cNvSpPr>
            <a:spLocks noGrp="1"/>
          </p:cNvSpPr>
          <p:nvPr>
            <p:ph idx="1"/>
          </p:nvPr>
        </p:nvSpPr>
        <p:spPr/>
        <p:txBody>
          <a:bodyPr>
            <a:normAutofit/>
          </a:bodyPr>
          <a:lstStyle/>
          <a:p>
            <a:pPr marL="0" indent="0">
              <a:buNone/>
            </a:pPr>
            <a:r>
              <a:rPr lang="en-US" dirty="0"/>
              <a:t>Limited platforms to showcase football players’ skills, achievements, and career progress.
Difficulty for scouts, coaches, and clubs to access detailed player profiles.
Young footballers struggle to get recognition at professional levels.</a:t>
            </a:r>
          </a:p>
        </p:txBody>
      </p:sp>
    </p:spTree>
    <p:extLst>
      <p:ext uri="{BB962C8B-B14F-4D97-AF65-F5344CB8AC3E}">
        <p14:creationId xmlns:p14="http://schemas.microsoft.com/office/powerpoint/2010/main" val="1031106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8564C-5F76-8604-1F6E-07563442522D}"/>
              </a:ext>
            </a:extLst>
          </p:cNvPr>
          <p:cNvSpPr>
            <a:spLocks noGrp="1"/>
          </p:cNvSpPr>
          <p:nvPr>
            <p:ph type="title"/>
          </p:nvPr>
        </p:nvSpPr>
        <p:spPr/>
        <p:txBody>
          <a:bodyPr/>
          <a:lstStyle/>
          <a:p>
            <a:r>
              <a:rPr lang="en-US" dirty="0"/>
              <a:t>2. Project Overview</a:t>
            </a:r>
          </a:p>
        </p:txBody>
      </p:sp>
      <p:sp>
        <p:nvSpPr>
          <p:cNvPr id="3" name="Content Placeholder 2">
            <a:extLst>
              <a:ext uri="{FF2B5EF4-FFF2-40B4-BE49-F238E27FC236}">
                <a16:creationId xmlns:a16="http://schemas.microsoft.com/office/drawing/2014/main" id="{AB555013-88AB-9593-D767-A479CA7C1ADF}"/>
              </a:ext>
            </a:extLst>
          </p:cNvPr>
          <p:cNvSpPr>
            <a:spLocks noGrp="1"/>
          </p:cNvSpPr>
          <p:nvPr>
            <p:ph idx="1"/>
          </p:nvPr>
        </p:nvSpPr>
        <p:spPr/>
        <p:txBody>
          <a:bodyPr/>
          <a:lstStyle/>
          <a:p>
            <a:pPr marL="0" indent="0">
              <a:buNone/>
            </a:pPr>
            <a:r>
              <a:rPr lang="en-US" dirty="0"/>
              <a:t>Development of a digital football player portfolio system.
A professional platform to display personal info, stats, and achievements.
Bridges the gap between players, scouts, and clubs.</a:t>
            </a:r>
          </a:p>
        </p:txBody>
      </p:sp>
    </p:spTree>
    <p:extLst>
      <p:ext uri="{BB962C8B-B14F-4D97-AF65-F5344CB8AC3E}">
        <p14:creationId xmlns:p14="http://schemas.microsoft.com/office/powerpoint/2010/main" val="3097558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45214-AD9A-A623-C731-C6BC36E040F2}"/>
              </a:ext>
            </a:extLst>
          </p:cNvPr>
          <p:cNvSpPr>
            <a:spLocks noGrp="1"/>
          </p:cNvSpPr>
          <p:nvPr>
            <p:ph type="title"/>
          </p:nvPr>
        </p:nvSpPr>
        <p:spPr/>
        <p:txBody>
          <a:bodyPr/>
          <a:lstStyle/>
          <a:p>
            <a:r>
              <a:rPr lang="en-US" dirty="0"/>
              <a:t>3. End Users</a:t>
            </a:r>
          </a:p>
        </p:txBody>
      </p:sp>
      <p:sp>
        <p:nvSpPr>
          <p:cNvPr id="3" name="Content Placeholder 2">
            <a:extLst>
              <a:ext uri="{FF2B5EF4-FFF2-40B4-BE49-F238E27FC236}">
                <a16:creationId xmlns:a16="http://schemas.microsoft.com/office/drawing/2014/main" id="{DDE65EB3-1E9B-20E5-DF2E-BC9CE670BD87}"/>
              </a:ext>
            </a:extLst>
          </p:cNvPr>
          <p:cNvSpPr>
            <a:spLocks noGrp="1"/>
          </p:cNvSpPr>
          <p:nvPr>
            <p:ph idx="1"/>
          </p:nvPr>
        </p:nvSpPr>
        <p:spPr/>
        <p:txBody>
          <a:bodyPr>
            <a:normAutofit/>
          </a:bodyPr>
          <a:lstStyle/>
          <a:p>
            <a:pPr marL="0" indent="0">
              <a:buNone/>
            </a:pPr>
            <a:r>
              <a:rPr lang="en-US" dirty="0"/>
              <a:t>Football Players – to showcase career highlights &amp; performance.
Coaches &amp; Scouts – to evaluate player skills and stats.
Clubs &amp; Sports Academies – for player recruitment.
Fans &amp; Media – to access player details &amp; career updates.</a:t>
            </a:r>
          </a:p>
        </p:txBody>
      </p:sp>
    </p:spTree>
    <p:extLst>
      <p:ext uri="{BB962C8B-B14F-4D97-AF65-F5344CB8AC3E}">
        <p14:creationId xmlns:p14="http://schemas.microsoft.com/office/powerpoint/2010/main" val="1500478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9F849-0C56-3242-C23F-5293322A90FE}"/>
              </a:ext>
            </a:extLst>
          </p:cNvPr>
          <p:cNvSpPr>
            <a:spLocks noGrp="1"/>
          </p:cNvSpPr>
          <p:nvPr>
            <p:ph type="title"/>
          </p:nvPr>
        </p:nvSpPr>
        <p:spPr/>
        <p:txBody>
          <a:bodyPr/>
          <a:lstStyle/>
          <a:p>
            <a:r>
              <a:rPr lang="en-US" dirty="0"/>
              <a:t>4. Tools and Technologies</a:t>
            </a:r>
          </a:p>
        </p:txBody>
      </p:sp>
      <p:sp>
        <p:nvSpPr>
          <p:cNvPr id="3" name="Content Placeholder 2">
            <a:extLst>
              <a:ext uri="{FF2B5EF4-FFF2-40B4-BE49-F238E27FC236}">
                <a16:creationId xmlns:a16="http://schemas.microsoft.com/office/drawing/2014/main" id="{50FFBC65-72D3-A592-53E5-5EF4EDD5BAAA}"/>
              </a:ext>
            </a:extLst>
          </p:cNvPr>
          <p:cNvSpPr>
            <a:spLocks noGrp="1"/>
          </p:cNvSpPr>
          <p:nvPr>
            <p:ph idx="1"/>
          </p:nvPr>
        </p:nvSpPr>
        <p:spPr/>
        <p:txBody>
          <a:bodyPr>
            <a:normAutofit fontScale="92500" lnSpcReduction="10000"/>
          </a:bodyPr>
          <a:lstStyle/>
          <a:p>
            <a:pPr marL="0" indent="0">
              <a:buNone/>
            </a:pPr>
            <a:r>
              <a:rPr lang="en-US" dirty="0"/>
              <a:t>Frontend: HTML, CSS, JavaScript (for interactive portfolio).
Backend: </a:t>
            </a:r>
            <a:r>
              <a:rPr lang="en-US" dirty="0" err="1"/>
              <a:t>Node.js</a:t>
            </a:r>
            <a:r>
              <a:rPr lang="en-US" dirty="0"/>
              <a:t> / PHP / Python (if dynamic features are added).
Database: MySQL / MongoDB (for storing player data).
Design Tools: </a:t>
            </a:r>
            <a:r>
              <a:rPr lang="en-US" dirty="0" err="1"/>
              <a:t>Canva</a:t>
            </a:r>
            <a:r>
              <a:rPr lang="en-US" dirty="0"/>
              <a:t>, </a:t>
            </a:r>
            <a:r>
              <a:rPr lang="en-US" dirty="0" err="1"/>
              <a:t>Figma</a:t>
            </a:r>
            <a:r>
              <a:rPr lang="en-US" dirty="0"/>
              <a:t>, Photoshop (for layout &amp; graphics).
Presentation Tools: MS PowerPoint / Google Slides.</a:t>
            </a:r>
          </a:p>
        </p:txBody>
      </p:sp>
    </p:spTree>
    <p:extLst>
      <p:ext uri="{BB962C8B-B14F-4D97-AF65-F5344CB8AC3E}">
        <p14:creationId xmlns:p14="http://schemas.microsoft.com/office/powerpoint/2010/main" val="509441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1197B-BA1D-D951-BA63-496947223825}"/>
              </a:ext>
            </a:extLst>
          </p:cNvPr>
          <p:cNvSpPr>
            <a:spLocks noGrp="1"/>
          </p:cNvSpPr>
          <p:nvPr>
            <p:ph type="title"/>
          </p:nvPr>
        </p:nvSpPr>
        <p:spPr/>
        <p:txBody>
          <a:bodyPr/>
          <a:lstStyle/>
          <a:p>
            <a:r>
              <a:rPr lang="en-US" dirty="0"/>
              <a:t>5. Portfolio Design and Layout</a:t>
            </a:r>
          </a:p>
        </p:txBody>
      </p:sp>
      <p:sp>
        <p:nvSpPr>
          <p:cNvPr id="3" name="Content Placeholder 2">
            <a:extLst>
              <a:ext uri="{FF2B5EF4-FFF2-40B4-BE49-F238E27FC236}">
                <a16:creationId xmlns:a16="http://schemas.microsoft.com/office/drawing/2014/main" id="{B88E78D3-0AD9-D7EC-487D-323D446A4253}"/>
              </a:ext>
            </a:extLst>
          </p:cNvPr>
          <p:cNvSpPr>
            <a:spLocks noGrp="1"/>
          </p:cNvSpPr>
          <p:nvPr>
            <p:ph idx="1"/>
          </p:nvPr>
        </p:nvSpPr>
        <p:spPr/>
        <p:txBody>
          <a:bodyPr>
            <a:normAutofit fontScale="77500" lnSpcReduction="20000"/>
          </a:bodyPr>
          <a:lstStyle/>
          <a:p>
            <a:pPr marL="0" indent="0">
              <a:buNone/>
            </a:pPr>
            <a:r>
              <a:rPr lang="en-US" dirty="0"/>
              <a:t>Homepage: Introduction &amp; professional image.
Player Profile: Name, age, position, height, weight.
Career Stats: Matches, goals, assists, tackles, performance metrics.
Achievements: Trophies, awards, tournaments played.
Gallery: Photos &amp; highlight videos.
Contact Section: For scouts, clubs, and sponsorships.</a:t>
            </a:r>
          </a:p>
        </p:txBody>
      </p:sp>
    </p:spTree>
    <p:extLst>
      <p:ext uri="{BB962C8B-B14F-4D97-AF65-F5344CB8AC3E}">
        <p14:creationId xmlns:p14="http://schemas.microsoft.com/office/powerpoint/2010/main" val="2663510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02FD4-1721-0543-EE74-229647191393}"/>
              </a:ext>
            </a:extLst>
          </p:cNvPr>
          <p:cNvSpPr>
            <a:spLocks noGrp="1"/>
          </p:cNvSpPr>
          <p:nvPr>
            <p:ph type="title"/>
          </p:nvPr>
        </p:nvSpPr>
        <p:spPr/>
        <p:txBody>
          <a:bodyPr/>
          <a:lstStyle/>
          <a:p>
            <a:r>
              <a:rPr lang="en-US" dirty="0"/>
              <a:t>6. Features and Functionality</a:t>
            </a:r>
          </a:p>
        </p:txBody>
      </p:sp>
      <p:sp>
        <p:nvSpPr>
          <p:cNvPr id="3" name="Content Placeholder 2">
            <a:extLst>
              <a:ext uri="{FF2B5EF4-FFF2-40B4-BE49-F238E27FC236}">
                <a16:creationId xmlns:a16="http://schemas.microsoft.com/office/drawing/2014/main" id="{778C5E9C-836C-FC1A-7481-6723B81F1DBB}"/>
              </a:ext>
            </a:extLst>
          </p:cNvPr>
          <p:cNvSpPr>
            <a:spLocks noGrp="1"/>
          </p:cNvSpPr>
          <p:nvPr>
            <p:ph idx="1"/>
          </p:nvPr>
        </p:nvSpPr>
        <p:spPr/>
        <p:txBody>
          <a:bodyPr>
            <a:normAutofit fontScale="92500" lnSpcReduction="10000"/>
          </a:bodyPr>
          <a:lstStyle/>
          <a:p>
            <a:pPr marL="0" indent="0">
              <a:buNone/>
            </a:pPr>
            <a:r>
              <a:rPr lang="en-US" dirty="0"/>
              <a:t>Interactive performance dashboards (graphs &amp; charts).
Highlight reels with embedded videos.
Search &amp; filter by player position or skills (for scouts).
Downloadable portfolio (PDF format).
Mobile-friendly responsive design.</a:t>
            </a:r>
          </a:p>
        </p:txBody>
      </p:sp>
    </p:spTree>
    <p:extLst>
      <p:ext uri="{BB962C8B-B14F-4D97-AF65-F5344CB8AC3E}">
        <p14:creationId xmlns:p14="http://schemas.microsoft.com/office/powerpoint/2010/main" val="166514338"/>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TM04033917[[fn=Berlin]]_novariants" id="{309C13C0-3BE0-4E8F-8916-1D5516B3B5DD}" vid="{18E1BE87-7240-45DF-8788-3CAEB7F17AB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Berlin</vt:lpstr>
      <vt:lpstr>DIGITAL PORTPOLIO FOR FOOTBALL PLAYERS </vt:lpstr>
      <vt:lpstr>PowerPoint Presentation</vt:lpstr>
      <vt:lpstr>AGENDA</vt:lpstr>
      <vt:lpstr>1. Problem Statement</vt:lpstr>
      <vt:lpstr>2. Project Overview</vt:lpstr>
      <vt:lpstr>3. End Users</vt:lpstr>
      <vt:lpstr>4. Tools and Technologies</vt:lpstr>
      <vt:lpstr>5. Portfolio Design and Layout</vt:lpstr>
      <vt:lpstr>6. Features and Functionality</vt:lpstr>
      <vt:lpstr>7. Results and Screenshots</vt:lpstr>
      <vt:lpstr>8.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PORTPOLIO FOR FOOTBALL PLAYERS </dc:title>
  <dc:creator>Siva Ranjan</dc:creator>
  <cp:lastModifiedBy>Siva Ranjan</cp:lastModifiedBy>
  <cp:revision>4</cp:revision>
  <dcterms:created xsi:type="dcterms:W3CDTF">2025-09-08T03:47:58Z</dcterms:created>
  <dcterms:modified xsi:type="dcterms:W3CDTF">2025-09-12T11:34:19Z</dcterms:modified>
</cp:coreProperties>
</file>