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2"/>
  </p:notesMasterIdLst>
  <p:sldIdLst>
    <p:sldId id="257" r:id="rId2"/>
    <p:sldId id="261" r:id="rId3"/>
    <p:sldId id="258" r:id="rId4"/>
    <p:sldId id="266" r:id="rId5"/>
    <p:sldId id="260" r:id="rId6"/>
    <p:sldId id="268" r:id="rId7"/>
    <p:sldId id="269" r:id="rId8"/>
    <p:sldId id="263" r:id="rId9"/>
    <p:sldId id="264" r:id="rId10"/>
    <p:sldId id="265" r:id="rId11"/>
  </p:sldIdLst>
  <p:sldSz cx="9144000" cy="5143500" type="screen16x9"/>
  <p:notesSz cx="6858000" cy="9144000"/>
  <p:embeddedFontLst>
    <p:embeddedFont>
      <p:font typeface="Roboto" panose="020B0604020202020204" charset="0"/>
      <p:regular r:id="rId13"/>
      <p:bold r:id="rId14"/>
      <p:italic r:id="rId15"/>
      <p:boldItalic r:id="rId1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7" roundtripDataSignature="AMtx7mgc6IHgYmJk0JQlNJ+oI6yaQdM0F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5" d="100"/>
          <a:sy n="115" d="100"/>
        </p:scale>
        <p:origin x="514"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notesMaster" Target="notesMasters/notesMaster1.xml"/><Relationship Id="rId17" Type="http://customschemas.google.com/relationships/presentationmetadata" Target="meta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9" name="Google Shape;89;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7" name="Google Shape;97;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4" name="Google Shape;114;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grpSp>
        <p:nvGrpSpPr>
          <p:cNvPr id="10" name="Google Shape;10;p7"/>
          <p:cNvGrpSpPr/>
          <p:nvPr/>
        </p:nvGrpSpPr>
        <p:grpSpPr>
          <a:xfrm>
            <a:off x="6098378" y="5"/>
            <a:ext cx="3045625" cy="2030570"/>
            <a:chOff x="6098378" y="5"/>
            <a:chExt cx="3045625" cy="2030570"/>
          </a:xfrm>
        </p:grpSpPr>
        <p:sp>
          <p:nvSpPr>
            <p:cNvPr id="11" name="Google Shape;11;p7"/>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 name="Google Shape;12;p7"/>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 name="Google Shape;13;p7"/>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 name="Google Shape;14;p7"/>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 name="Google Shape;15;p7"/>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6" name="Google Shape;16;p7"/>
          <p:cNvSpPr txBox="1">
            <a:spLocks noGrp="1"/>
          </p:cNvSpPr>
          <p:nvPr>
            <p:ph type="ctrTitle"/>
          </p:nvPr>
        </p:nvSpPr>
        <p:spPr>
          <a:xfrm>
            <a:off x="598100" y="1775222"/>
            <a:ext cx="8222100" cy="8388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chemeClr val="lt1"/>
              </a:buClr>
              <a:buSzPts val="4200"/>
              <a:buNone/>
              <a:defRPr sz="4200">
                <a:solidFill>
                  <a:schemeClr val="lt1"/>
                </a:solidFill>
              </a:defRPr>
            </a:lvl1pPr>
            <a:lvl2pPr lvl="1" algn="l">
              <a:lnSpc>
                <a:spcPct val="100000"/>
              </a:lnSpc>
              <a:spcBef>
                <a:spcPts val="0"/>
              </a:spcBef>
              <a:spcAft>
                <a:spcPts val="0"/>
              </a:spcAft>
              <a:buClr>
                <a:schemeClr val="lt1"/>
              </a:buClr>
              <a:buSzPts val="4200"/>
              <a:buNone/>
              <a:defRPr sz="4200">
                <a:solidFill>
                  <a:schemeClr val="lt1"/>
                </a:solidFill>
              </a:defRPr>
            </a:lvl2pPr>
            <a:lvl3pPr lvl="2" algn="l">
              <a:lnSpc>
                <a:spcPct val="100000"/>
              </a:lnSpc>
              <a:spcBef>
                <a:spcPts val="0"/>
              </a:spcBef>
              <a:spcAft>
                <a:spcPts val="0"/>
              </a:spcAft>
              <a:buClr>
                <a:schemeClr val="lt1"/>
              </a:buClr>
              <a:buSzPts val="4200"/>
              <a:buNone/>
              <a:defRPr sz="4200">
                <a:solidFill>
                  <a:schemeClr val="lt1"/>
                </a:solidFill>
              </a:defRPr>
            </a:lvl3pPr>
            <a:lvl4pPr lvl="3" algn="l">
              <a:lnSpc>
                <a:spcPct val="100000"/>
              </a:lnSpc>
              <a:spcBef>
                <a:spcPts val="0"/>
              </a:spcBef>
              <a:spcAft>
                <a:spcPts val="0"/>
              </a:spcAft>
              <a:buClr>
                <a:schemeClr val="lt1"/>
              </a:buClr>
              <a:buSzPts val="4200"/>
              <a:buNone/>
              <a:defRPr sz="4200">
                <a:solidFill>
                  <a:schemeClr val="lt1"/>
                </a:solidFill>
              </a:defRPr>
            </a:lvl4pPr>
            <a:lvl5pPr lvl="4" algn="l">
              <a:lnSpc>
                <a:spcPct val="100000"/>
              </a:lnSpc>
              <a:spcBef>
                <a:spcPts val="0"/>
              </a:spcBef>
              <a:spcAft>
                <a:spcPts val="0"/>
              </a:spcAft>
              <a:buClr>
                <a:schemeClr val="lt1"/>
              </a:buClr>
              <a:buSzPts val="4200"/>
              <a:buNone/>
              <a:defRPr sz="4200">
                <a:solidFill>
                  <a:schemeClr val="lt1"/>
                </a:solidFill>
              </a:defRPr>
            </a:lvl5pPr>
            <a:lvl6pPr lvl="5" algn="l">
              <a:lnSpc>
                <a:spcPct val="100000"/>
              </a:lnSpc>
              <a:spcBef>
                <a:spcPts val="0"/>
              </a:spcBef>
              <a:spcAft>
                <a:spcPts val="0"/>
              </a:spcAft>
              <a:buClr>
                <a:schemeClr val="lt1"/>
              </a:buClr>
              <a:buSzPts val="4200"/>
              <a:buNone/>
              <a:defRPr sz="4200">
                <a:solidFill>
                  <a:schemeClr val="lt1"/>
                </a:solidFill>
              </a:defRPr>
            </a:lvl6pPr>
            <a:lvl7pPr lvl="6" algn="l">
              <a:lnSpc>
                <a:spcPct val="100000"/>
              </a:lnSpc>
              <a:spcBef>
                <a:spcPts val="0"/>
              </a:spcBef>
              <a:spcAft>
                <a:spcPts val="0"/>
              </a:spcAft>
              <a:buClr>
                <a:schemeClr val="lt1"/>
              </a:buClr>
              <a:buSzPts val="4200"/>
              <a:buNone/>
              <a:defRPr sz="4200">
                <a:solidFill>
                  <a:schemeClr val="lt1"/>
                </a:solidFill>
              </a:defRPr>
            </a:lvl7pPr>
            <a:lvl8pPr lvl="7" algn="l">
              <a:lnSpc>
                <a:spcPct val="100000"/>
              </a:lnSpc>
              <a:spcBef>
                <a:spcPts val="0"/>
              </a:spcBef>
              <a:spcAft>
                <a:spcPts val="0"/>
              </a:spcAft>
              <a:buClr>
                <a:schemeClr val="lt1"/>
              </a:buClr>
              <a:buSzPts val="4200"/>
              <a:buNone/>
              <a:defRPr sz="4200">
                <a:solidFill>
                  <a:schemeClr val="lt1"/>
                </a:solidFill>
              </a:defRPr>
            </a:lvl8pPr>
            <a:lvl9pPr lvl="8" algn="l">
              <a:lnSpc>
                <a:spcPct val="100000"/>
              </a:lnSpc>
              <a:spcBef>
                <a:spcPts val="0"/>
              </a:spcBef>
              <a:spcAft>
                <a:spcPts val="0"/>
              </a:spcAft>
              <a:buClr>
                <a:schemeClr val="lt1"/>
              </a:buClr>
              <a:buSzPts val="4200"/>
              <a:buNone/>
              <a:defRPr sz="4200">
                <a:solidFill>
                  <a:schemeClr val="lt1"/>
                </a:solidFill>
              </a:defRPr>
            </a:lvl9pPr>
          </a:lstStyle>
          <a:p>
            <a:endParaRPr/>
          </a:p>
        </p:txBody>
      </p:sp>
      <p:sp>
        <p:nvSpPr>
          <p:cNvPr id="17" name="Google Shape;17;p7"/>
          <p:cNvSpPr txBox="1">
            <a:spLocks noGrp="1"/>
          </p:cNvSpPr>
          <p:nvPr>
            <p:ph type="subTitle" idx="1"/>
          </p:nvPr>
        </p:nvSpPr>
        <p:spPr>
          <a:xfrm>
            <a:off x="598088" y="2715913"/>
            <a:ext cx="8222100" cy="4329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lt1"/>
              </a:buClr>
              <a:buSzPts val="2100"/>
              <a:buNone/>
              <a:defRPr sz="2100">
                <a:solidFill>
                  <a:schemeClr val="lt1"/>
                </a:solidFill>
              </a:defRPr>
            </a:lvl1pPr>
            <a:lvl2pPr lvl="1" algn="l">
              <a:lnSpc>
                <a:spcPct val="100000"/>
              </a:lnSpc>
              <a:spcBef>
                <a:spcPts val="0"/>
              </a:spcBef>
              <a:spcAft>
                <a:spcPts val="0"/>
              </a:spcAft>
              <a:buClr>
                <a:schemeClr val="lt1"/>
              </a:buClr>
              <a:buSzPts val="2100"/>
              <a:buNone/>
              <a:defRPr sz="2100">
                <a:solidFill>
                  <a:schemeClr val="lt1"/>
                </a:solidFill>
              </a:defRPr>
            </a:lvl2pPr>
            <a:lvl3pPr lvl="2" algn="l">
              <a:lnSpc>
                <a:spcPct val="100000"/>
              </a:lnSpc>
              <a:spcBef>
                <a:spcPts val="0"/>
              </a:spcBef>
              <a:spcAft>
                <a:spcPts val="0"/>
              </a:spcAft>
              <a:buClr>
                <a:schemeClr val="lt1"/>
              </a:buClr>
              <a:buSzPts val="2100"/>
              <a:buNone/>
              <a:defRPr sz="2100">
                <a:solidFill>
                  <a:schemeClr val="lt1"/>
                </a:solidFill>
              </a:defRPr>
            </a:lvl3pPr>
            <a:lvl4pPr lvl="3" algn="l">
              <a:lnSpc>
                <a:spcPct val="100000"/>
              </a:lnSpc>
              <a:spcBef>
                <a:spcPts val="0"/>
              </a:spcBef>
              <a:spcAft>
                <a:spcPts val="0"/>
              </a:spcAft>
              <a:buClr>
                <a:schemeClr val="lt1"/>
              </a:buClr>
              <a:buSzPts val="2100"/>
              <a:buNone/>
              <a:defRPr sz="2100">
                <a:solidFill>
                  <a:schemeClr val="lt1"/>
                </a:solidFill>
              </a:defRPr>
            </a:lvl4pPr>
            <a:lvl5pPr lvl="4" algn="l">
              <a:lnSpc>
                <a:spcPct val="100000"/>
              </a:lnSpc>
              <a:spcBef>
                <a:spcPts val="0"/>
              </a:spcBef>
              <a:spcAft>
                <a:spcPts val="0"/>
              </a:spcAft>
              <a:buClr>
                <a:schemeClr val="lt1"/>
              </a:buClr>
              <a:buSzPts val="2100"/>
              <a:buNone/>
              <a:defRPr sz="2100">
                <a:solidFill>
                  <a:schemeClr val="lt1"/>
                </a:solidFill>
              </a:defRPr>
            </a:lvl5pPr>
            <a:lvl6pPr lvl="5" algn="l">
              <a:lnSpc>
                <a:spcPct val="100000"/>
              </a:lnSpc>
              <a:spcBef>
                <a:spcPts val="0"/>
              </a:spcBef>
              <a:spcAft>
                <a:spcPts val="0"/>
              </a:spcAft>
              <a:buClr>
                <a:schemeClr val="lt1"/>
              </a:buClr>
              <a:buSzPts val="2100"/>
              <a:buNone/>
              <a:defRPr sz="2100">
                <a:solidFill>
                  <a:schemeClr val="lt1"/>
                </a:solidFill>
              </a:defRPr>
            </a:lvl6pPr>
            <a:lvl7pPr lvl="6" algn="l">
              <a:lnSpc>
                <a:spcPct val="100000"/>
              </a:lnSpc>
              <a:spcBef>
                <a:spcPts val="0"/>
              </a:spcBef>
              <a:spcAft>
                <a:spcPts val="0"/>
              </a:spcAft>
              <a:buClr>
                <a:schemeClr val="lt1"/>
              </a:buClr>
              <a:buSzPts val="2100"/>
              <a:buNone/>
              <a:defRPr sz="2100">
                <a:solidFill>
                  <a:schemeClr val="lt1"/>
                </a:solidFill>
              </a:defRPr>
            </a:lvl7pPr>
            <a:lvl8pPr lvl="7" algn="l">
              <a:lnSpc>
                <a:spcPct val="100000"/>
              </a:lnSpc>
              <a:spcBef>
                <a:spcPts val="0"/>
              </a:spcBef>
              <a:spcAft>
                <a:spcPts val="0"/>
              </a:spcAft>
              <a:buClr>
                <a:schemeClr val="lt1"/>
              </a:buClr>
              <a:buSzPts val="2100"/>
              <a:buNone/>
              <a:defRPr sz="2100">
                <a:solidFill>
                  <a:schemeClr val="lt1"/>
                </a:solidFill>
              </a:defRPr>
            </a:lvl8pPr>
            <a:lvl9pPr lvl="8" algn="l">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18" name="Google Shape;18;p7"/>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9"/>
        <p:cNvGrpSpPr/>
        <p:nvPr/>
      </p:nvGrpSpPr>
      <p:grpSpPr>
        <a:xfrm>
          <a:off x="0" y="0"/>
          <a:ext cx="0" cy="0"/>
          <a:chOff x="0" y="0"/>
          <a:chExt cx="0" cy="0"/>
        </a:xfrm>
      </p:grpSpPr>
      <p:sp>
        <p:nvSpPr>
          <p:cNvPr id="80" name="Google Shape;80;p17"/>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grpSp>
        <p:nvGrpSpPr>
          <p:cNvPr id="20" name="Google Shape;20;p8"/>
          <p:cNvGrpSpPr/>
          <p:nvPr/>
        </p:nvGrpSpPr>
        <p:grpSpPr>
          <a:xfrm>
            <a:off x="0" y="3903669"/>
            <a:ext cx="9144000" cy="1239925"/>
            <a:chOff x="0" y="3903669"/>
            <a:chExt cx="9144000" cy="1239925"/>
          </a:xfrm>
        </p:grpSpPr>
        <p:sp>
          <p:nvSpPr>
            <p:cNvPr id="21" name="Google Shape;21;p8"/>
            <p:cNvSpPr/>
            <p:nvPr/>
          </p:nvSpPr>
          <p:spPr>
            <a:xfrm>
              <a:off x="8154895"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 name="Google Shape;22;p8"/>
            <p:cNvSpPr/>
            <p:nvPr/>
          </p:nvSpPr>
          <p:spPr>
            <a:xfrm flipH="1">
              <a:off x="6181163"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 name="Google Shape;23;p8"/>
            <p:cNvSpPr/>
            <p:nvPr/>
          </p:nvSpPr>
          <p:spPr>
            <a:xfrm>
              <a:off x="7170274" y="3903669"/>
              <a:ext cx="989100" cy="9879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 name="Google Shape;24;p8"/>
            <p:cNvSpPr/>
            <p:nvPr/>
          </p:nvSpPr>
          <p:spPr>
            <a:xfrm rot="10800000">
              <a:off x="8154757" y="3903682"/>
              <a:ext cx="989100" cy="987900"/>
            </a:xfrm>
            <a:prstGeom prst="rtTriangle">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 name="Google Shape;25;p8"/>
            <p:cNvSpPr/>
            <p:nvPr/>
          </p:nvSpPr>
          <p:spPr>
            <a:xfrm>
              <a:off x="0" y="4891594"/>
              <a:ext cx="9144000" cy="2520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6" name="Google Shape;26;p8"/>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27" name="Google Shape;27;p8"/>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28" name="Google Shape;28;p8"/>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29"/>
        <p:cNvGrpSpPr/>
        <p:nvPr/>
      </p:nvGrpSpPr>
      <p:grpSpPr>
        <a:xfrm>
          <a:off x="0" y="0"/>
          <a:ext cx="0" cy="0"/>
          <a:chOff x="0" y="0"/>
          <a:chExt cx="0" cy="0"/>
        </a:xfrm>
      </p:grpSpPr>
      <p:grpSp>
        <p:nvGrpSpPr>
          <p:cNvPr id="30" name="Google Shape;30;p9"/>
          <p:cNvGrpSpPr/>
          <p:nvPr/>
        </p:nvGrpSpPr>
        <p:grpSpPr>
          <a:xfrm>
            <a:off x="6098378" y="5"/>
            <a:ext cx="3045625" cy="2030570"/>
            <a:chOff x="6098378" y="5"/>
            <a:chExt cx="3045625" cy="2030570"/>
          </a:xfrm>
        </p:grpSpPr>
        <p:sp>
          <p:nvSpPr>
            <p:cNvPr id="31" name="Google Shape;31;p9"/>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 name="Google Shape;32;p9"/>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 name="Google Shape;33;p9"/>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 name="Google Shape;34;p9"/>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 name="Google Shape;35;p9"/>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6" name="Google Shape;36;p9"/>
          <p:cNvSpPr txBox="1">
            <a:spLocks noGrp="1"/>
          </p:cNvSpPr>
          <p:nvPr>
            <p:ph type="title"/>
          </p:nvPr>
        </p:nvSpPr>
        <p:spPr>
          <a:xfrm>
            <a:off x="598100" y="2152347"/>
            <a:ext cx="8222100" cy="838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chemeClr val="lt1"/>
              </a:buClr>
              <a:buSzPts val="4200"/>
              <a:buNone/>
              <a:defRPr sz="4200">
                <a:solidFill>
                  <a:schemeClr val="lt1"/>
                </a:solidFill>
              </a:defRPr>
            </a:lvl1pPr>
            <a:lvl2pPr lvl="1" algn="l">
              <a:lnSpc>
                <a:spcPct val="100000"/>
              </a:lnSpc>
              <a:spcBef>
                <a:spcPts val="0"/>
              </a:spcBef>
              <a:spcAft>
                <a:spcPts val="0"/>
              </a:spcAft>
              <a:buClr>
                <a:schemeClr val="lt1"/>
              </a:buClr>
              <a:buSzPts val="4200"/>
              <a:buNone/>
              <a:defRPr sz="4200">
                <a:solidFill>
                  <a:schemeClr val="lt1"/>
                </a:solidFill>
              </a:defRPr>
            </a:lvl2pPr>
            <a:lvl3pPr lvl="2" algn="l">
              <a:lnSpc>
                <a:spcPct val="100000"/>
              </a:lnSpc>
              <a:spcBef>
                <a:spcPts val="0"/>
              </a:spcBef>
              <a:spcAft>
                <a:spcPts val="0"/>
              </a:spcAft>
              <a:buClr>
                <a:schemeClr val="lt1"/>
              </a:buClr>
              <a:buSzPts val="4200"/>
              <a:buNone/>
              <a:defRPr sz="4200">
                <a:solidFill>
                  <a:schemeClr val="lt1"/>
                </a:solidFill>
              </a:defRPr>
            </a:lvl3pPr>
            <a:lvl4pPr lvl="3" algn="l">
              <a:lnSpc>
                <a:spcPct val="100000"/>
              </a:lnSpc>
              <a:spcBef>
                <a:spcPts val="0"/>
              </a:spcBef>
              <a:spcAft>
                <a:spcPts val="0"/>
              </a:spcAft>
              <a:buClr>
                <a:schemeClr val="lt1"/>
              </a:buClr>
              <a:buSzPts val="4200"/>
              <a:buNone/>
              <a:defRPr sz="4200">
                <a:solidFill>
                  <a:schemeClr val="lt1"/>
                </a:solidFill>
              </a:defRPr>
            </a:lvl4pPr>
            <a:lvl5pPr lvl="4" algn="l">
              <a:lnSpc>
                <a:spcPct val="100000"/>
              </a:lnSpc>
              <a:spcBef>
                <a:spcPts val="0"/>
              </a:spcBef>
              <a:spcAft>
                <a:spcPts val="0"/>
              </a:spcAft>
              <a:buClr>
                <a:schemeClr val="lt1"/>
              </a:buClr>
              <a:buSzPts val="4200"/>
              <a:buNone/>
              <a:defRPr sz="4200">
                <a:solidFill>
                  <a:schemeClr val="lt1"/>
                </a:solidFill>
              </a:defRPr>
            </a:lvl5pPr>
            <a:lvl6pPr lvl="5" algn="l">
              <a:lnSpc>
                <a:spcPct val="100000"/>
              </a:lnSpc>
              <a:spcBef>
                <a:spcPts val="0"/>
              </a:spcBef>
              <a:spcAft>
                <a:spcPts val="0"/>
              </a:spcAft>
              <a:buClr>
                <a:schemeClr val="lt1"/>
              </a:buClr>
              <a:buSzPts val="4200"/>
              <a:buNone/>
              <a:defRPr sz="4200">
                <a:solidFill>
                  <a:schemeClr val="lt1"/>
                </a:solidFill>
              </a:defRPr>
            </a:lvl6pPr>
            <a:lvl7pPr lvl="6" algn="l">
              <a:lnSpc>
                <a:spcPct val="100000"/>
              </a:lnSpc>
              <a:spcBef>
                <a:spcPts val="0"/>
              </a:spcBef>
              <a:spcAft>
                <a:spcPts val="0"/>
              </a:spcAft>
              <a:buClr>
                <a:schemeClr val="lt1"/>
              </a:buClr>
              <a:buSzPts val="4200"/>
              <a:buNone/>
              <a:defRPr sz="4200">
                <a:solidFill>
                  <a:schemeClr val="lt1"/>
                </a:solidFill>
              </a:defRPr>
            </a:lvl7pPr>
            <a:lvl8pPr lvl="7" algn="l">
              <a:lnSpc>
                <a:spcPct val="100000"/>
              </a:lnSpc>
              <a:spcBef>
                <a:spcPts val="0"/>
              </a:spcBef>
              <a:spcAft>
                <a:spcPts val="0"/>
              </a:spcAft>
              <a:buClr>
                <a:schemeClr val="lt1"/>
              </a:buClr>
              <a:buSzPts val="4200"/>
              <a:buNone/>
              <a:defRPr sz="4200">
                <a:solidFill>
                  <a:schemeClr val="lt1"/>
                </a:solidFill>
              </a:defRPr>
            </a:lvl8pPr>
            <a:lvl9pPr lvl="8" algn="l">
              <a:lnSpc>
                <a:spcPct val="100000"/>
              </a:lnSpc>
              <a:spcBef>
                <a:spcPts val="0"/>
              </a:spcBef>
              <a:spcAft>
                <a:spcPts val="0"/>
              </a:spcAft>
              <a:buClr>
                <a:schemeClr val="lt1"/>
              </a:buClr>
              <a:buSzPts val="4200"/>
              <a:buNone/>
              <a:defRPr sz="4200">
                <a:solidFill>
                  <a:schemeClr val="lt1"/>
                </a:solidFill>
              </a:defRPr>
            </a:lvl9pPr>
          </a:lstStyle>
          <a:p>
            <a:endParaRPr/>
          </a:p>
        </p:txBody>
      </p:sp>
      <p:sp>
        <p:nvSpPr>
          <p:cNvPr id="37" name="Google Shape;37;p9"/>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8"/>
        <p:cNvGrpSpPr/>
        <p:nvPr/>
      </p:nvGrpSpPr>
      <p:grpSpPr>
        <a:xfrm>
          <a:off x="0" y="0"/>
          <a:ext cx="0" cy="0"/>
          <a:chOff x="0" y="0"/>
          <a:chExt cx="0" cy="0"/>
        </a:xfrm>
      </p:grpSpPr>
      <p:sp>
        <p:nvSpPr>
          <p:cNvPr id="39" name="Google Shape;39;p10"/>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40" name="Google Shape;40;p10"/>
          <p:cNvSpPr txBox="1">
            <a:spLocks noGrp="1"/>
          </p:cNvSpPr>
          <p:nvPr>
            <p:ph type="body" idx="1"/>
          </p:nvPr>
        </p:nvSpPr>
        <p:spPr>
          <a:xfrm>
            <a:off x="311700" y="1229975"/>
            <a:ext cx="3999900" cy="33390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41" name="Google Shape;41;p10"/>
          <p:cNvSpPr txBox="1">
            <a:spLocks noGrp="1"/>
          </p:cNvSpPr>
          <p:nvPr>
            <p:ph type="body" idx="2"/>
          </p:nvPr>
        </p:nvSpPr>
        <p:spPr>
          <a:xfrm>
            <a:off x="4832400" y="1229975"/>
            <a:ext cx="3999900" cy="33390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42" name="Google Shape;42;p10"/>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
        <p:cNvGrpSpPr/>
        <p:nvPr/>
      </p:nvGrpSpPr>
      <p:grpSpPr>
        <a:xfrm>
          <a:off x="0" y="0"/>
          <a:ext cx="0" cy="0"/>
          <a:chOff x="0" y="0"/>
          <a:chExt cx="0" cy="0"/>
        </a:xfrm>
      </p:grpSpPr>
      <p:sp>
        <p:nvSpPr>
          <p:cNvPr id="47" name="Google Shape;47;p12"/>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48" name="Google Shape;48;p12"/>
          <p:cNvSpPr txBox="1">
            <a:spLocks noGrp="1"/>
          </p:cNvSpPr>
          <p:nvPr>
            <p:ph type="body" idx="1"/>
          </p:nvPr>
        </p:nvSpPr>
        <p:spPr>
          <a:xfrm>
            <a:off x="311700" y="1465804"/>
            <a:ext cx="2808000" cy="31032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49" name="Google Shape;49;p12"/>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50"/>
        <p:cNvGrpSpPr/>
        <p:nvPr/>
      </p:nvGrpSpPr>
      <p:grpSpPr>
        <a:xfrm>
          <a:off x="0" y="0"/>
          <a:ext cx="0" cy="0"/>
          <a:chOff x="0" y="0"/>
          <a:chExt cx="0" cy="0"/>
        </a:xfrm>
      </p:grpSpPr>
      <p:grpSp>
        <p:nvGrpSpPr>
          <p:cNvPr id="51" name="Google Shape;51;p13"/>
          <p:cNvGrpSpPr/>
          <p:nvPr/>
        </p:nvGrpSpPr>
        <p:grpSpPr>
          <a:xfrm>
            <a:off x="6098378" y="5"/>
            <a:ext cx="3045625" cy="2030570"/>
            <a:chOff x="6098378" y="5"/>
            <a:chExt cx="3045625" cy="2030570"/>
          </a:xfrm>
        </p:grpSpPr>
        <p:sp>
          <p:nvSpPr>
            <p:cNvPr id="52" name="Google Shape;52;p13"/>
            <p:cNvSpPr/>
            <p:nvPr/>
          </p:nvSpPr>
          <p:spPr>
            <a:xfrm>
              <a:off x="8128803" y="16"/>
              <a:ext cx="1015200" cy="1015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 name="Google Shape;53;p13"/>
            <p:cNvSpPr/>
            <p:nvPr/>
          </p:nvSpPr>
          <p:spPr>
            <a:xfrm flipH="1">
              <a:off x="7113463" y="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 name="Google Shape;54;p13"/>
            <p:cNvSpPr/>
            <p:nvPr/>
          </p:nvSpPr>
          <p:spPr>
            <a:xfrm rot="10800000" flipH="1">
              <a:off x="7113588" y="107"/>
              <a:ext cx="1015200" cy="1015200"/>
            </a:xfrm>
            <a:prstGeom prst="rtTriangle">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 name="Google Shape;55;p13"/>
            <p:cNvSpPr/>
            <p:nvPr/>
          </p:nvSpPr>
          <p:spPr>
            <a:xfrm rot="10800000">
              <a:off x="6098378" y="97"/>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 name="Google Shape;56;p13"/>
            <p:cNvSpPr/>
            <p:nvPr/>
          </p:nvSpPr>
          <p:spPr>
            <a:xfrm rot="10800000">
              <a:off x="8128789" y="101537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57" name="Google Shape;57;p13"/>
          <p:cNvSpPr txBox="1">
            <a:spLocks noGrp="1"/>
          </p:cNvSpPr>
          <p:nvPr>
            <p:ph type="title"/>
          </p:nvPr>
        </p:nvSpPr>
        <p:spPr>
          <a:xfrm>
            <a:off x="490250" y="526350"/>
            <a:ext cx="56187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chemeClr val="lt1"/>
              </a:buClr>
              <a:buSzPts val="4800"/>
              <a:buNone/>
              <a:defRPr sz="4800">
                <a:solidFill>
                  <a:schemeClr val="lt1"/>
                </a:solidFill>
              </a:defRPr>
            </a:lvl1pPr>
            <a:lvl2pPr lvl="1" algn="l">
              <a:lnSpc>
                <a:spcPct val="100000"/>
              </a:lnSpc>
              <a:spcBef>
                <a:spcPts val="0"/>
              </a:spcBef>
              <a:spcAft>
                <a:spcPts val="0"/>
              </a:spcAft>
              <a:buClr>
                <a:schemeClr val="lt1"/>
              </a:buClr>
              <a:buSzPts val="4800"/>
              <a:buNone/>
              <a:defRPr sz="4800">
                <a:solidFill>
                  <a:schemeClr val="lt1"/>
                </a:solidFill>
              </a:defRPr>
            </a:lvl2pPr>
            <a:lvl3pPr lvl="2" algn="l">
              <a:lnSpc>
                <a:spcPct val="100000"/>
              </a:lnSpc>
              <a:spcBef>
                <a:spcPts val="0"/>
              </a:spcBef>
              <a:spcAft>
                <a:spcPts val="0"/>
              </a:spcAft>
              <a:buClr>
                <a:schemeClr val="lt1"/>
              </a:buClr>
              <a:buSzPts val="4800"/>
              <a:buNone/>
              <a:defRPr sz="4800">
                <a:solidFill>
                  <a:schemeClr val="lt1"/>
                </a:solidFill>
              </a:defRPr>
            </a:lvl3pPr>
            <a:lvl4pPr lvl="3" algn="l">
              <a:lnSpc>
                <a:spcPct val="100000"/>
              </a:lnSpc>
              <a:spcBef>
                <a:spcPts val="0"/>
              </a:spcBef>
              <a:spcAft>
                <a:spcPts val="0"/>
              </a:spcAft>
              <a:buClr>
                <a:schemeClr val="lt1"/>
              </a:buClr>
              <a:buSzPts val="4800"/>
              <a:buNone/>
              <a:defRPr sz="4800">
                <a:solidFill>
                  <a:schemeClr val="lt1"/>
                </a:solidFill>
              </a:defRPr>
            </a:lvl4pPr>
            <a:lvl5pPr lvl="4" algn="l">
              <a:lnSpc>
                <a:spcPct val="100000"/>
              </a:lnSpc>
              <a:spcBef>
                <a:spcPts val="0"/>
              </a:spcBef>
              <a:spcAft>
                <a:spcPts val="0"/>
              </a:spcAft>
              <a:buClr>
                <a:schemeClr val="lt1"/>
              </a:buClr>
              <a:buSzPts val="4800"/>
              <a:buNone/>
              <a:defRPr sz="4800">
                <a:solidFill>
                  <a:schemeClr val="lt1"/>
                </a:solidFill>
              </a:defRPr>
            </a:lvl5pPr>
            <a:lvl6pPr lvl="5" algn="l">
              <a:lnSpc>
                <a:spcPct val="100000"/>
              </a:lnSpc>
              <a:spcBef>
                <a:spcPts val="0"/>
              </a:spcBef>
              <a:spcAft>
                <a:spcPts val="0"/>
              </a:spcAft>
              <a:buClr>
                <a:schemeClr val="lt1"/>
              </a:buClr>
              <a:buSzPts val="4800"/>
              <a:buNone/>
              <a:defRPr sz="4800">
                <a:solidFill>
                  <a:schemeClr val="lt1"/>
                </a:solidFill>
              </a:defRPr>
            </a:lvl6pPr>
            <a:lvl7pPr lvl="6" algn="l">
              <a:lnSpc>
                <a:spcPct val="100000"/>
              </a:lnSpc>
              <a:spcBef>
                <a:spcPts val="0"/>
              </a:spcBef>
              <a:spcAft>
                <a:spcPts val="0"/>
              </a:spcAft>
              <a:buClr>
                <a:schemeClr val="lt1"/>
              </a:buClr>
              <a:buSzPts val="4800"/>
              <a:buNone/>
              <a:defRPr sz="4800">
                <a:solidFill>
                  <a:schemeClr val="lt1"/>
                </a:solidFill>
              </a:defRPr>
            </a:lvl7pPr>
            <a:lvl8pPr lvl="7" algn="l">
              <a:lnSpc>
                <a:spcPct val="100000"/>
              </a:lnSpc>
              <a:spcBef>
                <a:spcPts val="0"/>
              </a:spcBef>
              <a:spcAft>
                <a:spcPts val="0"/>
              </a:spcAft>
              <a:buClr>
                <a:schemeClr val="lt1"/>
              </a:buClr>
              <a:buSzPts val="4800"/>
              <a:buNone/>
              <a:defRPr sz="4800">
                <a:solidFill>
                  <a:schemeClr val="lt1"/>
                </a:solidFill>
              </a:defRPr>
            </a:lvl8pPr>
            <a:lvl9pPr lvl="8" algn="l">
              <a:lnSpc>
                <a:spcPct val="100000"/>
              </a:lnSpc>
              <a:spcBef>
                <a:spcPts val="0"/>
              </a:spcBef>
              <a:spcAft>
                <a:spcPts val="0"/>
              </a:spcAft>
              <a:buClr>
                <a:schemeClr val="lt1"/>
              </a:buClr>
              <a:buSzPts val="4800"/>
              <a:buNone/>
              <a:defRPr sz="4800">
                <a:solidFill>
                  <a:schemeClr val="lt1"/>
                </a:solidFill>
              </a:defRPr>
            </a:lvl9pPr>
          </a:lstStyle>
          <a:p>
            <a:endParaRPr/>
          </a:p>
        </p:txBody>
      </p:sp>
      <p:sp>
        <p:nvSpPr>
          <p:cNvPr id="58" name="Google Shape;58;p13"/>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9"/>
        <p:cNvGrpSpPr/>
        <p:nvPr/>
      </p:nvGrpSpPr>
      <p:grpSpPr>
        <a:xfrm>
          <a:off x="0" y="0"/>
          <a:ext cx="0" cy="0"/>
          <a:chOff x="0" y="0"/>
          <a:chExt cx="0" cy="0"/>
        </a:xfrm>
      </p:grpSpPr>
      <p:sp>
        <p:nvSpPr>
          <p:cNvPr id="60" name="Google Shape;60;p14"/>
          <p:cNvSpPr/>
          <p:nvPr/>
        </p:nvSpPr>
        <p:spPr>
          <a:xfrm>
            <a:off x="4572000" y="-1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61" name="Google Shape;61;p14"/>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62" name="Google Shape;62;p14"/>
          <p:cNvSpPr txBox="1">
            <a:spLocks noGrp="1"/>
          </p:cNvSpPr>
          <p:nvPr>
            <p:ph type="title"/>
          </p:nvPr>
        </p:nvSpPr>
        <p:spPr>
          <a:xfrm>
            <a:off x="265500" y="1151100"/>
            <a:ext cx="4045200" cy="15645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63" name="Google Shape;63;p14"/>
          <p:cNvSpPr txBox="1">
            <a:spLocks noGrp="1"/>
          </p:cNvSpPr>
          <p:nvPr>
            <p:ph type="subTitle" idx="1"/>
          </p:nvPr>
        </p:nvSpPr>
        <p:spPr>
          <a:xfrm>
            <a:off x="265500" y="2769001"/>
            <a:ext cx="4045200" cy="12693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64" name="Google Shape;64;p14"/>
          <p:cNvSpPr txBox="1">
            <a:spLocks noGrp="1"/>
          </p:cNvSpPr>
          <p:nvPr>
            <p:ph type="body" idx="2"/>
          </p:nvPr>
        </p:nvSpPr>
        <p:spPr>
          <a:xfrm>
            <a:off x="4939500" y="724200"/>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Clr>
                <a:schemeClr val="lt1"/>
              </a:buClr>
              <a:buSzPts val="1800"/>
              <a:buChar char="●"/>
              <a:defRPr>
                <a:solidFill>
                  <a:schemeClr val="lt1"/>
                </a:solidFill>
              </a:defRPr>
            </a:lvl1pPr>
            <a:lvl2pPr marL="914400" lvl="1" indent="-317500" algn="l">
              <a:lnSpc>
                <a:spcPct val="115000"/>
              </a:lnSpc>
              <a:spcBef>
                <a:spcPts val="1600"/>
              </a:spcBef>
              <a:spcAft>
                <a:spcPts val="0"/>
              </a:spcAft>
              <a:buClr>
                <a:schemeClr val="lt1"/>
              </a:buClr>
              <a:buSzPts val="1400"/>
              <a:buChar char="○"/>
              <a:defRPr>
                <a:solidFill>
                  <a:schemeClr val="lt1"/>
                </a:solidFill>
              </a:defRPr>
            </a:lvl2pPr>
            <a:lvl3pPr marL="1371600" lvl="2" indent="-317500" algn="l">
              <a:lnSpc>
                <a:spcPct val="115000"/>
              </a:lnSpc>
              <a:spcBef>
                <a:spcPts val="1600"/>
              </a:spcBef>
              <a:spcAft>
                <a:spcPts val="0"/>
              </a:spcAft>
              <a:buClr>
                <a:schemeClr val="lt1"/>
              </a:buClr>
              <a:buSzPts val="1400"/>
              <a:buChar char="■"/>
              <a:defRPr>
                <a:solidFill>
                  <a:schemeClr val="lt1"/>
                </a:solidFill>
              </a:defRPr>
            </a:lvl3pPr>
            <a:lvl4pPr marL="1828800" lvl="3" indent="-317500" algn="l">
              <a:lnSpc>
                <a:spcPct val="115000"/>
              </a:lnSpc>
              <a:spcBef>
                <a:spcPts val="1600"/>
              </a:spcBef>
              <a:spcAft>
                <a:spcPts val="0"/>
              </a:spcAft>
              <a:buClr>
                <a:schemeClr val="lt1"/>
              </a:buClr>
              <a:buSzPts val="1400"/>
              <a:buChar char="●"/>
              <a:defRPr>
                <a:solidFill>
                  <a:schemeClr val="lt1"/>
                </a:solidFill>
              </a:defRPr>
            </a:lvl4pPr>
            <a:lvl5pPr marL="2286000" lvl="4" indent="-317500" algn="l">
              <a:lnSpc>
                <a:spcPct val="115000"/>
              </a:lnSpc>
              <a:spcBef>
                <a:spcPts val="1600"/>
              </a:spcBef>
              <a:spcAft>
                <a:spcPts val="0"/>
              </a:spcAft>
              <a:buClr>
                <a:schemeClr val="lt1"/>
              </a:buClr>
              <a:buSzPts val="1400"/>
              <a:buChar char="○"/>
              <a:defRPr>
                <a:solidFill>
                  <a:schemeClr val="lt1"/>
                </a:solidFill>
              </a:defRPr>
            </a:lvl5pPr>
            <a:lvl6pPr marL="2743200" lvl="5" indent="-317500" algn="l">
              <a:lnSpc>
                <a:spcPct val="115000"/>
              </a:lnSpc>
              <a:spcBef>
                <a:spcPts val="1600"/>
              </a:spcBef>
              <a:spcAft>
                <a:spcPts val="0"/>
              </a:spcAft>
              <a:buClr>
                <a:schemeClr val="lt1"/>
              </a:buClr>
              <a:buSzPts val="1400"/>
              <a:buChar char="■"/>
              <a:defRPr>
                <a:solidFill>
                  <a:schemeClr val="lt1"/>
                </a:solidFill>
              </a:defRPr>
            </a:lvl6pPr>
            <a:lvl7pPr marL="3200400" lvl="6" indent="-317500" algn="l">
              <a:lnSpc>
                <a:spcPct val="115000"/>
              </a:lnSpc>
              <a:spcBef>
                <a:spcPts val="1600"/>
              </a:spcBef>
              <a:spcAft>
                <a:spcPts val="0"/>
              </a:spcAft>
              <a:buClr>
                <a:schemeClr val="lt1"/>
              </a:buClr>
              <a:buSzPts val="1400"/>
              <a:buChar char="●"/>
              <a:defRPr>
                <a:solidFill>
                  <a:schemeClr val="lt1"/>
                </a:solidFill>
              </a:defRPr>
            </a:lvl7pPr>
            <a:lvl8pPr marL="3657600" lvl="7" indent="-317500" algn="l">
              <a:lnSpc>
                <a:spcPct val="115000"/>
              </a:lnSpc>
              <a:spcBef>
                <a:spcPts val="1600"/>
              </a:spcBef>
              <a:spcAft>
                <a:spcPts val="0"/>
              </a:spcAft>
              <a:buClr>
                <a:schemeClr val="lt1"/>
              </a:buClr>
              <a:buSzPts val="1400"/>
              <a:buChar char="○"/>
              <a:defRPr>
                <a:solidFill>
                  <a:schemeClr val="lt1"/>
                </a:solidFill>
              </a:defRPr>
            </a:lvl8pPr>
            <a:lvl9pPr marL="4114800" lvl="8" indent="-317500" algn="l">
              <a:lnSpc>
                <a:spcPct val="115000"/>
              </a:lnSpc>
              <a:spcBef>
                <a:spcPts val="1600"/>
              </a:spcBef>
              <a:spcAft>
                <a:spcPts val="1600"/>
              </a:spcAft>
              <a:buClr>
                <a:schemeClr val="lt1"/>
              </a:buClr>
              <a:buSzPts val="1400"/>
              <a:buChar char="■"/>
              <a:defRPr>
                <a:solidFill>
                  <a:schemeClr val="lt1"/>
                </a:solidFill>
              </a:defRPr>
            </a:lvl9pPr>
          </a:lstStyle>
          <a:p>
            <a:endParaRPr/>
          </a:p>
        </p:txBody>
      </p:sp>
      <p:sp>
        <p:nvSpPr>
          <p:cNvPr id="65" name="Google Shape;65;p14"/>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6"/>
        <p:cNvGrpSpPr/>
        <p:nvPr/>
      </p:nvGrpSpPr>
      <p:grpSpPr>
        <a:xfrm>
          <a:off x="0" y="0"/>
          <a:ext cx="0" cy="0"/>
          <a:chOff x="0" y="0"/>
          <a:chExt cx="0" cy="0"/>
        </a:xfrm>
      </p:grpSpPr>
      <p:sp>
        <p:nvSpPr>
          <p:cNvPr id="67" name="Google Shape;67;p15"/>
          <p:cNvSpPr txBox="1">
            <a:spLocks noGrp="1"/>
          </p:cNvSpPr>
          <p:nvPr>
            <p:ph type="body" idx="1"/>
          </p:nvPr>
        </p:nvSpPr>
        <p:spPr>
          <a:xfrm>
            <a:off x="319500" y="4230575"/>
            <a:ext cx="5998800" cy="5988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68" name="Google Shape;68;p15"/>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69"/>
        <p:cNvGrpSpPr/>
        <p:nvPr/>
      </p:nvGrpSpPr>
      <p:grpSpPr>
        <a:xfrm>
          <a:off x="0" y="0"/>
          <a:ext cx="0" cy="0"/>
          <a:chOff x="0" y="0"/>
          <a:chExt cx="0" cy="0"/>
        </a:xfrm>
      </p:grpSpPr>
      <p:grpSp>
        <p:nvGrpSpPr>
          <p:cNvPr id="70" name="Google Shape;70;p16"/>
          <p:cNvGrpSpPr/>
          <p:nvPr/>
        </p:nvGrpSpPr>
        <p:grpSpPr>
          <a:xfrm>
            <a:off x="6098378" y="5"/>
            <a:ext cx="3045625" cy="2030570"/>
            <a:chOff x="6098378" y="5"/>
            <a:chExt cx="3045625" cy="2030570"/>
          </a:xfrm>
        </p:grpSpPr>
        <p:sp>
          <p:nvSpPr>
            <p:cNvPr id="71" name="Google Shape;71;p16"/>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 name="Google Shape;72;p16"/>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 name="Google Shape;73;p16"/>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 name="Google Shape;74;p16"/>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 name="Google Shape;75;p16"/>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76" name="Google Shape;76;p16"/>
          <p:cNvSpPr txBox="1">
            <a:spLocks noGrp="1"/>
          </p:cNvSpPr>
          <p:nvPr>
            <p:ph type="title" hasCustomPrompt="1"/>
          </p:nvPr>
        </p:nvSpPr>
        <p:spPr>
          <a:xfrm>
            <a:off x="311700" y="1256050"/>
            <a:ext cx="8520600" cy="20307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chemeClr val="lt1"/>
              </a:buClr>
              <a:buSzPts val="12000"/>
              <a:buNone/>
              <a:defRPr sz="12000">
                <a:solidFill>
                  <a:schemeClr val="lt1"/>
                </a:solidFill>
              </a:defRPr>
            </a:lvl1pPr>
            <a:lvl2pPr lvl="1" algn="ctr">
              <a:lnSpc>
                <a:spcPct val="100000"/>
              </a:lnSpc>
              <a:spcBef>
                <a:spcPts val="0"/>
              </a:spcBef>
              <a:spcAft>
                <a:spcPts val="0"/>
              </a:spcAft>
              <a:buClr>
                <a:schemeClr val="lt1"/>
              </a:buClr>
              <a:buSzPts val="12000"/>
              <a:buNone/>
              <a:defRPr sz="12000">
                <a:solidFill>
                  <a:schemeClr val="lt1"/>
                </a:solidFill>
              </a:defRPr>
            </a:lvl2pPr>
            <a:lvl3pPr lvl="2" algn="ctr">
              <a:lnSpc>
                <a:spcPct val="100000"/>
              </a:lnSpc>
              <a:spcBef>
                <a:spcPts val="0"/>
              </a:spcBef>
              <a:spcAft>
                <a:spcPts val="0"/>
              </a:spcAft>
              <a:buClr>
                <a:schemeClr val="lt1"/>
              </a:buClr>
              <a:buSzPts val="12000"/>
              <a:buNone/>
              <a:defRPr sz="12000">
                <a:solidFill>
                  <a:schemeClr val="lt1"/>
                </a:solidFill>
              </a:defRPr>
            </a:lvl3pPr>
            <a:lvl4pPr lvl="3" algn="ctr">
              <a:lnSpc>
                <a:spcPct val="100000"/>
              </a:lnSpc>
              <a:spcBef>
                <a:spcPts val="0"/>
              </a:spcBef>
              <a:spcAft>
                <a:spcPts val="0"/>
              </a:spcAft>
              <a:buClr>
                <a:schemeClr val="lt1"/>
              </a:buClr>
              <a:buSzPts val="12000"/>
              <a:buNone/>
              <a:defRPr sz="12000">
                <a:solidFill>
                  <a:schemeClr val="lt1"/>
                </a:solidFill>
              </a:defRPr>
            </a:lvl4pPr>
            <a:lvl5pPr lvl="4" algn="ctr">
              <a:lnSpc>
                <a:spcPct val="100000"/>
              </a:lnSpc>
              <a:spcBef>
                <a:spcPts val="0"/>
              </a:spcBef>
              <a:spcAft>
                <a:spcPts val="0"/>
              </a:spcAft>
              <a:buClr>
                <a:schemeClr val="lt1"/>
              </a:buClr>
              <a:buSzPts val="12000"/>
              <a:buNone/>
              <a:defRPr sz="12000">
                <a:solidFill>
                  <a:schemeClr val="lt1"/>
                </a:solidFill>
              </a:defRPr>
            </a:lvl5pPr>
            <a:lvl6pPr lvl="5" algn="ctr">
              <a:lnSpc>
                <a:spcPct val="100000"/>
              </a:lnSpc>
              <a:spcBef>
                <a:spcPts val="0"/>
              </a:spcBef>
              <a:spcAft>
                <a:spcPts val="0"/>
              </a:spcAft>
              <a:buClr>
                <a:schemeClr val="lt1"/>
              </a:buClr>
              <a:buSzPts val="12000"/>
              <a:buNone/>
              <a:defRPr sz="12000">
                <a:solidFill>
                  <a:schemeClr val="lt1"/>
                </a:solidFill>
              </a:defRPr>
            </a:lvl6pPr>
            <a:lvl7pPr lvl="6" algn="ctr">
              <a:lnSpc>
                <a:spcPct val="100000"/>
              </a:lnSpc>
              <a:spcBef>
                <a:spcPts val="0"/>
              </a:spcBef>
              <a:spcAft>
                <a:spcPts val="0"/>
              </a:spcAft>
              <a:buClr>
                <a:schemeClr val="lt1"/>
              </a:buClr>
              <a:buSzPts val="12000"/>
              <a:buNone/>
              <a:defRPr sz="12000">
                <a:solidFill>
                  <a:schemeClr val="lt1"/>
                </a:solidFill>
              </a:defRPr>
            </a:lvl7pPr>
            <a:lvl8pPr lvl="7" algn="ctr">
              <a:lnSpc>
                <a:spcPct val="100000"/>
              </a:lnSpc>
              <a:spcBef>
                <a:spcPts val="0"/>
              </a:spcBef>
              <a:spcAft>
                <a:spcPts val="0"/>
              </a:spcAft>
              <a:buClr>
                <a:schemeClr val="lt1"/>
              </a:buClr>
              <a:buSzPts val="12000"/>
              <a:buNone/>
              <a:defRPr sz="12000">
                <a:solidFill>
                  <a:schemeClr val="lt1"/>
                </a:solidFill>
              </a:defRPr>
            </a:lvl8pPr>
            <a:lvl9pPr lvl="8" algn="ctr">
              <a:lnSpc>
                <a:spcPct val="100000"/>
              </a:lnSpc>
              <a:spcBef>
                <a:spcPts val="0"/>
              </a:spcBef>
              <a:spcAft>
                <a:spcPts val="0"/>
              </a:spcAft>
              <a:buClr>
                <a:schemeClr val="lt1"/>
              </a:buClr>
              <a:buSzPts val="12000"/>
              <a:buNone/>
              <a:defRPr sz="12000">
                <a:solidFill>
                  <a:schemeClr val="lt1"/>
                </a:solidFill>
              </a:defRPr>
            </a:lvl9pPr>
          </a:lstStyle>
          <a:p>
            <a:r>
              <a:t>xx%</a:t>
            </a:r>
          </a:p>
        </p:txBody>
      </p:sp>
      <p:sp>
        <p:nvSpPr>
          <p:cNvPr id="77" name="Google Shape;77;p16"/>
          <p:cNvSpPr txBox="1">
            <a:spLocks noGrp="1"/>
          </p:cNvSpPr>
          <p:nvPr>
            <p:ph type="body" idx="1"/>
          </p:nvPr>
        </p:nvSpPr>
        <p:spPr>
          <a:xfrm>
            <a:off x="311700" y="3369225"/>
            <a:ext cx="8520600" cy="12819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Clr>
                <a:schemeClr val="lt1"/>
              </a:buClr>
              <a:buSzPts val="1800"/>
              <a:buChar char="●"/>
              <a:defRPr>
                <a:solidFill>
                  <a:schemeClr val="lt1"/>
                </a:solidFill>
              </a:defRPr>
            </a:lvl1pPr>
            <a:lvl2pPr marL="914400" lvl="1" indent="-317500" algn="ctr">
              <a:lnSpc>
                <a:spcPct val="115000"/>
              </a:lnSpc>
              <a:spcBef>
                <a:spcPts val="1600"/>
              </a:spcBef>
              <a:spcAft>
                <a:spcPts val="0"/>
              </a:spcAft>
              <a:buClr>
                <a:schemeClr val="lt1"/>
              </a:buClr>
              <a:buSzPts val="1400"/>
              <a:buChar char="○"/>
              <a:defRPr>
                <a:solidFill>
                  <a:schemeClr val="lt1"/>
                </a:solidFill>
              </a:defRPr>
            </a:lvl2pPr>
            <a:lvl3pPr marL="1371600" lvl="2" indent="-317500" algn="ctr">
              <a:lnSpc>
                <a:spcPct val="115000"/>
              </a:lnSpc>
              <a:spcBef>
                <a:spcPts val="1600"/>
              </a:spcBef>
              <a:spcAft>
                <a:spcPts val="0"/>
              </a:spcAft>
              <a:buClr>
                <a:schemeClr val="lt1"/>
              </a:buClr>
              <a:buSzPts val="1400"/>
              <a:buChar char="■"/>
              <a:defRPr>
                <a:solidFill>
                  <a:schemeClr val="lt1"/>
                </a:solidFill>
              </a:defRPr>
            </a:lvl3pPr>
            <a:lvl4pPr marL="1828800" lvl="3" indent="-317500" algn="ctr">
              <a:lnSpc>
                <a:spcPct val="115000"/>
              </a:lnSpc>
              <a:spcBef>
                <a:spcPts val="1600"/>
              </a:spcBef>
              <a:spcAft>
                <a:spcPts val="0"/>
              </a:spcAft>
              <a:buClr>
                <a:schemeClr val="lt1"/>
              </a:buClr>
              <a:buSzPts val="1400"/>
              <a:buChar char="●"/>
              <a:defRPr>
                <a:solidFill>
                  <a:schemeClr val="lt1"/>
                </a:solidFill>
              </a:defRPr>
            </a:lvl4pPr>
            <a:lvl5pPr marL="2286000" lvl="4" indent="-317500" algn="ctr">
              <a:lnSpc>
                <a:spcPct val="115000"/>
              </a:lnSpc>
              <a:spcBef>
                <a:spcPts val="1600"/>
              </a:spcBef>
              <a:spcAft>
                <a:spcPts val="0"/>
              </a:spcAft>
              <a:buClr>
                <a:schemeClr val="lt1"/>
              </a:buClr>
              <a:buSzPts val="1400"/>
              <a:buChar char="○"/>
              <a:defRPr>
                <a:solidFill>
                  <a:schemeClr val="lt1"/>
                </a:solidFill>
              </a:defRPr>
            </a:lvl5pPr>
            <a:lvl6pPr marL="2743200" lvl="5" indent="-317500" algn="ctr">
              <a:lnSpc>
                <a:spcPct val="115000"/>
              </a:lnSpc>
              <a:spcBef>
                <a:spcPts val="1600"/>
              </a:spcBef>
              <a:spcAft>
                <a:spcPts val="0"/>
              </a:spcAft>
              <a:buClr>
                <a:schemeClr val="lt1"/>
              </a:buClr>
              <a:buSzPts val="1400"/>
              <a:buChar char="■"/>
              <a:defRPr>
                <a:solidFill>
                  <a:schemeClr val="lt1"/>
                </a:solidFill>
              </a:defRPr>
            </a:lvl6pPr>
            <a:lvl7pPr marL="3200400" lvl="6" indent="-317500" algn="ctr">
              <a:lnSpc>
                <a:spcPct val="115000"/>
              </a:lnSpc>
              <a:spcBef>
                <a:spcPts val="1600"/>
              </a:spcBef>
              <a:spcAft>
                <a:spcPts val="0"/>
              </a:spcAft>
              <a:buClr>
                <a:schemeClr val="lt1"/>
              </a:buClr>
              <a:buSzPts val="1400"/>
              <a:buChar char="●"/>
              <a:defRPr>
                <a:solidFill>
                  <a:schemeClr val="lt1"/>
                </a:solidFill>
              </a:defRPr>
            </a:lvl7pPr>
            <a:lvl8pPr marL="3657600" lvl="7" indent="-317500" algn="ctr">
              <a:lnSpc>
                <a:spcPct val="115000"/>
              </a:lnSpc>
              <a:spcBef>
                <a:spcPts val="1600"/>
              </a:spcBef>
              <a:spcAft>
                <a:spcPts val="0"/>
              </a:spcAft>
              <a:buClr>
                <a:schemeClr val="lt1"/>
              </a:buClr>
              <a:buSzPts val="1400"/>
              <a:buChar char="○"/>
              <a:defRPr>
                <a:solidFill>
                  <a:schemeClr val="lt1"/>
                </a:solidFill>
              </a:defRPr>
            </a:lvl8pPr>
            <a:lvl9pPr marL="4114800" lvl="8" indent="-317500" algn="ctr">
              <a:lnSpc>
                <a:spcPct val="115000"/>
              </a:lnSpc>
              <a:spcBef>
                <a:spcPts val="1600"/>
              </a:spcBef>
              <a:spcAft>
                <a:spcPts val="1600"/>
              </a:spcAft>
              <a:buClr>
                <a:schemeClr val="lt1"/>
              </a:buClr>
              <a:buSzPts val="1400"/>
              <a:buChar char="■"/>
              <a:defRPr>
                <a:solidFill>
                  <a:schemeClr val="lt1"/>
                </a:solidFill>
              </a:defRPr>
            </a:lvl9pPr>
          </a:lstStyle>
          <a:p>
            <a:endParaRPr/>
          </a:p>
        </p:txBody>
      </p:sp>
      <p:sp>
        <p:nvSpPr>
          <p:cNvPr id="78" name="Google Shape;78;p16"/>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6"/>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1pPr>
            <a:lvl2pPr marR="0" lvl="1"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2pPr>
            <a:lvl3pPr marR="0" lvl="2"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3pPr>
            <a:lvl4pPr marR="0" lvl="3"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4pPr>
            <a:lvl5pPr marR="0" lvl="4"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5pPr>
            <a:lvl6pPr marR="0" lvl="5"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6pPr>
            <a:lvl7pPr marR="0" lvl="6"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7pPr>
            <a:lvl8pPr marR="0" lvl="7"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8pPr>
            <a:lvl9pPr marR="0" lvl="8"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9pPr>
          </a:lstStyle>
          <a:p>
            <a:endParaRPr/>
          </a:p>
        </p:txBody>
      </p:sp>
      <p:sp>
        <p:nvSpPr>
          <p:cNvPr id="7" name="Google Shape;7;p6"/>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Roboto"/>
              <a:buChar char="●"/>
              <a:defRPr sz="1800" b="0" i="0" u="none" strike="noStrike" cap="none">
                <a:solidFill>
                  <a:schemeClr val="dk2"/>
                </a:solidFill>
                <a:latin typeface="Roboto"/>
                <a:ea typeface="Roboto"/>
                <a:cs typeface="Roboto"/>
                <a:sym typeface="Roboto"/>
              </a:defRPr>
            </a:lvl1pPr>
            <a:lvl2pPr marL="914400" marR="0" lvl="1"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2pPr>
            <a:lvl3pPr marL="1371600" marR="0" lvl="2"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3pPr>
            <a:lvl4pPr marL="1828800" marR="0" lvl="3"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4pPr>
            <a:lvl5pPr marL="2286000" marR="0" lvl="4"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5pPr>
            <a:lvl6pPr marL="2743200" marR="0" lvl="5"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6pPr>
            <a:lvl7pPr marL="3200400" marR="0" lvl="6"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7pPr>
            <a:lvl8pPr marL="3657600" marR="0" lvl="7"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8pPr>
            <a:lvl9pPr marL="4114800" marR="0" lvl="8" indent="-317500" algn="l" rtl="0">
              <a:lnSpc>
                <a:spcPct val="115000"/>
              </a:lnSpc>
              <a:spcBef>
                <a:spcPts val="1600"/>
              </a:spcBef>
              <a:spcAft>
                <a:spcPts val="1600"/>
              </a:spcAft>
              <a:buClr>
                <a:schemeClr val="dk2"/>
              </a:buClr>
              <a:buSzPts val="1400"/>
              <a:buFont typeface="Roboto"/>
              <a:buChar char="■"/>
              <a:defRPr sz="1400" b="0" i="0" u="none" strike="noStrike" cap="none">
                <a:solidFill>
                  <a:schemeClr val="dk2"/>
                </a:solidFill>
                <a:latin typeface="Roboto"/>
                <a:ea typeface="Roboto"/>
                <a:cs typeface="Roboto"/>
                <a:sym typeface="Roboto"/>
              </a:defRPr>
            </a:lvl9pPr>
          </a:lstStyle>
          <a:p>
            <a:endParaRPr/>
          </a:p>
        </p:txBody>
      </p:sp>
      <p:sp>
        <p:nvSpPr>
          <p:cNvPr id="8" name="Google Shape;8;p6"/>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4" r:id="rId5"/>
    <p:sldLayoutId id="2147483655" r:id="rId6"/>
    <p:sldLayoutId id="2147483656" r:id="rId7"/>
    <p:sldLayoutId id="2147483657" r:id="rId8"/>
    <p:sldLayoutId id="2147483658" r:id="rId9"/>
    <p:sldLayoutId id="2147483659"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2" name="Google Shape;92;p1"/>
          <p:cNvSpPr txBox="1">
            <a:spLocks noGrp="1"/>
          </p:cNvSpPr>
          <p:nvPr>
            <p:ph type="title" idx="4294967295"/>
          </p:nvPr>
        </p:nvSpPr>
        <p:spPr>
          <a:xfrm>
            <a:off x="125896" y="537819"/>
            <a:ext cx="6910735" cy="1090600"/>
          </a:xfrm>
          <a:prstGeom prst="rect">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IN" dirty="0">
                <a:solidFill>
                  <a:srgbClr val="FFFFFF"/>
                </a:solidFill>
              </a:rPr>
              <a:t>Number Plate Detection and Integration with MySQL and IoT</a:t>
            </a:r>
            <a:endParaRPr dirty="0"/>
          </a:p>
        </p:txBody>
      </p:sp>
      <p:sp>
        <p:nvSpPr>
          <p:cNvPr id="3" name="Subtitle 2">
            <a:extLst>
              <a:ext uri="{FF2B5EF4-FFF2-40B4-BE49-F238E27FC236}">
                <a16:creationId xmlns:a16="http://schemas.microsoft.com/office/drawing/2014/main" id="{B7089445-6BDF-4799-9197-833D46751941}"/>
              </a:ext>
            </a:extLst>
          </p:cNvPr>
          <p:cNvSpPr>
            <a:spLocks noGrp="1"/>
          </p:cNvSpPr>
          <p:nvPr>
            <p:ph type="subTitle" idx="1"/>
          </p:nvPr>
        </p:nvSpPr>
        <p:spPr>
          <a:xfrm>
            <a:off x="258692" y="3570679"/>
            <a:ext cx="8222100" cy="432900"/>
          </a:xfrm>
        </p:spPr>
        <p:txBody>
          <a:bodyPr/>
          <a:lstStyle/>
          <a:p>
            <a:r>
              <a:rPr lang="en-US" dirty="0"/>
              <a:t>Senthil Pitchappan V</a:t>
            </a:r>
          </a:p>
          <a:p>
            <a:r>
              <a:rPr lang="en-US" dirty="0"/>
              <a:t>3</a:t>
            </a:r>
            <a:r>
              <a:rPr lang="en-US" baseline="30000" dirty="0"/>
              <a:t>rd</a:t>
            </a:r>
            <a:r>
              <a:rPr lang="en-US" dirty="0"/>
              <a:t> Year ECE (17ECE51)</a:t>
            </a:r>
          </a:p>
          <a:p>
            <a:r>
              <a:rPr lang="en-US" dirty="0"/>
              <a:t>913117106072</a:t>
            </a:r>
            <a:endParaRPr lang="en-IN" dirty="0"/>
          </a:p>
        </p:txBody>
      </p:sp>
      <p:sp>
        <p:nvSpPr>
          <p:cNvPr id="4" name="TextBox 3">
            <a:extLst>
              <a:ext uri="{FF2B5EF4-FFF2-40B4-BE49-F238E27FC236}">
                <a16:creationId xmlns:a16="http://schemas.microsoft.com/office/drawing/2014/main" id="{17F0453B-0CC4-4C68-BF00-4DB971C56998}"/>
              </a:ext>
            </a:extLst>
          </p:cNvPr>
          <p:cNvSpPr txBox="1"/>
          <p:nvPr/>
        </p:nvSpPr>
        <p:spPr>
          <a:xfrm>
            <a:off x="2670313" y="2016362"/>
            <a:ext cx="6473687" cy="1323439"/>
          </a:xfrm>
          <a:prstGeom prst="rect">
            <a:avLst/>
          </a:prstGeom>
          <a:noFill/>
        </p:spPr>
        <p:txBody>
          <a:bodyPr wrap="square" rtlCol="0">
            <a:spAutoFit/>
          </a:bodyPr>
          <a:lstStyle/>
          <a:p>
            <a:r>
              <a:rPr lang="en-US" sz="2000" dirty="0"/>
              <a:t>As an Engineer and a Indian citizen, Parking is major problem in our country as well in our surroundings such as Apartments, Educational Institutions etc.</a:t>
            </a:r>
          </a:p>
          <a:p>
            <a:r>
              <a:rPr lang="en-US" sz="2000" dirty="0"/>
              <a:t>This problem can be autonomously monitored.  </a:t>
            </a:r>
            <a:endParaRPr lang="en-IN" sz="2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6F86D-133E-44A1-840C-206B44714A0C}"/>
              </a:ext>
            </a:extLst>
          </p:cNvPr>
          <p:cNvSpPr>
            <a:spLocks noGrp="1"/>
          </p:cNvSpPr>
          <p:nvPr>
            <p:ph type="title"/>
          </p:nvPr>
        </p:nvSpPr>
        <p:spPr>
          <a:xfrm>
            <a:off x="146047" y="178087"/>
            <a:ext cx="8520600" cy="607800"/>
          </a:xfrm>
        </p:spPr>
        <p:txBody>
          <a:bodyPr/>
          <a:lstStyle/>
          <a:p>
            <a:r>
              <a:rPr lang="en-US" dirty="0"/>
              <a:t>Future Scope</a:t>
            </a:r>
            <a:endParaRPr lang="en-IN" dirty="0"/>
          </a:p>
        </p:txBody>
      </p:sp>
      <p:sp>
        <p:nvSpPr>
          <p:cNvPr id="3" name="Text Placeholder 2">
            <a:extLst>
              <a:ext uri="{FF2B5EF4-FFF2-40B4-BE49-F238E27FC236}">
                <a16:creationId xmlns:a16="http://schemas.microsoft.com/office/drawing/2014/main" id="{40336B3A-F004-47D0-A58F-FA6FD3C474CE}"/>
              </a:ext>
            </a:extLst>
          </p:cNvPr>
          <p:cNvSpPr>
            <a:spLocks noGrp="1"/>
          </p:cNvSpPr>
          <p:nvPr>
            <p:ph type="body" idx="1"/>
          </p:nvPr>
        </p:nvSpPr>
        <p:spPr>
          <a:xfrm>
            <a:off x="146047" y="845562"/>
            <a:ext cx="8520600" cy="3339000"/>
          </a:xfrm>
        </p:spPr>
        <p:txBody>
          <a:bodyPr/>
          <a:lstStyle/>
          <a:p>
            <a:r>
              <a:rPr lang="en-US" dirty="0"/>
              <a:t>Automatic parking System (driver-less)</a:t>
            </a:r>
          </a:p>
          <a:p>
            <a:r>
              <a:rPr lang="en-US" dirty="0"/>
              <a:t>Live GPS locator </a:t>
            </a:r>
          </a:p>
          <a:p>
            <a:r>
              <a:rPr lang="en-US" dirty="0"/>
              <a:t>Auto theft alarm</a:t>
            </a:r>
          </a:p>
          <a:p>
            <a:pPr marL="114300" indent="0">
              <a:buNone/>
            </a:pPr>
            <a:r>
              <a:rPr lang="en-US" dirty="0"/>
              <a:t> </a:t>
            </a:r>
            <a:endParaRPr lang="en-IN" dirty="0"/>
          </a:p>
        </p:txBody>
      </p:sp>
    </p:spTree>
    <p:extLst>
      <p:ext uri="{BB962C8B-B14F-4D97-AF65-F5344CB8AC3E}">
        <p14:creationId xmlns:p14="http://schemas.microsoft.com/office/powerpoint/2010/main" val="2674371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C0C2AE-0332-4B43-94D3-2654F9E7DB91}"/>
              </a:ext>
            </a:extLst>
          </p:cNvPr>
          <p:cNvSpPr>
            <a:spLocks noGrp="1"/>
          </p:cNvSpPr>
          <p:nvPr>
            <p:ph type="title"/>
          </p:nvPr>
        </p:nvSpPr>
        <p:spPr>
          <a:xfrm>
            <a:off x="99666" y="118452"/>
            <a:ext cx="8520600" cy="607800"/>
          </a:xfrm>
        </p:spPr>
        <p:txBody>
          <a:bodyPr/>
          <a:lstStyle/>
          <a:p>
            <a:r>
              <a:rPr lang="en-US" dirty="0"/>
              <a:t>Abstract</a:t>
            </a:r>
            <a:endParaRPr lang="en-IN" dirty="0"/>
          </a:p>
        </p:txBody>
      </p:sp>
      <p:sp>
        <p:nvSpPr>
          <p:cNvPr id="4" name="Google Shape;94;p1">
            <a:extLst>
              <a:ext uri="{FF2B5EF4-FFF2-40B4-BE49-F238E27FC236}">
                <a16:creationId xmlns:a16="http://schemas.microsoft.com/office/drawing/2014/main" id="{69BAF2E0-1B1C-4071-A0CF-C0A38E320287}"/>
              </a:ext>
            </a:extLst>
          </p:cNvPr>
          <p:cNvSpPr txBox="1">
            <a:spLocks noGrp="1"/>
          </p:cNvSpPr>
          <p:nvPr>
            <p:ph type="body" idx="1"/>
          </p:nvPr>
        </p:nvSpPr>
        <p:spPr>
          <a:xfrm>
            <a:off x="99666" y="898531"/>
            <a:ext cx="8521700" cy="4298796"/>
          </a:xfrm>
          <a:prstGeom prst="rect">
            <a:avLst/>
          </a:prstGeom>
          <a:noFill/>
          <a:ln>
            <a:noFill/>
          </a:ln>
        </p:spPr>
        <p:txBody>
          <a:bodyPr spcFirstLastPara="1" wrap="square" lIns="91425" tIns="91425" rIns="91425" bIns="91425" anchor="t" anchorCtr="0">
            <a:noAutofit/>
          </a:bodyPr>
          <a:lstStyle/>
          <a:p>
            <a:pPr>
              <a:buSzPts val="1500"/>
            </a:pPr>
            <a:r>
              <a:rPr lang="en-US" sz="1600" dirty="0"/>
              <a:t>Vehicle parking is an important component within any transportation system, whereby vehicles are often parked at destinations. With an increased number of motor vehicles on roads especially in developing countries, there is need for a vehicle identification mechanism that is effective, affordable and efficient. </a:t>
            </a:r>
          </a:p>
          <a:p>
            <a:pPr>
              <a:buSzPts val="1500"/>
            </a:pPr>
            <a:r>
              <a:rPr lang="en-US" sz="1600" dirty="0"/>
              <a:t>In most academic institutions, apartments and car parks, the ongoing car park entry registration process for visitors, staff or students entering the institution involves a security guard having to confirm membership details by checking for membership sticker on the windscreen of the vehicle or by checking the driver's identification card. </a:t>
            </a:r>
          </a:p>
          <a:p>
            <a:pPr>
              <a:buSzPts val="1500"/>
            </a:pPr>
            <a:r>
              <a:rPr lang="en-US" sz="1600" dirty="0"/>
              <a:t>This process of writing is tedious and time consuming and is prone to inaccurate recordings, furthermore the backup and sharing of this vehicle information is difficult because the data is hard copy. </a:t>
            </a:r>
            <a:endParaRPr sz="1400" b="0" i="0" u="none" strike="noStrike" cap="none" dirty="0">
              <a:solidFill>
                <a:srgbClr val="FFFFFF"/>
              </a:solidFill>
              <a:latin typeface="Roboto"/>
              <a:ea typeface="Roboto"/>
              <a:cs typeface="Roboto"/>
              <a:sym typeface="Roboto"/>
            </a:endParaRPr>
          </a:p>
        </p:txBody>
      </p:sp>
    </p:spTree>
    <p:extLst>
      <p:ext uri="{BB962C8B-B14F-4D97-AF65-F5344CB8AC3E}">
        <p14:creationId xmlns:p14="http://schemas.microsoft.com/office/powerpoint/2010/main" val="5932734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2"/>
          <p:cNvSpPr txBox="1">
            <a:spLocks noGrp="1"/>
          </p:cNvSpPr>
          <p:nvPr>
            <p:ph type="title"/>
          </p:nvPr>
        </p:nvSpPr>
        <p:spPr>
          <a:xfrm>
            <a:off x="179179" y="128600"/>
            <a:ext cx="8520600" cy="607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dirty="0"/>
              <a:t>INNOVATION IDEA</a:t>
            </a:r>
            <a:endParaRPr dirty="0"/>
          </a:p>
        </p:txBody>
      </p:sp>
      <p:sp>
        <p:nvSpPr>
          <p:cNvPr id="100" name="Google Shape;100;p2"/>
          <p:cNvSpPr txBox="1">
            <a:spLocks noGrp="1"/>
          </p:cNvSpPr>
          <p:nvPr>
            <p:ph type="body" idx="1"/>
          </p:nvPr>
        </p:nvSpPr>
        <p:spPr>
          <a:xfrm>
            <a:off x="179179" y="890856"/>
            <a:ext cx="8520600" cy="4124044"/>
          </a:xfrm>
          <a:prstGeom prst="rect">
            <a:avLst/>
          </a:prstGeom>
          <a:noFill/>
          <a:ln>
            <a:noFill/>
          </a:ln>
        </p:spPr>
        <p:txBody>
          <a:bodyPr spcFirstLastPara="1" wrap="square" lIns="91425" tIns="91425" rIns="91425" bIns="91425" anchor="t" anchorCtr="0">
            <a:noAutofit/>
          </a:bodyPr>
          <a:lstStyle/>
          <a:p>
            <a:r>
              <a:rPr lang="en-US" sz="1600" dirty="0"/>
              <a:t>Each and every number plate is processed using image processing in Spyder (Python) or MATLAB.</a:t>
            </a:r>
          </a:p>
          <a:p>
            <a:r>
              <a:rPr lang="en-US" sz="1600" dirty="0"/>
              <a:t>Every car has its own parking lot in an area. Our project helps the drivers as well as the security correctly park the in the respective place.</a:t>
            </a:r>
          </a:p>
          <a:p>
            <a:r>
              <a:rPr lang="en-US" sz="1600" dirty="0"/>
              <a:t>While the car enters the parking lot, the car number is obtained. This car number is correlated and compared in the database and finds the correct parking lot number.</a:t>
            </a:r>
          </a:p>
          <a:p>
            <a:r>
              <a:rPr lang="en-US" sz="1600" dirty="0"/>
              <a:t>Parking lot number is delivered to the driver and he can park in the specific lot.</a:t>
            </a:r>
          </a:p>
          <a:p>
            <a:r>
              <a:rPr lang="en-US" sz="1600" dirty="0"/>
              <a:t>Even though, if the driver parks in the wrong lot, it intimates the driver as well the security by a notification.</a:t>
            </a:r>
          </a:p>
          <a:p>
            <a:r>
              <a:rPr lang="en-US" sz="1600" dirty="0"/>
              <a:t>Car in time and out time, Car number is uploaded to the database and is also intimated i.e. notified to the owner through a web app and android application.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7AA9509-D9B9-474C-80C8-18DA936D139F}"/>
              </a:ext>
            </a:extLst>
          </p:cNvPr>
          <p:cNvSpPr>
            <a:spLocks noGrp="1"/>
          </p:cNvSpPr>
          <p:nvPr>
            <p:ph type="body" idx="1"/>
          </p:nvPr>
        </p:nvSpPr>
        <p:spPr>
          <a:xfrm>
            <a:off x="311700" y="209457"/>
            <a:ext cx="8520600" cy="4137255"/>
          </a:xfrm>
        </p:spPr>
        <p:txBody>
          <a:bodyPr/>
          <a:lstStyle/>
          <a:p>
            <a:r>
              <a:rPr lang="en-US" dirty="0"/>
              <a:t>Automatic Bill is generated using in time and out time of the car.</a:t>
            </a:r>
          </a:p>
          <a:p>
            <a:r>
              <a:rPr lang="en-US" dirty="0"/>
              <a:t>Parking lots in a specific venue can be pre booked using the </a:t>
            </a:r>
          </a:p>
          <a:p>
            <a:pPr marL="114300" indent="0">
              <a:buNone/>
            </a:pPr>
            <a:r>
              <a:rPr lang="en-US" dirty="0"/>
              <a:t>      Web Application. </a:t>
            </a:r>
          </a:p>
          <a:p>
            <a:r>
              <a:rPr lang="en-US" dirty="0"/>
              <a:t>If there is any malpractice done by the driver, police accounts is also integrated with the web app, so that theft and other cases can be filled and FIR (if the case is serious) can also be obtained as a PDF in the Web Application it-self.</a:t>
            </a:r>
          </a:p>
          <a:p>
            <a:r>
              <a:rPr lang="en-US" dirty="0"/>
              <a:t>This Web Application is not only used for Parking Assist, It can also be used in the case Road Accident, Traffic violations etc.</a:t>
            </a:r>
          </a:p>
          <a:p>
            <a:r>
              <a:rPr lang="en-US" dirty="0"/>
              <a:t>The user can enter the Car Number with the GPS location and the fault they did including the locality.</a:t>
            </a:r>
          </a:p>
          <a:p>
            <a:r>
              <a:rPr lang="en-US" dirty="0"/>
              <a:t>Then the police officials can do the necessary.   </a:t>
            </a:r>
          </a:p>
          <a:p>
            <a:endParaRPr lang="en-IN" dirty="0"/>
          </a:p>
        </p:txBody>
      </p:sp>
    </p:spTree>
    <p:extLst>
      <p:ext uri="{BB962C8B-B14F-4D97-AF65-F5344CB8AC3E}">
        <p14:creationId xmlns:p14="http://schemas.microsoft.com/office/powerpoint/2010/main" val="22340433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4"/>
          <p:cNvSpPr txBox="1">
            <a:spLocks noGrp="1"/>
          </p:cNvSpPr>
          <p:nvPr>
            <p:ph type="title"/>
          </p:nvPr>
        </p:nvSpPr>
        <p:spPr>
          <a:xfrm>
            <a:off x="311700" y="224470"/>
            <a:ext cx="8520600" cy="607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IN" dirty="0"/>
              <a:t>Components</a:t>
            </a:r>
            <a:endParaRPr dirty="0"/>
          </a:p>
        </p:txBody>
      </p:sp>
      <p:sp>
        <p:nvSpPr>
          <p:cNvPr id="2" name="TextBox 1">
            <a:extLst>
              <a:ext uri="{FF2B5EF4-FFF2-40B4-BE49-F238E27FC236}">
                <a16:creationId xmlns:a16="http://schemas.microsoft.com/office/drawing/2014/main" id="{C3107B44-9FF6-4A9E-BEE3-ABAB2F02A77D}"/>
              </a:ext>
            </a:extLst>
          </p:cNvPr>
          <p:cNvSpPr txBox="1"/>
          <p:nvPr/>
        </p:nvSpPr>
        <p:spPr>
          <a:xfrm>
            <a:off x="470452" y="1102548"/>
            <a:ext cx="5307496" cy="2308324"/>
          </a:xfrm>
          <a:prstGeom prst="rect">
            <a:avLst/>
          </a:prstGeom>
          <a:noFill/>
        </p:spPr>
        <p:txBody>
          <a:bodyPr wrap="square" rtlCol="0">
            <a:spAutoFit/>
          </a:bodyPr>
          <a:lstStyle/>
          <a:p>
            <a:pPr marL="285750" indent="-285750">
              <a:buFont typeface="Arial" panose="020B0604020202020204" pitchFamily="34" charset="0"/>
              <a:buChar char="•"/>
            </a:pPr>
            <a:r>
              <a:rPr lang="en-US" sz="1600" dirty="0"/>
              <a:t>Python Programming</a:t>
            </a:r>
          </a:p>
          <a:p>
            <a:pPr marL="285750" indent="-285750">
              <a:buFont typeface="Arial" panose="020B0604020202020204" pitchFamily="34" charset="0"/>
              <a:buChar char="•"/>
            </a:pPr>
            <a:r>
              <a:rPr lang="en-US" sz="1600" dirty="0" err="1"/>
              <a:t>Sypder</a:t>
            </a:r>
            <a:r>
              <a:rPr lang="en-US" sz="1600" dirty="0"/>
              <a:t> Software for Image Processing</a:t>
            </a:r>
          </a:p>
          <a:p>
            <a:pPr marL="285750" indent="-285750">
              <a:buFont typeface="Arial" panose="020B0604020202020204" pitchFamily="34" charset="0"/>
              <a:buChar char="•"/>
            </a:pPr>
            <a:r>
              <a:rPr lang="en-US" sz="1600" dirty="0"/>
              <a:t>My SQL Database</a:t>
            </a:r>
          </a:p>
          <a:p>
            <a:pPr marL="285750" indent="-285750">
              <a:buFont typeface="Arial" panose="020B0604020202020204" pitchFamily="34" charset="0"/>
              <a:buChar char="•"/>
            </a:pPr>
            <a:r>
              <a:rPr lang="en-US" sz="1600" dirty="0"/>
              <a:t>Firebase</a:t>
            </a:r>
          </a:p>
          <a:p>
            <a:pPr marL="285750" indent="-285750">
              <a:buFont typeface="Arial" panose="020B0604020202020204" pitchFamily="34" charset="0"/>
              <a:buChar char="•"/>
            </a:pPr>
            <a:r>
              <a:rPr lang="en-US" sz="1600" dirty="0"/>
              <a:t>MIT App Inventor</a:t>
            </a:r>
          </a:p>
          <a:p>
            <a:pPr marL="285750" indent="-285750">
              <a:buFont typeface="Arial" panose="020B0604020202020204" pitchFamily="34" charset="0"/>
              <a:buChar char="•"/>
            </a:pPr>
            <a:r>
              <a:rPr lang="en-US" sz="1600" dirty="0"/>
              <a:t>XAMPP (Local Server)</a:t>
            </a:r>
          </a:p>
          <a:p>
            <a:pPr marL="285750" indent="-285750">
              <a:buFont typeface="Arial" panose="020B0604020202020204" pitchFamily="34" charset="0"/>
              <a:buChar char="•"/>
            </a:pPr>
            <a:r>
              <a:rPr lang="en-US" sz="1600" dirty="0"/>
              <a:t>PHP for Backend</a:t>
            </a:r>
          </a:p>
          <a:p>
            <a:pPr marL="285750" indent="-285750">
              <a:buFont typeface="Arial" panose="020B0604020202020204" pitchFamily="34" charset="0"/>
              <a:buChar char="•"/>
            </a:pPr>
            <a:r>
              <a:rPr lang="en-US" sz="1600" dirty="0"/>
              <a:t>HTML, CSS, JavaScript for Frontend</a:t>
            </a:r>
          </a:p>
          <a:p>
            <a:pPr marL="285750" indent="-285750">
              <a:buFont typeface="Arial" panose="020B0604020202020204" pitchFamily="34" charset="0"/>
              <a:buChar char="•"/>
            </a:pPr>
            <a:r>
              <a:rPr lang="en-US" sz="1600" dirty="0"/>
              <a:t>Open CV and </a:t>
            </a:r>
            <a:r>
              <a:rPr lang="en-US" sz="1600" dirty="0" err="1"/>
              <a:t>Pytesseract</a:t>
            </a:r>
            <a:endParaRPr lang="en-IN" sz="16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C3032-018B-404F-BE22-06C27632758F}"/>
              </a:ext>
            </a:extLst>
          </p:cNvPr>
          <p:cNvSpPr>
            <a:spLocks noGrp="1"/>
          </p:cNvSpPr>
          <p:nvPr>
            <p:ph type="title"/>
          </p:nvPr>
        </p:nvSpPr>
        <p:spPr>
          <a:xfrm>
            <a:off x="172552" y="138330"/>
            <a:ext cx="8520600" cy="607800"/>
          </a:xfrm>
        </p:spPr>
        <p:txBody>
          <a:bodyPr/>
          <a:lstStyle/>
          <a:p>
            <a:r>
              <a:rPr lang="en-US" dirty="0"/>
              <a:t>Process</a:t>
            </a:r>
            <a:endParaRPr lang="en-IN" dirty="0"/>
          </a:p>
        </p:txBody>
      </p:sp>
      <p:pic>
        <p:nvPicPr>
          <p:cNvPr id="4" name="Google Shape;128;p5">
            <a:extLst>
              <a:ext uri="{FF2B5EF4-FFF2-40B4-BE49-F238E27FC236}">
                <a16:creationId xmlns:a16="http://schemas.microsoft.com/office/drawing/2014/main" id="{027F4F8E-27AA-40B1-8092-7D20D94DD0DB}"/>
              </a:ext>
            </a:extLst>
          </p:cNvPr>
          <p:cNvPicPr preferRelativeResize="0"/>
          <p:nvPr/>
        </p:nvPicPr>
        <p:blipFill rotWithShape="1">
          <a:blip r:embed="rId2">
            <a:alphaModFix/>
          </a:blip>
          <a:srcRect/>
          <a:stretch/>
        </p:blipFill>
        <p:spPr>
          <a:xfrm>
            <a:off x="1018505" y="3347950"/>
            <a:ext cx="901949" cy="901949"/>
          </a:xfrm>
          <a:prstGeom prst="rect">
            <a:avLst/>
          </a:prstGeom>
          <a:noFill/>
          <a:ln>
            <a:noFill/>
          </a:ln>
        </p:spPr>
      </p:pic>
      <p:pic>
        <p:nvPicPr>
          <p:cNvPr id="5" name="Google Shape;134;p5">
            <a:extLst>
              <a:ext uri="{FF2B5EF4-FFF2-40B4-BE49-F238E27FC236}">
                <a16:creationId xmlns:a16="http://schemas.microsoft.com/office/drawing/2014/main" id="{5F7515C7-A8B9-4455-ADCE-44D20CEF0F8C}"/>
              </a:ext>
            </a:extLst>
          </p:cNvPr>
          <p:cNvPicPr preferRelativeResize="0"/>
          <p:nvPr/>
        </p:nvPicPr>
        <p:blipFill rotWithShape="1">
          <a:blip r:embed="rId3">
            <a:alphaModFix/>
          </a:blip>
          <a:srcRect l="-55616" b="-55616"/>
          <a:stretch/>
        </p:blipFill>
        <p:spPr>
          <a:xfrm>
            <a:off x="4582055" y="2610838"/>
            <a:ext cx="1124076" cy="1124076"/>
          </a:xfrm>
          <a:prstGeom prst="rect">
            <a:avLst/>
          </a:prstGeom>
          <a:noFill/>
          <a:ln>
            <a:noFill/>
          </a:ln>
        </p:spPr>
      </p:pic>
      <p:pic>
        <p:nvPicPr>
          <p:cNvPr id="6" name="Google Shape;135;p5">
            <a:extLst>
              <a:ext uri="{FF2B5EF4-FFF2-40B4-BE49-F238E27FC236}">
                <a16:creationId xmlns:a16="http://schemas.microsoft.com/office/drawing/2014/main" id="{FB7EE0A4-D644-4E93-AFFE-B02FF7091786}"/>
              </a:ext>
            </a:extLst>
          </p:cNvPr>
          <p:cNvPicPr preferRelativeResize="0"/>
          <p:nvPr/>
        </p:nvPicPr>
        <p:blipFill rotWithShape="1">
          <a:blip r:embed="rId4">
            <a:alphaModFix/>
          </a:blip>
          <a:srcRect/>
          <a:stretch/>
        </p:blipFill>
        <p:spPr>
          <a:xfrm>
            <a:off x="3192779" y="2938563"/>
            <a:ext cx="672550" cy="672550"/>
          </a:xfrm>
          <a:prstGeom prst="rect">
            <a:avLst/>
          </a:prstGeom>
          <a:noFill/>
          <a:ln>
            <a:noFill/>
          </a:ln>
        </p:spPr>
      </p:pic>
      <p:pic>
        <p:nvPicPr>
          <p:cNvPr id="7" name="Google Shape;136;p5">
            <a:extLst>
              <a:ext uri="{FF2B5EF4-FFF2-40B4-BE49-F238E27FC236}">
                <a16:creationId xmlns:a16="http://schemas.microsoft.com/office/drawing/2014/main" id="{672EE42A-4AD8-4FBD-B077-02BA58DC16C0}"/>
              </a:ext>
            </a:extLst>
          </p:cNvPr>
          <p:cNvPicPr preferRelativeResize="0"/>
          <p:nvPr/>
        </p:nvPicPr>
        <p:blipFill rotWithShape="1">
          <a:blip r:embed="rId5">
            <a:alphaModFix/>
          </a:blip>
          <a:srcRect/>
          <a:stretch/>
        </p:blipFill>
        <p:spPr>
          <a:xfrm>
            <a:off x="6777084" y="1423688"/>
            <a:ext cx="672550" cy="672550"/>
          </a:xfrm>
          <a:prstGeom prst="rect">
            <a:avLst/>
          </a:prstGeom>
          <a:noFill/>
          <a:ln>
            <a:noFill/>
          </a:ln>
        </p:spPr>
      </p:pic>
      <p:sp>
        <p:nvSpPr>
          <p:cNvPr id="8" name="Google Shape;127;p5">
            <a:extLst>
              <a:ext uri="{FF2B5EF4-FFF2-40B4-BE49-F238E27FC236}">
                <a16:creationId xmlns:a16="http://schemas.microsoft.com/office/drawing/2014/main" id="{638107B4-35EB-495D-BCE4-8ACD009D7A21}"/>
              </a:ext>
            </a:extLst>
          </p:cNvPr>
          <p:cNvSpPr txBox="1"/>
          <p:nvPr/>
        </p:nvSpPr>
        <p:spPr>
          <a:xfrm>
            <a:off x="632615" y="4249899"/>
            <a:ext cx="1861510" cy="448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dirty="0">
                <a:solidFill>
                  <a:srgbClr val="000000"/>
                </a:solidFill>
                <a:latin typeface="Roboto"/>
                <a:ea typeface="Roboto"/>
                <a:cs typeface="Roboto"/>
                <a:sym typeface="Roboto"/>
              </a:rPr>
              <a:t>Image acquisition </a:t>
            </a:r>
            <a:r>
              <a:rPr lang="en-IN" sz="1400" b="0" i="0" u="none" strike="noStrike" cap="none" dirty="0">
                <a:solidFill>
                  <a:srgbClr val="000000"/>
                </a:solidFill>
                <a:latin typeface="Roboto"/>
                <a:ea typeface="Roboto"/>
                <a:cs typeface="Roboto"/>
                <a:sym typeface="Roboto"/>
              </a:rPr>
              <a:t>and Android Inputs</a:t>
            </a:r>
            <a:r>
              <a:rPr lang="en" sz="1400" b="0" i="0" u="none" strike="noStrike" cap="none" dirty="0">
                <a:solidFill>
                  <a:srgbClr val="000000"/>
                </a:solidFill>
                <a:latin typeface="Roboto"/>
                <a:ea typeface="Roboto"/>
                <a:cs typeface="Roboto"/>
                <a:sym typeface="Roboto"/>
              </a:rPr>
              <a:t> </a:t>
            </a:r>
            <a:endParaRPr sz="1400" b="0" i="0" u="none" strike="noStrike" cap="none" dirty="0">
              <a:solidFill>
                <a:srgbClr val="000000"/>
              </a:solidFill>
              <a:latin typeface="Roboto"/>
              <a:ea typeface="Roboto"/>
              <a:cs typeface="Roboto"/>
              <a:sym typeface="Roboto"/>
            </a:endParaRPr>
          </a:p>
        </p:txBody>
      </p:sp>
      <p:sp>
        <p:nvSpPr>
          <p:cNvPr id="9" name="Google Shape;124;p5">
            <a:extLst>
              <a:ext uri="{FF2B5EF4-FFF2-40B4-BE49-F238E27FC236}">
                <a16:creationId xmlns:a16="http://schemas.microsoft.com/office/drawing/2014/main" id="{021AF559-8C70-4F52-A9CD-18DD560C680A}"/>
              </a:ext>
            </a:extLst>
          </p:cNvPr>
          <p:cNvSpPr txBox="1"/>
          <p:nvPr/>
        </p:nvSpPr>
        <p:spPr>
          <a:xfrm>
            <a:off x="2697304" y="3510814"/>
            <a:ext cx="1663500" cy="448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dirty="0">
                <a:solidFill>
                  <a:srgbClr val="000000"/>
                </a:solidFill>
                <a:latin typeface="Roboto"/>
                <a:ea typeface="Roboto"/>
                <a:cs typeface="Roboto"/>
                <a:sym typeface="Roboto"/>
              </a:rPr>
              <a:t>Image Processing </a:t>
            </a:r>
            <a:r>
              <a:rPr lang="en-IN" sz="1400" b="0" i="0" u="none" strike="noStrike" cap="none" dirty="0">
                <a:solidFill>
                  <a:srgbClr val="000000"/>
                </a:solidFill>
                <a:latin typeface="Roboto"/>
                <a:ea typeface="Roboto"/>
                <a:cs typeface="Roboto"/>
                <a:sym typeface="Roboto"/>
              </a:rPr>
              <a:t>and uploading to the server</a:t>
            </a:r>
            <a:r>
              <a:rPr lang="en" sz="1400" b="0" i="0" u="none" strike="noStrike" cap="none" dirty="0">
                <a:solidFill>
                  <a:srgbClr val="000000"/>
                </a:solidFill>
                <a:latin typeface="Roboto"/>
                <a:ea typeface="Roboto"/>
                <a:cs typeface="Roboto"/>
                <a:sym typeface="Roboto"/>
              </a:rPr>
              <a:t> </a:t>
            </a:r>
            <a:endParaRPr sz="1400" b="0" i="0" u="none" strike="noStrike" cap="none" dirty="0">
              <a:solidFill>
                <a:srgbClr val="000000"/>
              </a:solidFill>
              <a:latin typeface="Roboto"/>
              <a:ea typeface="Roboto"/>
              <a:cs typeface="Roboto"/>
              <a:sym typeface="Roboto"/>
            </a:endParaRPr>
          </a:p>
        </p:txBody>
      </p:sp>
      <p:sp>
        <p:nvSpPr>
          <p:cNvPr id="10" name="Google Shape;125;p5">
            <a:extLst>
              <a:ext uri="{FF2B5EF4-FFF2-40B4-BE49-F238E27FC236}">
                <a16:creationId xmlns:a16="http://schemas.microsoft.com/office/drawing/2014/main" id="{E8E174BC-CFE5-48FF-AA51-9C8ED086F36A}"/>
              </a:ext>
            </a:extLst>
          </p:cNvPr>
          <p:cNvSpPr txBox="1"/>
          <p:nvPr/>
        </p:nvSpPr>
        <p:spPr>
          <a:xfrm>
            <a:off x="4572000" y="3274838"/>
            <a:ext cx="1848600" cy="448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dirty="0">
                <a:solidFill>
                  <a:srgbClr val="000000"/>
                </a:solidFill>
                <a:latin typeface="Roboto"/>
                <a:ea typeface="Roboto"/>
                <a:cs typeface="Roboto"/>
                <a:sym typeface="Roboto"/>
              </a:rPr>
              <a:t>Statistical Analysis</a:t>
            </a:r>
          </a:p>
          <a:p>
            <a:pPr marL="0" marR="0" lvl="0" indent="0" algn="ctr" rtl="0">
              <a:lnSpc>
                <a:spcPct val="100000"/>
              </a:lnSpc>
              <a:spcBef>
                <a:spcPts val="0"/>
              </a:spcBef>
              <a:spcAft>
                <a:spcPts val="0"/>
              </a:spcAft>
              <a:buClr>
                <a:srgbClr val="000000"/>
              </a:buClr>
              <a:buSzPts val="1400"/>
              <a:buFont typeface="Arial"/>
              <a:buNone/>
            </a:pPr>
            <a:r>
              <a:rPr lang="en" dirty="0">
                <a:latin typeface="Roboto"/>
                <a:ea typeface="Roboto"/>
                <a:cs typeface="Roboto"/>
                <a:sym typeface="Roboto"/>
              </a:rPr>
              <a:t>Tableau</a:t>
            </a:r>
            <a:r>
              <a:rPr lang="en" sz="1400" b="0" i="0" u="none" strike="noStrike" cap="none" dirty="0">
                <a:solidFill>
                  <a:srgbClr val="000000"/>
                </a:solidFill>
                <a:latin typeface="Roboto"/>
                <a:ea typeface="Roboto"/>
                <a:cs typeface="Roboto"/>
                <a:sym typeface="Roboto"/>
              </a:rPr>
              <a:t>  </a:t>
            </a:r>
            <a:endParaRPr sz="1400" b="0" i="0" u="none" strike="noStrike" cap="none" dirty="0">
              <a:solidFill>
                <a:srgbClr val="000000"/>
              </a:solidFill>
              <a:latin typeface="Roboto"/>
              <a:ea typeface="Roboto"/>
              <a:cs typeface="Roboto"/>
              <a:sym typeface="Roboto"/>
            </a:endParaRPr>
          </a:p>
        </p:txBody>
      </p:sp>
      <p:sp>
        <p:nvSpPr>
          <p:cNvPr id="11" name="Google Shape;126;p5">
            <a:extLst>
              <a:ext uri="{FF2B5EF4-FFF2-40B4-BE49-F238E27FC236}">
                <a16:creationId xmlns:a16="http://schemas.microsoft.com/office/drawing/2014/main" id="{A02A35B9-D3E2-4F21-BCAC-FB279DEE5D71}"/>
              </a:ext>
            </a:extLst>
          </p:cNvPr>
          <p:cNvSpPr txBox="1"/>
          <p:nvPr/>
        </p:nvSpPr>
        <p:spPr>
          <a:xfrm>
            <a:off x="6114300" y="2083142"/>
            <a:ext cx="2148430" cy="448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dirty="0">
                <a:solidFill>
                  <a:srgbClr val="000000"/>
                </a:solidFill>
                <a:latin typeface="Roboto"/>
                <a:ea typeface="Roboto"/>
                <a:cs typeface="Roboto"/>
                <a:sym typeface="Roboto"/>
              </a:rPr>
              <a:t>Output </a:t>
            </a:r>
            <a:r>
              <a:rPr lang="en-IN" sz="1400" b="0" i="0" u="none" strike="noStrike" cap="none" dirty="0">
                <a:solidFill>
                  <a:srgbClr val="000000"/>
                </a:solidFill>
                <a:latin typeface="Roboto"/>
                <a:ea typeface="Roboto"/>
                <a:cs typeface="Roboto"/>
                <a:sym typeface="Roboto"/>
              </a:rPr>
              <a:t>in Web/Android Application</a:t>
            </a:r>
            <a:r>
              <a:rPr lang="en" sz="1400" b="0" i="0" u="none" strike="noStrike" cap="none" dirty="0">
                <a:solidFill>
                  <a:srgbClr val="000000"/>
                </a:solidFill>
                <a:latin typeface="Roboto"/>
                <a:ea typeface="Roboto"/>
                <a:cs typeface="Roboto"/>
                <a:sym typeface="Roboto"/>
              </a:rPr>
              <a:t> </a:t>
            </a:r>
            <a:endParaRPr sz="1400" b="0" i="0" u="none" strike="noStrike" cap="none" dirty="0">
              <a:solidFill>
                <a:srgbClr val="000000"/>
              </a:solidFill>
              <a:latin typeface="Roboto"/>
              <a:ea typeface="Roboto"/>
              <a:cs typeface="Roboto"/>
              <a:sym typeface="Roboto"/>
            </a:endParaRPr>
          </a:p>
        </p:txBody>
      </p:sp>
      <p:sp>
        <p:nvSpPr>
          <p:cNvPr id="12" name="Google Shape;129;p5">
            <a:extLst>
              <a:ext uri="{FF2B5EF4-FFF2-40B4-BE49-F238E27FC236}">
                <a16:creationId xmlns:a16="http://schemas.microsoft.com/office/drawing/2014/main" id="{047BBA9C-88A8-424F-9F76-313415E0ED09}"/>
              </a:ext>
            </a:extLst>
          </p:cNvPr>
          <p:cNvSpPr/>
          <p:nvPr/>
        </p:nvSpPr>
        <p:spPr>
          <a:xfrm rot="20027400">
            <a:off x="2036341" y="3596306"/>
            <a:ext cx="528209" cy="254134"/>
          </a:xfrm>
          <a:prstGeom prst="rightArrow">
            <a:avLst>
              <a:gd name="adj1" fmla="val 50000"/>
              <a:gd name="adj2" fmla="val 50000"/>
            </a:avLst>
          </a:prstGeom>
          <a:gradFill>
            <a:gsLst>
              <a:gs pos="0">
                <a:srgbClr val="F69FBC"/>
              </a:gs>
              <a:gs pos="100000">
                <a:srgbClr val="E32E6B"/>
              </a:gs>
            </a:gsLst>
            <a:lin ang="540001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 name="Google Shape;130;p5">
            <a:extLst>
              <a:ext uri="{FF2B5EF4-FFF2-40B4-BE49-F238E27FC236}">
                <a16:creationId xmlns:a16="http://schemas.microsoft.com/office/drawing/2014/main" id="{C0DC96B7-DB60-4AEE-BAED-5594E0E4F8D5}"/>
              </a:ext>
            </a:extLst>
          </p:cNvPr>
          <p:cNvSpPr/>
          <p:nvPr/>
        </p:nvSpPr>
        <p:spPr>
          <a:xfrm rot="20027400">
            <a:off x="4202297" y="2990236"/>
            <a:ext cx="528209" cy="254134"/>
          </a:xfrm>
          <a:prstGeom prst="rightArrow">
            <a:avLst>
              <a:gd name="adj1" fmla="val 50000"/>
              <a:gd name="adj2" fmla="val 50000"/>
            </a:avLst>
          </a:prstGeom>
          <a:gradFill>
            <a:gsLst>
              <a:gs pos="0">
                <a:srgbClr val="F69FBC"/>
              </a:gs>
              <a:gs pos="100000">
                <a:srgbClr val="E32E6B"/>
              </a:gs>
            </a:gsLst>
            <a:path path="circle">
              <a:fillToRect l="50000" t="50000" r="50000" b="50000"/>
            </a:path>
            <a:tileRect/>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 name="Google Shape;131;p5">
            <a:extLst>
              <a:ext uri="{FF2B5EF4-FFF2-40B4-BE49-F238E27FC236}">
                <a16:creationId xmlns:a16="http://schemas.microsoft.com/office/drawing/2014/main" id="{37EF8DB5-5457-4E78-8DA1-D6C49641799A}"/>
              </a:ext>
            </a:extLst>
          </p:cNvPr>
          <p:cNvSpPr/>
          <p:nvPr/>
        </p:nvSpPr>
        <p:spPr>
          <a:xfrm rot="20027400">
            <a:off x="5792029" y="2528940"/>
            <a:ext cx="528209" cy="254134"/>
          </a:xfrm>
          <a:prstGeom prst="rightArrow">
            <a:avLst>
              <a:gd name="adj1" fmla="val 50000"/>
              <a:gd name="adj2" fmla="val 50000"/>
            </a:avLst>
          </a:prstGeom>
          <a:gradFill>
            <a:gsLst>
              <a:gs pos="0">
                <a:srgbClr val="F69FBC"/>
              </a:gs>
              <a:gs pos="100000">
                <a:srgbClr val="E32E6B"/>
              </a:gs>
            </a:gsLst>
            <a:path path="circle">
              <a:fillToRect l="50000" t="50000" r="50000" b="50000"/>
            </a:path>
            <a:tileRect/>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 name="TextBox 15">
            <a:extLst>
              <a:ext uri="{FF2B5EF4-FFF2-40B4-BE49-F238E27FC236}">
                <a16:creationId xmlns:a16="http://schemas.microsoft.com/office/drawing/2014/main" id="{F27B0A04-747F-4116-94EE-09F741578E22}"/>
              </a:ext>
            </a:extLst>
          </p:cNvPr>
          <p:cNvSpPr txBox="1"/>
          <p:nvPr/>
        </p:nvSpPr>
        <p:spPr>
          <a:xfrm>
            <a:off x="384313" y="834887"/>
            <a:ext cx="3465224" cy="1600438"/>
          </a:xfrm>
          <a:prstGeom prst="rect">
            <a:avLst/>
          </a:prstGeom>
          <a:noFill/>
        </p:spPr>
        <p:txBody>
          <a:bodyPr wrap="square" rtlCol="0">
            <a:spAutoFit/>
          </a:bodyPr>
          <a:lstStyle/>
          <a:p>
            <a:r>
              <a:rPr lang="en-US" dirty="0"/>
              <a:t>Image Processing:</a:t>
            </a:r>
          </a:p>
          <a:p>
            <a:r>
              <a:rPr lang="en-US" dirty="0"/>
              <a:t>	1. Grey Scale</a:t>
            </a:r>
          </a:p>
          <a:p>
            <a:r>
              <a:rPr lang="en-US" dirty="0"/>
              <a:t>	2. Filtering of Image</a:t>
            </a:r>
          </a:p>
          <a:p>
            <a:r>
              <a:rPr lang="en-US" dirty="0"/>
              <a:t>	3. Canny Edge Detection</a:t>
            </a:r>
          </a:p>
          <a:p>
            <a:r>
              <a:rPr lang="en-US" dirty="0"/>
              <a:t>	4. Contouring </a:t>
            </a:r>
          </a:p>
          <a:p>
            <a:r>
              <a:rPr lang="en-US" dirty="0"/>
              <a:t>	5. Number Plate Cropping</a:t>
            </a:r>
          </a:p>
          <a:p>
            <a:r>
              <a:rPr lang="en-US" dirty="0"/>
              <a:t>	6. Character Segmentation</a:t>
            </a:r>
          </a:p>
        </p:txBody>
      </p:sp>
    </p:spTree>
    <p:extLst>
      <p:ext uri="{BB962C8B-B14F-4D97-AF65-F5344CB8AC3E}">
        <p14:creationId xmlns:p14="http://schemas.microsoft.com/office/powerpoint/2010/main" val="9344723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E704E-764C-4EE0-BA7E-617BCFCE13C2}"/>
              </a:ext>
            </a:extLst>
          </p:cNvPr>
          <p:cNvSpPr>
            <a:spLocks noGrp="1"/>
          </p:cNvSpPr>
          <p:nvPr>
            <p:ph type="title"/>
          </p:nvPr>
        </p:nvSpPr>
        <p:spPr>
          <a:xfrm>
            <a:off x="139422" y="158209"/>
            <a:ext cx="8520600" cy="607800"/>
          </a:xfrm>
        </p:spPr>
        <p:txBody>
          <a:bodyPr/>
          <a:lstStyle/>
          <a:p>
            <a:r>
              <a:rPr lang="en-US" dirty="0"/>
              <a:t>Result</a:t>
            </a:r>
            <a:endParaRPr lang="en-IN" dirty="0"/>
          </a:p>
        </p:txBody>
      </p:sp>
      <p:pic>
        <p:nvPicPr>
          <p:cNvPr id="1026" name="Picture 2">
            <a:extLst>
              <a:ext uri="{FF2B5EF4-FFF2-40B4-BE49-F238E27FC236}">
                <a16:creationId xmlns:a16="http://schemas.microsoft.com/office/drawing/2014/main" id="{85DAEAAA-CAF6-4C42-A1DB-5B89879BE8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4313" y="888358"/>
            <a:ext cx="1814996" cy="10755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a:extLst>
              <a:ext uri="{FF2B5EF4-FFF2-40B4-BE49-F238E27FC236}">
                <a16:creationId xmlns:a16="http://schemas.microsoft.com/office/drawing/2014/main" id="{BF69DFBB-B7F6-4BB2-A04F-C3967649E17C}"/>
              </a:ext>
            </a:extLst>
          </p:cNvPr>
          <p:cNvSpPr txBox="1"/>
          <p:nvPr/>
        </p:nvSpPr>
        <p:spPr>
          <a:xfrm>
            <a:off x="669234" y="1963950"/>
            <a:ext cx="1736035" cy="261610"/>
          </a:xfrm>
          <a:prstGeom prst="rect">
            <a:avLst/>
          </a:prstGeom>
          <a:noFill/>
        </p:spPr>
        <p:txBody>
          <a:bodyPr wrap="square" rtlCol="0">
            <a:spAutoFit/>
          </a:bodyPr>
          <a:lstStyle/>
          <a:p>
            <a:r>
              <a:rPr lang="en-IN" sz="1100" dirty="0"/>
              <a:t>Grey scaled image</a:t>
            </a:r>
          </a:p>
        </p:txBody>
      </p:sp>
      <p:pic>
        <p:nvPicPr>
          <p:cNvPr id="1027" name="Picture 3">
            <a:extLst>
              <a:ext uri="{FF2B5EF4-FFF2-40B4-BE49-F238E27FC236}">
                <a16:creationId xmlns:a16="http://schemas.microsoft.com/office/drawing/2014/main" id="{7FDFCEB9-A4A2-4974-AAB3-0C4EEA8AC4B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46839" y="888358"/>
            <a:ext cx="1814996" cy="10755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a:extLst>
              <a:ext uri="{FF2B5EF4-FFF2-40B4-BE49-F238E27FC236}">
                <a16:creationId xmlns:a16="http://schemas.microsoft.com/office/drawing/2014/main" id="{B6E5D039-DC37-46EF-ABBC-3FED39B09DB2}"/>
              </a:ext>
            </a:extLst>
          </p:cNvPr>
          <p:cNvSpPr txBox="1"/>
          <p:nvPr/>
        </p:nvSpPr>
        <p:spPr>
          <a:xfrm>
            <a:off x="3531704" y="1955494"/>
            <a:ext cx="1736035" cy="261610"/>
          </a:xfrm>
          <a:prstGeom prst="rect">
            <a:avLst/>
          </a:prstGeom>
          <a:noFill/>
        </p:spPr>
        <p:txBody>
          <a:bodyPr wrap="square" rtlCol="0">
            <a:spAutoFit/>
          </a:bodyPr>
          <a:lstStyle/>
          <a:p>
            <a:r>
              <a:rPr lang="en-IN" sz="1100" dirty="0"/>
              <a:t>Blurred image</a:t>
            </a:r>
          </a:p>
        </p:txBody>
      </p:sp>
      <p:pic>
        <p:nvPicPr>
          <p:cNvPr id="1028" name="Picture 4">
            <a:extLst>
              <a:ext uri="{FF2B5EF4-FFF2-40B4-BE49-F238E27FC236}">
                <a16:creationId xmlns:a16="http://schemas.microsoft.com/office/drawing/2014/main" id="{88775605-A5B6-420F-8BE0-97B27D7C48F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08254" y="891120"/>
            <a:ext cx="1888710" cy="1075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9">
            <a:extLst>
              <a:ext uri="{FF2B5EF4-FFF2-40B4-BE49-F238E27FC236}">
                <a16:creationId xmlns:a16="http://schemas.microsoft.com/office/drawing/2014/main" id="{8C0D7426-5461-4B3D-910D-5D8D835DAECE}"/>
              </a:ext>
            </a:extLst>
          </p:cNvPr>
          <p:cNvSpPr txBox="1"/>
          <p:nvPr/>
        </p:nvSpPr>
        <p:spPr>
          <a:xfrm>
            <a:off x="6811616" y="1955494"/>
            <a:ext cx="1736035" cy="261610"/>
          </a:xfrm>
          <a:prstGeom prst="rect">
            <a:avLst/>
          </a:prstGeom>
          <a:noFill/>
        </p:spPr>
        <p:txBody>
          <a:bodyPr wrap="square" rtlCol="0">
            <a:spAutoFit/>
          </a:bodyPr>
          <a:lstStyle/>
          <a:p>
            <a:r>
              <a:rPr lang="en-IN" sz="1100" dirty="0"/>
              <a:t>Edged image</a:t>
            </a:r>
          </a:p>
        </p:txBody>
      </p:sp>
      <p:pic>
        <p:nvPicPr>
          <p:cNvPr id="1030" name="Picture 6">
            <a:extLst>
              <a:ext uri="{FF2B5EF4-FFF2-40B4-BE49-F238E27FC236}">
                <a16:creationId xmlns:a16="http://schemas.microsoft.com/office/drawing/2014/main" id="{A0A2B992-31CB-41C2-9FE4-595F2CA3B4C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95195" y="2839366"/>
            <a:ext cx="1888710" cy="11344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a:extLst>
              <a:ext uri="{FF2B5EF4-FFF2-40B4-BE49-F238E27FC236}">
                <a16:creationId xmlns:a16="http://schemas.microsoft.com/office/drawing/2014/main" id="{D6485C53-D4D2-48DE-A584-6F45FFD092B5}"/>
              </a:ext>
            </a:extLst>
          </p:cNvPr>
          <p:cNvSpPr txBox="1"/>
          <p:nvPr/>
        </p:nvSpPr>
        <p:spPr>
          <a:xfrm>
            <a:off x="5031131" y="4024513"/>
            <a:ext cx="1736035" cy="261610"/>
          </a:xfrm>
          <a:prstGeom prst="rect">
            <a:avLst/>
          </a:prstGeom>
          <a:noFill/>
        </p:spPr>
        <p:txBody>
          <a:bodyPr wrap="square" rtlCol="0">
            <a:spAutoFit/>
          </a:bodyPr>
          <a:lstStyle/>
          <a:p>
            <a:r>
              <a:rPr lang="en-IN" sz="1100" dirty="0"/>
              <a:t>Contour image</a:t>
            </a:r>
          </a:p>
        </p:txBody>
      </p:sp>
      <p:pic>
        <p:nvPicPr>
          <p:cNvPr id="1031" name="Picture 7">
            <a:extLst>
              <a:ext uri="{FF2B5EF4-FFF2-40B4-BE49-F238E27FC236}">
                <a16:creationId xmlns:a16="http://schemas.microsoft.com/office/drawing/2014/main" id="{03DA96BA-7588-4E26-B14D-414778C7EB5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92079" y="3320448"/>
            <a:ext cx="1241425"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TextBox 14">
            <a:extLst>
              <a:ext uri="{FF2B5EF4-FFF2-40B4-BE49-F238E27FC236}">
                <a16:creationId xmlns:a16="http://schemas.microsoft.com/office/drawing/2014/main" id="{BADFDA51-70CE-48DE-A35B-C4E8FA26D052}"/>
              </a:ext>
            </a:extLst>
          </p:cNvPr>
          <p:cNvSpPr txBox="1"/>
          <p:nvPr/>
        </p:nvSpPr>
        <p:spPr>
          <a:xfrm>
            <a:off x="1795669" y="3600372"/>
            <a:ext cx="1736035" cy="261610"/>
          </a:xfrm>
          <a:prstGeom prst="rect">
            <a:avLst/>
          </a:prstGeom>
          <a:noFill/>
        </p:spPr>
        <p:txBody>
          <a:bodyPr wrap="square" rtlCol="0">
            <a:spAutoFit/>
          </a:bodyPr>
          <a:lstStyle/>
          <a:p>
            <a:r>
              <a:rPr lang="en-IN" sz="1100" dirty="0"/>
              <a:t>Cropped image</a:t>
            </a:r>
          </a:p>
        </p:txBody>
      </p:sp>
      <p:sp>
        <p:nvSpPr>
          <p:cNvPr id="16" name="Google Shape;129;p5">
            <a:extLst>
              <a:ext uri="{FF2B5EF4-FFF2-40B4-BE49-F238E27FC236}">
                <a16:creationId xmlns:a16="http://schemas.microsoft.com/office/drawing/2014/main" id="{ED76242F-8FF2-45C6-90DA-A278CF59B784}"/>
              </a:ext>
            </a:extLst>
          </p:cNvPr>
          <p:cNvSpPr/>
          <p:nvPr/>
        </p:nvSpPr>
        <p:spPr>
          <a:xfrm>
            <a:off x="2395993" y="1299087"/>
            <a:ext cx="528209" cy="254134"/>
          </a:xfrm>
          <a:prstGeom prst="rightArrow">
            <a:avLst>
              <a:gd name="adj1" fmla="val 50000"/>
              <a:gd name="adj2" fmla="val 50000"/>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i="0" u="none" strike="noStrike">
              <a:ln w="0"/>
              <a:solidFill>
                <a:schemeClr val="tx1"/>
              </a:solidFill>
              <a:effectLst>
                <a:outerShdw blurRad="38100" dist="19050" dir="2700000" algn="tl" rotWithShape="0">
                  <a:schemeClr val="dk1">
                    <a:alpha val="40000"/>
                  </a:schemeClr>
                </a:outerShdw>
              </a:effectLst>
              <a:latin typeface="Arial"/>
              <a:ea typeface="Arial"/>
              <a:cs typeface="Arial"/>
              <a:sym typeface="Arial"/>
            </a:endParaRPr>
          </a:p>
        </p:txBody>
      </p:sp>
      <p:sp>
        <p:nvSpPr>
          <p:cNvPr id="17" name="Google Shape;129;p5">
            <a:extLst>
              <a:ext uri="{FF2B5EF4-FFF2-40B4-BE49-F238E27FC236}">
                <a16:creationId xmlns:a16="http://schemas.microsoft.com/office/drawing/2014/main" id="{DBF838BE-750E-4840-AA00-18F66F7D1EB9}"/>
              </a:ext>
            </a:extLst>
          </p:cNvPr>
          <p:cNvSpPr/>
          <p:nvPr/>
        </p:nvSpPr>
        <p:spPr>
          <a:xfrm>
            <a:off x="5370940" y="1299087"/>
            <a:ext cx="528209" cy="254134"/>
          </a:xfrm>
          <a:prstGeom prst="rightArrow">
            <a:avLst>
              <a:gd name="adj1" fmla="val 50000"/>
              <a:gd name="adj2" fmla="val 50000"/>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i="0" u="none" strike="noStrike">
              <a:ln w="0"/>
              <a:solidFill>
                <a:schemeClr val="tx1"/>
              </a:solidFill>
              <a:effectLst>
                <a:outerShdw blurRad="38100" dist="19050" dir="2700000" algn="tl" rotWithShape="0">
                  <a:schemeClr val="dk1">
                    <a:alpha val="40000"/>
                  </a:schemeClr>
                </a:outerShdw>
              </a:effectLst>
              <a:latin typeface="Arial"/>
              <a:ea typeface="Arial"/>
              <a:cs typeface="Arial"/>
              <a:sym typeface="Arial"/>
            </a:endParaRPr>
          </a:p>
        </p:txBody>
      </p:sp>
      <p:sp>
        <p:nvSpPr>
          <p:cNvPr id="18" name="Google Shape;129;p5">
            <a:extLst>
              <a:ext uri="{FF2B5EF4-FFF2-40B4-BE49-F238E27FC236}">
                <a16:creationId xmlns:a16="http://schemas.microsoft.com/office/drawing/2014/main" id="{FF5BA2DF-FC6C-4ACB-81F8-061F46F083AC}"/>
              </a:ext>
            </a:extLst>
          </p:cNvPr>
          <p:cNvSpPr/>
          <p:nvPr/>
        </p:nvSpPr>
        <p:spPr>
          <a:xfrm rot="10800000">
            <a:off x="3615552" y="3279521"/>
            <a:ext cx="528209" cy="254134"/>
          </a:xfrm>
          <a:prstGeom prst="rightArrow">
            <a:avLst>
              <a:gd name="adj1" fmla="val 50000"/>
              <a:gd name="adj2" fmla="val 50000"/>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i="0" u="none" strike="noStrike" dirty="0">
              <a:ln w="0"/>
              <a:solidFill>
                <a:schemeClr val="tx1"/>
              </a:solidFill>
              <a:effectLst>
                <a:outerShdw blurRad="38100" dist="19050" dir="2700000" algn="tl" rotWithShape="0">
                  <a:schemeClr val="dk1">
                    <a:alpha val="40000"/>
                  </a:schemeClr>
                </a:outerShdw>
              </a:effectLst>
              <a:latin typeface="Arial"/>
              <a:ea typeface="Arial"/>
              <a:cs typeface="Arial"/>
              <a:sym typeface="Arial"/>
            </a:endParaRPr>
          </a:p>
        </p:txBody>
      </p:sp>
      <p:sp>
        <p:nvSpPr>
          <p:cNvPr id="19" name="Google Shape;129;p5">
            <a:extLst>
              <a:ext uri="{FF2B5EF4-FFF2-40B4-BE49-F238E27FC236}">
                <a16:creationId xmlns:a16="http://schemas.microsoft.com/office/drawing/2014/main" id="{7AF5F2BB-8800-4DBB-A63A-0F67EE943465}"/>
              </a:ext>
            </a:extLst>
          </p:cNvPr>
          <p:cNvSpPr/>
          <p:nvPr/>
        </p:nvSpPr>
        <p:spPr>
          <a:xfrm rot="7894864">
            <a:off x="6171388" y="2270810"/>
            <a:ext cx="528209" cy="254134"/>
          </a:xfrm>
          <a:prstGeom prst="rightArrow">
            <a:avLst>
              <a:gd name="adj1" fmla="val 50000"/>
              <a:gd name="adj2" fmla="val 50000"/>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i="0" u="none" strike="noStrike">
              <a:ln w="0"/>
              <a:solidFill>
                <a:schemeClr val="tx1"/>
              </a:solidFill>
              <a:effectLst>
                <a:outerShdw blurRad="38100" dist="19050" dir="2700000" algn="tl" rotWithShape="0">
                  <a:schemeClr val="dk1">
                    <a:alpha val="40000"/>
                  </a:schemeClr>
                </a:outerShdw>
              </a:effectLst>
              <a:latin typeface="Arial"/>
              <a:ea typeface="Arial"/>
              <a:cs typeface="Arial"/>
              <a:sym typeface="Arial"/>
            </a:endParaRPr>
          </a:p>
        </p:txBody>
      </p:sp>
      <p:pic>
        <p:nvPicPr>
          <p:cNvPr id="6" name="Picture 5">
            <a:extLst>
              <a:ext uri="{FF2B5EF4-FFF2-40B4-BE49-F238E27FC236}">
                <a16:creationId xmlns:a16="http://schemas.microsoft.com/office/drawing/2014/main" id="{81D67BB5-07F9-44E9-A308-ED8193970A67}"/>
              </a:ext>
            </a:extLst>
          </p:cNvPr>
          <p:cNvPicPr>
            <a:picLocks noChangeAspect="1"/>
          </p:cNvPicPr>
          <p:nvPr/>
        </p:nvPicPr>
        <p:blipFill rotWithShape="1">
          <a:blip r:embed="rId7"/>
          <a:srcRect l="-281" t="48914" r="61450" b="32708"/>
          <a:stretch/>
        </p:blipFill>
        <p:spPr>
          <a:xfrm>
            <a:off x="139422" y="4049747"/>
            <a:ext cx="2928505" cy="779603"/>
          </a:xfrm>
          <a:prstGeom prst="rect">
            <a:avLst/>
          </a:prstGeom>
        </p:spPr>
      </p:pic>
      <p:sp>
        <p:nvSpPr>
          <p:cNvPr id="22" name="Google Shape;129;p5">
            <a:extLst>
              <a:ext uri="{FF2B5EF4-FFF2-40B4-BE49-F238E27FC236}">
                <a16:creationId xmlns:a16="http://schemas.microsoft.com/office/drawing/2014/main" id="{E23F9A4C-BF64-41E8-808F-3CE1A900B9F7}"/>
              </a:ext>
            </a:extLst>
          </p:cNvPr>
          <p:cNvSpPr/>
          <p:nvPr/>
        </p:nvSpPr>
        <p:spPr>
          <a:xfrm rot="5400000">
            <a:off x="726855" y="3457486"/>
            <a:ext cx="528209" cy="254134"/>
          </a:xfrm>
          <a:prstGeom prst="rightArrow">
            <a:avLst>
              <a:gd name="adj1" fmla="val 50000"/>
              <a:gd name="adj2" fmla="val 50000"/>
            </a:avLst>
          </a:prstGeom>
          <a:solidFill>
            <a:schemeClr val="accent2"/>
          </a:solidFill>
          <a:ln w="9525" cap="flat" cmpd="sng">
            <a:no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i="0" u="none" strike="noStrike">
              <a:ln w="0"/>
              <a:solidFill>
                <a:schemeClr val="tx1"/>
              </a:solidFill>
              <a:effectLst>
                <a:outerShdw blurRad="38100" dist="19050" dir="2700000" algn="tl" rotWithShape="0">
                  <a:schemeClr val="dk1">
                    <a:alpha val="40000"/>
                  </a:schemeClr>
                </a:outerShdw>
              </a:effectLst>
              <a:latin typeface="Arial"/>
              <a:ea typeface="Arial"/>
              <a:cs typeface="Arial"/>
              <a:sym typeface="Arial"/>
            </a:endParaRPr>
          </a:p>
        </p:txBody>
      </p:sp>
      <p:sp>
        <p:nvSpPr>
          <p:cNvPr id="8" name="Rectangle 7">
            <a:extLst>
              <a:ext uri="{FF2B5EF4-FFF2-40B4-BE49-F238E27FC236}">
                <a16:creationId xmlns:a16="http://schemas.microsoft.com/office/drawing/2014/main" id="{17EE5602-7A53-4153-8651-4030E201EA82}"/>
              </a:ext>
            </a:extLst>
          </p:cNvPr>
          <p:cNvSpPr/>
          <p:nvPr/>
        </p:nvSpPr>
        <p:spPr>
          <a:xfrm>
            <a:off x="931736" y="3320448"/>
            <a:ext cx="556592" cy="121601"/>
          </a:xfrm>
          <a:prstGeom prst="rect">
            <a:avLst/>
          </a:prstGeom>
          <a:solidFill>
            <a:schemeClr val="accent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TextBox 23">
            <a:extLst>
              <a:ext uri="{FF2B5EF4-FFF2-40B4-BE49-F238E27FC236}">
                <a16:creationId xmlns:a16="http://schemas.microsoft.com/office/drawing/2014/main" id="{7F453677-FD1E-4E75-B497-19D689575A9C}"/>
              </a:ext>
            </a:extLst>
          </p:cNvPr>
          <p:cNvSpPr txBox="1"/>
          <p:nvPr/>
        </p:nvSpPr>
        <p:spPr>
          <a:xfrm>
            <a:off x="3011638" y="4581509"/>
            <a:ext cx="1736035" cy="261610"/>
          </a:xfrm>
          <a:prstGeom prst="rect">
            <a:avLst/>
          </a:prstGeom>
          <a:noFill/>
        </p:spPr>
        <p:txBody>
          <a:bodyPr wrap="square" rtlCol="0">
            <a:spAutoFit/>
          </a:bodyPr>
          <a:lstStyle/>
          <a:p>
            <a:r>
              <a:rPr lang="en-IN" sz="1100" dirty="0"/>
              <a:t>Final Output</a:t>
            </a:r>
          </a:p>
        </p:txBody>
      </p:sp>
    </p:spTree>
    <p:extLst>
      <p:ext uri="{BB962C8B-B14F-4D97-AF65-F5344CB8AC3E}">
        <p14:creationId xmlns:p14="http://schemas.microsoft.com/office/powerpoint/2010/main" val="32224219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950CAD-7B20-4D99-B6DC-A5D85DE69D21}"/>
              </a:ext>
            </a:extLst>
          </p:cNvPr>
          <p:cNvSpPr>
            <a:spLocks noGrp="1"/>
          </p:cNvSpPr>
          <p:nvPr>
            <p:ph type="title"/>
          </p:nvPr>
        </p:nvSpPr>
        <p:spPr>
          <a:xfrm>
            <a:off x="179178" y="184713"/>
            <a:ext cx="8520600" cy="607800"/>
          </a:xfrm>
        </p:spPr>
        <p:txBody>
          <a:bodyPr/>
          <a:lstStyle/>
          <a:p>
            <a:r>
              <a:rPr lang="en-US" dirty="0"/>
              <a:t>My SQL and Web Application</a:t>
            </a:r>
            <a:endParaRPr lang="en-IN" dirty="0"/>
          </a:p>
        </p:txBody>
      </p:sp>
      <p:sp>
        <p:nvSpPr>
          <p:cNvPr id="3" name="Text Placeholder 2">
            <a:extLst>
              <a:ext uri="{FF2B5EF4-FFF2-40B4-BE49-F238E27FC236}">
                <a16:creationId xmlns:a16="http://schemas.microsoft.com/office/drawing/2014/main" id="{4547C0B2-1A89-4DBD-9E0B-0213AE6A5D39}"/>
              </a:ext>
            </a:extLst>
          </p:cNvPr>
          <p:cNvSpPr>
            <a:spLocks noGrp="1"/>
          </p:cNvSpPr>
          <p:nvPr>
            <p:ph type="body" idx="1"/>
          </p:nvPr>
        </p:nvSpPr>
        <p:spPr>
          <a:xfrm>
            <a:off x="179178" y="898531"/>
            <a:ext cx="8520600" cy="3789019"/>
          </a:xfrm>
        </p:spPr>
        <p:txBody>
          <a:bodyPr/>
          <a:lstStyle/>
          <a:p>
            <a:r>
              <a:rPr lang="en-US" dirty="0"/>
              <a:t>The output from Python is updated to My SQL database using Python.</a:t>
            </a:r>
          </a:p>
          <a:p>
            <a:r>
              <a:rPr lang="en-US" dirty="0"/>
              <a:t>PHP is used to retrieve data from SQL Database and view it in a Web Application.</a:t>
            </a:r>
          </a:p>
          <a:p>
            <a:r>
              <a:rPr lang="en-US" dirty="0"/>
              <a:t>This Web Application will be able to send E-Mail, Message, Notification to owner as well as near by police station in a case of emergency.</a:t>
            </a:r>
          </a:p>
          <a:p>
            <a:r>
              <a:rPr lang="en-US" dirty="0"/>
              <a:t>The owner can him/her self update the GPS location, lot number and in time &amp; out time in her App, pre book parking lots as at times people wont be using Drivers.</a:t>
            </a:r>
          </a:p>
          <a:p>
            <a:r>
              <a:rPr lang="en-IN" dirty="0"/>
              <a:t>A web application will be provided to the drivers, to update the parking lot number, in &amp; out time, GPS location and other information’s </a:t>
            </a:r>
          </a:p>
          <a:p>
            <a:pPr marL="114300" indent="0">
              <a:buNone/>
            </a:pPr>
            <a:r>
              <a:rPr lang="en-IN" dirty="0"/>
              <a:t>      to the owner. </a:t>
            </a:r>
          </a:p>
        </p:txBody>
      </p:sp>
    </p:spTree>
    <p:extLst>
      <p:ext uri="{BB962C8B-B14F-4D97-AF65-F5344CB8AC3E}">
        <p14:creationId xmlns:p14="http://schemas.microsoft.com/office/powerpoint/2010/main" val="37563792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C7F2F7-9031-42EB-B03A-2DFDE3197578}"/>
              </a:ext>
            </a:extLst>
          </p:cNvPr>
          <p:cNvSpPr>
            <a:spLocks noGrp="1"/>
          </p:cNvSpPr>
          <p:nvPr>
            <p:ph type="title"/>
          </p:nvPr>
        </p:nvSpPr>
        <p:spPr>
          <a:xfrm>
            <a:off x="152674" y="164835"/>
            <a:ext cx="8520600" cy="607800"/>
          </a:xfrm>
        </p:spPr>
        <p:txBody>
          <a:bodyPr/>
          <a:lstStyle/>
          <a:p>
            <a:r>
              <a:rPr lang="en-US" dirty="0"/>
              <a:t>Features</a:t>
            </a:r>
            <a:endParaRPr lang="en-IN" dirty="0"/>
          </a:p>
        </p:txBody>
      </p:sp>
      <p:sp>
        <p:nvSpPr>
          <p:cNvPr id="3" name="Text Placeholder 2">
            <a:extLst>
              <a:ext uri="{FF2B5EF4-FFF2-40B4-BE49-F238E27FC236}">
                <a16:creationId xmlns:a16="http://schemas.microsoft.com/office/drawing/2014/main" id="{7278D350-5281-4DFC-9AC3-8289540C1AB9}"/>
              </a:ext>
            </a:extLst>
          </p:cNvPr>
          <p:cNvSpPr>
            <a:spLocks noGrp="1"/>
          </p:cNvSpPr>
          <p:nvPr>
            <p:ph type="body" idx="1"/>
          </p:nvPr>
        </p:nvSpPr>
        <p:spPr>
          <a:xfrm>
            <a:off x="152674" y="902250"/>
            <a:ext cx="8520600" cy="3339000"/>
          </a:xfrm>
        </p:spPr>
        <p:txBody>
          <a:bodyPr/>
          <a:lstStyle/>
          <a:p>
            <a:r>
              <a:rPr lang="en-US" dirty="0"/>
              <a:t>User friendly Web Application for both user and Driver</a:t>
            </a:r>
          </a:p>
          <a:p>
            <a:r>
              <a:rPr lang="en-US" dirty="0"/>
              <a:t>GPS location </a:t>
            </a:r>
          </a:p>
          <a:p>
            <a:r>
              <a:rPr lang="en-US" dirty="0"/>
              <a:t>Database Management</a:t>
            </a:r>
          </a:p>
          <a:p>
            <a:r>
              <a:rPr lang="en-US" dirty="0"/>
              <a:t>Notification in the case of emergency</a:t>
            </a:r>
          </a:p>
          <a:p>
            <a:r>
              <a:rPr lang="en-US" dirty="0"/>
              <a:t>Bill generation</a:t>
            </a:r>
          </a:p>
          <a:p>
            <a:r>
              <a:rPr lang="en-US" dirty="0"/>
              <a:t>Police Integration</a:t>
            </a:r>
          </a:p>
          <a:p>
            <a:r>
              <a:rPr lang="en-US" dirty="0"/>
              <a:t>Pre Booking of Parking lot</a:t>
            </a:r>
          </a:p>
          <a:p>
            <a:pPr marL="114300" indent="0">
              <a:buNone/>
            </a:pPr>
            <a:endParaRPr lang="en-US" dirty="0"/>
          </a:p>
          <a:p>
            <a:endParaRPr lang="en-IN" dirty="0"/>
          </a:p>
        </p:txBody>
      </p:sp>
    </p:spTree>
    <p:extLst>
      <p:ext uri="{BB962C8B-B14F-4D97-AF65-F5344CB8AC3E}">
        <p14:creationId xmlns:p14="http://schemas.microsoft.com/office/powerpoint/2010/main" val="88267942"/>
      </p:ext>
    </p:extLst>
  </p:cSld>
  <p:clrMapOvr>
    <a:masterClrMapping/>
  </p:clrMapOvr>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200</TotalTime>
  <Words>733</Words>
  <Application>Microsoft Office PowerPoint</Application>
  <PresentationFormat>On-screen Show (16:9)</PresentationFormat>
  <Paragraphs>74</Paragraphs>
  <Slides>10</Slides>
  <Notes>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Roboto</vt:lpstr>
      <vt:lpstr>Arial</vt:lpstr>
      <vt:lpstr>Geometric</vt:lpstr>
      <vt:lpstr>Number Plate Detection and Integration with MySQL and IoT</vt:lpstr>
      <vt:lpstr>Abstract</vt:lpstr>
      <vt:lpstr>INNOVATION IDEA</vt:lpstr>
      <vt:lpstr>PowerPoint Presentation</vt:lpstr>
      <vt:lpstr>Components</vt:lpstr>
      <vt:lpstr>Process</vt:lpstr>
      <vt:lpstr>Result</vt:lpstr>
      <vt:lpstr>My SQL and Web Application</vt:lpstr>
      <vt:lpstr>Features</vt:lpstr>
      <vt:lpstr>Future Scope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Theme of Choice: Security</dc:title>
  <cp:lastModifiedBy>Senthil Pitchappan</cp:lastModifiedBy>
  <cp:revision>57</cp:revision>
  <dcterms:modified xsi:type="dcterms:W3CDTF">2020-03-18T12:21:09Z</dcterms:modified>
</cp:coreProperties>
</file>