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60" r:id="rId3"/>
    <p:sldId id="261" r:id="rId4"/>
    <p:sldId id="262" r:id="rId5"/>
    <p:sldId id="258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59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247842-4A2F-41A2-AFB0-864A56F6EC90}" type="datetimeFigureOut">
              <a:rPr lang="en-GB" smtClean="0"/>
              <a:pPr/>
              <a:t>23/08/2013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C08D61-3000-4FE5-85E3-65B82D02668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247842-4A2F-41A2-AFB0-864A56F6EC90}" type="datetimeFigureOut">
              <a:rPr lang="en-GB" smtClean="0"/>
              <a:pPr/>
              <a:t>23/08/2013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C08D61-3000-4FE5-85E3-65B82D02668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247842-4A2F-41A2-AFB0-864A56F6EC90}" type="datetimeFigureOut">
              <a:rPr lang="en-GB" smtClean="0"/>
              <a:pPr/>
              <a:t>23/08/2013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C08D61-3000-4FE5-85E3-65B82D02668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247842-4A2F-41A2-AFB0-864A56F6EC90}" type="datetimeFigureOut">
              <a:rPr lang="en-GB" smtClean="0"/>
              <a:pPr/>
              <a:t>23/08/2013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C08D61-3000-4FE5-85E3-65B82D02668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247842-4A2F-41A2-AFB0-864A56F6EC90}" type="datetimeFigureOut">
              <a:rPr lang="en-GB" smtClean="0"/>
              <a:pPr/>
              <a:t>23/08/2013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C08D61-3000-4FE5-85E3-65B82D02668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247842-4A2F-41A2-AFB0-864A56F6EC90}" type="datetimeFigureOut">
              <a:rPr lang="en-GB" smtClean="0"/>
              <a:pPr/>
              <a:t>23/08/2013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C08D61-3000-4FE5-85E3-65B82D02668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247842-4A2F-41A2-AFB0-864A56F6EC90}" type="datetimeFigureOut">
              <a:rPr lang="en-GB" smtClean="0"/>
              <a:pPr/>
              <a:t>23/08/2013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C08D61-3000-4FE5-85E3-65B82D02668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247842-4A2F-41A2-AFB0-864A56F6EC90}" type="datetimeFigureOut">
              <a:rPr lang="en-GB" smtClean="0"/>
              <a:pPr/>
              <a:t>23/08/2013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C08D61-3000-4FE5-85E3-65B82D02668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247842-4A2F-41A2-AFB0-864A56F6EC90}" type="datetimeFigureOut">
              <a:rPr lang="en-GB" smtClean="0"/>
              <a:pPr/>
              <a:t>23/08/2013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C08D61-3000-4FE5-85E3-65B82D02668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247842-4A2F-41A2-AFB0-864A56F6EC90}" type="datetimeFigureOut">
              <a:rPr lang="en-GB" smtClean="0"/>
              <a:pPr/>
              <a:t>23/08/2013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C08D61-3000-4FE5-85E3-65B82D02668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DD247842-4A2F-41A2-AFB0-864A56F6EC90}" type="datetimeFigureOut">
              <a:rPr lang="en-GB" smtClean="0"/>
              <a:pPr/>
              <a:t>23/08/2013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ACC08D61-3000-4FE5-85E3-65B82D02668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D247842-4A2F-41A2-AFB0-864A56F6EC90}" type="datetimeFigureOut">
              <a:rPr lang="en-GB" smtClean="0"/>
              <a:pPr/>
              <a:t>23/08/2013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ACC08D61-3000-4FE5-85E3-65B82D02668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hyperlink" Target="http://www.google.co.uk/url?sa=i&amp;rct=j&amp;q=ergonomics&amp;source=images&amp;cd=&amp;cad=rja&amp;docid=AmuTAFAt6VwpGM&amp;tbnid=SgE4fg2llw_p1M:&amp;ved=0CAUQjRw&amp;url=http://sustainability.wfu.edu/2013/06/25/green-team-gets-ergonomics-lesson/&amp;ei=auQUUs78HYvSrQfR_oH4DQ&amp;bvm=bv.50952593,d.dGI&amp;psig=AFQjCNGjAt5d9aD-dQSLZrW_iwmKcwdy-A&amp;ust=1377187291037012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uk/url?sa=i&amp;rct=j&amp;q=ergonomics&amp;source=images&amp;cd=&amp;cad=rja&amp;docid=MkeHCD7IAtWIUM&amp;tbnid=6g2sF2IMg2umfM:&amp;ved=&amp;url=http://www.salisburyareafoundation.org/the-function-of-ergonomics-in-the-life-of-its-psychological-impact.html&amp;ei=WuQUUqreJ47xlAWx4IAw&amp;bvm=bv.50952593,d.dGI&amp;psig=AFQjCNGjAt5d9aD-dQSLZrW_iwmKcwdy-A&amp;ust=1377187291037012" TargetMode="External"/><Relationship Id="rId2" Type="http://schemas.openxmlformats.org/officeDocument/2006/relationships/hyperlink" Target="http://www.google.co.uk/url?sa=i&amp;rct=j&amp;q=ergonomics&amp;source=images&amp;cd=&amp;cad=rja&amp;docid=5k88XZuOJaVlOM&amp;tbnid=N9CWkPdHTEEbRM:&amp;ved=0CAUQjRw&amp;url=http://www.tektol.com/ergonomic-vs-ergonomics/&amp;ei=dOYUUtmlI8TPrQe8tIDoDg&amp;bvm=bv.50952593,d.dGI&amp;psig=AFQjCNGjAt5d9aD-dQSLZrW_iwmKcwdy-A&amp;ust=1377187291037012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uk/url?sa=i&amp;rct=j&amp;q=ergonomics&amp;source=images&amp;cd=&amp;cad=rja&amp;docid=MkeHCD7IAtWIUM&amp;tbnid=6g2sF2IMg2umfM:&amp;ved=&amp;url=http://www.salisburyareafoundation.org/the-function-of-ergonomics-in-the-life-of-its-psychological-impact.html&amp;ei=WuQUUqreJ47xlAWx4IAw&amp;bvm=bv.50952593,d.dGI&amp;psig=AFQjCNGjAt5d9aD-dQSLZrW_iwmKcwdy-A&amp;ust=1377187291037012" TargetMode="External"/><Relationship Id="rId2" Type="http://schemas.openxmlformats.org/officeDocument/2006/relationships/hyperlink" Target="http://www.google.co.uk/url?sa=i&amp;rct=j&amp;q=ergonomics&amp;source=images&amp;cd=&amp;cad=rja&amp;docid=5k88XZuOJaVlOM&amp;tbnid=N9CWkPdHTEEbRM:&amp;ved=0CAUQjRw&amp;url=http://www.tektol.com/ergonomic-vs-ergonomics/&amp;ei=dOYUUtmlI8TPrQe8tIDoDg&amp;bvm=bv.50952593,d.dGI&amp;psig=AFQjCNGjAt5d9aD-dQSLZrW_iwmKcwdy-A&amp;ust=1377187291037012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uk/url?sa=i&amp;rct=j&amp;q=ergonomics&amp;source=images&amp;cd=&amp;cad=rja&amp;docid=MkeHCD7IAtWIUM&amp;tbnid=6g2sF2IMg2umfM:&amp;ved=&amp;url=http://www.salisburyareafoundation.org/the-function-of-ergonomics-in-the-life-of-its-psychological-impact.html&amp;ei=WuQUUqreJ47xlAWx4IAw&amp;bvm=bv.50952593,d.dGI&amp;psig=AFQjCNGjAt5d9aD-dQSLZrW_iwmKcwdy-A&amp;ust=1377187291037012" TargetMode="External"/><Relationship Id="rId2" Type="http://schemas.openxmlformats.org/officeDocument/2006/relationships/hyperlink" Target="http://www.google.co.uk/url?sa=i&amp;rct=j&amp;q=ergonomics&amp;source=images&amp;cd=&amp;cad=rja&amp;docid=5k88XZuOJaVlOM&amp;tbnid=N9CWkPdHTEEbRM:&amp;ved=0CAUQjRw&amp;url=http://www.tektol.com/ergonomic-vs-ergonomics/&amp;ei=dOYUUtmlI8TPrQe8tIDoDg&amp;bvm=bv.50952593,d.dGI&amp;psig=AFQjCNGjAt5d9aD-dQSLZrW_iwmKcwdy-A&amp;ust=1377187291037012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uk/url?sa=i&amp;rct=j&amp;q=ergonomics&amp;source=images&amp;cd=&amp;cad=rja&amp;docid=MkeHCD7IAtWIUM&amp;tbnid=6g2sF2IMg2umfM:&amp;ved=&amp;url=http://www.salisburyareafoundation.org/the-function-of-ergonomics-in-the-life-of-its-psychological-impact.html&amp;ei=WuQUUqreJ47xlAWx4IAw&amp;bvm=bv.50952593,d.dGI&amp;psig=AFQjCNGjAt5d9aD-dQSLZrW_iwmKcwdy-A&amp;ust=1377187291037012" TargetMode="External"/><Relationship Id="rId2" Type="http://schemas.openxmlformats.org/officeDocument/2006/relationships/hyperlink" Target="http://www.google.co.uk/url?sa=i&amp;rct=j&amp;q=ergonomics&amp;source=images&amp;cd=&amp;cad=rja&amp;docid=5k88XZuOJaVlOM&amp;tbnid=N9CWkPdHTEEbRM:&amp;ved=0CAUQjRw&amp;url=http://www.tektol.com/ergonomic-vs-ergonomics/&amp;ei=dOYUUtmlI8TPrQe8tIDoDg&amp;bvm=bv.50952593,d.dGI&amp;psig=AFQjCNGjAt5d9aD-dQSLZrW_iwmKcwdy-A&amp;ust=1377187291037012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uk/url?sa=i&amp;rct=j&amp;q=ergonomics&amp;source=images&amp;cd=&amp;cad=rja&amp;docid=MkeHCD7IAtWIUM&amp;tbnid=6g2sF2IMg2umfM:&amp;ved=&amp;url=http://www.salisburyareafoundation.org/the-function-of-ergonomics-in-the-life-of-its-psychological-impact.html&amp;ei=WuQUUqreJ47xlAWx4IAw&amp;bvm=bv.50952593,d.dGI&amp;psig=AFQjCNGjAt5d9aD-dQSLZrW_iwmKcwdy-A&amp;ust=1377187291037012" TargetMode="External"/><Relationship Id="rId2" Type="http://schemas.openxmlformats.org/officeDocument/2006/relationships/hyperlink" Target="http://www.google.co.uk/url?sa=i&amp;rct=j&amp;q=ergonomics&amp;source=images&amp;cd=&amp;cad=rja&amp;docid=5k88XZuOJaVlOM&amp;tbnid=N9CWkPdHTEEbRM:&amp;ved=0CAUQjRw&amp;url=http://www.tektol.com/ergonomic-vs-ergonomics/&amp;ei=dOYUUtmlI8TPrQe8tIDoDg&amp;bvm=bv.50952593,d.dGI&amp;psig=AFQjCNGjAt5d9aD-dQSLZrW_iwmKcwdy-A&amp;ust=1377187291037012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uk/url?sa=i&amp;rct=j&amp;q=ergonomics&amp;source=images&amp;cd=&amp;cad=rja&amp;docid=MkeHCD7IAtWIUM&amp;tbnid=6g2sF2IMg2umfM:&amp;ved=&amp;url=http://www.salisburyareafoundation.org/the-function-of-ergonomics-in-the-life-of-its-psychological-impact.html&amp;ei=WuQUUqreJ47xlAWx4IAw&amp;bvm=bv.50952593,d.dGI&amp;psig=AFQjCNGjAt5d9aD-dQSLZrW_iwmKcwdy-A&amp;ust=1377187291037012" TargetMode="External"/><Relationship Id="rId2" Type="http://schemas.openxmlformats.org/officeDocument/2006/relationships/hyperlink" Target="http://www.google.co.uk/url?sa=i&amp;rct=j&amp;q=ergonomics&amp;source=images&amp;cd=&amp;cad=rja&amp;docid=5k88XZuOJaVlOM&amp;tbnid=N9CWkPdHTEEbRM:&amp;ved=0CAUQjRw&amp;url=http://www.tektol.com/ergonomic-vs-ergonomics/&amp;ei=dOYUUtmlI8TPrQe8tIDoDg&amp;bvm=bv.50952593,d.dGI&amp;psig=AFQjCNGjAt5d9aD-dQSLZrW_iwmKcwdy-A&amp;ust=1377187291037012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uk/url?sa=i&amp;rct=j&amp;q=ergonomics&amp;source=images&amp;cd=&amp;cad=rja&amp;docid=MkeHCD7IAtWIUM&amp;tbnid=6g2sF2IMg2umfM:&amp;ved=&amp;url=http://www.salisburyareafoundation.org/the-function-of-ergonomics-in-the-life-of-its-psychological-impact.html&amp;ei=WuQUUqreJ47xlAWx4IAw&amp;bvm=bv.50952593,d.dGI&amp;psig=AFQjCNGjAt5d9aD-dQSLZrW_iwmKcwdy-A&amp;ust=1377187291037012" TargetMode="External"/><Relationship Id="rId2" Type="http://schemas.openxmlformats.org/officeDocument/2006/relationships/hyperlink" Target="http://www.google.co.uk/url?sa=i&amp;rct=j&amp;q=ergonomics&amp;source=images&amp;cd=&amp;cad=rja&amp;docid=5k88XZuOJaVlOM&amp;tbnid=N9CWkPdHTEEbRM:&amp;ved=0CAUQjRw&amp;url=http://www.tektol.com/ergonomic-vs-ergonomics/&amp;ei=dOYUUtmlI8TPrQe8tIDoDg&amp;bvm=bv.50952593,d.dGI&amp;psig=AFQjCNGjAt5d9aD-dQSLZrW_iwmKcwdy-A&amp;ust=1377187291037012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google.co.uk/url?sa=i&amp;rct=j&amp;q=ergonomics&amp;source=images&amp;cd=&amp;cad=rja&amp;docid=AmuTAFAt6VwpGM&amp;tbnid=SgE4fg2llw_p1M:&amp;ved=0CAUQjRw&amp;url=http://cincyillustrators.blogspot.com/2010_01_01_archive.html&amp;ei=cOUUUvi2NInLrQfqrICIDA&amp;bvm=bv.50952593,d.dGI&amp;psig=AFQjCNGjAt5d9aD-dQSLZrW_iwmKcwdy-A&amp;ust=1377187291037012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uk/url?sa=i&amp;rct=j&amp;q=ergonomics&amp;source=images&amp;cd=&amp;cad=rja&amp;docid=MkeHCD7IAtWIUM&amp;tbnid=6g2sF2IMg2umfM:&amp;ved=&amp;url=http://www.salisburyareafoundation.org/the-function-of-ergonomics-in-the-life-of-its-psychological-impact.html&amp;ei=WuQUUqreJ47xlAWx4IAw&amp;bvm=bv.50952593,d.dGI&amp;psig=AFQjCNGjAt5d9aD-dQSLZrW_iwmKcwdy-A&amp;ust=1377187291037012" TargetMode="External"/><Relationship Id="rId2" Type="http://schemas.openxmlformats.org/officeDocument/2006/relationships/hyperlink" Target="http://www.google.co.uk/url?sa=i&amp;rct=j&amp;q=ergonomics&amp;source=images&amp;cd=&amp;cad=rja&amp;docid=5k88XZuOJaVlOM&amp;tbnid=N9CWkPdHTEEbRM:&amp;ved=0CAUQjRw&amp;url=http://www.tektol.com/ergonomic-vs-ergonomics/&amp;ei=dOYUUtmlI8TPrQe8tIDoDg&amp;bvm=bv.50952593,d.dGI&amp;psig=AFQjCNGjAt5d9aD-dQSLZrW_iwmKcwdy-A&amp;ust=1377187291037012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uk/url?sa=i&amp;rct=j&amp;q=ergonomics&amp;source=images&amp;cd=&amp;cad=rja&amp;docid=MkeHCD7IAtWIUM&amp;tbnid=6g2sF2IMg2umfM:&amp;ved=&amp;url=http://www.salisburyareafoundation.org/the-function-of-ergonomics-in-the-life-of-its-psychological-impact.html&amp;ei=WuQUUqreJ47xlAWx4IAw&amp;bvm=bv.50952593,d.dGI&amp;psig=AFQjCNGjAt5d9aD-dQSLZrW_iwmKcwdy-A&amp;ust=1377187291037012" TargetMode="External"/><Relationship Id="rId2" Type="http://schemas.openxmlformats.org/officeDocument/2006/relationships/hyperlink" Target="http://www.google.co.uk/url?sa=i&amp;rct=j&amp;q=ergonomics&amp;source=images&amp;cd=&amp;cad=rja&amp;docid=5k88XZuOJaVlOM&amp;tbnid=N9CWkPdHTEEbRM:&amp;ved=0CAUQjRw&amp;url=http://www.tektol.com/ergonomic-vs-ergonomics/&amp;ei=dOYUUtmlI8TPrQe8tIDoDg&amp;bvm=bv.50952593,d.dGI&amp;psig=AFQjCNGjAt5d9aD-dQSLZrW_iwmKcwdy-A&amp;ust=1377187291037012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uk/url?sa=i&amp;rct=j&amp;q=ergonomics&amp;source=images&amp;cd=&amp;cad=rja&amp;docid=MkeHCD7IAtWIUM&amp;tbnid=6g2sF2IMg2umfM:&amp;ved=&amp;url=http://www.salisburyareafoundation.org/the-function-of-ergonomics-in-the-life-of-its-psychological-impact.html&amp;ei=WuQUUqreJ47xlAWx4IAw&amp;bvm=bv.50952593,d.dGI&amp;psig=AFQjCNGjAt5d9aD-dQSLZrW_iwmKcwdy-A&amp;ust=1377187291037012" TargetMode="External"/><Relationship Id="rId2" Type="http://schemas.openxmlformats.org/officeDocument/2006/relationships/hyperlink" Target="http://www.google.co.uk/url?sa=i&amp;rct=j&amp;q=ergonomics&amp;source=images&amp;cd=&amp;cad=rja&amp;docid=5k88XZuOJaVlOM&amp;tbnid=N9CWkPdHTEEbRM:&amp;ved=0CAUQjRw&amp;url=http://www.tektol.com/ergonomic-vs-ergonomics/&amp;ei=dOYUUtmlI8TPrQe8tIDoDg&amp;bvm=bv.50952593,d.dGI&amp;psig=AFQjCNGjAt5d9aD-dQSLZrW_iwmKcwdy-A&amp;ust=1377187291037012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uk/url?sa=i&amp;rct=j&amp;q=ergonomics&amp;source=images&amp;cd=&amp;cad=rja&amp;docid=MkeHCD7IAtWIUM&amp;tbnid=6g2sF2IMg2umfM:&amp;ved=&amp;url=http://www.salisburyareafoundation.org/the-function-of-ergonomics-in-the-life-of-its-psychological-impact.html&amp;ei=WuQUUqreJ47xlAWx4IAw&amp;bvm=bv.50952593,d.dGI&amp;psig=AFQjCNGjAt5d9aD-dQSLZrW_iwmKcwdy-A&amp;ust=1377187291037012" TargetMode="External"/><Relationship Id="rId2" Type="http://schemas.openxmlformats.org/officeDocument/2006/relationships/hyperlink" Target="http://www.google.co.uk/url?sa=i&amp;rct=j&amp;q=ergonomics&amp;source=images&amp;cd=&amp;cad=rja&amp;docid=5k88XZuOJaVlOM&amp;tbnid=N9CWkPdHTEEbRM:&amp;ved=0CAUQjRw&amp;url=http://www.tektol.com/ergonomic-vs-ergonomics/&amp;ei=dOYUUtmlI8TPrQe8tIDoDg&amp;bvm=bv.50952593,d.dGI&amp;psig=AFQjCNGjAt5d9aD-dQSLZrW_iwmKcwdy-A&amp;ust=1377187291037012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google.co.uk/url?sa=i&amp;rct=j&amp;q=ergonomics&amp;source=images&amp;cd=&amp;cad=rja&amp;docid=AmuTAFAt6VwpGM&amp;tbnid=SgE4fg2llw_p1M:&amp;ved=0CAUQjRw&amp;url=http://fitness.makeupandbeauty.com/fitness-tips-for-working-in-front-of-computer/&amp;ei=teUUUp7XG4KqrAfsz4HYDw&amp;bvm=bv.50952593,d.dGI&amp;psig=AFQjCNGjAt5d9aD-dQSLZrW_iwmKcwdy-A&amp;ust=1377187291037012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ww.google.co.uk/url?sa=i&amp;rct=j&amp;q=ergonomics&amp;source=images&amp;cd=&amp;cad=rja&amp;docid=AmuTAFAt6VwpGM&amp;tbnid=SgE4fg2llw_p1M:&amp;ved=0CAUQjRw&amp;url=http://www.healthsafety.com/html/ergonomics_training_classes.html&amp;ei=5-UUUvXqN8KHrgfylYGoCg&amp;bvm=bv.50952593,d.dGI&amp;psig=AFQjCNGjAt5d9aD-dQSLZrW_iwmKcwdy-A&amp;ust=1377187291037012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www.google.co.uk/url?sa=i&amp;rct=j&amp;q=ergonomics&amp;source=images&amp;cd=&amp;cad=rja&amp;docid=pXTYcQ0zx4q2vM&amp;tbnid=55gdJqjg6my5MM:&amp;ved=0CAUQjRw&amp;url=http://www.space-pod.co.uk/WorkplaceErgonomics.htm&amp;ei=IeYUUqWPEIWyrAeMv4H4Bg&amp;bvm=bv.50952593,d.dGI&amp;psig=AFQjCNGjAt5d9aD-dQSLZrW_iwmKcwdy-A&amp;ust=1377187291037012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sustainability.wfu.edu/wp-content/uploads/2013/06/use-desk_ergonomics.gif">
            <a:hlinkClick r:id="rId2"/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260648"/>
            <a:ext cx="5328592" cy="639312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SHOULDER ERGONOMIC EXCERCISES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SHOULDER ROLLS</a:t>
            </a:r>
          </a:p>
          <a:p>
            <a:pPr lvl="1"/>
            <a:r>
              <a:rPr lang="en-GB" dirty="0" smtClean="0"/>
              <a:t>Circle forward several times</a:t>
            </a:r>
          </a:p>
          <a:p>
            <a:pPr lvl="1"/>
            <a:r>
              <a:rPr lang="en-GB" dirty="0" smtClean="0"/>
              <a:t>Circle backwards</a:t>
            </a:r>
          </a:p>
          <a:p>
            <a:pPr lvl="1"/>
            <a:r>
              <a:rPr lang="en-GB" dirty="0" smtClean="0"/>
              <a:t>Repeat 3-5 times</a:t>
            </a:r>
            <a:endParaRPr lang="en-GB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865768"/>
            <a:ext cx="3816424" cy="4416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SHOULDER STRETCH EXCERCISES</a:t>
            </a:r>
            <a:endParaRPr lang="en-GB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988840"/>
            <a:ext cx="3756606" cy="3816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2060848"/>
            <a:ext cx="4248766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WRIST, HANDS &amp; ARMS EXCERCISES</a:t>
            </a:r>
            <a:endParaRPr lang="en-GB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4468" y="1988840"/>
            <a:ext cx="3901867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Interlace Fingers</a:t>
            </a:r>
          </a:p>
          <a:p>
            <a:r>
              <a:rPr lang="en-GB" dirty="0" smtClean="0"/>
              <a:t>Palm Outwards</a:t>
            </a:r>
          </a:p>
          <a:p>
            <a:r>
              <a:rPr lang="en-GB" dirty="0" smtClean="0"/>
              <a:t>Straighten arms in front</a:t>
            </a:r>
          </a:p>
          <a:p>
            <a:r>
              <a:rPr lang="en-GB" dirty="0" smtClean="0"/>
              <a:t>Hold for 10 </a:t>
            </a:r>
            <a:r>
              <a:rPr lang="en-GB" dirty="0" err="1" smtClean="0"/>
              <a:t>secs</a:t>
            </a:r>
            <a:endParaRPr lang="en-GB" dirty="0" smtClean="0"/>
          </a:p>
          <a:p>
            <a:r>
              <a:rPr lang="en-GB" dirty="0" smtClean="0"/>
              <a:t>Repeat  several times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http://www.tektol.com/wp-content/uploads/2013/02/Ergonomic-Office-Personal-Workspace.jpg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1614488"/>
            <a:ext cx="2895600" cy="33718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0" name="AutoShape 6" descr="http://www.tektol.com/wp-content/uploads/2013/02/Ergonomic-Office-Personal-Workspace.jpg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1614488"/>
            <a:ext cx="2895600" cy="33718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2" name="AutoShape 8" descr="http://www.tektol.com/wp-content/uploads/2013/02/Ergonomic-Office-Personal-Workspace.jpg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1614488"/>
            <a:ext cx="2895600" cy="33718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4" name="AutoShape 10" descr="http://www.tektol.com/wp-content/uploads/2013/02/Ergonomic-Office-Personal-Workspace.jpg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1614488"/>
            <a:ext cx="2895600" cy="33718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6" name="AutoShape 12" descr="http://t0.gstatic.com/images?q=tbn:ANd9GcRN0OBI-0NwRkkzvwc7jy63-eNefULefMCYkQgJjDHtpLdHeQ0R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155575" y="-1790700"/>
            <a:ext cx="4991100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40" name="AutoShape 16" descr="http://t0.gstatic.com/images?q=tbn:ANd9GcRN0OBI-0NwRkkzvwc7jy63-eNefULefMCYkQgJjDHtpLdHeQ0R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155575" y="-1790700"/>
            <a:ext cx="4991100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 ACTIVE AT WORK</a:t>
            </a:r>
            <a:endParaRPr lang="en-GB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1988840"/>
            <a:ext cx="2778029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</p:txBody>
      </p: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55976" y="2276872"/>
            <a:ext cx="4129959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http://www.tektol.com/wp-content/uploads/2013/02/Ergonomic-Office-Personal-Workspace.jpg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1614488"/>
            <a:ext cx="2895600" cy="33718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0" name="AutoShape 6" descr="http://www.tektol.com/wp-content/uploads/2013/02/Ergonomic-Office-Personal-Workspace.jpg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1614488"/>
            <a:ext cx="2895600" cy="33718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2" name="AutoShape 8" descr="http://www.tektol.com/wp-content/uploads/2013/02/Ergonomic-Office-Personal-Workspace.jpg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1614488"/>
            <a:ext cx="2895600" cy="33718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4" name="AutoShape 10" descr="http://www.tektol.com/wp-content/uploads/2013/02/Ergonomic-Office-Personal-Workspace.jpg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1614488"/>
            <a:ext cx="2895600" cy="33718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6" name="AutoShape 12" descr="http://t0.gstatic.com/images?q=tbn:ANd9GcRN0OBI-0NwRkkzvwc7jy63-eNefULefMCYkQgJjDHtpLdHeQ0R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155575" y="-1790700"/>
            <a:ext cx="4991100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40" name="AutoShape 16" descr="http://t0.gstatic.com/images?q=tbn:ANd9GcRN0OBI-0NwRkkzvwc7jy63-eNefULefMCYkQgJjDHtpLdHeQ0R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155575" y="-1790700"/>
            <a:ext cx="4991100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 ACTIVE AT WORK</a:t>
            </a:r>
            <a:endParaRPr lang="en-GB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 cstate="print"/>
          <a:stretch>
            <a:fillRect/>
          </a:stretch>
        </p:blipFill>
        <p:spPr bwMode="auto">
          <a:xfrm>
            <a:off x="1115616" y="1844824"/>
            <a:ext cx="2592288" cy="3605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71190" y="1988840"/>
            <a:ext cx="3888432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http://www.tektol.com/wp-content/uploads/2013/02/Ergonomic-Office-Personal-Workspace.jpg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1614488"/>
            <a:ext cx="2895600" cy="33718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0" name="AutoShape 6" descr="http://www.tektol.com/wp-content/uploads/2013/02/Ergonomic-Office-Personal-Workspace.jpg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1614488"/>
            <a:ext cx="2895600" cy="33718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2" name="AutoShape 8" descr="http://www.tektol.com/wp-content/uploads/2013/02/Ergonomic-Office-Personal-Workspace.jpg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1614488"/>
            <a:ext cx="2895600" cy="33718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4" name="AutoShape 10" descr="http://www.tektol.com/wp-content/uploads/2013/02/Ergonomic-Office-Personal-Workspace.jpg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1614488"/>
            <a:ext cx="2895600" cy="33718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6" name="AutoShape 12" descr="http://t0.gstatic.com/images?q=tbn:ANd9GcRN0OBI-0NwRkkzvwc7jy63-eNefULefMCYkQgJjDHtpLdHeQ0R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155575" y="-1790700"/>
            <a:ext cx="4991100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40" name="AutoShape 16" descr="http://t0.gstatic.com/images?q=tbn:ANd9GcRN0OBI-0NwRkkzvwc7jy63-eNefULefMCYkQgJjDHtpLdHeQ0R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155575" y="-1790700"/>
            <a:ext cx="4991100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 ACTIVE AT WORK</a:t>
            </a:r>
            <a:endParaRPr lang="en-GB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1844824"/>
            <a:ext cx="3012041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2276872"/>
            <a:ext cx="3765342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http://www.tektol.com/wp-content/uploads/2013/02/Ergonomic-Office-Personal-Workspace.jpg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1614488"/>
            <a:ext cx="2895600" cy="33718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0" name="AutoShape 6" descr="http://www.tektol.com/wp-content/uploads/2013/02/Ergonomic-Office-Personal-Workspace.jpg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1614488"/>
            <a:ext cx="2895600" cy="33718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2" name="AutoShape 8" descr="http://www.tektol.com/wp-content/uploads/2013/02/Ergonomic-Office-Personal-Workspace.jpg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1614488"/>
            <a:ext cx="2895600" cy="33718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4" name="AutoShape 10" descr="http://www.tektol.com/wp-content/uploads/2013/02/Ergonomic-Office-Personal-Workspace.jpg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1614488"/>
            <a:ext cx="2895600" cy="33718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6" name="AutoShape 12" descr="http://t0.gstatic.com/images?q=tbn:ANd9GcRN0OBI-0NwRkkzvwc7jy63-eNefULefMCYkQgJjDHtpLdHeQ0R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155575" y="-1790700"/>
            <a:ext cx="4991100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40" name="AutoShape 16" descr="http://t0.gstatic.com/images?q=tbn:ANd9GcRN0OBI-0NwRkkzvwc7jy63-eNefULefMCYkQgJjDHtpLdHeQ0R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155575" y="-1790700"/>
            <a:ext cx="4991100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 ACTIVE AT WORK</a:t>
            </a:r>
            <a:endParaRPr lang="en-GB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1772816"/>
            <a:ext cx="3116313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2204864"/>
            <a:ext cx="3921769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http://www.tektol.com/wp-content/uploads/2013/02/Ergonomic-Office-Personal-Workspace.jpg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1614488"/>
            <a:ext cx="2895600" cy="33718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0" name="AutoShape 6" descr="http://www.tektol.com/wp-content/uploads/2013/02/Ergonomic-Office-Personal-Workspace.jpg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1614488"/>
            <a:ext cx="2895600" cy="33718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2" name="AutoShape 8" descr="http://www.tektol.com/wp-content/uploads/2013/02/Ergonomic-Office-Personal-Workspace.jpg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1614488"/>
            <a:ext cx="2895600" cy="33718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4" name="AutoShape 10" descr="http://www.tektol.com/wp-content/uploads/2013/02/Ergonomic-Office-Personal-Workspace.jpg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1614488"/>
            <a:ext cx="2895600" cy="33718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6" name="AutoShape 12" descr="http://t0.gstatic.com/images?q=tbn:ANd9GcRN0OBI-0NwRkkzvwc7jy63-eNefULefMCYkQgJjDHtpLdHeQ0R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155575" y="-1790700"/>
            <a:ext cx="4991100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40" name="AutoShape 16" descr="http://t0.gstatic.com/images?q=tbn:ANd9GcRN0OBI-0NwRkkzvwc7jy63-eNefULefMCYkQgJjDHtpLdHeQ0R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155575" y="-1790700"/>
            <a:ext cx="4991100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 ACTIVE AT WORK</a:t>
            </a:r>
            <a:endParaRPr lang="en-GB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1916832"/>
            <a:ext cx="3384376" cy="3359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79552" y="1988840"/>
            <a:ext cx="3779361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http://www.tektol.com/wp-content/uploads/2013/02/Ergonomic-Office-Personal-Workspace.jpg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1614488"/>
            <a:ext cx="2895600" cy="33718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0" name="AutoShape 6" descr="http://www.tektol.com/wp-content/uploads/2013/02/Ergonomic-Office-Personal-Workspace.jpg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1614488"/>
            <a:ext cx="2895600" cy="33718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2" name="AutoShape 8" descr="http://www.tektol.com/wp-content/uploads/2013/02/Ergonomic-Office-Personal-Workspace.jpg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1614488"/>
            <a:ext cx="2895600" cy="33718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4" name="AutoShape 10" descr="http://www.tektol.com/wp-content/uploads/2013/02/Ergonomic-Office-Personal-Workspace.jpg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1614488"/>
            <a:ext cx="2895600" cy="33718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6" name="AutoShape 12" descr="http://t0.gstatic.com/images?q=tbn:ANd9GcRN0OBI-0NwRkkzvwc7jy63-eNefULefMCYkQgJjDHtpLdHeQ0R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155575" y="-1790700"/>
            <a:ext cx="4991100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40" name="AutoShape 16" descr="http://t0.gstatic.com/images?q=tbn:ANd9GcRN0OBI-0NwRkkzvwc7jy63-eNefULefMCYkQgJjDHtpLdHeQ0R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155575" y="-1790700"/>
            <a:ext cx="4991100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 ACTIVE AT WORK</a:t>
            </a:r>
            <a:endParaRPr lang="en-GB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2060848"/>
            <a:ext cx="3560796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60032" y="2276872"/>
            <a:ext cx="3907843" cy="2524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http://www.tektol.com/wp-content/uploads/2013/02/Ergonomic-Office-Personal-Workspace.jpg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1614488"/>
            <a:ext cx="2895600" cy="33718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0" name="AutoShape 6" descr="http://www.tektol.com/wp-content/uploads/2013/02/Ergonomic-Office-Personal-Workspace.jpg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1614488"/>
            <a:ext cx="2895600" cy="33718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2" name="AutoShape 8" descr="http://www.tektol.com/wp-content/uploads/2013/02/Ergonomic-Office-Personal-Workspace.jpg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1614488"/>
            <a:ext cx="2895600" cy="33718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4" name="AutoShape 10" descr="http://www.tektol.com/wp-content/uploads/2013/02/Ergonomic-Office-Personal-Workspace.jpg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1614488"/>
            <a:ext cx="2895600" cy="33718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6" name="AutoShape 12" descr="http://t0.gstatic.com/images?q=tbn:ANd9GcRN0OBI-0NwRkkzvwc7jy63-eNefULefMCYkQgJjDHtpLdHeQ0R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155575" y="-1790700"/>
            <a:ext cx="4991100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40" name="AutoShape 16" descr="http://t0.gstatic.com/images?q=tbn:ANd9GcRN0OBI-0NwRkkzvwc7jy63-eNefULefMCYkQgJjDHtpLdHeQ0R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155575" y="-1790700"/>
            <a:ext cx="4991100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 ACTIVE AT WORK</a:t>
            </a:r>
            <a:endParaRPr lang="en-GB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1700808"/>
            <a:ext cx="2962615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9992" y="2132856"/>
            <a:ext cx="4008445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t3.gstatic.com/images?q=tbn:ANd9GcRpQPgB33lMhNKAdmk3z-7NN9qh3EUdZM0SS7Tpc4U4GpGvMPzT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548680"/>
            <a:ext cx="7883159" cy="54726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http://www.tektol.com/wp-content/uploads/2013/02/Ergonomic-Office-Personal-Workspace.jpg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1614488"/>
            <a:ext cx="2895600" cy="33718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0" name="AutoShape 6" descr="http://www.tektol.com/wp-content/uploads/2013/02/Ergonomic-Office-Personal-Workspace.jpg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1614488"/>
            <a:ext cx="2895600" cy="33718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2" name="AutoShape 8" descr="http://www.tektol.com/wp-content/uploads/2013/02/Ergonomic-Office-Personal-Workspace.jpg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1614488"/>
            <a:ext cx="2895600" cy="33718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4" name="AutoShape 10" descr="http://www.tektol.com/wp-content/uploads/2013/02/Ergonomic-Office-Personal-Workspace.jpg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1614488"/>
            <a:ext cx="2895600" cy="33718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6" name="AutoShape 12" descr="http://t0.gstatic.com/images?q=tbn:ANd9GcRN0OBI-0NwRkkzvwc7jy63-eNefULefMCYkQgJjDHtpLdHeQ0R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155575" y="-1790700"/>
            <a:ext cx="4991100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40" name="AutoShape 16" descr="http://t0.gstatic.com/images?q=tbn:ANd9GcRN0OBI-0NwRkkzvwc7jy63-eNefULefMCYkQgJjDHtpLdHeQ0R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155575" y="-1790700"/>
            <a:ext cx="4991100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 ACTIVE AT WORK</a:t>
            </a:r>
            <a:endParaRPr lang="en-GB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1597205"/>
            <a:ext cx="3024336" cy="4345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88024" y="2132856"/>
            <a:ext cx="3516835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http://www.tektol.com/wp-content/uploads/2013/02/Ergonomic-Office-Personal-Workspace.jpg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1614488"/>
            <a:ext cx="2895600" cy="33718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0" name="AutoShape 6" descr="http://www.tektol.com/wp-content/uploads/2013/02/Ergonomic-Office-Personal-Workspace.jpg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1614488"/>
            <a:ext cx="2895600" cy="33718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2" name="AutoShape 8" descr="http://www.tektol.com/wp-content/uploads/2013/02/Ergonomic-Office-Personal-Workspace.jpg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1614488"/>
            <a:ext cx="2895600" cy="33718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4" name="AutoShape 10" descr="http://www.tektol.com/wp-content/uploads/2013/02/Ergonomic-Office-Personal-Workspace.jpg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1614488"/>
            <a:ext cx="2895600" cy="33718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6" name="AutoShape 12" descr="http://t0.gstatic.com/images?q=tbn:ANd9GcRN0OBI-0NwRkkzvwc7jy63-eNefULefMCYkQgJjDHtpLdHeQ0R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155575" y="-1790700"/>
            <a:ext cx="4991100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40" name="AutoShape 16" descr="http://t0.gstatic.com/images?q=tbn:ANd9GcRN0OBI-0NwRkkzvwc7jy63-eNefULefMCYkQgJjDHtpLdHeQ0R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155575" y="-1790700"/>
            <a:ext cx="4991100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 ACTIVE AT WORK</a:t>
            </a:r>
            <a:endParaRPr lang="en-GB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1628800"/>
            <a:ext cx="3024336" cy="404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88024" y="1916832"/>
            <a:ext cx="3446148" cy="333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http://www.tektol.com/wp-content/uploads/2013/02/Ergonomic-Office-Personal-Workspace.jpg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1614488"/>
            <a:ext cx="2895600" cy="33718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0" name="AutoShape 6" descr="http://www.tektol.com/wp-content/uploads/2013/02/Ergonomic-Office-Personal-Workspace.jpg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1614488"/>
            <a:ext cx="2895600" cy="33718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2" name="AutoShape 8" descr="http://www.tektol.com/wp-content/uploads/2013/02/Ergonomic-Office-Personal-Workspace.jpg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1614488"/>
            <a:ext cx="2895600" cy="33718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4" name="AutoShape 10" descr="http://www.tektol.com/wp-content/uploads/2013/02/Ergonomic-Office-Personal-Workspace.jpg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1614488"/>
            <a:ext cx="2895600" cy="33718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6" name="AutoShape 12" descr="http://t0.gstatic.com/images?q=tbn:ANd9GcRN0OBI-0NwRkkzvwc7jy63-eNefULefMCYkQgJjDHtpLdHeQ0R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155575" y="-1790700"/>
            <a:ext cx="4991100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40" name="AutoShape 16" descr="http://t0.gstatic.com/images?q=tbn:ANd9GcRN0OBI-0NwRkkzvwc7jy63-eNefULefMCYkQgJjDHtpLdHeQ0R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155575" y="-1790700"/>
            <a:ext cx="4991100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42" name="AutoShape 18" descr="http://t0.gstatic.com/images?q=tbn:ANd9GcRN0OBI-0NwRkkzvwc7jy63-eNefULefMCYkQgJjDHtpLdHeQ0R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155575" y="-1790700"/>
            <a:ext cx="4991100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 ACTIVE AT WORK</a:t>
            </a:r>
            <a:endParaRPr lang="en-GB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1772816"/>
            <a:ext cx="3422229" cy="409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6016" y="1988840"/>
            <a:ext cx="3744416" cy="347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http://www.tektol.com/wp-content/uploads/2013/02/Ergonomic-Office-Personal-Workspace.jpg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1614488"/>
            <a:ext cx="2895600" cy="33718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0" name="AutoShape 6" descr="http://www.tektol.com/wp-content/uploads/2013/02/Ergonomic-Office-Personal-Workspace.jpg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1614488"/>
            <a:ext cx="2895600" cy="33718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2" name="AutoShape 8" descr="http://www.tektol.com/wp-content/uploads/2013/02/Ergonomic-Office-Personal-Workspace.jpg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1614488"/>
            <a:ext cx="2895600" cy="33718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4" name="AutoShape 10" descr="http://www.tektol.com/wp-content/uploads/2013/02/Ergonomic-Office-Personal-Workspace.jpg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1614488"/>
            <a:ext cx="2895600" cy="33718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6" name="AutoShape 12" descr="http://t0.gstatic.com/images?q=tbn:ANd9GcRN0OBI-0NwRkkzvwc7jy63-eNefULefMCYkQgJjDHtpLdHeQ0R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155575" y="-1790700"/>
            <a:ext cx="4991100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40" name="AutoShape 16" descr="http://t0.gstatic.com/images?q=tbn:ANd9GcRN0OBI-0NwRkkzvwc7jy63-eNefULefMCYkQgJjDHtpLdHeQ0R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155575" y="-1790700"/>
            <a:ext cx="4991100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42" name="AutoShape 18" descr="http://t0.gstatic.com/images?q=tbn:ANd9GcRN0OBI-0NwRkkzvwc7jy63-eNefULefMCYkQgJjDHtpLdHeQ0R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155575" y="-1790700"/>
            <a:ext cx="4991100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 ACTIVE AT WORK</a:t>
            </a:r>
            <a:endParaRPr lang="en-GB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 cstate="print"/>
          <a:stretch>
            <a:fillRect/>
          </a:stretch>
        </p:blipFill>
        <p:spPr bwMode="auto">
          <a:xfrm>
            <a:off x="827584" y="1844824"/>
            <a:ext cx="3255970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88024" y="2420888"/>
            <a:ext cx="3542347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4" descr="http://t0.gstatic.com/images?q=tbn:ANd9GcRxCQbpnJ9REKzco_q2p6NdVrpTMsGTuIps_n5TcuwUMs3eZaT9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404664"/>
            <a:ext cx="5976664" cy="585742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://t3.gstatic.com/images?q=tbn:ANd9GcRFHLQHf_KU5DeCbxWLZnxj26_uRQy8rUG1hTlq6jcKFabGYzJH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404664"/>
            <a:ext cx="6065173" cy="59492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space-pod.co.uk/images/office_chair_ergonomics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361352"/>
            <a:ext cx="6192688" cy="60995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NECK ERGONOMIC EXCERCISES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HEAD ROLLS</a:t>
            </a:r>
          </a:p>
          <a:p>
            <a:pPr lvl="1"/>
            <a:r>
              <a:rPr lang="en-GB" dirty="0" smtClean="0"/>
              <a:t>Gently lower ear to shoulder</a:t>
            </a:r>
          </a:p>
          <a:p>
            <a:pPr lvl="1"/>
            <a:r>
              <a:rPr lang="en-GB" dirty="0" smtClean="0"/>
              <a:t>Hold for 10 </a:t>
            </a:r>
            <a:r>
              <a:rPr lang="en-GB" dirty="0" err="1" smtClean="0"/>
              <a:t>secs</a:t>
            </a:r>
            <a:endParaRPr lang="en-GB" dirty="0" smtClean="0"/>
          </a:p>
          <a:p>
            <a:pPr lvl="1"/>
            <a:r>
              <a:rPr lang="en-GB" dirty="0" smtClean="0"/>
              <a:t>Repeat on other side</a:t>
            </a:r>
          </a:p>
          <a:p>
            <a:pPr lvl="1"/>
            <a:r>
              <a:rPr lang="en-GB" dirty="0" smtClean="0"/>
              <a:t>Do it gently</a:t>
            </a:r>
          </a:p>
          <a:p>
            <a:pPr lvl="1"/>
            <a:r>
              <a:rPr lang="en-GB" dirty="0" smtClean="0"/>
              <a:t>DO NOT jerk</a:t>
            </a:r>
            <a:endParaRPr lang="en-GB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952" y="2204864"/>
            <a:ext cx="3596689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NECK ERGONOMIC EXCERCISES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HEAD TURNS</a:t>
            </a:r>
          </a:p>
          <a:p>
            <a:pPr lvl="1"/>
            <a:r>
              <a:rPr lang="en-GB" dirty="0" smtClean="0"/>
              <a:t>Turn head slowly</a:t>
            </a:r>
          </a:p>
          <a:p>
            <a:pPr lvl="1"/>
            <a:r>
              <a:rPr lang="en-GB" dirty="0" smtClean="0"/>
              <a:t>Hold for 10 seconds</a:t>
            </a:r>
          </a:p>
          <a:p>
            <a:pPr lvl="1"/>
            <a:r>
              <a:rPr lang="en-GB" dirty="0" smtClean="0"/>
              <a:t>Repeat on other side</a:t>
            </a:r>
          </a:p>
          <a:p>
            <a:pPr lvl="1"/>
            <a:r>
              <a:rPr lang="en-GB" dirty="0" smtClean="0"/>
              <a:t>Do this several times</a:t>
            </a:r>
          </a:p>
          <a:p>
            <a:pPr lvl="1"/>
            <a:endParaRPr lang="en-GB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72816"/>
            <a:ext cx="3687802" cy="4116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NECK ERGONOMIC EXCERCISES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CHIN TUCKS</a:t>
            </a:r>
          </a:p>
          <a:p>
            <a:pPr lvl="1"/>
            <a:r>
              <a:rPr lang="en-GB" dirty="0" smtClean="0"/>
              <a:t>Raise Head </a:t>
            </a:r>
          </a:p>
          <a:p>
            <a:pPr lvl="1"/>
            <a:r>
              <a:rPr lang="en-GB" dirty="0" smtClean="0"/>
              <a:t>Straighten  Neck</a:t>
            </a:r>
          </a:p>
          <a:p>
            <a:pPr lvl="1"/>
            <a:r>
              <a:rPr lang="en-GB" dirty="0" smtClean="0"/>
              <a:t>Tuck Chin </a:t>
            </a:r>
          </a:p>
          <a:p>
            <a:pPr lvl="1"/>
            <a:r>
              <a:rPr lang="en-GB" dirty="0" smtClean="0"/>
              <a:t>Double chin</a:t>
            </a:r>
          </a:p>
          <a:p>
            <a:pPr lvl="1"/>
            <a:r>
              <a:rPr lang="en-GB" dirty="0" smtClean="0"/>
              <a:t>Hold for 10 </a:t>
            </a:r>
            <a:r>
              <a:rPr lang="en-GB" dirty="0" err="1" smtClean="0"/>
              <a:t>secs</a:t>
            </a:r>
            <a:endParaRPr lang="en-GB" dirty="0" smtClean="0"/>
          </a:p>
          <a:p>
            <a:pPr lvl="1"/>
            <a:r>
              <a:rPr lang="en-GB" dirty="0" smtClean="0"/>
              <a:t>Repeat several times</a:t>
            </a:r>
            <a:endParaRPr lang="en-GB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5186" y="1988840"/>
            <a:ext cx="3730790" cy="4101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NECK ERGONOMIC EXCERCISES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CHIN TUCKS</a:t>
            </a:r>
          </a:p>
          <a:p>
            <a:pPr lvl="1"/>
            <a:r>
              <a:rPr lang="en-GB" dirty="0" smtClean="0"/>
              <a:t>Raise Head </a:t>
            </a:r>
          </a:p>
          <a:p>
            <a:pPr lvl="1"/>
            <a:r>
              <a:rPr lang="en-GB" dirty="0" smtClean="0"/>
              <a:t>Straighten  Neck</a:t>
            </a:r>
          </a:p>
          <a:p>
            <a:pPr lvl="1"/>
            <a:r>
              <a:rPr lang="en-GB" dirty="0" smtClean="0"/>
              <a:t>Tuck Chin </a:t>
            </a:r>
          </a:p>
          <a:p>
            <a:pPr lvl="1"/>
            <a:r>
              <a:rPr lang="en-GB" dirty="0" smtClean="0"/>
              <a:t>Double chin</a:t>
            </a:r>
          </a:p>
          <a:p>
            <a:pPr lvl="1"/>
            <a:r>
              <a:rPr lang="en-GB" dirty="0" smtClean="0"/>
              <a:t>Hold for 10 </a:t>
            </a:r>
            <a:r>
              <a:rPr lang="en-GB" dirty="0" err="1" smtClean="0"/>
              <a:t>secs</a:t>
            </a:r>
            <a:endParaRPr lang="en-GB" dirty="0" smtClean="0"/>
          </a:p>
          <a:p>
            <a:pPr lvl="1"/>
            <a:r>
              <a:rPr lang="en-GB" dirty="0" smtClean="0"/>
              <a:t>Repeat </a:t>
            </a:r>
            <a:r>
              <a:rPr lang="en-GB" smtClean="0"/>
              <a:t>several times</a:t>
            </a:r>
            <a:endParaRPr lang="en-GB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5186" y="1988840"/>
            <a:ext cx="3730790" cy="4101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102</TotalTime>
  <Words>166</Words>
  <Application>Microsoft Office PowerPoint</Application>
  <PresentationFormat>On-screen Show (4:3)</PresentationFormat>
  <Paragraphs>60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Metro</vt:lpstr>
      <vt:lpstr>Slide 1</vt:lpstr>
      <vt:lpstr>Slide 2</vt:lpstr>
      <vt:lpstr>Slide 3</vt:lpstr>
      <vt:lpstr>Slide 4</vt:lpstr>
      <vt:lpstr>Slide 5</vt:lpstr>
      <vt:lpstr>NECK ERGONOMIC EXCERCISES</vt:lpstr>
      <vt:lpstr>NECK ERGONOMIC EXCERCISES</vt:lpstr>
      <vt:lpstr>NECK ERGONOMIC EXCERCISES</vt:lpstr>
      <vt:lpstr>NECK ERGONOMIC EXCERCISES</vt:lpstr>
      <vt:lpstr>SHOULDER ERGONOMIC EXCERCISES</vt:lpstr>
      <vt:lpstr>SHOULDER STRETCH EXCERCISES</vt:lpstr>
      <vt:lpstr>WRIST, HANDS &amp; ARMS EXCERCISES</vt:lpstr>
      <vt:lpstr>GET ACTIVE AT WORK</vt:lpstr>
      <vt:lpstr>GET ACTIVE AT WORK</vt:lpstr>
      <vt:lpstr>GET ACTIVE AT WORK</vt:lpstr>
      <vt:lpstr>GET ACTIVE AT WORK</vt:lpstr>
      <vt:lpstr>GET ACTIVE AT WORK</vt:lpstr>
      <vt:lpstr>GET ACTIVE AT WORK</vt:lpstr>
      <vt:lpstr>GET ACTIVE AT WORK</vt:lpstr>
      <vt:lpstr>GET ACTIVE AT WORK</vt:lpstr>
      <vt:lpstr>GET ACTIVE AT WORK</vt:lpstr>
      <vt:lpstr>GET ACTIVE AT WORK</vt:lpstr>
      <vt:lpstr>GET ACTIVE AT 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Boss</dc:creator>
  <cp:lastModifiedBy>diana.m</cp:lastModifiedBy>
  <cp:revision>13</cp:revision>
  <dcterms:created xsi:type="dcterms:W3CDTF">2013-08-21T16:03:07Z</dcterms:created>
  <dcterms:modified xsi:type="dcterms:W3CDTF">2013-08-23T08:49:53Z</dcterms:modified>
</cp:coreProperties>
</file>