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4"/>
  </p:normalViewPr>
  <p:slideViewPr>
    <p:cSldViewPr snapToGrid="0" snapToObjects="1">
      <p:cViewPr varScale="1">
        <p:scale>
          <a:sx n="131" d="100"/>
          <a:sy n="131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309C-0077-984F-8F68-0605200E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79314-682C-0242-9763-453525C0C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3616-9708-7D4B-BA36-D322E965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709B-EDBB-C34B-8FFC-D8C45512D63C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705A-BCC7-F547-AA0F-52B7F6D5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96C6-4D23-CB49-94FB-9FACD755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E81E-A220-3245-AE56-C2EF15AF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447C-5490-5045-9982-49EBD0E7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72005-D27A-C645-AD03-506E722C0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503A-9B2D-544C-B344-D4163A6F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709B-EDBB-C34B-8FFC-D8C45512D63C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2D1A0-833D-CE45-8CF7-45F60CDB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929B-15F8-874A-B18C-6C9ADFDA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E81E-A220-3245-AE56-C2EF15AF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8AFAD-ED50-2F4A-BBB0-35D7D7A2D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EED07-4883-174C-95D4-9CCA38213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23ECC-D0A0-A04B-9239-3BBBBDDC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709B-EDBB-C34B-8FFC-D8C45512D63C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EE11-BD12-4D42-814E-1EAC761F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943DC-B80A-2F42-B113-9D550591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E81E-A220-3245-AE56-C2EF15AF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4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DD1C-1BB6-C44D-9162-D7A4D263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66E9-6806-254D-A09A-C2F371B7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681C1-5D84-A342-B92A-67C559CC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709B-EDBB-C34B-8FFC-D8C45512D63C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6B61-CEEF-154C-83F4-8737A81E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0418-BBEF-D34E-AF76-64BDC40A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E81E-A220-3245-AE56-C2EF15AF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8339-53D8-AC46-A73A-5080DC43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4C13-1E13-7042-9F00-6558D74AF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F320-9852-1F45-A1FC-28AE5D12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709B-EDBB-C34B-8FFC-D8C45512D63C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DD03-8EB7-9043-904C-A9EA4103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73E6-40E2-AC43-BF84-0769896E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E81E-A220-3245-AE56-C2EF15AF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2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660A-8329-7049-8D4E-53F500F8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9CF6-DDB7-274D-9A5C-04A1C7048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D90BA-3F54-6344-AAE5-18F67E61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1AADC-F112-B947-BF76-3DF5FF5C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709B-EDBB-C34B-8FFC-D8C45512D63C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3575-F9FE-314B-99F9-5DEA5579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A383E-4F0C-0648-941F-999922B2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E81E-A220-3245-AE56-C2EF15AF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D380-F8FE-2A47-B57C-46973442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F9F19-2C9A-C642-90C9-76C3E7FE9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AA377-D2AF-EF49-847B-0E3389657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FBB21-09CB-2145-A3D5-461E81266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0ABDA-4941-224B-939F-B76D5D612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7C38D-E2BE-E04C-8DA9-D53E72A2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709B-EDBB-C34B-8FFC-D8C45512D63C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F8CB5-0F3A-C94D-BA9F-C14DCAFE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DEAD5-2CC2-7B4D-9E84-5E8F7863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E81E-A220-3245-AE56-C2EF15AF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0A2-B855-9144-8FE5-F597E99A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12006-ABCA-0B4B-B19E-65B39B72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709B-EDBB-C34B-8FFC-D8C45512D63C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D31FF-8862-434F-A6AA-451EF6F6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7D338-9AE3-7C41-845D-226445EC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E81E-A220-3245-AE56-C2EF15AF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E1199-8D20-7545-BF7B-A0D5D259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709B-EDBB-C34B-8FFC-D8C45512D63C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244E3-D699-F24C-93F6-238F4768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37F7F-EA20-644A-B36B-B6230C7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E81E-A220-3245-AE56-C2EF15AF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ABE0-81E5-7644-94D1-B75A5B93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04F0-81E5-C74F-9276-98F11142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48120-A212-1D47-A781-019A7DD38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58182-34FD-814C-8756-9BD76A49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709B-EDBB-C34B-8FFC-D8C45512D63C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E1B0-B657-B749-B9C0-D1D6E984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8F3E3-2660-C744-B07B-336595BD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E81E-A220-3245-AE56-C2EF15AF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3006-F8DF-0548-A653-D985AB1C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DACA0-267B-EB4C-888D-F34F768D3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428B4-CE7D-5D4F-B585-ED88AE406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418CD-603C-7C4C-9D33-02118699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709B-EDBB-C34B-8FFC-D8C45512D63C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3F773-CD46-084D-A6BF-835E1F5C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E0D28-E625-6543-BE11-4410E3D6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E81E-A220-3245-AE56-C2EF15AF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B4D6D-7FD4-8C40-8769-50FADCD6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5AA91-CE3B-AA48-96C5-51CDA5A5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6FA4-D29D-F942-86CA-86AFBEEB0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709B-EDBB-C34B-8FFC-D8C45512D63C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7BAC7-74AF-9A44-9CF9-E3765537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A330-BA4A-C645-A2CC-4B36C245F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E81E-A220-3245-AE56-C2EF15AF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715D587-8304-DA40-A743-5A07F2D216A7}"/>
              </a:ext>
            </a:extLst>
          </p:cNvPr>
          <p:cNvSpPr txBox="1"/>
          <p:nvPr/>
        </p:nvSpPr>
        <p:spPr>
          <a:xfrm>
            <a:off x="650271" y="114768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Slack Bots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D7C383E-0F08-6C40-8FB6-29AE3717D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17804"/>
              </p:ext>
            </p:extLst>
          </p:nvPr>
        </p:nvGraphicFramePr>
        <p:xfrm>
          <a:off x="632178" y="1565973"/>
          <a:ext cx="34826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622">
                  <a:extLst>
                    <a:ext uri="{9D8B030D-6E8A-4147-A177-3AD203B41FA5}">
                      <a16:colId xmlns:a16="http://schemas.microsoft.com/office/drawing/2014/main" val="257883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5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3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Monitoring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9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 service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4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IAM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2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1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Deployment/Upgrade/Patch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7917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D1E63507-9EA8-D246-ACAB-31DCF100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012" y="492669"/>
            <a:ext cx="4904717" cy="55968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3AFB14-E443-2A4A-B603-573A4D3EE804}"/>
              </a:ext>
            </a:extLst>
          </p:cNvPr>
          <p:cNvSpPr txBox="1"/>
          <p:nvPr/>
        </p:nvSpPr>
        <p:spPr>
          <a:xfrm>
            <a:off x="3618045" y="261836"/>
            <a:ext cx="221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Bots Framework</a:t>
            </a:r>
          </a:p>
        </p:txBody>
      </p:sp>
    </p:spTree>
    <p:extLst>
      <p:ext uri="{BB962C8B-B14F-4D97-AF65-F5344CB8AC3E}">
        <p14:creationId xmlns:p14="http://schemas.microsoft.com/office/powerpoint/2010/main" val="361955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Senthilkumar Gopal</dc:creator>
  <cp:lastModifiedBy>Senthilkumar Gopal</cp:lastModifiedBy>
  <cp:revision>2</cp:revision>
  <dcterms:created xsi:type="dcterms:W3CDTF">2019-08-26T11:13:17Z</dcterms:created>
  <dcterms:modified xsi:type="dcterms:W3CDTF">2019-08-26T12:14:27Z</dcterms:modified>
</cp:coreProperties>
</file>