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92" r:id="rId16"/>
    <p:sldId id="293" r:id="rId17"/>
    <p:sldId id="294" r:id="rId18"/>
    <p:sldId id="271" r:id="rId19"/>
    <p:sldId id="272" r:id="rId20"/>
    <p:sldId id="295" r:id="rId21"/>
    <p:sldId id="296" r:id="rId22"/>
    <p:sldId id="273" r:id="rId23"/>
    <p:sldId id="276" r:id="rId24"/>
    <p:sldId id="274" r:id="rId25"/>
    <p:sldId id="275" r:id="rId26"/>
    <p:sldId id="277" r:id="rId27"/>
    <p:sldId id="278" r:id="rId28"/>
    <p:sldId id="279" r:id="rId29"/>
    <p:sldId id="280" r:id="rId30"/>
    <p:sldId id="281" r:id="rId31"/>
    <p:sldId id="283" r:id="rId32"/>
    <p:sldId id="282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1A127-FCBB-4989-91EC-FE469871C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E2FAB-6212-4644-A731-1DB5CB788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CFE2D-4F59-4B47-8E06-B36F5F584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D077-CC7A-4E43-91AD-4FEB4B4760E7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E04B3-023A-49B2-B21B-5256359B9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5AFF9-FCE9-42E7-8A52-38120813C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26A5B-E010-4401-B90E-D3DD6DEAB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30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AB14A-5718-4F7E-851F-B9A51C410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D4D7C7-3B27-41A6-B8BF-E632C1C5D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8F830-FC2A-4CB4-AE83-E7AD624D8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D077-CC7A-4E43-91AD-4FEB4B4760E7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245B3-14E7-4750-B47B-FA2E56819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1CCC5-31A5-4548-B3E9-6BB720F31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26A5B-E010-4401-B90E-D3DD6DEAB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7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41FBA7-6830-493B-A031-A5139F439F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E45C6F-BC85-40F3-9C19-C0AFFFB16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ACDF0-89E3-4946-82A6-9C6DA50AA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D077-CC7A-4E43-91AD-4FEB4B4760E7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166F6-3AA4-444F-9CF0-6572103A0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AC1D2-3CF4-4BFA-8ACD-BDBE6F711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26A5B-E010-4401-B90E-D3DD6DEAB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67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16396-A57F-4EA9-915F-9F9C478BF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6553F-3284-469B-ADF0-0F0905925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05F88-369C-47BE-ACCC-67239D57B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D077-CC7A-4E43-91AD-4FEB4B4760E7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6744D-DBA3-403F-AEA4-22DA04A18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0955D-A370-494B-A7D9-D9ECC08A1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26A5B-E010-4401-B90E-D3DD6DEAB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3449-8065-4DF1-8F61-31003B92C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BF1D3-145C-479B-8E02-0C6A97153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245EE-CB8A-4376-BF52-128861F61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D077-CC7A-4E43-91AD-4FEB4B4760E7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B648F-0C7A-4049-BF82-C8CC010D6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64E5A-D2A0-4DEC-9D44-4B50CD006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26A5B-E010-4401-B90E-D3DD6DEAB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22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6DA0-2D36-4681-8C6B-92219FA63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0A29F-8C27-4FB9-B8E4-18DCE82124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1B96E-0182-4876-9440-57B40E9FE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9300B-EEDF-40EC-B6C5-7EEBF5756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D077-CC7A-4E43-91AD-4FEB4B4760E7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1981C-0A11-44DE-BD94-BDAED07EB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060A7-2A64-41D8-B14A-77BF66189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26A5B-E010-4401-B90E-D3DD6DEAB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0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0C3D9-4C70-415F-97FE-AD9B35863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629DF-3D95-4A34-A520-29C19A970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E432B-914E-441D-895A-E725AED3E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CE9522-C8F8-4EEF-BD30-755C77A153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83DDB9-2F09-4855-99B7-04088E5C1F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CE4346-C000-4DEA-B7C5-D2743B5D1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D077-CC7A-4E43-91AD-4FEB4B4760E7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1032B3-8046-4902-B930-AF0E40487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C9875B-7153-451A-88F4-0CE673B0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26A5B-E010-4401-B90E-D3DD6DEAB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82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1C2F9-E78B-4186-AF3B-A490F3BA0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F72A26-EB42-4DFF-813A-E30DC1A2F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D077-CC7A-4E43-91AD-4FEB4B4760E7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389E6-D749-4403-A94C-F1BBEAE65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C0EECC-4C13-47A9-9BF6-72F8FF2D3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26A5B-E010-4401-B90E-D3DD6DEAB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37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20BBA6-E0E7-4810-BB6C-D28BABBB3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D077-CC7A-4E43-91AD-4FEB4B4760E7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5F8EF7-408A-451B-89CA-5129DBBC3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5C9076-1941-4EC6-8D78-77039B628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26A5B-E010-4401-B90E-D3DD6DEAB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1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1A0E6-CF31-48EF-8489-8EE7012A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6EEE9-9155-44FB-AD53-B33E81179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95572-1E3D-4C45-AA7B-0E4C03D35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50629-CEBD-49A6-AF26-D067358C5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D077-CC7A-4E43-91AD-4FEB4B4760E7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E1BC6-EE7D-40CD-AEC5-02BBC6416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41559-1085-4154-9DF6-C5888C315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26A5B-E010-4401-B90E-D3DD6DEAB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15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D9567-20A9-4DEB-BD48-EC21026BF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6A7B16-6BF8-4ED8-82BE-74BCDA59A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2B269C-F493-4CC8-B86A-1E18BB739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E9595-BE58-4BDE-A39C-D2EF13761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D077-CC7A-4E43-91AD-4FEB4B4760E7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91855-F28A-4CD6-A766-5D2027B41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9186B-1F47-436F-A007-4FBD91FCC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26A5B-E010-4401-B90E-D3DD6DEAB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9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B8861D-598A-4396-AD05-BC3710C69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65347-AD5C-425A-AD82-EB06645D8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B9A34-6C2E-4B1F-9947-FD068B202F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8D077-CC7A-4E43-91AD-4FEB4B4760E7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855E8-9EA3-405E-A8F9-71C9C89DF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A6CB-F825-453E-9D04-0B58F4BC28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26A5B-E010-4401-B90E-D3DD6DEAB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84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7779E-E685-41E6-8E7F-32E49032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ADE7C5-E6D4-428A-9217-665CC11A06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5914" y="1690688"/>
            <a:ext cx="7920111" cy="3939381"/>
          </a:xfrm>
        </p:spPr>
      </p:pic>
    </p:spTree>
    <p:extLst>
      <p:ext uri="{BB962C8B-B14F-4D97-AF65-F5344CB8AC3E}">
        <p14:creationId xmlns:p14="http://schemas.microsoft.com/office/powerpoint/2010/main" val="808977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65B06-88E3-4C2A-BC60-C819542B7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72CECD-9185-42BF-A8A3-8F712E6097B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492" y="2110154"/>
            <a:ext cx="8102991" cy="37138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8821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F9AE8-440D-4F47-996C-63E074FBA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AE088F-A55C-4DB0-84B7-A3BF81FAACA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425" y="1969476"/>
            <a:ext cx="8271803" cy="39811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3983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75EB3-BDF4-4D33-9F93-95E4ED95D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C5B4B2-5EF0-49EB-B3B7-0EE9BBD16C6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207" y="2180492"/>
            <a:ext cx="9228406" cy="35591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4000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B63BF-1EFD-422B-972F-063E96F07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169967-813B-4F13-9C84-A8C5927F6E2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852" y="2587008"/>
            <a:ext cx="8150699" cy="33776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5824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5FA35-3B8F-4530-8CB4-933B04259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831D14-5C02-4CF5-9078-AF172A302CC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492" y="2572344"/>
            <a:ext cx="8117059" cy="28578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6352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687FA-4C50-45A7-AB3A-C7F28ED3B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C54F0-1666-4030-B586-0E7CF3C56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ACD9F0-32C3-464C-BCB7-E4BDEC319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762" y="1609952"/>
            <a:ext cx="6590476" cy="3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865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D53AA-FF62-478E-9DF9-5FE211DD7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20573-1945-4A17-9627-751AC00C5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3E24FB-59FA-4368-926E-AAE644045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714" y="1738524"/>
            <a:ext cx="6828571" cy="3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455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EF81B-8439-4291-97BF-4F4CE7A33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A0105-E335-4FDA-B6D7-53FD97344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128F99-EBE4-44B3-8563-90FA6139C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762" y="1671857"/>
            <a:ext cx="6790476" cy="3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651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298B5-4A0A-4B4C-8BFF-D5264C9D8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B4F53-73A7-4923-99DD-353E8B2DF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CBB8E7-EE2A-447C-B707-7825E517C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238" y="1552809"/>
            <a:ext cx="6609524" cy="3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49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0CC6B-7859-452E-892B-A8FC36064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Scaling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0B1D4-5936-48D6-A340-E28588D94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325BEB-5DB1-422E-9FB2-20702CF15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095" y="2509952"/>
            <a:ext cx="6283628" cy="294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945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2077E-83C6-42BD-9CAA-2BCA10A5E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056E63F-3D4D-41EE-936E-B0045A70D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53E351-8EAB-4B89-AD4E-99B58312C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237" y="1195754"/>
            <a:ext cx="7568418" cy="400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139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DF601-82DC-4C3D-A0BF-C4D091758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FB98A-DBE8-4AED-A767-4D5C61A87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F4BC6B-FD8A-4EE3-A90D-CBF216C87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095" y="1652809"/>
            <a:ext cx="6123809" cy="3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42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1E91-2F67-4DB0-9300-B2BF917C8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27559-0DDF-4110-AF5F-490209163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2EEF5A-96CE-4A67-845D-5876CCCCF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476" y="1824238"/>
            <a:ext cx="6219048" cy="3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259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561F7-B906-4D01-A82F-B59825174E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40CEEA-825E-4E6F-8C67-3866E10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E599C9-6CC4-4B37-A940-7B4521F31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762" y="1609952"/>
            <a:ext cx="6590476" cy="3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164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BC3F2-2FE8-4CE1-8E57-5B4D17EA0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A0AE8A-CF5D-4C62-A092-E2C7F9DE3A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6476" y="2344151"/>
            <a:ext cx="5619048" cy="3314286"/>
          </a:xfrm>
        </p:spPr>
      </p:pic>
    </p:spTree>
    <p:extLst>
      <p:ext uri="{BB962C8B-B14F-4D97-AF65-F5344CB8AC3E}">
        <p14:creationId xmlns:p14="http://schemas.microsoft.com/office/powerpoint/2010/main" val="4232278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E96D1-AD40-49A9-972E-4F87281AB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10B07-B16A-4290-A9F2-8C8BE9003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F2D06D-A637-4B7A-A57A-AFF058BDA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762" y="1657571"/>
            <a:ext cx="6190476" cy="3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864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F33CC4-370A-4F78-AD3F-CBB5E4FB5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428" y="1852809"/>
            <a:ext cx="6457143" cy="3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816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3E6E57-8D31-4F39-B947-EFD808C3A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524" y="2019476"/>
            <a:ext cx="6180952" cy="2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993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8CA5FF-98ED-4713-978E-F9A956CD0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000" y="1919476"/>
            <a:ext cx="6600000" cy="3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5575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774658-2F8A-493E-AEF8-43E41646C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571" y="1614714"/>
            <a:ext cx="6142857" cy="3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4844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D5563F-A9C2-463E-B615-47C808A01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095" y="1881381"/>
            <a:ext cx="6123809" cy="3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897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4627-BFF1-4C1C-92B7-95D4551DB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B9CCAF-1B41-46B8-B0E9-6B77EFBBA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5649" y="1690688"/>
            <a:ext cx="6790885" cy="4177506"/>
          </a:xfrm>
        </p:spPr>
      </p:pic>
    </p:spTree>
    <p:extLst>
      <p:ext uri="{BB962C8B-B14F-4D97-AF65-F5344CB8AC3E}">
        <p14:creationId xmlns:p14="http://schemas.microsoft.com/office/powerpoint/2010/main" val="26740197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3F5860-0CE6-4319-A452-E76DC80CD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905" y="1814714"/>
            <a:ext cx="5876190" cy="3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4242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2C06B8-5D73-42B0-9B2E-FF9949F97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912" y="1914525"/>
            <a:ext cx="52101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3510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806104-AF1B-46B1-8028-72F71255C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75" y="1881187"/>
            <a:ext cx="59626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5594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C6BF57-8547-42AA-8E63-C743105BD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25" y="1485900"/>
            <a:ext cx="645795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8977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200DFB-7D68-45B1-9409-0CDCB9781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637" y="1566862"/>
            <a:ext cx="427672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2526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BECF77-352F-41C1-9C7F-B04C63559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502" y="1209219"/>
            <a:ext cx="5228571" cy="20761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CE393C-413F-4844-AD93-A81C33EC9053}"/>
              </a:ext>
            </a:extLst>
          </p:cNvPr>
          <p:cNvSpPr txBox="1"/>
          <p:nvPr/>
        </p:nvSpPr>
        <p:spPr>
          <a:xfrm>
            <a:off x="1434905" y="323557"/>
            <a:ext cx="4107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AUTOMATIC BIN PACKING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35FF07-0F16-4141-BCA1-D710140FE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2723" y="1429000"/>
            <a:ext cx="2419048" cy="200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6111AE-9476-41DC-850B-B155203FE5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502" y="3591033"/>
            <a:ext cx="3561905" cy="2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281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B50620-DE96-4B36-A30E-84AF00BD2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337" y="999257"/>
            <a:ext cx="5780952" cy="25523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6C655A-AD15-4C46-B2BE-8DE5FEBBE380}"/>
              </a:ext>
            </a:extLst>
          </p:cNvPr>
          <p:cNvSpPr txBox="1"/>
          <p:nvPr/>
        </p:nvSpPr>
        <p:spPr>
          <a:xfrm>
            <a:off x="759655" y="281354"/>
            <a:ext cx="595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Discovery and Load Balancing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DADC5A-C617-49EE-81AF-3ADF335BB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750" y="105191"/>
            <a:ext cx="4342857" cy="33238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A23AFE-72E3-496D-8348-B58EC0E831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7432" y="4366452"/>
            <a:ext cx="2904762" cy="18952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EE551A-B129-47B1-A119-C481995AE79C}"/>
              </a:ext>
            </a:extLst>
          </p:cNvPr>
          <p:cNvSpPr txBox="1"/>
          <p:nvPr/>
        </p:nvSpPr>
        <p:spPr>
          <a:xfrm>
            <a:off x="6096000" y="4726745"/>
            <a:ext cx="434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Storage Orchestration</a:t>
            </a:r>
          </a:p>
        </p:txBody>
      </p:sp>
    </p:spTree>
    <p:extLst>
      <p:ext uri="{BB962C8B-B14F-4D97-AF65-F5344CB8AC3E}">
        <p14:creationId xmlns:p14="http://schemas.microsoft.com/office/powerpoint/2010/main" val="18854778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B49AF7-BF0E-4386-A4B2-F28865A40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910" y="3032602"/>
            <a:ext cx="6047619" cy="21714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CB88A1-F512-484A-82F6-407EE0CFA056}"/>
              </a:ext>
            </a:extLst>
          </p:cNvPr>
          <p:cNvSpPr txBox="1"/>
          <p:nvPr/>
        </p:nvSpPr>
        <p:spPr>
          <a:xfrm>
            <a:off x="872197" y="562708"/>
            <a:ext cx="286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Self Healing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5B273C-3C37-49CA-9311-E1A7CE1F0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288" y="1125178"/>
            <a:ext cx="4066667" cy="1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9528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4B04E3-2FB4-46A4-A40C-C0F60321A2A3}"/>
              </a:ext>
            </a:extLst>
          </p:cNvPr>
          <p:cNvSpPr txBox="1"/>
          <p:nvPr/>
        </p:nvSpPr>
        <p:spPr>
          <a:xfrm>
            <a:off x="506437" y="407963"/>
            <a:ext cx="497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Secret and Configuration Management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0D6FEE-2B6E-4A7F-8969-2757767DA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00" y="2269493"/>
            <a:ext cx="3400000" cy="20095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526AC1-D9AE-496D-83DE-363587B60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821" y="2109952"/>
            <a:ext cx="5152381" cy="26380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B03070-25B4-4BC6-8D71-976F33FE0CFF}"/>
              </a:ext>
            </a:extLst>
          </p:cNvPr>
          <p:cNvSpPr txBox="1"/>
          <p:nvPr/>
        </p:nvSpPr>
        <p:spPr>
          <a:xfrm>
            <a:off x="6738425" y="592629"/>
            <a:ext cx="3812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Horizontal Scaling</a:t>
            </a:r>
          </a:p>
        </p:txBody>
      </p:sp>
    </p:spTree>
    <p:extLst>
      <p:ext uri="{BB962C8B-B14F-4D97-AF65-F5344CB8AC3E}">
        <p14:creationId xmlns:p14="http://schemas.microsoft.com/office/powerpoint/2010/main" val="8787870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FB2914-D324-4875-8BE5-D1881D23D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91" y="1235977"/>
            <a:ext cx="5106574" cy="34857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5CEFA7-A9A3-4C51-B3FE-664177890D32}"/>
              </a:ext>
            </a:extLst>
          </p:cNvPr>
          <p:cNvSpPr txBox="1"/>
          <p:nvPr/>
        </p:nvSpPr>
        <p:spPr>
          <a:xfrm>
            <a:off x="309489" y="267286"/>
            <a:ext cx="5106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Kubernetes 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EE3F9C-3CED-47F6-B5D3-DD842234C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437" y="1502643"/>
            <a:ext cx="4762189" cy="3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13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28B73-5BDC-4B20-A11F-0ADEAE852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4F96F5-8CE3-439D-A5F8-F99DB9DDDA7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784" y="1948069"/>
            <a:ext cx="8271803" cy="39603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54613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7D2737-28A3-455D-9A1B-5CA9E89016D0}"/>
              </a:ext>
            </a:extLst>
          </p:cNvPr>
          <p:cNvSpPr txBox="1"/>
          <p:nvPr/>
        </p:nvSpPr>
        <p:spPr>
          <a:xfrm>
            <a:off x="742122" y="251791"/>
            <a:ext cx="4081669" cy="371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Master Node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21B88A-DB80-45AB-A503-B033DAD91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22" y="794925"/>
            <a:ext cx="5923721" cy="27923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37ADD1-E30F-476C-AC01-65D7AB9A0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919" y="2109209"/>
            <a:ext cx="3371429" cy="40380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563D7E-15C3-423F-B6BC-60DF05371080}"/>
              </a:ext>
            </a:extLst>
          </p:cNvPr>
          <p:cNvSpPr txBox="1"/>
          <p:nvPr/>
        </p:nvSpPr>
        <p:spPr>
          <a:xfrm>
            <a:off x="7779026" y="993913"/>
            <a:ext cx="353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Worker Node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1DD18D-089E-4A4A-9BED-9790FC4F19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122" y="3948637"/>
            <a:ext cx="6401616" cy="251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7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324E9-3B73-420A-ABFF-AFD816E4E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AD8DE3-4452-4419-AF3C-4679124F8C9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102" y="2194560"/>
            <a:ext cx="7920110" cy="36998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2299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E0D67-7AE9-40B0-AC8C-60A537FD8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DA260B-8AAF-4578-B57E-CFE13E548DC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479" y="1997613"/>
            <a:ext cx="8316575" cy="39248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2776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5215C-EC41-423B-A7E5-257CA47E8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7E92B2-A2EE-41D4-BAA5-562C5821E76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160" y="2208628"/>
            <a:ext cx="8890782" cy="36294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247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4096-A78D-45A5-917C-FE67C43A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9994159600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65475B-15DB-4621-A448-8F1CF17729F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236" y="2180492"/>
            <a:ext cx="7638757" cy="3474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2857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363E9-4242-431D-8BB6-8CC512A87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65B470-A803-40BB-A460-A9871B320D8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79" y="2335237"/>
            <a:ext cx="8173329" cy="36153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1097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</TotalTime>
  <Words>27</Words>
  <Application>Microsoft Office PowerPoint</Application>
  <PresentationFormat>Widescreen</PresentationFormat>
  <Paragraphs>11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9994159600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Horizontal Scaling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Senthil Kumar T</dc:creator>
  <cp:lastModifiedBy>Senthil Kumar T</cp:lastModifiedBy>
  <cp:revision>20</cp:revision>
  <dcterms:created xsi:type="dcterms:W3CDTF">2021-04-04T05:28:50Z</dcterms:created>
  <dcterms:modified xsi:type="dcterms:W3CDTF">2021-08-28T12:18:47Z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d8943674-45cb-4394-872f-b0cb6f03c1bc</vt:lpwstr>
  </property>
  <property fmtid="{D5CDD505-2E9C-101B-9397-08002B2CF9AE}" pid="3" name="HCLClassification">
    <vt:lpwstr>HCL_Cla5s_1nt3rnal</vt:lpwstr>
  </property>
  <property fmtid="{D5CDD505-2E9C-101B-9397-08002B2CF9AE}" pid="4" name="HCLClassD6">
    <vt:lpwstr>False</vt:lpwstr>
  </property>
</Properties>
</file>