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A127-FCBB-4989-91EC-FE469871C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E2FAB-6212-4644-A731-1DB5CB788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CFE2D-4F59-4B47-8E06-B36F5F58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077-CC7A-4E43-91AD-4FEB4B4760E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E04B3-023A-49B2-B21B-5256359B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5AFF9-FCE9-42E7-8A52-38120813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26A5B-E010-4401-B90E-D3DD6DEA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3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B14A-5718-4F7E-851F-B9A51C41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4D7C7-3B27-41A6-B8BF-E632C1C5D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F830-FC2A-4CB4-AE83-E7AD624D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077-CC7A-4E43-91AD-4FEB4B4760E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245B3-14E7-4750-B47B-FA2E5681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1CCC5-31A5-4548-B3E9-6BB720F3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26A5B-E010-4401-B90E-D3DD6DEA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7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1FBA7-6830-493B-A031-A5139F439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45C6F-BC85-40F3-9C19-C0AFFFB16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CDF0-89E3-4946-82A6-9C6DA50A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077-CC7A-4E43-91AD-4FEB4B4760E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66F6-3AA4-444F-9CF0-6572103A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AC1D2-3CF4-4BFA-8ACD-BDBE6F71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26A5B-E010-4401-B90E-D3DD6DEA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6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6396-A57F-4EA9-915F-9F9C478B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6553F-3284-469B-ADF0-0F090592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05F88-369C-47BE-ACCC-67239D57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077-CC7A-4E43-91AD-4FEB4B4760E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744D-DBA3-403F-AEA4-22DA04A1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0955D-A370-494B-A7D9-D9ECC08A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26A5B-E010-4401-B90E-D3DD6DEA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3449-8065-4DF1-8F61-31003B92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BF1D3-145C-479B-8E02-0C6A97153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245EE-CB8A-4376-BF52-128861F6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077-CC7A-4E43-91AD-4FEB4B4760E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648F-0C7A-4049-BF82-C8CC010D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64E5A-D2A0-4DEC-9D44-4B50CD00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26A5B-E010-4401-B90E-D3DD6DEA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2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DA0-2D36-4681-8C6B-92219FA6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A29F-8C27-4FB9-B8E4-18DCE8212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1B96E-0182-4876-9440-57B40E9F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9300B-EEDF-40EC-B6C5-7EEBF575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077-CC7A-4E43-91AD-4FEB4B4760E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1981C-0A11-44DE-BD94-BDAED07E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060A7-2A64-41D8-B14A-77BF6618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26A5B-E010-4401-B90E-D3DD6DEA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C3D9-4C70-415F-97FE-AD9B3586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629DF-3D95-4A34-A520-29C19A97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E432B-914E-441D-895A-E725AED3E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E9522-C8F8-4EEF-BD30-755C77A15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3DDB9-2F09-4855-99B7-04088E5C1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E4346-C000-4DEA-B7C5-D2743B5D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077-CC7A-4E43-91AD-4FEB4B4760E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032B3-8046-4902-B930-AF0E4048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9875B-7153-451A-88F4-0CE673B0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26A5B-E010-4401-B90E-D3DD6DEA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8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C2F9-E78B-4186-AF3B-A490F3BA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72A26-EB42-4DFF-813A-E30DC1A2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077-CC7A-4E43-91AD-4FEB4B4760E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389E6-D749-4403-A94C-F1BBEAE6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0EECC-4C13-47A9-9BF6-72F8FF2D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26A5B-E010-4401-B90E-D3DD6DEA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3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0BBA6-E0E7-4810-BB6C-D28BABBB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077-CC7A-4E43-91AD-4FEB4B4760E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F8EF7-408A-451B-89CA-5129DBBC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C9076-1941-4EC6-8D78-77039B62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26A5B-E010-4401-B90E-D3DD6DEA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A0E6-CF31-48EF-8489-8EE7012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EEE9-9155-44FB-AD53-B33E8117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95572-1E3D-4C45-AA7B-0E4C03D35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50629-CEBD-49A6-AF26-D067358C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077-CC7A-4E43-91AD-4FEB4B4760E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E1BC6-EE7D-40CD-AEC5-02BBC641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41559-1085-4154-9DF6-C5888C31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26A5B-E010-4401-B90E-D3DD6DEA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1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9567-20A9-4DEB-BD48-EC21026B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A7B16-6BF8-4ED8-82BE-74BCDA59A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B269C-F493-4CC8-B86A-1E18BB739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E9595-BE58-4BDE-A39C-D2EF1376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077-CC7A-4E43-91AD-4FEB4B4760E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91855-F28A-4CD6-A766-5D2027B4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9186B-1F47-436F-A007-4FBD91FC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26A5B-E010-4401-B90E-D3DD6DEA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8861D-598A-4396-AD05-BC3710C6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65347-AD5C-425A-AD82-EB06645D8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B9A34-6C2E-4B1F-9947-FD068B202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8D077-CC7A-4E43-91AD-4FEB4B4760E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855E8-9EA3-405E-A8F9-71C9C89DF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A6CB-F825-453E-9D04-0B58F4BC2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26A5B-E010-4401-B90E-D3DD6DEA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8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779E-E685-41E6-8E7F-32E49032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DE7C5-E6D4-428A-9217-665CC11A0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914" y="1690688"/>
            <a:ext cx="7920111" cy="3939381"/>
          </a:xfrm>
        </p:spPr>
      </p:pic>
    </p:spTree>
    <p:extLst>
      <p:ext uri="{BB962C8B-B14F-4D97-AF65-F5344CB8AC3E}">
        <p14:creationId xmlns:p14="http://schemas.microsoft.com/office/powerpoint/2010/main" val="80897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077E-83C6-42BD-9CAA-2BCA10A5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56E63F-3D4D-41EE-936E-B0045A70D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53E351-8EAB-4B89-AD4E-99B58312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37" y="1195754"/>
            <a:ext cx="7568418" cy="40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3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4627-BFF1-4C1C-92B7-95D4551D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9CCAF-1B41-46B8-B0E9-6B77EFBBA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649" y="1690688"/>
            <a:ext cx="6790885" cy="4177506"/>
          </a:xfrm>
        </p:spPr>
      </p:pic>
    </p:spTree>
    <p:extLst>
      <p:ext uri="{BB962C8B-B14F-4D97-AF65-F5344CB8AC3E}">
        <p14:creationId xmlns:p14="http://schemas.microsoft.com/office/powerpoint/2010/main" val="267401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 Kumar T</dc:creator>
  <cp:lastModifiedBy>Senthil Kumar T</cp:lastModifiedBy>
  <cp:revision>3</cp:revision>
  <dcterms:created xsi:type="dcterms:W3CDTF">2021-04-04T05:28:50Z</dcterms:created>
  <dcterms:modified xsi:type="dcterms:W3CDTF">2021-04-04T07:10:20Z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d8943674-45cb-4394-872f-b0cb6f03c1bc</vt:lpwstr>
  </property>
  <property fmtid="{D5CDD505-2E9C-101B-9397-08002B2CF9AE}" pid="3" name="HCLClassification">
    <vt:lpwstr>HCL_Cla5s_1nt3rnal</vt:lpwstr>
  </property>
</Properties>
</file>