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Lst>
  <p:sldIdLst>
    <p:sldId id="256" r:id="rId2"/>
    <p:sldId id="257" r:id="rId3"/>
    <p:sldId id="258"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CA3BA2-8B64-401C-89BD-F69BB34D5859}" v="159" dt="2022-10-19T17:25:09.2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nthilarasu Balu" userId="ce578981-0ebe-4c6a-b0da-d68bd68efe6e" providerId="ADAL" clId="{ACCA3BA2-8B64-401C-89BD-F69BB34D5859}"/>
    <pc:docChg chg="undo custSel addSld delSld modSld">
      <pc:chgData name="Senthilarasu Balu" userId="ce578981-0ebe-4c6a-b0da-d68bd68efe6e" providerId="ADAL" clId="{ACCA3BA2-8B64-401C-89BD-F69BB34D5859}" dt="2022-10-19T17:25:09.221" v="702" actId="14100"/>
      <pc:docMkLst>
        <pc:docMk/>
      </pc:docMkLst>
      <pc:sldChg chg="modSp mod">
        <pc:chgData name="Senthilarasu Balu" userId="ce578981-0ebe-4c6a-b0da-d68bd68efe6e" providerId="ADAL" clId="{ACCA3BA2-8B64-401C-89BD-F69BB34D5859}" dt="2022-10-19T17:24:25.379" v="699" actId="27636"/>
        <pc:sldMkLst>
          <pc:docMk/>
          <pc:sldMk cId="940518718" sldId="256"/>
        </pc:sldMkLst>
        <pc:spChg chg="mod">
          <ac:chgData name="Senthilarasu Balu" userId="ce578981-0ebe-4c6a-b0da-d68bd68efe6e" providerId="ADAL" clId="{ACCA3BA2-8B64-401C-89BD-F69BB34D5859}" dt="2022-10-19T17:23:51.955" v="695" actId="27636"/>
          <ac:spMkLst>
            <pc:docMk/>
            <pc:sldMk cId="940518718" sldId="256"/>
            <ac:spMk id="2" creationId="{EE0451CB-6887-03AE-3CC6-D6E2649877FB}"/>
          </ac:spMkLst>
        </pc:spChg>
        <pc:spChg chg="mod">
          <ac:chgData name="Senthilarasu Balu" userId="ce578981-0ebe-4c6a-b0da-d68bd68efe6e" providerId="ADAL" clId="{ACCA3BA2-8B64-401C-89BD-F69BB34D5859}" dt="2022-10-19T17:24:25.379" v="699" actId="27636"/>
          <ac:spMkLst>
            <pc:docMk/>
            <pc:sldMk cId="940518718" sldId="256"/>
            <ac:spMk id="3" creationId="{C3B65E86-EDC7-960C-B15C-4C5314AEDC67}"/>
          </ac:spMkLst>
        </pc:spChg>
      </pc:sldChg>
      <pc:sldChg chg="modSp mod">
        <pc:chgData name="Senthilarasu Balu" userId="ce578981-0ebe-4c6a-b0da-d68bd68efe6e" providerId="ADAL" clId="{ACCA3BA2-8B64-401C-89BD-F69BB34D5859}" dt="2022-10-19T17:24:44.433" v="701" actId="113"/>
        <pc:sldMkLst>
          <pc:docMk/>
          <pc:sldMk cId="3334812991" sldId="257"/>
        </pc:sldMkLst>
        <pc:spChg chg="mod">
          <ac:chgData name="Senthilarasu Balu" userId="ce578981-0ebe-4c6a-b0da-d68bd68efe6e" providerId="ADAL" clId="{ACCA3BA2-8B64-401C-89BD-F69BB34D5859}" dt="2022-10-19T17:24:25.276" v="698"/>
          <ac:spMkLst>
            <pc:docMk/>
            <pc:sldMk cId="3334812991" sldId="257"/>
            <ac:spMk id="2" creationId="{731AE999-EB9B-6065-AC44-1EFA4BEA761F}"/>
          </ac:spMkLst>
        </pc:spChg>
        <pc:spChg chg="mod">
          <ac:chgData name="Senthilarasu Balu" userId="ce578981-0ebe-4c6a-b0da-d68bd68efe6e" providerId="ADAL" clId="{ACCA3BA2-8B64-401C-89BD-F69BB34D5859}" dt="2022-10-19T17:24:44.433" v="701" actId="113"/>
          <ac:spMkLst>
            <pc:docMk/>
            <pc:sldMk cId="3334812991" sldId="257"/>
            <ac:spMk id="3" creationId="{5C691D45-B428-E6DD-8A90-CE632CE07DEB}"/>
          </ac:spMkLst>
        </pc:spChg>
      </pc:sldChg>
      <pc:sldChg chg="addSp delSp modSp mod">
        <pc:chgData name="Senthilarasu Balu" userId="ce578981-0ebe-4c6a-b0da-d68bd68efe6e" providerId="ADAL" clId="{ACCA3BA2-8B64-401C-89BD-F69BB34D5859}" dt="2022-10-19T17:25:09.221" v="702" actId="14100"/>
        <pc:sldMkLst>
          <pc:docMk/>
          <pc:sldMk cId="1308191006" sldId="258"/>
        </pc:sldMkLst>
        <pc:spChg chg="del">
          <ac:chgData name="Senthilarasu Balu" userId="ce578981-0ebe-4c6a-b0da-d68bd68efe6e" providerId="ADAL" clId="{ACCA3BA2-8B64-401C-89BD-F69BB34D5859}" dt="2022-10-19T13:23:27.907" v="2" actId="21"/>
          <ac:spMkLst>
            <pc:docMk/>
            <pc:sldMk cId="1308191006" sldId="258"/>
            <ac:spMk id="2" creationId="{DA3C37F1-B554-D3C5-2FCF-07AD9CAA2C8E}"/>
          </ac:spMkLst>
        </pc:spChg>
        <pc:spChg chg="add del mod">
          <ac:chgData name="Senthilarasu Balu" userId="ce578981-0ebe-4c6a-b0da-d68bd68efe6e" providerId="ADAL" clId="{ACCA3BA2-8B64-401C-89BD-F69BB34D5859}" dt="2022-10-19T16:12:39.333" v="99" actId="21"/>
          <ac:spMkLst>
            <pc:docMk/>
            <pc:sldMk cId="1308191006" sldId="258"/>
            <ac:spMk id="3" creationId="{2B6AAF6E-E98A-F559-1C61-13443D9E8065}"/>
          </ac:spMkLst>
        </pc:spChg>
        <pc:spChg chg="add del mod">
          <ac:chgData name="Senthilarasu Balu" userId="ce578981-0ebe-4c6a-b0da-d68bd68efe6e" providerId="ADAL" clId="{ACCA3BA2-8B64-401C-89BD-F69BB34D5859}" dt="2022-10-19T13:23:31.231" v="3" actId="21"/>
          <ac:spMkLst>
            <pc:docMk/>
            <pc:sldMk cId="1308191006" sldId="258"/>
            <ac:spMk id="4" creationId="{E0F6E1D1-D1FC-5973-A9AD-5890D3BE411F}"/>
          </ac:spMkLst>
        </pc:spChg>
        <pc:spChg chg="add del mod">
          <ac:chgData name="Senthilarasu Balu" userId="ce578981-0ebe-4c6a-b0da-d68bd68efe6e" providerId="ADAL" clId="{ACCA3BA2-8B64-401C-89BD-F69BB34D5859}" dt="2022-10-19T16:12:49.359" v="101" actId="21"/>
          <ac:spMkLst>
            <pc:docMk/>
            <pc:sldMk cId="1308191006" sldId="258"/>
            <ac:spMk id="5" creationId="{1ED12A4D-E033-FAFA-21B5-262C8DF869AC}"/>
          </ac:spMkLst>
        </pc:spChg>
        <pc:spChg chg="add del mod">
          <ac:chgData name="Senthilarasu Balu" userId="ce578981-0ebe-4c6a-b0da-d68bd68efe6e" providerId="ADAL" clId="{ACCA3BA2-8B64-401C-89BD-F69BB34D5859}" dt="2022-10-19T16:13:44.464" v="106"/>
          <ac:spMkLst>
            <pc:docMk/>
            <pc:sldMk cId="1308191006" sldId="258"/>
            <ac:spMk id="6" creationId="{81CBEA90-963D-4B3F-E7DD-1F49ECA76D9C}"/>
          </ac:spMkLst>
        </pc:spChg>
        <pc:spChg chg="add mod">
          <ac:chgData name="Senthilarasu Balu" userId="ce578981-0ebe-4c6a-b0da-d68bd68efe6e" providerId="ADAL" clId="{ACCA3BA2-8B64-401C-89BD-F69BB34D5859}" dt="2022-10-19T16:53:51.136" v="379" actId="1076"/>
          <ac:spMkLst>
            <pc:docMk/>
            <pc:sldMk cId="1308191006" sldId="258"/>
            <ac:spMk id="7" creationId="{AFCF8C4F-1242-B07E-E028-7559D7F7A782}"/>
          </ac:spMkLst>
        </pc:spChg>
        <pc:spChg chg="add del mod">
          <ac:chgData name="Senthilarasu Balu" userId="ce578981-0ebe-4c6a-b0da-d68bd68efe6e" providerId="ADAL" clId="{ACCA3BA2-8B64-401C-89BD-F69BB34D5859}" dt="2022-10-19T16:14:30.820" v="112"/>
          <ac:spMkLst>
            <pc:docMk/>
            <pc:sldMk cId="1308191006" sldId="258"/>
            <ac:spMk id="8" creationId="{95F7AD2E-CFAE-460C-A916-7DB076F97142}"/>
          </ac:spMkLst>
        </pc:spChg>
        <pc:spChg chg="add del">
          <ac:chgData name="Senthilarasu Balu" userId="ce578981-0ebe-4c6a-b0da-d68bd68efe6e" providerId="ADAL" clId="{ACCA3BA2-8B64-401C-89BD-F69BB34D5859}" dt="2022-10-19T16:14:43.712" v="114"/>
          <ac:spMkLst>
            <pc:docMk/>
            <pc:sldMk cId="1308191006" sldId="258"/>
            <ac:spMk id="9" creationId="{BA79FCBB-DFDA-46DC-D6C7-1DC2EC8A028D}"/>
          </ac:spMkLst>
        </pc:spChg>
        <pc:spChg chg="add del">
          <ac:chgData name="Senthilarasu Balu" userId="ce578981-0ebe-4c6a-b0da-d68bd68efe6e" providerId="ADAL" clId="{ACCA3BA2-8B64-401C-89BD-F69BB34D5859}" dt="2022-10-19T16:14:43.712" v="114"/>
          <ac:spMkLst>
            <pc:docMk/>
            <pc:sldMk cId="1308191006" sldId="258"/>
            <ac:spMk id="10" creationId="{C139F49E-53D6-98AC-A089-BD8BCE1A17BB}"/>
          </ac:spMkLst>
        </pc:spChg>
        <pc:spChg chg="del mod">
          <ac:chgData name="Senthilarasu Balu" userId="ce578981-0ebe-4c6a-b0da-d68bd68efe6e" providerId="ADAL" clId="{ACCA3BA2-8B64-401C-89BD-F69BB34D5859}" dt="2022-10-19T16:12:33.125" v="97" actId="21"/>
          <ac:spMkLst>
            <pc:docMk/>
            <pc:sldMk cId="1308191006" sldId="258"/>
            <ac:spMk id="11" creationId="{3FC0015F-89D2-2715-A166-17335A22FE6A}"/>
          </ac:spMkLst>
        </pc:spChg>
        <pc:spChg chg="del mod">
          <ac:chgData name="Senthilarasu Balu" userId="ce578981-0ebe-4c6a-b0da-d68bd68efe6e" providerId="ADAL" clId="{ACCA3BA2-8B64-401C-89BD-F69BB34D5859}" dt="2022-10-19T16:12:43.990" v="100" actId="21"/>
          <ac:spMkLst>
            <pc:docMk/>
            <pc:sldMk cId="1308191006" sldId="258"/>
            <ac:spMk id="12" creationId="{313AEF2B-6CEC-6CDA-F33E-E1FC4AE37917}"/>
          </ac:spMkLst>
        </pc:spChg>
        <pc:spChg chg="del">
          <ac:chgData name="Senthilarasu Balu" userId="ce578981-0ebe-4c6a-b0da-d68bd68efe6e" providerId="ADAL" clId="{ACCA3BA2-8B64-401C-89BD-F69BB34D5859}" dt="2022-10-19T13:29:16.766" v="49" actId="21"/>
          <ac:spMkLst>
            <pc:docMk/>
            <pc:sldMk cId="1308191006" sldId="258"/>
            <ac:spMk id="13" creationId="{8376EBB3-F9D7-2B37-ED2B-36AB5E28A9BB}"/>
          </ac:spMkLst>
        </pc:spChg>
        <pc:spChg chg="add mod">
          <ac:chgData name="Senthilarasu Balu" userId="ce578981-0ebe-4c6a-b0da-d68bd68efe6e" providerId="ADAL" clId="{ACCA3BA2-8B64-401C-89BD-F69BB34D5859}" dt="2022-10-19T16:57:50.659" v="404" actId="1076"/>
          <ac:spMkLst>
            <pc:docMk/>
            <pc:sldMk cId="1308191006" sldId="258"/>
            <ac:spMk id="13" creationId="{B659BA60-7074-874B-A187-548A49284AA6}"/>
          </ac:spMkLst>
        </pc:spChg>
        <pc:spChg chg="del mod">
          <ac:chgData name="Senthilarasu Balu" userId="ce578981-0ebe-4c6a-b0da-d68bd68efe6e" providerId="ADAL" clId="{ACCA3BA2-8B64-401C-89BD-F69BB34D5859}" dt="2022-10-19T13:23:19.026" v="1" actId="21"/>
          <ac:spMkLst>
            <pc:docMk/>
            <pc:sldMk cId="1308191006" sldId="258"/>
            <ac:spMk id="15" creationId="{565E53EA-9DA1-AF68-DA19-25779304D559}"/>
          </ac:spMkLst>
        </pc:spChg>
        <pc:spChg chg="add del mod">
          <ac:chgData name="Senthilarasu Balu" userId="ce578981-0ebe-4c6a-b0da-d68bd68efe6e" providerId="ADAL" clId="{ACCA3BA2-8B64-401C-89BD-F69BB34D5859}" dt="2022-10-19T16:27:06.771" v="198" actId="21"/>
          <ac:spMkLst>
            <pc:docMk/>
            <pc:sldMk cId="1308191006" sldId="258"/>
            <ac:spMk id="16" creationId="{6D96EA3F-9ACC-C8F0-B5BC-63009E89FDCE}"/>
          </ac:spMkLst>
        </pc:spChg>
        <pc:spChg chg="add del mod">
          <ac:chgData name="Senthilarasu Balu" userId="ce578981-0ebe-4c6a-b0da-d68bd68efe6e" providerId="ADAL" clId="{ACCA3BA2-8B64-401C-89BD-F69BB34D5859}" dt="2022-10-19T16:24:23.908" v="177" actId="21"/>
          <ac:spMkLst>
            <pc:docMk/>
            <pc:sldMk cId="1308191006" sldId="258"/>
            <ac:spMk id="21" creationId="{618A70F1-9C1D-A94D-9EB1-93A50D8B02D1}"/>
          </ac:spMkLst>
        </pc:spChg>
        <pc:spChg chg="add del mod">
          <ac:chgData name="Senthilarasu Balu" userId="ce578981-0ebe-4c6a-b0da-d68bd68efe6e" providerId="ADAL" clId="{ACCA3BA2-8B64-401C-89BD-F69BB34D5859}" dt="2022-10-19T16:27:50.589" v="201" actId="21"/>
          <ac:spMkLst>
            <pc:docMk/>
            <pc:sldMk cId="1308191006" sldId="258"/>
            <ac:spMk id="23" creationId="{6281CF9E-03AF-A95B-CF94-75DD2996B9C5}"/>
          </ac:spMkLst>
        </pc:spChg>
        <pc:spChg chg="add del mod">
          <ac:chgData name="Senthilarasu Balu" userId="ce578981-0ebe-4c6a-b0da-d68bd68efe6e" providerId="ADAL" clId="{ACCA3BA2-8B64-401C-89BD-F69BB34D5859}" dt="2022-10-19T16:24:37.123" v="179"/>
          <ac:spMkLst>
            <pc:docMk/>
            <pc:sldMk cId="1308191006" sldId="258"/>
            <ac:spMk id="24" creationId="{32CE431B-ECB2-58D8-9E3E-223054ABDFEC}"/>
          </ac:spMkLst>
        </pc:spChg>
        <pc:graphicFrameChg chg="add del mod modGraphic">
          <ac:chgData name="Senthilarasu Balu" userId="ce578981-0ebe-4c6a-b0da-d68bd68efe6e" providerId="ADAL" clId="{ACCA3BA2-8B64-401C-89BD-F69BB34D5859}" dt="2022-10-19T17:22:12.317" v="678" actId="14100"/>
          <ac:graphicFrameMkLst>
            <pc:docMk/>
            <pc:sldMk cId="1308191006" sldId="258"/>
            <ac:graphicFrameMk id="14" creationId="{A89F8920-0F8B-2371-AAFE-004108C05FC2}"/>
          </ac:graphicFrameMkLst>
        </pc:graphicFrameChg>
        <pc:graphicFrameChg chg="add mod modGraphic">
          <ac:chgData name="Senthilarasu Balu" userId="ce578981-0ebe-4c6a-b0da-d68bd68efe6e" providerId="ADAL" clId="{ACCA3BA2-8B64-401C-89BD-F69BB34D5859}" dt="2022-10-19T17:15:18.021" v="629" actId="1076"/>
          <ac:graphicFrameMkLst>
            <pc:docMk/>
            <pc:sldMk cId="1308191006" sldId="258"/>
            <ac:graphicFrameMk id="25" creationId="{1C64C5E6-C25D-F5FD-95FF-923F6365D481}"/>
          </ac:graphicFrameMkLst>
        </pc:graphicFrameChg>
        <pc:graphicFrameChg chg="add mod modGraphic">
          <ac:chgData name="Senthilarasu Balu" userId="ce578981-0ebe-4c6a-b0da-d68bd68efe6e" providerId="ADAL" clId="{ACCA3BA2-8B64-401C-89BD-F69BB34D5859}" dt="2022-10-19T17:15:48.778" v="632" actId="14734"/>
          <ac:graphicFrameMkLst>
            <pc:docMk/>
            <pc:sldMk cId="1308191006" sldId="258"/>
            <ac:graphicFrameMk id="26" creationId="{A0BE86F4-D01F-B35D-BA1C-F9FD5EDB8800}"/>
          </ac:graphicFrameMkLst>
        </pc:graphicFrameChg>
        <pc:picChg chg="mod">
          <ac:chgData name="Senthilarasu Balu" userId="ce578981-0ebe-4c6a-b0da-d68bd68efe6e" providerId="ADAL" clId="{ACCA3BA2-8B64-401C-89BD-F69BB34D5859}" dt="2022-10-19T16:50:56.201" v="340" actId="1076"/>
          <ac:picMkLst>
            <pc:docMk/>
            <pc:sldMk cId="1308191006" sldId="258"/>
            <ac:picMk id="18" creationId="{D2046E17-7010-1E21-A809-52B46E8183E4}"/>
          </ac:picMkLst>
        </pc:picChg>
        <pc:picChg chg="mod">
          <ac:chgData name="Senthilarasu Balu" userId="ce578981-0ebe-4c6a-b0da-d68bd68efe6e" providerId="ADAL" clId="{ACCA3BA2-8B64-401C-89BD-F69BB34D5859}" dt="2022-10-19T16:33:44.344" v="237" actId="1076"/>
          <ac:picMkLst>
            <pc:docMk/>
            <pc:sldMk cId="1308191006" sldId="258"/>
            <ac:picMk id="19" creationId="{E2B52F34-D35A-B691-D60C-11357F66A81A}"/>
          </ac:picMkLst>
        </pc:picChg>
        <pc:picChg chg="mod">
          <ac:chgData name="Senthilarasu Balu" userId="ce578981-0ebe-4c6a-b0da-d68bd68efe6e" providerId="ADAL" clId="{ACCA3BA2-8B64-401C-89BD-F69BB34D5859}" dt="2022-10-19T16:33:50.940" v="238" actId="1076"/>
          <ac:picMkLst>
            <pc:docMk/>
            <pc:sldMk cId="1308191006" sldId="258"/>
            <ac:picMk id="20" creationId="{667FB9CF-BA71-3E1F-BBAA-3FFAFD20618A}"/>
          </ac:picMkLst>
        </pc:picChg>
        <pc:picChg chg="mod">
          <ac:chgData name="Senthilarasu Balu" userId="ce578981-0ebe-4c6a-b0da-d68bd68efe6e" providerId="ADAL" clId="{ACCA3BA2-8B64-401C-89BD-F69BB34D5859}" dt="2022-10-19T17:25:09.221" v="702" actId="14100"/>
          <ac:picMkLst>
            <pc:docMk/>
            <pc:sldMk cId="1308191006" sldId="258"/>
            <ac:picMk id="1032" creationId="{91EB1AF4-211E-4852-9F80-55038D2332A7}"/>
          </ac:picMkLst>
        </pc:picChg>
        <pc:cxnChg chg="add mod">
          <ac:chgData name="Senthilarasu Balu" userId="ce578981-0ebe-4c6a-b0da-d68bd68efe6e" providerId="ADAL" clId="{ACCA3BA2-8B64-401C-89BD-F69BB34D5859}" dt="2022-10-19T17:16:04.556" v="634" actId="13822"/>
          <ac:cxnSpMkLst>
            <pc:docMk/>
            <pc:sldMk cId="1308191006" sldId="258"/>
            <ac:cxnSpMk id="28" creationId="{3487613D-6FC2-8A30-5C10-6A14B544E056}"/>
          </ac:cxnSpMkLst>
        </pc:cxnChg>
        <pc:cxnChg chg="add del mod">
          <ac:chgData name="Senthilarasu Balu" userId="ce578981-0ebe-4c6a-b0da-d68bd68efe6e" providerId="ADAL" clId="{ACCA3BA2-8B64-401C-89BD-F69BB34D5859}" dt="2022-10-19T17:15:02.555" v="626" actId="11529"/>
          <ac:cxnSpMkLst>
            <pc:docMk/>
            <pc:sldMk cId="1308191006" sldId="258"/>
            <ac:cxnSpMk id="30" creationId="{9302E6A5-037D-B18F-D8A4-A0168F858FEF}"/>
          </ac:cxnSpMkLst>
        </pc:cxnChg>
        <pc:cxnChg chg="add mod">
          <ac:chgData name="Senthilarasu Balu" userId="ce578981-0ebe-4c6a-b0da-d68bd68efe6e" providerId="ADAL" clId="{ACCA3BA2-8B64-401C-89BD-F69BB34D5859}" dt="2022-10-19T17:16:06.924" v="635" actId="13822"/>
          <ac:cxnSpMkLst>
            <pc:docMk/>
            <pc:sldMk cId="1308191006" sldId="258"/>
            <ac:cxnSpMk id="32" creationId="{96915021-93C2-1160-6470-25834FA4B0C5}"/>
          </ac:cxnSpMkLst>
        </pc:cxnChg>
        <pc:cxnChg chg="add mod">
          <ac:chgData name="Senthilarasu Balu" userId="ce578981-0ebe-4c6a-b0da-d68bd68efe6e" providerId="ADAL" clId="{ACCA3BA2-8B64-401C-89BD-F69BB34D5859}" dt="2022-10-19T17:16:09.843" v="636" actId="13822"/>
          <ac:cxnSpMkLst>
            <pc:docMk/>
            <pc:sldMk cId="1308191006" sldId="258"/>
            <ac:cxnSpMk id="34" creationId="{3B7C7327-B004-CE13-324D-6794C96526B1}"/>
          </ac:cxnSpMkLst>
        </pc:cxnChg>
      </pc:sldChg>
      <pc:sldChg chg="addSp delSp modSp mod">
        <pc:chgData name="Senthilarasu Balu" userId="ce578981-0ebe-4c6a-b0da-d68bd68efe6e" providerId="ADAL" clId="{ACCA3BA2-8B64-401C-89BD-F69BB34D5859}" dt="2022-10-19T17:21:40.756" v="674" actId="14100"/>
        <pc:sldMkLst>
          <pc:docMk/>
          <pc:sldMk cId="2461214031" sldId="260"/>
        </pc:sldMkLst>
        <pc:spChg chg="del mod">
          <ac:chgData name="Senthilarasu Balu" userId="ce578981-0ebe-4c6a-b0da-d68bd68efe6e" providerId="ADAL" clId="{ACCA3BA2-8B64-401C-89BD-F69BB34D5859}" dt="2022-10-19T16:49:22.100" v="326" actId="21"/>
          <ac:spMkLst>
            <pc:docMk/>
            <pc:sldMk cId="2461214031" sldId="260"/>
            <ac:spMk id="2" creationId="{FB14D4E7-997F-C5DE-8708-855EF889FDD3}"/>
          </ac:spMkLst>
        </pc:spChg>
        <pc:spChg chg="del mod">
          <ac:chgData name="Senthilarasu Balu" userId="ce578981-0ebe-4c6a-b0da-d68bd68efe6e" providerId="ADAL" clId="{ACCA3BA2-8B64-401C-89BD-F69BB34D5859}" dt="2022-10-19T16:48:31.365" v="317" actId="21"/>
          <ac:spMkLst>
            <pc:docMk/>
            <pc:sldMk cId="2461214031" sldId="260"/>
            <ac:spMk id="4" creationId="{419C94A3-2BE1-C20F-6366-22A72F7AB3C8}"/>
          </ac:spMkLst>
        </pc:spChg>
        <pc:spChg chg="add del mod">
          <ac:chgData name="Senthilarasu Balu" userId="ce578981-0ebe-4c6a-b0da-d68bd68efe6e" providerId="ADAL" clId="{ACCA3BA2-8B64-401C-89BD-F69BB34D5859}" dt="2022-10-19T16:48:36.663" v="318" actId="21"/>
          <ac:spMkLst>
            <pc:docMk/>
            <pc:sldMk cId="2461214031" sldId="260"/>
            <ac:spMk id="8" creationId="{4C86C231-29E1-9D7A-0198-AEB3D30D3731}"/>
          </ac:spMkLst>
        </pc:spChg>
        <pc:spChg chg="add mod">
          <ac:chgData name="Senthilarasu Balu" userId="ce578981-0ebe-4c6a-b0da-d68bd68efe6e" providerId="ADAL" clId="{ACCA3BA2-8B64-401C-89BD-F69BB34D5859}" dt="2022-10-19T16:54:18.987" v="384" actId="255"/>
          <ac:spMkLst>
            <pc:docMk/>
            <pc:sldMk cId="2461214031" sldId="260"/>
            <ac:spMk id="9" creationId="{F3DE6263-8F0E-7E09-15D3-C0EDB9301B77}"/>
          </ac:spMkLst>
        </pc:spChg>
        <pc:spChg chg="add del mod">
          <ac:chgData name="Senthilarasu Balu" userId="ce578981-0ebe-4c6a-b0da-d68bd68efe6e" providerId="ADAL" clId="{ACCA3BA2-8B64-401C-89BD-F69BB34D5859}" dt="2022-10-19T16:49:48.311" v="331"/>
          <ac:spMkLst>
            <pc:docMk/>
            <pc:sldMk cId="2461214031" sldId="260"/>
            <ac:spMk id="10" creationId="{D0E7BE31-98CB-5C17-7E77-617F5C82F4FE}"/>
          </ac:spMkLst>
        </pc:spChg>
        <pc:spChg chg="add del mod">
          <ac:chgData name="Senthilarasu Balu" userId="ce578981-0ebe-4c6a-b0da-d68bd68efe6e" providerId="ADAL" clId="{ACCA3BA2-8B64-401C-89BD-F69BB34D5859}" dt="2022-10-19T16:49:51.176" v="333"/>
          <ac:spMkLst>
            <pc:docMk/>
            <pc:sldMk cId="2461214031" sldId="260"/>
            <ac:spMk id="11" creationId="{5637B47F-4D5A-5D6C-B271-F701382890D8}"/>
          </ac:spMkLst>
        </pc:spChg>
        <pc:spChg chg="add mod">
          <ac:chgData name="Senthilarasu Balu" userId="ce578981-0ebe-4c6a-b0da-d68bd68efe6e" providerId="ADAL" clId="{ACCA3BA2-8B64-401C-89BD-F69BB34D5859}" dt="2022-10-19T16:50:21.002" v="336"/>
          <ac:spMkLst>
            <pc:docMk/>
            <pc:sldMk cId="2461214031" sldId="260"/>
            <ac:spMk id="12" creationId="{1B1AADF2-3B70-CE4C-6ED6-55E1EFF89F80}"/>
          </ac:spMkLst>
        </pc:spChg>
        <pc:graphicFrameChg chg="add del mod">
          <ac:chgData name="Senthilarasu Balu" userId="ce578981-0ebe-4c6a-b0da-d68bd68efe6e" providerId="ADAL" clId="{ACCA3BA2-8B64-401C-89BD-F69BB34D5859}" dt="2022-10-19T16:51:53.601" v="351"/>
          <ac:graphicFrameMkLst>
            <pc:docMk/>
            <pc:sldMk cId="2461214031" sldId="260"/>
            <ac:graphicFrameMk id="18" creationId="{B84B88BC-6A96-3C16-DD27-0AD128476C49}"/>
          </ac:graphicFrameMkLst>
        </pc:graphicFrameChg>
        <pc:graphicFrameChg chg="add del">
          <ac:chgData name="Senthilarasu Balu" userId="ce578981-0ebe-4c6a-b0da-d68bd68efe6e" providerId="ADAL" clId="{ACCA3BA2-8B64-401C-89BD-F69BB34D5859}" dt="2022-10-19T16:51:53.601" v="348"/>
          <ac:graphicFrameMkLst>
            <pc:docMk/>
            <pc:sldMk cId="2461214031" sldId="260"/>
            <ac:graphicFrameMk id="19" creationId="{5E71F0B7-6314-9E21-44F0-196B467A4D82}"/>
          </ac:graphicFrameMkLst>
        </pc:graphicFrameChg>
        <pc:graphicFrameChg chg="add del">
          <ac:chgData name="Senthilarasu Balu" userId="ce578981-0ebe-4c6a-b0da-d68bd68efe6e" providerId="ADAL" clId="{ACCA3BA2-8B64-401C-89BD-F69BB34D5859}" dt="2022-10-19T16:51:53.601" v="347"/>
          <ac:graphicFrameMkLst>
            <pc:docMk/>
            <pc:sldMk cId="2461214031" sldId="260"/>
            <ac:graphicFrameMk id="20" creationId="{13E77578-5038-939C-337A-E3E039A9B5A4}"/>
          </ac:graphicFrameMkLst>
        </pc:graphicFrameChg>
        <pc:graphicFrameChg chg="add del">
          <ac:chgData name="Senthilarasu Balu" userId="ce578981-0ebe-4c6a-b0da-d68bd68efe6e" providerId="ADAL" clId="{ACCA3BA2-8B64-401C-89BD-F69BB34D5859}" dt="2022-10-19T16:52:21.690" v="367" actId="21"/>
          <ac:graphicFrameMkLst>
            <pc:docMk/>
            <pc:sldMk cId="2461214031" sldId="260"/>
            <ac:graphicFrameMk id="21" creationId="{4D619267-5F32-A330-9111-7D85628C2560}"/>
          </ac:graphicFrameMkLst>
        </pc:graphicFrameChg>
        <pc:graphicFrameChg chg="add del">
          <ac:chgData name="Senthilarasu Balu" userId="ce578981-0ebe-4c6a-b0da-d68bd68efe6e" providerId="ADAL" clId="{ACCA3BA2-8B64-401C-89BD-F69BB34D5859}" dt="2022-10-19T16:52:18.034" v="366" actId="21"/>
          <ac:graphicFrameMkLst>
            <pc:docMk/>
            <pc:sldMk cId="2461214031" sldId="260"/>
            <ac:graphicFrameMk id="22" creationId="{55B0F050-93D0-CD1E-85A5-4BB147D22189}"/>
          </ac:graphicFrameMkLst>
        </pc:graphicFrameChg>
        <pc:graphicFrameChg chg="add del">
          <ac:chgData name="Senthilarasu Balu" userId="ce578981-0ebe-4c6a-b0da-d68bd68efe6e" providerId="ADAL" clId="{ACCA3BA2-8B64-401C-89BD-F69BB34D5859}" dt="2022-10-19T16:52:15.088" v="365" actId="21"/>
          <ac:graphicFrameMkLst>
            <pc:docMk/>
            <pc:sldMk cId="2461214031" sldId="260"/>
            <ac:graphicFrameMk id="23" creationId="{A7B421D7-A0F3-3982-FC8A-FE7717D6C2DC}"/>
          </ac:graphicFrameMkLst>
        </pc:graphicFrameChg>
        <pc:graphicFrameChg chg="add del">
          <ac:chgData name="Senthilarasu Balu" userId="ce578981-0ebe-4c6a-b0da-d68bd68efe6e" providerId="ADAL" clId="{ACCA3BA2-8B64-401C-89BD-F69BB34D5859}" dt="2022-10-19T16:52:08.668" v="364"/>
          <ac:graphicFrameMkLst>
            <pc:docMk/>
            <pc:sldMk cId="2461214031" sldId="260"/>
            <ac:graphicFrameMk id="24" creationId="{12BEF134-7135-2F25-252A-19B629BE7B50}"/>
          </ac:graphicFrameMkLst>
        </pc:graphicFrameChg>
        <pc:graphicFrameChg chg="add del">
          <ac:chgData name="Senthilarasu Balu" userId="ce578981-0ebe-4c6a-b0da-d68bd68efe6e" providerId="ADAL" clId="{ACCA3BA2-8B64-401C-89BD-F69BB34D5859}" dt="2022-10-19T16:52:08.668" v="363"/>
          <ac:graphicFrameMkLst>
            <pc:docMk/>
            <pc:sldMk cId="2461214031" sldId="260"/>
            <ac:graphicFrameMk id="25" creationId="{280E07F1-C4D8-7EF6-0C1E-82ACE28F2473}"/>
          </ac:graphicFrameMkLst>
        </pc:graphicFrameChg>
        <pc:graphicFrameChg chg="add del">
          <ac:chgData name="Senthilarasu Balu" userId="ce578981-0ebe-4c6a-b0da-d68bd68efe6e" providerId="ADAL" clId="{ACCA3BA2-8B64-401C-89BD-F69BB34D5859}" dt="2022-10-19T16:52:03.726" v="362"/>
          <ac:graphicFrameMkLst>
            <pc:docMk/>
            <pc:sldMk cId="2461214031" sldId="260"/>
            <ac:graphicFrameMk id="26" creationId="{77E6FA74-0707-7BCC-5452-C368F877C107}"/>
          </ac:graphicFrameMkLst>
        </pc:graphicFrameChg>
        <pc:graphicFrameChg chg="add del">
          <ac:chgData name="Senthilarasu Balu" userId="ce578981-0ebe-4c6a-b0da-d68bd68efe6e" providerId="ADAL" clId="{ACCA3BA2-8B64-401C-89BD-F69BB34D5859}" dt="2022-10-19T16:52:03.726" v="361"/>
          <ac:graphicFrameMkLst>
            <pc:docMk/>
            <pc:sldMk cId="2461214031" sldId="260"/>
            <ac:graphicFrameMk id="27" creationId="{41EEBD83-2947-252B-3BEF-EEA1739C0A1C}"/>
          </ac:graphicFrameMkLst>
        </pc:graphicFrameChg>
        <pc:graphicFrameChg chg="add del">
          <ac:chgData name="Senthilarasu Balu" userId="ce578981-0ebe-4c6a-b0da-d68bd68efe6e" providerId="ADAL" clId="{ACCA3BA2-8B64-401C-89BD-F69BB34D5859}" dt="2022-10-19T16:52:03.726" v="360"/>
          <ac:graphicFrameMkLst>
            <pc:docMk/>
            <pc:sldMk cId="2461214031" sldId="260"/>
            <ac:graphicFrameMk id="28" creationId="{2931159D-8690-AF26-DDE9-48911CF1E29E}"/>
          </ac:graphicFrameMkLst>
        </pc:graphicFrameChg>
        <pc:graphicFrameChg chg="add mod modGraphic">
          <ac:chgData name="Senthilarasu Balu" userId="ce578981-0ebe-4c6a-b0da-d68bd68efe6e" providerId="ADAL" clId="{ACCA3BA2-8B64-401C-89BD-F69BB34D5859}" dt="2022-10-19T17:21:40.756" v="674" actId="14100"/>
          <ac:graphicFrameMkLst>
            <pc:docMk/>
            <pc:sldMk cId="2461214031" sldId="260"/>
            <ac:graphicFrameMk id="29" creationId="{D4694A4B-0E46-0F14-93A4-FD6109931DA4}"/>
          </ac:graphicFrameMkLst>
        </pc:graphicFrameChg>
        <pc:graphicFrameChg chg="add mod modGraphic">
          <ac:chgData name="Senthilarasu Balu" userId="ce578981-0ebe-4c6a-b0da-d68bd68efe6e" providerId="ADAL" clId="{ACCA3BA2-8B64-401C-89BD-F69BB34D5859}" dt="2022-10-19T17:21:31.531" v="673" actId="14734"/>
          <ac:graphicFrameMkLst>
            <pc:docMk/>
            <pc:sldMk cId="2461214031" sldId="260"/>
            <ac:graphicFrameMk id="30" creationId="{80E46C90-64F2-94B4-FE3E-EF375880DDB5}"/>
          </ac:graphicFrameMkLst>
        </pc:graphicFrameChg>
        <pc:graphicFrameChg chg="add mod modGraphic">
          <ac:chgData name="Senthilarasu Balu" userId="ce578981-0ebe-4c6a-b0da-d68bd68efe6e" providerId="ADAL" clId="{ACCA3BA2-8B64-401C-89BD-F69BB34D5859}" dt="2022-10-19T17:10:33.036" v="610" actId="255"/>
          <ac:graphicFrameMkLst>
            <pc:docMk/>
            <pc:sldMk cId="2461214031" sldId="260"/>
            <ac:graphicFrameMk id="31" creationId="{ECFBE28D-25BA-CD1E-4743-BD3984B83EA0}"/>
          </ac:graphicFrameMkLst>
        </pc:graphicFrameChg>
        <pc:picChg chg="del">
          <ac:chgData name="Senthilarasu Balu" userId="ce578981-0ebe-4c6a-b0da-d68bd68efe6e" providerId="ADAL" clId="{ACCA3BA2-8B64-401C-89BD-F69BB34D5859}" dt="2022-10-19T16:48:43.821" v="319" actId="21"/>
          <ac:picMkLst>
            <pc:docMk/>
            <pc:sldMk cId="2461214031" sldId="260"/>
            <ac:picMk id="5" creationId="{7D38FA15-2DB1-3C59-A17D-3B8D76AF2810}"/>
          </ac:picMkLst>
        </pc:picChg>
        <pc:picChg chg="del">
          <ac:chgData name="Senthilarasu Balu" userId="ce578981-0ebe-4c6a-b0da-d68bd68efe6e" providerId="ADAL" clId="{ACCA3BA2-8B64-401C-89BD-F69BB34D5859}" dt="2022-10-19T16:48:49.482" v="320" actId="21"/>
          <ac:picMkLst>
            <pc:docMk/>
            <pc:sldMk cId="2461214031" sldId="260"/>
            <ac:picMk id="6" creationId="{C8CCF223-D48E-0195-FD3C-03EF10859218}"/>
          </ac:picMkLst>
        </pc:picChg>
        <pc:picChg chg="del">
          <ac:chgData name="Senthilarasu Balu" userId="ce578981-0ebe-4c6a-b0da-d68bd68efe6e" providerId="ADAL" clId="{ACCA3BA2-8B64-401C-89BD-F69BB34D5859}" dt="2022-10-19T16:48:53.045" v="321" actId="21"/>
          <ac:picMkLst>
            <pc:docMk/>
            <pc:sldMk cId="2461214031" sldId="260"/>
            <ac:picMk id="7" creationId="{6CF3D012-7E0C-4AF0-5CCA-46EBF4E472A2}"/>
          </ac:picMkLst>
        </pc:picChg>
        <pc:picChg chg="add del mod">
          <ac:chgData name="Senthilarasu Balu" userId="ce578981-0ebe-4c6a-b0da-d68bd68efe6e" providerId="ADAL" clId="{ACCA3BA2-8B64-401C-89BD-F69BB34D5859}" dt="2022-10-19T16:50:48.314" v="338"/>
          <ac:picMkLst>
            <pc:docMk/>
            <pc:sldMk cId="2461214031" sldId="260"/>
            <ac:picMk id="13" creationId="{7CEAA214-402B-A535-5549-35B9CF64F656}"/>
          </ac:picMkLst>
        </pc:picChg>
        <pc:picChg chg="add del mod">
          <ac:chgData name="Senthilarasu Balu" userId="ce578981-0ebe-4c6a-b0da-d68bd68efe6e" providerId="ADAL" clId="{ACCA3BA2-8B64-401C-89BD-F69BB34D5859}" dt="2022-10-19T16:50:48.314" v="338"/>
          <ac:picMkLst>
            <pc:docMk/>
            <pc:sldMk cId="2461214031" sldId="260"/>
            <ac:picMk id="14" creationId="{AE40D7D2-7B0E-1DB1-2ED9-6C13CF91DEA9}"/>
          </ac:picMkLst>
        </pc:picChg>
        <pc:picChg chg="add mod">
          <ac:chgData name="Senthilarasu Balu" userId="ce578981-0ebe-4c6a-b0da-d68bd68efe6e" providerId="ADAL" clId="{ACCA3BA2-8B64-401C-89BD-F69BB34D5859}" dt="2022-10-19T16:58:01.094" v="406" actId="1076"/>
          <ac:picMkLst>
            <pc:docMk/>
            <pc:sldMk cId="2461214031" sldId="260"/>
            <ac:picMk id="15" creationId="{6A5A8015-05CE-A857-64F9-9DD41696CB59}"/>
          </ac:picMkLst>
        </pc:picChg>
        <pc:picChg chg="add mod">
          <ac:chgData name="Senthilarasu Balu" userId="ce578981-0ebe-4c6a-b0da-d68bd68efe6e" providerId="ADAL" clId="{ACCA3BA2-8B64-401C-89BD-F69BB34D5859}" dt="2022-10-19T16:51:04.826" v="341"/>
          <ac:picMkLst>
            <pc:docMk/>
            <pc:sldMk cId="2461214031" sldId="260"/>
            <ac:picMk id="16" creationId="{3236BCC3-3D13-B3FD-EF13-66B351B91B43}"/>
          </ac:picMkLst>
        </pc:picChg>
        <pc:picChg chg="add mod">
          <ac:chgData name="Senthilarasu Balu" userId="ce578981-0ebe-4c6a-b0da-d68bd68efe6e" providerId="ADAL" clId="{ACCA3BA2-8B64-401C-89BD-F69BB34D5859}" dt="2022-10-19T16:51:04.826" v="341"/>
          <ac:picMkLst>
            <pc:docMk/>
            <pc:sldMk cId="2461214031" sldId="260"/>
            <ac:picMk id="17" creationId="{0142C26A-8444-4DAE-7724-60B5527B780C}"/>
          </ac:picMkLst>
        </pc:picChg>
        <pc:picChg chg="mod">
          <ac:chgData name="Senthilarasu Balu" userId="ce578981-0ebe-4c6a-b0da-d68bd68efe6e" providerId="ADAL" clId="{ACCA3BA2-8B64-401C-89BD-F69BB34D5859}" dt="2022-10-19T17:20:46.036" v="669" actId="1076"/>
          <ac:picMkLst>
            <pc:docMk/>
            <pc:sldMk cId="2461214031" sldId="260"/>
            <ac:picMk id="3074" creationId="{5F29D4BB-F131-C2A1-64B8-4CEE4EA80E35}"/>
          </ac:picMkLst>
        </pc:picChg>
        <pc:cxnChg chg="add mod">
          <ac:chgData name="Senthilarasu Balu" userId="ce578981-0ebe-4c6a-b0da-d68bd68efe6e" providerId="ADAL" clId="{ACCA3BA2-8B64-401C-89BD-F69BB34D5859}" dt="2022-10-19T17:16:31.149" v="638" actId="13822"/>
          <ac:cxnSpMkLst>
            <pc:docMk/>
            <pc:sldMk cId="2461214031" sldId="260"/>
            <ac:cxnSpMk id="33" creationId="{AC5A6C50-C4A5-B452-C31B-4C7810609C1A}"/>
          </ac:cxnSpMkLst>
        </pc:cxnChg>
        <pc:cxnChg chg="add mod">
          <ac:chgData name="Senthilarasu Balu" userId="ce578981-0ebe-4c6a-b0da-d68bd68efe6e" providerId="ADAL" clId="{ACCA3BA2-8B64-401C-89BD-F69BB34D5859}" dt="2022-10-19T17:16:39.454" v="640" actId="13822"/>
          <ac:cxnSpMkLst>
            <pc:docMk/>
            <pc:sldMk cId="2461214031" sldId="260"/>
            <ac:cxnSpMk id="35" creationId="{542888D8-CDEC-284A-C5A1-CEDECB4E03DA}"/>
          </ac:cxnSpMkLst>
        </pc:cxnChg>
        <pc:cxnChg chg="add mod">
          <ac:chgData name="Senthilarasu Balu" userId="ce578981-0ebe-4c6a-b0da-d68bd68efe6e" providerId="ADAL" clId="{ACCA3BA2-8B64-401C-89BD-F69BB34D5859}" dt="2022-10-19T17:17:02.924" v="642" actId="13822"/>
          <ac:cxnSpMkLst>
            <pc:docMk/>
            <pc:sldMk cId="2461214031" sldId="260"/>
            <ac:cxnSpMk id="37" creationId="{5BF2C298-2339-0BB8-F8E4-F71951D8BFC3}"/>
          </ac:cxnSpMkLst>
        </pc:cxnChg>
      </pc:sldChg>
      <pc:sldChg chg="addSp delSp modSp mod">
        <pc:chgData name="Senthilarasu Balu" userId="ce578981-0ebe-4c6a-b0da-d68bd68efe6e" providerId="ADAL" clId="{ACCA3BA2-8B64-401C-89BD-F69BB34D5859}" dt="2022-10-19T17:20:35.244" v="668" actId="14100"/>
        <pc:sldMkLst>
          <pc:docMk/>
          <pc:sldMk cId="3418301626" sldId="261"/>
        </pc:sldMkLst>
        <pc:spChg chg="del mod">
          <ac:chgData name="Senthilarasu Balu" userId="ce578981-0ebe-4c6a-b0da-d68bd68efe6e" providerId="ADAL" clId="{ACCA3BA2-8B64-401C-89BD-F69BB34D5859}" dt="2022-10-19T16:54:53.820" v="387" actId="21"/>
          <ac:spMkLst>
            <pc:docMk/>
            <pc:sldMk cId="3418301626" sldId="261"/>
            <ac:spMk id="2" creationId="{16A96CB9-3A0D-7555-15A8-A76D2DFF003F}"/>
          </ac:spMkLst>
        </pc:spChg>
        <pc:spChg chg="del mod">
          <ac:chgData name="Senthilarasu Balu" userId="ce578981-0ebe-4c6a-b0da-d68bd68efe6e" providerId="ADAL" clId="{ACCA3BA2-8B64-401C-89BD-F69BB34D5859}" dt="2022-10-19T16:54:50.184" v="386" actId="21"/>
          <ac:spMkLst>
            <pc:docMk/>
            <pc:sldMk cId="3418301626" sldId="261"/>
            <ac:spMk id="4" creationId="{B589EC9E-022C-69DE-3EA3-F578AE89A4A2}"/>
          </ac:spMkLst>
        </pc:spChg>
        <pc:spChg chg="add del mod">
          <ac:chgData name="Senthilarasu Balu" userId="ce578981-0ebe-4c6a-b0da-d68bd68efe6e" providerId="ADAL" clId="{ACCA3BA2-8B64-401C-89BD-F69BB34D5859}" dt="2022-10-19T16:55:01.869" v="389" actId="21"/>
          <ac:spMkLst>
            <pc:docMk/>
            <pc:sldMk cId="3418301626" sldId="261"/>
            <ac:spMk id="8" creationId="{6E1E6545-BF54-C091-450D-7611D9D96D6B}"/>
          </ac:spMkLst>
        </pc:spChg>
        <pc:spChg chg="add del mod">
          <ac:chgData name="Senthilarasu Balu" userId="ce578981-0ebe-4c6a-b0da-d68bd68efe6e" providerId="ADAL" clId="{ACCA3BA2-8B64-401C-89BD-F69BB34D5859}" dt="2022-10-19T16:54:59.475" v="388" actId="21"/>
          <ac:spMkLst>
            <pc:docMk/>
            <pc:sldMk cId="3418301626" sldId="261"/>
            <ac:spMk id="10" creationId="{07471417-5F36-5D94-C515-F47B98AE370D}"/>
          </ac:spMkLst>
        </pc:spChg>
        <pc:spChg chg="add mod">
          <ac:chgData name="Senthilarasu Balu" userId="ce578981-0ebe-4c6a-b0da-d68bd68efe6e" providerId="ADAL" clId="{ACCA3BA2-8B64-401C-89BD-F69BB34D5859}" dt="2022-10-19T17:18:49.028" v="654" actId="313"/>
          <ac:spMkLst>
            <pc:docMk/>
            <pc:sldMk cId="3418301626" sldId="261"/>
            <ac:spMk id="11" creationId="{83ED0362-70CD-8144-981B-CF728A102267}"/>
          </ac:spMkLst>
        </pc:spChg>
        <pc:spChg chg="add del">
          <ac:chgData name="Senthilarasu Balu" userId="ce578981-0ebe-4c6a-b0da-d68bd68efe6e" providerId="ADAL" clId="{ACCA3BA2-8B64-401C-89BD-F69BB34D5859}" dt="2022-10-19T16:57:11.416" v="399" actId="22"/>
          <ac:spMkLst>
            <pc:docMk/>
            <pc:sldMk cId="3418301626" sldId="261"/>
            <ac:spMk id="13" creationId="{AF887EF6-70AC-AA8C-2978-6EC3DFEE49F3}"/>
          </ac:spMkLst>
        </pc:spChg>
        <pc:spChg chg="add del">
          <ac:chgData name="Senthilarasu Balu" userId="ce578981-0ebe-4c6a-b0da-d68bd68efe6e" providerId="ADAL" clId="{ACCA3BA2-8B64-401C-89BD-F69BB34D5859}" dt="2022-10-19T16:57:26.359" v="401" actId="22"/>
          <ac:spMkLst>
            <pc:docMk/>
            <pc:sldMk cId="3418301626" sldId="261"/>
            <ac:spMk id="15" creationId="{555B7C62-D67E-0B0D-FCA6-EE80076531B1}"/>
          </ac:spMkLst>
        </pc:spChg>
        <pc:spChg chg="add mod">
          <ac:chgData name="Senthilarasu Balu" userId="ce578981-0ebe-4c6a-b0da-d68bd68efe6e" providerId="ADAL" clId="{ACCA3BA2-8B64-401C-89BD-F69BB34D5859}" dt="2022-10-19T16:57:43.595" v="403" actId="1076"/>
          <ac:spMkLst>
            <pc:docMk/>
            <pc:sldMk cId="3418301626" sldId="261"/>
            <ac:spMk id="16" creationId="{B5EE05C4-B202-B07D-D338-46FAE2F4E69F}"/>
          </ac:spMkLst>
        </pc:spChg>
        <pc:graphicFrameChg chg="add mod modGraphic">
          <ac:chgData name="Senthilarasu Balu" userId="ce578981-0ebe-4c6a-b0da-d68bd68efe6e" providerId="ADAL" clId="{ACCA3BA2-8B64-401C-89BD-F69BB34D5859}" dt="2022-10-19T17:20:35.244" v="668" actId="14100"/>
          <ac:graphicFrameMkLst>
            <pc:docMk/>
            <pc:sldMk cId="3418301626" sldId="261"/>
            <ac:graphicFrameMk id="20" creationId="{90F842C2-E865-D861-154D-03D07FE1439E}"/>
          </ac:graphicFrameMkLst>
        </pc:graphicFrameChg>
        <pc:graphicFrameChg chg="add mod modGraphic">
          <ac:chgData name="Senthilarasu Balu" userId="ce578981-0ebe-4c6a-b0da-d68bd68efe6e" providerId="ADAL" clId="{ACCA3BA2-8B64-401C-89BD-F69BB34D5859}" dt="2022-10-19T17:18:58.980" v="655" actId="14100"/>
          <ac:graphicFrameMkLst>
            <pc:docMk/>
            <pc:sldMk cId="3418301626" sldId="261"/>
            <ac:graphicFrameMk id="21" creationId="{778CB6D0-03E4-C1DF-7259-409B9080993D}"/>
          </ac:graphicFrameMkLst>
        </pc:graphicFrameChg>
        <pc:graphicFrameChg chg="add mod modGraphic">
          <ac:chgData name="Senthilarasu Balu" userId="ce578981-0ebe-4c6a-b0da-d68bd68efe6e" providerId="ADAL" clId="{ACCA3BA2-8B64-401C-89BD-F69BB34D5859}" dt="2022-10-19T17:19:03.204" v="656" actId="14100"/>
          <ac:graphicFrameMkLst>
            <pc:docMk/>
            <pc:sldMk cId="3418301626" sldId="261"/>
            <ac:graphicFrameMk id="22" creationId="{89D0CEBB-760D-C936-09D3-E76B7F8E143E}"/>
          </ac:graphicFrameMkLst>
        </pc:graphicFrameChg>
        <pc:picChg chg="del">
          <ac:chgData name="Senthilarasu Balu" userId="ce578981-0ebe-4c6a-b0da-d68bd68efe6e" providerId="ADAL" clId="{ACCA3BA2-8B64-401C-89BD-F69BB34D5859}" dt="2022-10-19T16:55:14.690" v="393" actId="21"/>
          <ac:picMkLst>
            <pc:docMk/>
            <pc:sldMk cId="3418301626" sldId="261"/>
            <ac:picMk id="5" creationId="{E84C65BF-D57E-AF8B-38DC-0520BB11F965}"/>
          </ac:picMkLst>
        </pc:picChg>
        <pc:picChg chg="del">
          <ac:chgData name="Senthilarasu Balu" userId="ce578981-0ebe-4c6a-b0da-d68bd68efe6e" providerId="ADAL" clId="{ACCA3BA2-8B64-401C-89BD-F69BB34D5859}" dt="2022-10-19T16:55:12.486" v="392" actId="21"/>
          <ac:picMkLst>
            <pc:docMk/>
            <pc:sldMk cId="3418301626" sldId="261"/>
            <ac:picMk id="6" creationId="{504E44EF-570F-F52F-167C-3C93B591CD31}"/>
          </ac:picMkLst>
        </pc:picChg>
        <pc:picChg chg="del mod">
          <ac:chgData name="Senthilarasu Balu" userId="ce578981-0ebe-4c6a-b0da-d68bd68efe6e" providerId="ADAL" clId="{ACCA3BA2-8B64-401C-89BD-F69BB34D5859}" dt="2022-10-19T16:55:09.282" v="391" actId="21"/>
          <ac:picMkLst>
            <pc:docMk/>
            <pc:sldMk cId="3418301626" sldId="261"/>
            <ac:picMk id="7" creationId="{E490A97D-3EB9-AF7E-F39B-676E97419B6F}"/>
          </ac:picMkLst>
        </pc:picChg>
        <pc:picChg chg="add mod">
          <ac:chgData name="Senthilarasu Balu" userId="ce578981-0ebe-4c6a-b0da-d68bd68efe6e" providerId="ADAL" clId="{ACCA3BA2-8B64-401C-89BD-F69BB34D5859}" dt="2022-10-19T17:00:08.364" v="413" actId="1076"/>
          <ac:picMkLst>
            <pc:docMk/>
            <pc:sldMk cId="3418301626" sldId="261"/>
            <ac:picMk id="17" creationId="{2B2EB47D-305D-4ED5-AC33-91C8CCA367C5}"/>
          </ac:picMkLst>
        </pc:picChg>
        <pc:picChg chg="add mod">
          <ac:chgData name="Senthilarasu Balu" userId="ce578981-0ebe-4c6a-b0da-d68bd68efe6e" providerId="ADAL" clId="{ACCA3BA2-8B64-401C-89BD-F69BB34D5859}" dt="2022-10-19T17:17:58.797" v="649" actId="1076"/>
          <ac:picMkLst>
            <pc:docMk/>
            <pc:sldMk cId="3418301626" sldId="261"/>
            <ac:picMk id="18" creationId="{7AC9907E-65B2-999C-43D6-A6EF437E9AE6}"/>
          </ac:picMkLst>
        </pc:picChg>
        <pc:picChg chg="add mod">
          <ac:chgData name="Senthilarasu Balu" userId="ce578981-0ebe-4c6a-b0da-d68bd68efe6e" providerId="ADAL" clId="{ACCA3BA2-8B64-401C-89BD-F69BB34D5859}" dt="2022-10-19T17:00:13.028" v="415" actId="1076"/>
          <ac:picMkLst>
            <pc:docMk/>
            <pc:sldMk cId="3418301626" sldId="261"/>
            <ac:picMk id="19" creationId="{188B3400-DA3C-2F6E-CBD9-1FB130438B76}"/>
          </ac:picMkLst>
        </pc:picChg>
        <pc:picChg chg="mod">
          <ac:chgData name="Senthilarasu Balu" userId="ce578981-0ebe-4c6a-b0da-d68bd68efe6e" providerId="ADAL" clId="{ACCA3BA2-8B64-401C-89BD-F69BB34D5859}" dt="2022-10-19T17:20:27.899" v="667" actId="1076"/>
          <ac:picMkLst>
            <pc:docMk/>
            <pc:sldMk cId="3418301626" sldId="261"/>
            <ac:picMk id="4098" creationId="{F23C354A-AB41-826B-39B1-B52550C1D499}"/>
          </ac:picMkLst>
        </pc:picChg>
        <pc:cxnChg chg="add mod">
          <ac:chgData name="Senthilarasu Balu" userId="ce578981-0ebe-4c6a-b0da-d68bd68efe6e" providerId="ADAL" clId="{ACCA3BA2-8B64-401C-89BD-F69BB34D5859}" dt="2022-10-19T17:17:23.636" v="644" actId="13822"/>
          <ac:cxnSpMkLst>
            <pc:docMk/>
            <pc:sldMk cId="3418301626" sldId="261"/>
            <ac:cxnSpMk id="24" creationId="{B5FC07DD-379A-91FC-539D-F89CCF451F8A}"/>
          </ac:cxnSpMkLst>
        </pc:cxnChg>
        <pc:cxnChg chg="add mod">
          <ac:chgData name="Senthilarasu Balu" userId="ce578981-0ebe-4c6a-b0da-d68bd68efe6e" providerId="ADAL" clId="{ACCA3BA2-8B64-401C-89BD-F69BB34D5859}" dt="2022-10-19T17:18:08.068" v="650" actId="14100"/>
          <ac:cxnSpMkLst>
            <pc:docMk/>
            <pc:sldMk cId="3418301626" sldId="261"/>
            <ac:cxnSpMk id="26" creationId="{088AB766-C08E-2C07-B30C-6BDB93CE537E}"/>
          </ac:cxnSpMkLst>
        </pc:cxnChg>
        <pc:cxnChg chg="add mod">
          <ac:chgData name="Senthilarasu Balu" userId="ce578981-0ebe-4c6a-b0da-d68bd68efe6e" providerId="ADAL" clId="{ACCA3BA2-8B64-401C-89BD-F69BB34D5859}" dt="2022-10-19T17:18:21.965" v="652" actId="13822"/>
          <ac:cxnSpMkLst>
            <pc:docMk/>
            <pc:sldMk cId="3418301626" sldId="261"/>
            <ac:cxnSpMk id="29" creationId="{FEB53D67-DF1D-7610-EA85-2715A73A67AE}"/>
          </ac:cxnSpMkLst>
        </pc:cxnChg>
      </pc:sldChg>
      <pc:sldChg chg="addSp delSp modSp new add del mod">
        <pc:chgData name="Senthilarasu Balu" userId="ce578981-0ebe-4c6a-b0da-d68bd68efe6e" providerId="ADAL" clId="{ACCA3BA2-8B64-401C-89BD-F69BB34D5859}" dt="2022-10-19T16:53:56.961" v="381" actId="2696"/>
        <pc:sldMkLst>
          <pc:docMk/>
          <pc:sldMk cId="1751718304" sldId="262"/>
        </pc:sldMkLst>
        <pc:spChg chg="del mod">
          <ac:chgData name="Senthilarasu Balu" userId="ce578981-0ebe-4c6a-b0da-d68bd68efe6e" providerId="ADAL" clId="{ACCA3BA2-8B64-401C-89BD-F69BB34D5859}" dt="2022-10-19T16:11:34.106" v="88" actId="21"/>
          <ac:spMkLst>
            <pc:docMk/>
            <pc:sldMk cId="1751718304" sldId="262"/>
            <ac:spMk id="2" creationId="{F635EED0-5BB2-054E-60E7-E4D85C02CB7B}"/>
          </ac:spMkLst>
        </pc:spChg>
        <pc:spChg chg="del">
          <ac:chgData name="Senthilarasu Balu" userId="ce578981-0ebe-4c6a-b0da-d68bd68efe6e" providerId="ADAL" clId="{ACCA3BA2-8B64-401C-89BD-F69BB34D5859}" dt="2022-10-19T16:11:31.224" v="86" actId="21"/>
          <ac:spMkLst>
            <pc:docMk/>
            <pc:sldMk cId="1751718304" sldId="262"/>
            <ac:spMk id="3" creationId="{11DAF1CB-9DDE-194B-A5CB-5E22AA8106A4}"/>
          </ac:spMkLst>
        </pc:spChg>
        <pc:spChg chg="del">
          <ac:chgData name="Senthilarasu Balu" userId="ce578981-0ebe-4c6a-b0da-d68bd68efe6e" providerId="ADAL" clId="{ACCA3BA2-8B64-401C-89BD-F69BB34D5859}" dt="2022-10-19T16:11:36.910" v="89" actId="21"/>
          <ac:spMkLst>
            <pc:docMk/>
            <pc:sldMk cId="1751718304" sldId="262"/>
            <ac:spMk id="4" creationId="{0C29F2DB-5220-D1C5-68A8-BB34367C7E05}"/>
          </ac:spMkLst>
        </pc:spChg>
        <pc:spChg chg="del">
          <ac:chgData name="Senthilarasu Balu" userId="ce578981-0ebe-4c6a-b0da-d68bd68efe6e" providerId="ADAL" clId="{ACCA3BA2-8B64-401C-89BD-F69BB34D5859}" dt="2022-10-19T16:11:40.835" v="90" actId="21"/>
          <ac:spMkLst>
            <pc:docMk/>
            <pc:sldMk cId="1751718304" sldId="262"/>
            <ac:spMk id="5" creationId="{8907A842-3350-5B85-752D-EE2D0BF54E26}"/>
          </ac:spMkLst>
        </pc:spChg>
        <pc:spChg chg="del">
          <ac:chgData name="Senthilarasu Balu" userId="ce578981-0ebe-4c6a-b0da-d68bd68efe6e" providerId="ADAL" clId="{ACCA3BA2-8B64-401C-89BD-F69BB34D5859}" dt="2022-10-19T16:11:47.447" v="91" actId="21"/>
          <ac:spMkLst>
            <pc:docMk/>
            <pc:sldMk cId="1751718304" sldId="262"/>
            <ac:spMk id="6" creationId="{613A916E-7681-37C6-9DA0-38344EAF3166}"/>
          </ac:spMkLst>
        </pc:spChg>
        <pc:spChg chg="add mod">
          <ac:chgData name="Senthilarasu Balu" userId="ce578981-0ebe-4c6a-b0da-d68bd68efe6e" providerId="ADAL" clId="{ACCA3BA2-8B64-401C-89BD-F69BB34D5859}" dt="2022-10-19T16:31:06.014" v="217" actId="207"/>
          <ac:spMkLst>
            <pc:docMk/>
            <pc:sldMk cId="1751718304" sldId="262"/>
            <ac:spMk id="8" creationId="{3E4597E9-DB04-7040-4EE6-8422C68F31E2}"/>
          </ac:spMkLst>
        </pc:spChg>
        <pc:picChg chg="add mod">
          <ac:chgData name="Senthilarasu Balu" userId="ce578981-0ebe-4c6a-b0da-d68bd68efe6e" providerId="ADAL" clId="{ACCA3BA2-8B64-401C-89BD-F69BB34D5859}" dt="2022-10-19T16:11:56.730" v="92"/>
          <ac:picMkLst>
            <pc:docMk/>
            <pc:sldMk cId="1751718304" sldId="262"/>
            <ac:picMk id="9" creationId="{CA181005-F7CE-26D3-A310-7E940C7C1FBB}"/>
          </ac:picMkLst>
        </pc:picChg>
        <pc:picChg chg="add mod">
          <ac:chgData name="Senthilarasu Balu" userId="ce578981-0ebe-4c6a-b0da-d68bd68efe6e" providerId="ADAL" clId="{ACCA3BA2-8B64-401C-89BD-F69BB34D5859}" dt="2022-10-19T16:12:07.399" v="93"/>
          <ac:picMkLst>
            <pc:docMk/>
            <pc:sldMk cId="1751718304" sldId="262"/>
            <ac:picMk id="10" creationId="{A153CE28-6445-472C-CA3A-AB8099776460}"/>
          </ac:picMkLst>
        </pc:picChg>
        <pc:picChg chg="add mod">
          <ac:chgData name="Senthilarasu Balu" userId="ce578981-0ebe-4c6a-b0da-d68bd68efe6e" providerId="ADAL" clId="{ACCA3BA2-8B64-401C-89BD-F69BB34D5859}" dt="2022-10-19T16:12:15.442" v="95"/>
          <ac:picMkLst>
            <pc:docMk/>
            <pc:sldMk cId="1751718304" sldId="262"/>
            <ac:picMk id="11" creationId="{0BF59071-5D56-2934-E332-71A81C7A12C7}"/>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EBA282A3-A723-49E1-84CA-ED111C76FFFE}" type="datetimeFigureOut">
              <a:rPr lang="en-GB" smtClean="0"/>
              <a:t>19/10/2022</a:t>
            </a:fld>
            <a:endParaRPr lang="en-GB"/>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GB"/>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D9B2C632-042A-4F14-AF60-93490E02D236}" type="slidenum">
              <a:rPr lang="en-GB" smtClean="0"/>
              <a:t>‹#›</a:t>
            </a:fld>
            <a:endParaRPr lang="en-GB"/>
          </a:p>
        </p:txBody>
      </p:sp>
    </p:spTree>
    <p:extLst>
      <p:ext uri="{BB962C8B-B14F-4D97-AF65-F5344CB8AC3E}">
        <p14:creationId xmlns:p14="http://schemas.microsoft.com/office/powerpoint/2010/main" val="55885088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A282A3-A723-49E1-84CA-ED111C76FFFE}" type="datetimeFigureOut">
              <a:rPr lang="en-GB" smtClean="0"/>
              <a:t>19/10/2022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9B2C632-042A-4F14-AF60-93490E02D236}" type="slidenum">
              <a:rPr lang="en-GB" smtClean="0"/>
              <a:t>‹#›</a:t>
            </a:fld>
            <a:endParaRPr lang="en-GB"/>
          </a:p>
        </p:txBody>
      </p:sp>
    </p:spTree>
    <p:extLst>
      <p:ext uri="{BB962C8B-B14F-4D97-AF65-F5344CB8AC3E}">
        <p14:creationId xmlns:p14="http://schemas.microsoft.com/office/powerpoint/2010/main" val="1613410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A282A3-A723-49E1-84CA-ED111C76FFFE}" type="datetimeFigureOut">
              <a:rPr lang="en-GB" smtClean="0"/>
              <a:t>19/10/2022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9B2C632-042A-4F14-AF60-93490E02D236}" type="slidenum">
              <a:rPr lang="en-GB" smtClean="0"/>
              <a:t>‹#›</a:t>
            </a:fld>
            <a:endParaRPr lang="en-GB"/>
          </a:p>
        </p:txBody>
      </p:sp>
    </p:spTree>
    <p:extLst>
      <p:ext uri="{BB962C8B-B14F-4D97-AF65-F5344CB8AC3E}">
        <p14:creationId xmlns:p14="http://schemas.microsoft.com/office/powerpoint/2010/main" val="461645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A282A3-A723-49E1-84CA-ED111C76FFFE}" type="datetimeFigureOut">
              <a:rPr lang="en-GB" smtClean="0"/>
              <a:t>19/10/2022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9B2C632-042A-4F14-AF60-93490E02D236}" type="slidenum">
              <a:rPr lang="en-GB" smtClean="0"/>
              <a:t>‹#›</a:t>
            </a:fld>
            <a:endParaRPr lang="en-GB"/>
          </a:p>
        </p:txBody>
      </p:sp>
    </p:spTree>
    <p:extLst>
      <p:ext uri="{BB962C8B-B14F-4D97-AF65-F5344CB8AC3E}">
        <p14:creationId xmlns:p14="http://schemas.microsoft.com/office/powerpoint/2010/main" val="3364825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EBA282A3-A723-49E1-84CA-ED111C76FFFE}" type="datetimeFigureOut">
              <a:rPr lang="en-GB" smtClean="0"/>
              <a:t>19/10/2022</a:t>
            </a:fld>
            <a:endParaRPr lang="en-GB"/>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GB"/>
          </a:p>
        </p:txBody>
      </p:sp>
      <p:sp>
        <p:nvSpPr>
          <p:cNvPr id="6" name="Slide Number Placeholder 5"/>
          <p:cNvSpPr>
            <a:spLocks noGrp="1"/>
          </p:cNvSpPr>
          <p:nvPr>
            <p:ph type="sldNum" sz="quarter" idx="12"/>
          </p:nvPr>
        </p:nvSpPr>
        <p:spPr>
          <a:xfrm>
            <a:off x="8604504" y="5211060"/>
            <a:ext cx="2112264" cy="228600"/>
          </a:xfrm>
        </p:spPr>
        <p:txBody>
          <a:bodyPr/>
          <a:lstStyle/>
          <a:p>
            <a:fld id="{D9B2C632-042A-4F14-AF60-93490E02D236}" type="slidenum">
              <a:rPr lang="en-GB" smtClean="0"/>
              <a:t>‹#›</a:t>
            </a:fld>
            <a:endParaRPr lang="en-GB"/>
          </a:p>
        </p:txBody>
      </p:sp>
    </p:spTree>
    <p:extLst>
      <p:ext uri="{BB962C8B-B14F-4D97-AF65-F5344CB8AC3E}">
        <p14:creationId xmlns:p14="http://schemas.microsoft.com/office/powerpoint/2010/main" val="217330406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A282A3-A723-49E1-84CA-ED111C76FFFE}" type="datetimeFigureOut">
              <a:rPr lang="en-GB" smtClean="0"/>
              <a:t>19/10/2022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9B2C632-042A-4F14-AF60-93490E02D236}" type="slidenum">
              <a:rPr lang="en-GB" smtClean="0"/>
              <a:t>‹#›</a:t>
            </a:fld>
            <a:endParaRPr lang="en-GB"/>
          </a:p>
        </p:txBody>
      </p:sp>
    </p:spTree>
    <p:extLst>
      <p:ext uri="{BB962C8B-B14F-4D97-AF65-F5344CB8AC3E}">
        <p14:creationId xmlns:p14="http://schemas.microsoft.com/office/powerpoint/2010/main" val="3269082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A282A3-A723-49E1-84CA-ED111C76FFFE}" type="datetimeFigureOut">
              <a:rPr lang="en-GB" smtClean="0"/>
              <a:t>19/10/2022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9B2C632-042A-4F14-AF60-93490E02D236}" type="slidenum">
              <a:rPr lang="en-GB" smtClean="0"/>
              <a:t>‹#›</a:t>
            </a:fld>
            <a:endParaRPr lang="en-GB"/>
          </a:p>
        </p:txBody>
      </p:sp>
    </p:spTree>
    <p:extLst>
      <p:ext uri="{BB962C8B-B14F-4D97-AF65-F5344CB8AC3E}">
        <p14:creationId xmlns:p14="http://schemas.microsoft.com/office/powerpoint/2010/main" val="3806150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A282A3-A723-49E1-84CA-ED111C76FFFE}" type="datetimeFigureOut">
              <a:rPr lang="en-GB" smtClean="0"/>
              <a:t>19/10/2022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9B2C632-042A-4F14-AF60-93490E02D236}" type="slidenum">
              <a:rPr lang="en-GB" smtClean="0"/>
              <a:t>‹#›</a:t>
            </a:fld>
            <a:endParaRPr lang="en-GB"/>
          </a:p>
        </p:txBody>
      </p:sp>
    </p:spTree>
    <p:extLst>
      <p:ext uri="{BB962C8B-B14F-4D97-AF65-F5344CB8AC3E}">
        <p14:creationId xmlns:p14="http://schemas.microsoft.com/office/powerpoint/2010/main" val="2578590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A282A3-A723-49E1-84CA-ED111C76FFFE}" type="datetimeFigureOut">
              <a:rPr lang="en-GB" smtClean="0"/>
              <a:t>19/10/2022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9B2C632-042A-4F14-AF60-93490E02D236}" type="slidenum">
              <a:rPr lang="en-GB" smtClean="0"/>
              <a:t>‹#›</a:t>
            </a:fld>
            <a:endParaRPr lang="en-GB"/>
          </a:p>
        </p:txBody>
      </p:sp>
    </p:spTree>
    <p:extLst>
      <p:ext uri="{BB962C8B-B14F-4D97-AF65-F5344CB8AC3E}">
        <p14:creationId xmlns:p14="http://schemas.microsoft.com/office/powerpoint/2010/main" val="461704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EBA282A3-A723-49E1-84CA-ED111C76FFFE}" type="datetimeFigureOut">
              <a:rPr lang="en-GB" smtClean="0"/>
              <a:t>19/10/2022</a:t>
            </a:fld>
            <a:endParaRPr lang="en-GB"/>
          </a:p>
        </p:txBody>
      </p:sp>
      <p:sp>
        <p:nvSpPr>
          <p:cNvPr id="9" name="Footer Placeholder 8"/>
          <p:cNvSpPr>
            <a:spLocks noGrp="1"/>
          </p:cNvSpPr>
          <p:nvPr>
            <p:ph type="ftr" sz="quarter" idx="11"/>
          </p:nvPr>
        </p:nvSpPr>
        <p:spPr/>
        <p:txBody>
          <a:bodyPr/>
          <a:lstStyle>
            <a:lvl1pPr algn="r">
              <a:defRPr/>
            </a:lvl1pPr>
          </a:lstStyle>
          <a:p>
            <a:endParaRPr lang="en-GB"/>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D9B2C632-042A-4F14-AF60-93490E02D236}" type="slidenum">
              <a:rPr lang="en-GB" smtClean="0"/>
              <a:t>‹#›</a:t>
            </a:fld>
            <a:endParaRPr lang="en-GB"/>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01508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EBA282A3-A723-49E1-84CA-ED111C76FFFE}" type="datetimeFigureOut">
              <a:rPr lang="en-GB" smtClean="0"/>
              <a:t>19/10/2022</a:t>
            </a:fld>
            <a:endParaRPr lang="en-GB"/>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D9B2C632-042A-4F14-AF60-93490E02D236}" type="slidenum">
              <a:rPr lang="en-GB" smtClean="0"/>
              <a:t>‹#›</a:t>
            </a:fld>
            <a:endParaRPr lang="en-GB"/>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19827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EBA282A3-A723-49E1-84CA-ED111C76FFFE}" type="datetimeFigureOut">
              <a:rPr lang="en-GB" smtClean="0"/>
              <a:t>19/10/2022</a:t>
            </a:fld>
            <a:endParaRPr lang="en-GB"/>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GB"/>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D9B2C632-042A-4F14-AF60-93490E02D236}" type="slidenum">
              <a:rPr lang="en-GB" smtClean="0"/>
              <a:t>‹#›</a:t>
            </a:fld>
            <a:endParaRPr lang="en-GB"/>
          </a:p>
        </p:txBody>
      </p:sp>
    </p:spTree>
    <p:extLst>
      <p:ext uri="{BB962C8B-B14F-4D97-AF65-F5344CB8AC3E}">
        <p14:creationId xmlns:p14="http://schemas.microsoft.com/office/powerpoint/2010/main" val="2390733155"/>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www.syncfusion.com/winforms-ui-controls/datagrid" TargetMode="External"/><Relationship Id="rId3" Type="http://schemas.openxmlformats.org/officeDocument/2006/relationships/image" Target="../media/image4.png"/><Relationship Id="rId7" Type="http://schemas.openxmlformats.org/officeDocument/2006/relationships/hyperlink" Target="https://www.syncfusion.com/flutter-widgets/flutter-datagrid" TargetMode="External"/><Relationship Id="rId12" Type="http://schemas.openxmlformats.org/officeDocument/2006/relationships/hyperlink" Target="https://www.syncfusion.com/uwp-ui-controls/datagrid" TargetMode="External"/><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hyperlink" Target="https://www.syncfusion.com/blazor-components/blazor-datagrid" TargetMode="External"/><Relationship Id="rId11" Type="http://schemas.openxmlformats.org/officeDocument/2006/relationships/hyperlink" Target="https://www.syncfusion.com/xamarin-ui-controls/xamarin-datagrid" TargetMode="External"/><Relationship Id="rId5" Type="http://schemas.openxmlformats.org/officeDocument/2006/relationships/image" Target="../media/image6.png"/><Relationship Id="rId10" Type="http://schemas.openxmlformats.org/officeDocument/2006/relationships/hyperlink" Target="https://www.syncfusion.com/winui-controls/datagrid" TargetMode="External"/><Relationship Id="rId4" Type="http://schemas.openxmlformats.org/officeDocument/2006/relationships/image" Target="../media/image5.jpeg"/><Relationship Id="rId9" Type="http://schemas.openxmlformats.org/officeDocument/2006/relationships/hyperlink" Target="https://www.syncfusion.com/wpf-controls/datagrid"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syncfusion.com/winforms-ui-controls/datagrid" TargetMode="External"/><Relationship Id="rId3" Type="http://schemas.openxmlformats.org/officeDocument/2006/relationships/image" Target="../media/image4.png"/><Relationship Id="rId7" Type="http://schemas.openxmlformats.org/officeDocument/2006/relationships/hyperlink" Target="https://www.syncfusion.com/flutter-widgets/flutter-datagrid" TargetMode="External"/><Relationship Id="rId12" Type="http://schemas.openxmlformats.org/officeDocument/2006/relationships/hyperlink" Target="https://www.syncfusion.com/uwp-ui-controls/datagrid" TargetMode="External"/><Relationship Id="rId2" Type="http://schemas.openxmlformats.org/officeDocument/2006/relationships/image" Target="../media/image7.png"/><Relationship Id="rId1" Type="http://schemas.openxmlformats.org/officeDocument/2006/relationships/slideLayout" Target="../slideLayouts/slideLayout8.xml"/><Relationship Id="rId6" Type="http://schemas.openxmlformats.org/officeDocument/2006/relationships/hyperlink" Target="https://www.syncfusion.com/blazor-components/blazor-datagrid" TargetMode="External"/><Relationship Id="rId11" Type="http://schemas.openxmlformats.org/officeDocument/2006/relationships/hyperlink" Target="https://www.syncfusion.com/xamarin-ui-controls/xamarin-datagrid" TargetMode="External"/><Relationship Id="rId5" Type="http://schemas.openxmlformats.org/officeDocument/2006/relationships/image" Target="../media/image6.png"/><Relationship Id="rId10" Type="http://schemas.openxmlformats.org/officeDocument/2006/relationships/hyperlink" Target="https://www.syncfusion.com/winui-controls/datagrid" TargetMode="External"/><Relationship Id="rId4" Type="http://schemas.openxmlformats.org/officeDocument/2006/relationships/image" Target="../media/image5.jpeg"/><Relationship Id="rId9" Type="http://schemas.openxmlformats.org/officeDocument/2006/relationships/hyperlink" Target="https://www.syncfusion.com/wpf-controls/datagrid"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8.xml"/><Relationship Id="rId6" Type="http://schemas.openxmlformats.org/officeDocument/2006/relationships/hyperlink" Target="https://www.syncfusion.com/winforms-ui-controls/datagrid" TargetMode="External"/><Relationship Id="rId5" Type="http://schemas.openxmlformats.org/officeDocument/2006/relationships/image" Target="../media/image6.png"/><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451CB-6887-03AE-3CC6-D6E2649877FB}"/>
              </a:ext>
            </a:extLst>
          </p:cNvPr>
          <p:cNvSpPr>
            <a:spLocks noGrp="1"/>
          </p:cNvSpPr>
          <p:nvPr>
            <p:ph type="ctrTitle"/>
          </p:nvPr>
        </p:nvSpPr>
        <p:spPr>
          <a:xfrm>
            <a:off x="1524000" y="1122363"/>
            <a:ext cx="9144000" cy="1087437"/>
          </a:xfrm>
        </p:spPr>
        <p:txBody>
          <a:bodyPr>
            <a:normAutofit fontScale="90000"/>
          </a:bodyPr>
          <a:lstStyle/>
          <a:p>
            <a:r>
              <a:rPr lang="en-GB" dirty="0"/>
              <a:t>MOST POPULAR COMPONENTS</a:t>
            </a:r>
          </a:p>
        </p:txBody>
      </p:sp>
      <p:sp>
        <p:nvSpPr>
          <p:cNvPr id="3" name="Subtitle 2">
            <a:extLst>
              <a:ext uri="{FF2B5EF4-FFF2-40B4-BE49-F238E27FC236}">
                <a16:creationId xmlns:a16="http://schemas.microsoft.com/office/drawing/2014/main" id="{C3B65E86-EDC7-960C-B15C-4C5314AEDC67}"/>
              </a:ext>
            </a:extLst>
          </p:cNvPr>
          <p:cNvSpPr>
            <a:spLocks noGrp="1"/>
          </p:cNvSpPr>
          <p:nvPr>
            <p:ph type="subTitle" idx="1"/>
          </p:nvPr>
        </p:nvSpPr>
        <p:spPr>
          <a:xfrm>
            <a:off x="6924675" y="4152900"/>
            <a:ext cx="3905250" cy="1876424"/>
          </a:xfrm>
        </p:spPr>
        <p:txBody>
          <a:bodyPr>
            <a:normAutofit/>
          </a:bodyPr>
          <a:lstStyle/>
          <a:p>
            <a:r>
              <a:rPr lang="en-GB" dirty="0"/>
              <a:t>Presented by</a:t>
            </a:r>
          </a:p>
          <a:p>
            <a:endParaRPr lang="en-GB" dirty="0"/>
          </a:p>
          <a:p>
            <a:pPr algn="l"/>
            <a:r>
              <a:rPr lang="en-GB" b="1" dirty="0"/>
              <a:t>SENTHILARASU B</a:t>
            </a:r>
          </a:p>
          <a:p>
            <a:pPr algn="l"/>
            <a:r>
              <a:rPr lang="en-GB" b="1" dirty="0"/>
              <a:t>SF3991</a:t>
            </a:r>
          </a:p>
          <a:p>
            <a:pPr algn="l"/>
            <a:r>
              <a:rPr lang="en-GB" b="1" dirty="0"/>
              <a:t>SOFTWARE DEVELOPER TRAINEE</a:t>
            </a:r>
          </a:p>
          <a:p>
            <a:endParaRPr lang="en-GB" dirty="0"/>
          </a:p>
        </p:txBody>
      </p:sp>
    </p:spTree>
    <p:extLst>
      <p:ext uri="{BB962C8B-B14F-4D97-AF65-F5344CB8AC3E}">
        <p14:creationId xmlns:p14="http://schemas.microsoft.com/office/powerpoint/2010/main" val="940518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AE999-EB9B-6065-AC44-1EFA4BEA761F}"/>
              </a:ext>
            </a:extLst>
          </p:cNvPr>
          <p:cNvSpPr>
            <a:spLocks noGrp="1"/>
          </p:cNvSpPr>
          <p:nvPr>
            <p:ph type="title"/>
          </p:nvPr>
        </p:nvSpPr>
        <p:spPr/>
        <p:txBody>
          <a:bodyPr>
            <a:normAutofit/>
          </a:bodyPr>
          <a:lstStyle/>
          <a:p>
            <a:r>
              <a:rPr lang="en-GB" sz="3600" b="1" dirty="0" err="1">
                <a:solidFill>
                  <a:srgbClr val="3C4043"/>
                </a:solidFill>
                <a:latin typeface="Roboto" panose="02000000000000000000" pitchFamily="2" charset="0"/>
              </a:rPr>
              <a:t>N</a:t>
            </a:r>
            <a:r>
              <a:rPr lang="en-GB" sz="3600" b="1" i="0" dirty="0" err="1">
                <a:solidFill>
                  <a:srgbClr val="3C4043"/>
                </a:solidFill>
                <a:effectLst/>
                <a:latin typeface="Roboto" panose="02000000000000000000" pitchFamily="2" charset="0"/>
              </a:rPr>
              <a:t>o.of</a:t>
            </a:r>
            <a:r>
              <a:rPr lang="en-GB" sz="3600" b="1" i="0" dirty="0">
                <a:solidFill>
                  <a:srgbClr val="3C4043"/>
                </a:solidFill>
                <a:effectLst/>
                <a:latin typeface="Roboto" panose="02000000000000000000" pitchFamily="2" charset="0"/>
              </a:rPr>
              <a:t> most popular components</a:t>
            </a:r>
            <a:endParaRPr lang="en-GB" sz="3600" b="1" dirty="0"/>
          </a:p>
        </p:txBody>
      </p:sp>
      <p:sp>
        <p:nvSpPr>
          <p:cNvPr id="3" name="Content Placeholder 2">
            <a:extLst>
              <a:ext uri="{FF2B5EF4-FFF2-40B4-BE49-F238E27FC236}">
                <a16:creationId xmlns:a16="http://schemas.microsoft.com/office/drawing/2014/main" id="{5C691D45-B428-E6DD-8A90-CE632CE07DEB}"/>
              </a:ext>
            </a:extLst>
          </p:cNvPr>
          <p:cNvSpPr>
            <a:spLocks noGrp="1"/>
          </p:cNvSpPr>
          <p:nvPr>
            <p:ph idx="1"/>
          </p:nvPr>
        </p:nvSpPr>
        <p:spPr/>
        <p:txBody>
          <a:bodyPr>
            <a:normAutofit/>
          </a:bodyPr>
          <a:lstStyle/>
          <a:p>
            <a:r>
              <a:rPr lang="en-GB" sz="1600" b="1" dirty="0"/>
              <a:t>DATAGRID  </a:t>
            </a:r>
          </a:p>
          <a:p>
            <a:r>
              <a:rPr lang="en-GB" sz="1600" b="1" dirty="0"/>
              <a:t>CHARTS   </a:t>
            </a:r>
          </a:p>
          <a:p>
            <a:r>
              <a:rPr lang="en-GB" sz="1600" b="1" dirty="0"/>
              <a:t>LISTVIEW </a:t>
            </a:r>
          </a:p>
          <a:p>
            <a:r>
              <a:rPr lang="en-GB" sz="1600" b="1" dirty="0"/>
              <a:t>SCHEDULER</a:t>
            </a:r>
          </a:p>
          <a:p>
            <a:r>
              <a:rPr lang="en-GB" sz="1600" b="1" dirty="0"/>
              <a:t>DIAGRAM </a:t>
            </a:r>
          </a:p>
          <a:p>
            <a:r>
              <a:rPr lang="en-GB" sz="1600" b="1" dirty="0"/>
              <a:t>PDF VIEWER</a:t>
            </a:r>
          </a:p>
          <a:p>
            <a:r>
              <a:rPr lang="en-GB" sz="1600" b="1" dirty="0"/>
              <a:t>EXCEL</a:t>
            </a:r>
          </a:p>
          <a:p>
            <a:r>
              <a:rPr lang="en-GB" sz="1600" b="1" dirty="0"/>
              <a:t>LIBRARY</a:t>
            </a:r>
          </a:p>
        </p:txBody>
      </p:sp>
    </p:spTree>
    <p:extLst>
      <p:ext uri="{BB962C8B-B14F-4D97-AF65-F5344CB8AC3E}">
        <p14:creationId xmlns:p14="http://schemas.microsoft.com/office/powerpoint/2010/main" val="3334812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Syncfusion Essential DataGrid">
            <a:extLst>
              <a:ext uri="{FF2B5EF4-FFF2-40B4-BE49-F238E27FC236}">
                <a16:creationId xmlns:a16="http://schemas.microsoft.com/office/drawing/2014/main" id="{91EB1AF4-211E-4852-9F80-55038D2332A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874911" y="239035"/>
            <a:ext cx="4796294" cy="408531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Globe Icon Vector Art, Icons, and Graphics for Free Download">
            <a:extLst>
              <a:ext uri="{FF2B5EF4-FFF2-40B4-BE49-F238E27FC236}">
                <a16:creationId xmlns:a16="http://schemas.microsoft.com/office/drawing/2014/main" id="{D2046E17-7010-1E21-A809-52B46E8183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131" y="4183578"/>
            <a:ext cx="218121" cy="21812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789,584 Computer Drawing Images, Stock Photos &amp; Vectors | Shutterstock">
            <a:extLst>
              <a:ext uri="{FF2B5EF4-FFF2-40B4-BE49-F238E27FC236}">
                <a16:creationId xmlns:a16="http://schemas.microsoft.com/office/drawing/2014/main" id="{E2B52F34-D35A-B691-D60C-11357F66A8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131" y="5318657"/>
            <a:ext cx="214734" cy="18622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Cell phone - Free technology icons">
            <a:extLst>
              <a:ext uri="{FF2B5EF4-FFF2-40B4-BE49-F238E27FC236}">
                <a16:creationId xmlns:a16="http://schemas.microsoft.com/office/drawing/2014/main" id="{667FB9CF-BA71-3E1F-BBAA-3FFAFD2061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6310" y="6120157"/>
            <a:ext cx="249555" cy="24955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FCF8C4F-1242-B07E-E028-7559D7F7A782}"/>
              </a:ext>
            </a:extLst>
          </p:cNvPr>
          <p:cNvSpPr txBox="1"/>
          <p:nvPr/>
        </p:nvSpPr>
        <p:spPr>
          <a:xfrm>
            <a:off x="645516" y="757712"/>
            <a:ext cx="5724579" cy="2677656"/>
          </a:xfrm>
          <a:prstGeom prst="rect">
            <a:avLst/>
          </a:prstGeom>
          <a:noFill/>
        </p:spPr>
        <p:txBody>
          <a:bodyPr wrap="square" rtlCol="0">
            <a:spAutoFit/>
          </a:bodyPr>
          <a:lstStyle/>
          <a:p>
            <a:pPr algn="l"/>
            <a:r>
              <a:rPr lang="en-GB" sz="2000" b="1" i="0" dirty="0">
                <a:solidFill>
                  <a:srgbClr val="1A1A1A"/>
                </a:solidFill>
                <a:effectLst/>
                <a:latin typeface="Open Sans" panose="020B0606030504020204" pitchFamily="34" charset="0"/>
              </a:rPr>
              <a:t>DataGrid</a:t>
            </a:r>
          </a:p>
          <a:p>
            <a:pPr algn="l"/>
            <a:endParaRPr lang="en-GB" b="1" i="0" dirty="0">
              <a:solidFill>
                <a:srgbClr val="1A1A1A"/>
              </a:solidFill>
              <a:effectLst/>
              <a:latin typeface="Open Sans" panose="020B0606030504020204" pitchFamily="34" charset="0"/>
            </a:endParaRPr>
          </a:p>
          <a:p>
            <a:pPr algn="l"/>
            <a:r>
              <a:rPr lang="en-GB" sz="1600" b="0" i="0" dirty="0">
                <a:solidFill>
                  <a:srgbClr val="1A1A1A"/>
                </a:solidFill>
                <a:effectLst/>
                <a:latin typeface="Open Sans" panose="020B0606030504020204" pitchFamily="34" charset="0"/>
              </a:rPr>
              <a:t>The DataGrid control is a high-performance grid component that helps display and manipulate large amounts of data in a tabular format. Its rich feature set includes functionalities like data binding, sorting, grouping, editing, filtering, swiping, dragging, resizing, loading more items, pull-to-refresh, and exporting to Excel and PDF file formats.</a:t>
            </a:r>
          </a:p>
          <a:p>
            <a:endParaRPr lang="en-GB" dirty="0"/>
          </a:p>
        </p:txBody>
      </p:sp>
      <p:sp>
        <p:nvSpPr>
          <p:cNvPr id="13" name="TextBox 12">
            <a:extLst>
              <a:ext uri="{FF2B5EF4-FFF2-40B4-BE49-F238E27FC236}">
                <a16:creationId xmlns:a16="http://schemas.microsoft.com/office/drawing/2014/main" id="{B659BA60-7074-874B-A187-548A49284AA6}"/>
              </a:ext>
            </a:extLst>
          </p:cNvPr>
          <p:cNvSpPr txBox="1"/>
          <p:nvPr/>
        </p:nvSpPr>
        <p:spPr>
          <a:xfrm>
            <a:off x="645516" y="3266620"/>
            <a:ext cx="5078956" cy="369332"/>
          </a:xfrm>
          <a:prstGeom prst="rect">
            <a:avLst/>
          </a:prstGeom>
          <a:noFill/>
        </p:spPr>
        <p:txBody>
          <a:bodyPr wrap="square" rtlCol="0">
            <a:spAutoFit/>
          </a:bodyPr>
          <a:lstStyle/>
          <a:p>
            <a:r>
              <a:rPr lang="en-GB" b="1" i="0" dirty="0">
                <a:solidFill>
                  <a:srgbClr val="1A1A1A"/>
                </a:solidFill>
                <a:effectLst/>
                <a:latin typeface="Open Sans" panose="020B0606030504020204" pitchFamily="34" charset="0"/>
              </a:rPr>
              <a:t>SUPPORTED PLATFORMS</a:t>
            </a:r>
            <a:endParaRPr lang="en-GB" dirty="0"/>
          </a:p>
        </p:txBody>
      </p:sp>
      <p:graphicFrame>
        <p:nvGraphicFramePr>
          <p:cNvPr id="14" name="Table 14">
            <a:extLst>
              <a:ext uri="{FF2B5EF4-FFF2-40B4-BE49-F238E27FC236}">
                <a16:creationId xmlns:a16="http://schemas.microsoft.com/office/drawing/2014/main" id="{A89F8920-0F8B-2371-AAFE-004108C05FC2}"/>
              </a:ext>
            </a:extLst>
          </p:cNvPr>
          <p:cNvGraphicFramePr>
            <a:graphicFrameLocks noGrp="1"/>
          </p:cNvGraphicFramePr>
          <p:nvPr>
            <p:extLst>
              <p:ext uri="{D42A27DB-BD31-4B8C-83A1-F6EECF244321}">
                <p14:modId xmlns:p14="http://schemas.microsoft.com/office/powerpoint/2010/main" val="3223745941"/>
              </p:ext>
            </p:extLst>
          </p:nvPr>
        </p:nvGraphicFramePr>
        <p:xfrm>
          <a:off x="1067012" y="3600450"/>
          <a:ext cx="6343435" cy="1399000"/>
        </p:xfrm>
        <a:graphic>
          <a:graphicData uri="http://schemas.openxmlformats.org/drawingml/2006/table">
            <a:tbl>
              <a:tblPr firstRow="1" bandRow="1">
                <a:tableStyleId>{5C22544A-7EE6-4342-B048-85BDC9FD1C3A}</a:tableStyleId>
              </a:tblPr>
              <a:tblGrid>
                <a:gridCol w="1268687">
                  <a:extLst>
                    <a:ext uri="{9D8B030D-6E8A-4147-A177-3AD203B41FA5}">
                      <a16:colId xmlns:a16="http://schemas.microsoft.com/office/drawing/2014/main" val="4033370040"/>
                    </a:ext>
                  </a:extLst>
                </a:gridCol>
                <a:gridCol w="1268687">
                  <a:extLst>
                    <a:ext uri="{9D8B030D-6E8A-4147-A177-3AD203B41FA5}">
                      <a16:colId xmlns:a16="http://schemas.microsoft.com/office/drawing/2014/main" val="3217302974"/>
                    </a:ext>
                  </a:extLst>
                </a:gridCol>
                <a:gridCol w="1268687">
                  <a:extLst>
                    <a:ext uri="{9D8B030D-6E8A-4147-A177-3AD203B41FA5}">
                      <a16:colId xmlns:a16="http://schemas.microsoft.com/office/drawing/2014/main" val="1325531569"/>
                    </a:ext>
                  </a:extLst>
                </a:gridCol>
                <a:gridCol w="1268687">
                  <a:extLst>
                    <a:ext uri="{9D8B030D-6E8A-4147-A177-3AD203B41FA5}">
                      <a16:colId xmlns:a16="http://schemas.microsoft.com/office/drawing/2014/main" val="207291002"/>
                    </a:ext>
                  </a:extLst>
                </a:gridCol>
                <a:gridCol w="1268687">
                  <a:extLst>
                    <a:ext uri="{9D8B030D-6E8A-4147-A177-3AD203B41FA5}">
                      <a16:colId xmlns:a16="http://schemas.microsoft.com/office/drawing/2014/main" val="2411731303"/>
                    </a:ext>
                  </a:extLst>
                </a:gridCol>
              </a:tblGrid>
              <a:tr h="355507">
                <a:tc>
                  <a:txBody>
                    <a:bodyPr/>
                    <a:lstStyle/>
                    <a:p>
                      <a:pPr marL="171450" indent="-171450">
                        <a:buFont typeface="Arial" panose="020B0604020202020204" pitchFamily="34" charset="0"/>
                        <a:buChar char="•"/>
                      </a:pPr>
                      <a:r>
                        <a:rPr lang="en-GB" sz="1050" b="0" i="0" dirty="0">
                          <a:solidFill>
                            <a:schemeClr val="tx1"/>
                          </a:solidFill>
                          <a:effectLst/>
                          <a:latin typeface="Open Sans" panose="020B0604020202020204" pitchFamily="34" charset="0"/>
                        </a:rPr>
                        <a:t> </a:t>
                      </a:r>
                      <a:r>
                        <a:rPr lang="en-GB" sz="1050" b="0" i="0" u="none" strike="noStrike" dirty="0">
                          <a:solidFill>
                            <a:schemeClr val="tx1"/>
                          </a:solidFill>
                          <a:effectLst/>
                          <a:latin typeface="Open Sans" panose="020B0604020202020204" pitchFamily="34" charset="0"/>
                        </a:rPr>
                        <a:t>JavaScript </a:t>
                      </a:r>
                      <a:r>
                        <a:rPr lang="en-GB" sz="1050" b="0" i="0" dirty="0">
                          <a:solidFill>
                            <a:schemeClr val="tx1"/>
                          </a:solidFill>
                          <a:effectLst/>
                          <a:latin typeface="Open Sans" panose="020B0604020202020204" pitchFamily="34" charset="0"/>
                        </a:rPr>
                        <a:t> </a:t>
                      </a:r>
                      <a:endParaRPr lang="en-GB" sz="105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GB" sz="1050" b="0" i="0" u="none" strike="noStrike" dirty="0">
                          <a:solidFill>
                            <a:schemeClr val="tx1"/>
                          </a:solidFill>
                          <a:effectLst/>
                          <a:latin typeface="Open Sans" panose="020B0604020202020204" pitchFamily="34" charset="0"/>
                        </a:rPr>
                        <a:t>Angular</a:t>
                      </a:r>
                      <a:endParaRPr lang="en-GB" sz="105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GB" sz="1050" b="0" i="0" u="none" strike="noStrike" dirty="0">
                          <a:solidFill>
                            <a:schemeClr val="tx1"/>
                          </a:solidFill>
                          <a:effectLst/>
                          <a:latin typeface="Open Sans" panose="020B0604020202020204" pitchFamily="34" charset="0"/>
                        </a:rPr>
                        <a:t>React</a:t>
                      </a:r>
                      <a:endParaRPr lang="en-GB" sz="105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GB" sz="1050" b="0" i="0" u="none" strike="noStrike" dirty="0">
                          <a:solidFill>
                            <a:schemeClr val="tx1"/>
                          </a:solidFill>
                          <a:effectLst/>
                          <a:latin typeface="Open Sans" panose="020B0604020202020204" pitchFamily="34" charset="0"/>
                        </a:rPr>
                        <a:t>Vue</a:t>
                      </a:r>
                      <a:endParaRPr lang="en-GB" sz="105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GB" sz="1050" b="0" i="0" u="none" strike="noStrike" dirty="0" err="1">
                          <a:solidFill>
                            <a:schemeClr val="tx1"/>
                          </a:solidFill>
                          <a:effectLst/>
                          <a:latin typeface="Open Sans" panose="020B0604020202020204" pitchFamily="34" charset="0"/>
                          <a:hlinkClick r:id="rId6">
                            <a:extLst>
                              <a:ext uri="{A12FA001-AC4F-418D-AE19-62706E023703}">
                                <ahyp:hlinkClr xmlns:ahyp="http://schemas.microsoft.com/office/drawing/2018/hyperlinkcolor" val="tx"/>
                              </a:ext>
                            </a:extLst>
                          </a:hlinkClick>
                        </a:rPr>
                        <a:t>Blazor</a:t>
                      </a:r>
                      <a:endParaRPr lang="en-GB" sz="105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16907142"/>
                  </a:ext>
                </a:extLst>
              </a:tr>
              <a:tr h="355507">
                <a:tc>
                  <a:txBody>
                    <a:bodyPr/>
                    <a:lstStyle/>
                    <a:p>
                      <a:pPr marL="285750" indent="-285750">
                        <a:buFont typeface="Arial" panose="020B0604020202020204" pitchFamily="34" charset="0"/>
                        <a:buChar char="•"/>
                      </a:pPr>
                      <a:r>
                        <a:rPr lang="en-GB" sz="1050" b="0" i="0" u="none" strike="noStrike" dirty="0">
                          <a:effectLst/>
                          <a:latin typeface="Open Sans" panose="020B0604020202020204" pitchFamily="34" charset="0"/>
                          <a:hlinkClick r:id="rId7">
                            <a:extLst>
                              <a:ext uri="{A12FA001-AC4F-418D-AE19-62706E023703}">
                                <ahyp:hlinkClr xmlns:ahyp="http://schemas.microsoft.com/office/drawing/2018/hyperlinkcolor" val="tx"/>
                              </a:ext>
                            </a:extLst>
                          </a:hlinkClick>
                        </a:rPr>
                        <a:t>Flutter </a:t>
                      </a:r>
                      <a:endParaRPr lang="en-GB" sz="105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GB" sz="1050" b="0" i="0" u="none" strike="noStrike" dirty="0">
                          <a:effectLst/>
                          <a:latin typeface="Open Sans" panose="020B0604020202020204" pitchFamily="34" charset="0"/>
                        </a:rPr>
                        <a:t>jQuery</a:t>
                      </a:r>
                      <a:r>
                        <a:rPr lang="en-GB" sz="1050" b="0" i="0" u="none" strike="noStrike" dirty="0">
                          <a:effectLst/>
                          <a:latin typeface="Open Sans" panose="020B0604020202020204" pitchFamily="34" charset="0"/>
                          <a:hlinkClick r:id="rId7">
                            <a:extLst>
                              <a:ext uri="{A12FA001-AC4F-418D-AE19-62706E023703}">
                                <ahyp:hlinkClr xmlns:ahyp="http://schemas.microsoft.com/office/drawing/2018/hyperlinkcolor" val="tx"/>
                              </a:ext>
                            </a:extLst>
                          </a:hlinkClick>
                        </a:rPr>
                        <a:t> </a:t>
                      </a:r>
                      <a:endParaRPr lang="en-GB" sz="105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GB" sz="1050" b="0" i="0" u="none" strike="noStrike" dirty="0">
                          <a:effectLst/>
                          <a:latin typeface="Open Sans" panose="020B0604020202020204" pitchFamily="34" charset="0"/>
                        </a:rPr>
                        <a:t>ASP.NET MVC</a:t>
                      </a:r>
                      <a:endParaRPr lang="en-GB" sz="105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GB" sz="1050" b="0" i="0" u="none" strike="noStrike" dirty="0">
                          <a:effectLst/>
                          <a:latin typeface="Open Sans" panose="020B0604020202020204" pitchFamily="34" charset="0"/>
                        </a:rPr>
                        <a:t>ASP.NET Core</a:t>
                      </a:r>
                      <a:endParaRPr lang="en-GB" sz="105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en-GB" sz="105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616719"/>
                  </a:ext>
                </a:extLst>
              </a:tr>
              <a:tr h="632013">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50" b="0" i="0" u="none" strike="noStrike" dirty="0">
                          <a:effectLst/>
                          <a:latin typeface="Open Sans" panose="020B0604020202020204" pitchFamily="34" charset="0"/>
                        </a:rPr>
                        <a:t>ASP.NET Web Forms</a:t>
                      </a:r>
                      <a:endParaRPr lang="en-GB" sz="1050" b="0" i="0" dirty="0">
                        <a:effectLst/>
                        <a:latin typeface="Open Sans" panose="020B0604020202020204" pitchFamily="34" charset="0"/>
                      </a:endParaRPr>
                    </a:p>
                    <a:p>
                      <a:pPr marL="285750" indent="-285750">
                        <a:buFont typeface="Arial" panose="020B0604020202020204" pitchFamily="34" charset="0"/>
                        <a:buChar char="•"/>
                      </a:pPr>
                      <a:endParaRPr lang="en-GB" sz="105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sz="105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sz="105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sz="105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sz="105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2123748"/>
                  </a:ext>
                </a:extLst>
              </a:tr>
            </a:tbl>
          </a:graphicData>
        </a:graphic>
      </p:graphicFrame>
      <p:graphicFrame>
        <p:nvGraphicFramePr>
          <p:cNvPr id="25" name="Table 25">
            <a:extLst>
              <a:ext uri="{FF2B5EF4-FFF2-40B4-BE49-F238E27FC236}">
                <a16:creationId xmlns:a16="http://schemas.microsoft.com/office/drawing/2014/main" id="{1C64C5E6-C25D-F5FD-95FF-923F6365D481}"/>
              </a:ext>
            </a:extLst>
          </p:cNvPr>
          <p:cNvGraphicFramePr>
            <a:graphicFrameLocks noGrp="1"/>
          </p:cNvGraphicFramePr>
          <p:nvPr>
            <p:extLst>
              <p:ext uri="{D42A27DB-BD31-4B8C-83A1-F6EECF244321}">
                <p14:modId xmlns:p14="http://schemas.microsoft.com/office/powerpoint/2010/main" val="1868065894"/>
              </p:ext>
            </p:extLst>
          </p:nvPr>
        </p:nvGraphicFramePr>
        <p:xfrm>
          <a:off x="1067013" y="5286914"/>
          <a:ext cx="5724576" cy="411480"/>
        </p:xfrm>
        <a:graphic>
          <a:graphicData uri="http://schemas.openxmlformats.org/drawingml/2006/table">
            <a:tbl>
              <a:tblPr firstRow="1" bandRow="1">
                <a:tableStyleId>{5C22544A-7EE6-4342-B048-85BDC9FD1C3A}</a:tableStyleId>
              </a:tblPr>
              <a:tblGrid>
                <a:gridCol w="954096">
                  <a:extLst>
                    <a:ext uri="{9D8B030D-6E8A-4147-A177-3AD203B41FA5}">
                      <a16:colId xmlns:a16="http://schemas.microsoft.com/office/drawing/2014/main" val="3962248461"/>
                    </a:ext>
                  </a:extLst>
                </a:gridCol>
                <a:gridCol w="954096">
                  <a:extLst>
                    <a:ext uri="{9D8B030D-6E8A-4147-A177-3AD203B41FA5}">
                      <a16:colId xmlns:a16="http://schemas.microsoft.com/office/drawing/2014/main" val="102780777"/>
                    </a:ext>
                  </a:extLst>
                </a:gridCol>
                <a:gridCol w="954096">
                  <a:extLst>
                    <a:ext uri="{9D8B030D-6E8A-4147-A177-3AD203B41FA5}">
                      <a16:colId xmlns:a16="http://schemas.microsoft.com/office/drawing/2014/main" val="3427220099"/>
                    </a:ext>
                  </a:extLst>
                </a:gridCol>
                <a:gridCol w="954096">
                  <a:extLst>
                    <a:ext uri="{9D8B030D-6E8A-4147-A177-3AD203B41FA5}">
                      <a16:colId xmlns:a16="http://schemas.microsoft.com/office/drawing/2014/main" val="2381005775"/>
                    </a:ext>
                  </a:extLst>
                </a:gridCol>
                <a:gridCol w="954096">
                  <a:extLst>
                    <a:ext uri="{9D8B030D-6E8A-4147-A177-3AD203B41FA5}">
                      <a16:colId xmlns:a16="http://schemas.microsoft.com/office/drawing/2014/main" val="2896287956"/>
                    </a:ext>
                  </a:extLst>
                </a:gridCol>
                <a:gridCol w="954096">
                  <a:extLst>
                    <a:ext uri="{9D8B030D-6E8A-4147-A177-3AD203B41FA5}">
                      <a16:colId xmlns:a16="http://schemas.microsoft.com/office/drawing/2014/main" val="3724047552"/>
                    </a:ext>
                  </a:extLst>
                </a:gridCol>
              </a:tblGrid>
              <a:tr h="191433">
                <a:tc>
                  <a:txBody>
                    <a:bodyPr/>
                    <a:lstStyle/>
                    <a:p>
                      <a:pPr marL="285750" indent="-285750">
                        <a:buFont typeface="Arial" panose="020B0604020202020204" pitchFamily="34" charset="0"/>
                        <a:buChar char="•"/>
                      </a:pPr>
                      <a:r>
                        <a:rPr lang="en-GB" sz="1050" b="0" i="0" u="none" strike="noStrike" dirty="0">
                          <a:solidFill>
                            <a:schemeClr val="tx1"/>
                          </a:solidFill>
                          <a:effectLst/>
                          <a:latin typeface="Open Sans" panose="020B0604020202020204" pitchFamily="34" charset="0"/>
                          <a:hlinkClick r:id="rId8">
                            <a:extLst>
                              <a:ext uri="{A12FA001-AC4F-418D-AE19-62706E023703}">
                                <ahyp:hlinkClr xmlns:ahyp="http://schemas.microsoft.com/office/drawing/2018/hyperlinkcolor" val="tx"/>
                              </a:ext>
                            </a:extLst>
                          </a:hlinkClick>
                        </a:rPr>
                        <a:t>WinForms</a:t>
                      </a:r>
                      <a:endParaRPr lang="en-GB" sz="105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GB" sz="1050" b="0" i="0" u="none" strike="noStrike" dirty="0">
                          <a:solidFill>
                            <a:schemeClr val="tx1"/>
                          </a:solidFill>
                          <a:effectLst/>
                          <a:latin typeface="Open Sans" panose="020B0604020202020204" pitchFamily="34" charset="0"/>
                          <a:hlinkClick r:id="rId9">
                            <a:extLst>
                              <a:ext uri="{A12FA001-AC4F-418D-AE19-62706E023703}">
                                <ahyp:hlinkClr xmlns:ahyp="http://schemas.microsoft.com/office/drawing/2018/hyperlinkcolor" val="tx"/>
                              </a:ext>
                            </a:extLst>
                          </a:hlinkClick>
                        </a:rPr>
                        <a:t>WPF </a:t>
                      </a:r>
                      <a:endParaRPr lang="en-GB" sz="105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GB" sz="1050" b="0" i="0" u="none" strike="noStrike" dirty="0">
                          <a:solidFill>
                            <a:schemeClr val="tx1"/>
                          </a:solidFill>
                          <a:effectLst/>
                          <a:latin typeface="Open Sans" panose="020B0604020202020204" pitchFamily="34" charset="0"/>
                          <a:hlinkClick r:id="rId10">
                            <a:extLst>
                              <a:ext uri="{A12FA001-AC4F-418D-AE19-62706E023703}">
                                <ahyp:hlinkClr xmlns:ahyp="http://schemas.microsoft.com/office/drawing/2018/hyperlinkcolor" val="tx"/>
                              </a:ext>
                            </a:extLst>
                          </a:hlinkClick>
                        </a:rPr>
                        <a:t>WinUI</a:t>
                      </a:r>
                      <a:endParaRPr lang="en-GB" sz="105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GB" sz="1050" b="0" i="0" u="none" strike="noStrike" dirty="0">
                          <a:solidFill>
                            <a:schemeClr val="tx1"/>
                          </a:solidFill>
                          <a:effectLst/>
                          <a:latin typeface="Open Sans" panose="020B0604020202020204" pitchFamily="34" charset="0"/>
                          <a:hlinkClick r:id="rId7">
                            <a:extLst>
                              <a:ext uri="{A12FA001-AC4F-418D-AE19-62706E023703}">
                                <ahyp:hlinkClr xmlns:ahyp="http://schemas.microsoft.com/office/drawing/2018/hyperlinkcolor" val="tx"/>
                              </a:ext>
                            </a:extLst>
                          </a:hlinkClick>
                        </a:rPr>
                        <a:t>Flutter</a:t>
                      </a:r>
                      <a:endParaRPr lang="en-GB" sz="105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GB" sz="1050" b="0" i="0" u="none" strike="noStrike" dirty="0">
                          <a:solidFill>
                            <a:schemeClr val="tx1"/>
                          </a:solidFill>
                          <a:effectLst/>
                          <a:latin typeface="Open Sans" panose="020B0604020202020204" pitchFamily="34" charset="0"/>
                          <a:hlinkClick r:id="rId11">
                            <a:extLst>
                              <a:ext uri="{A12FA001-AC4F-418D-AE19-62706E023703}">
                                <ahyp:hlinkClr xmlns:ahyp="http://schemas.microsoft.com/office/drawing/2018/hyperlinkcolor" val="tx"/>
                              </a:ext>
                            </a:extLst>
                          </a:hlinkClick>
                        </a:rPr>
                        <a:t>Xamarin</a:t>
                      </a:r>
                      <a:endParaRPr lang="en-GB" sz="105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GB" sz="1050" b="0" i="0" u="none" strike="noStrike" dirty="0">
                          <a:solidFill>
                            <a:schemeClr val="tx1"/>
                          </a:solidFill>
                          <a:effectLst/>
                          <a:latin typeface="Open Sans" panose="020B0604020202020204" pitchFamily="34" charset="0"/>
                          <a:hlinkClick r:id="rId12">
                            <a:extLst>
                              <a:ext uri="{A12FA001-AC4F-418D-AE19-62706E023703}">
                                <ahyp:hlinkClr xmlns:ahyp="http://schemas.microsoft.com/office/drawing/2018/hyperlinkcolor" val="tx"/>
                              </a:ext>
                            </a:extLst>
                          </a:hlinkClick>
                        </a:rPr>
                        <a:t>UWP</a:t>
                      </a:r>
                      <a:endParaRPr lang="en-GB" sz="105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2576278"/>
                  </a:ext>
                </a:extLst>
              </a:tr>
            </a:tbl>
          </a:graphicData>
        </a:graphic>
      </p:graphicFrame>
      <p:graphicFrame>
        <p:nvGraphicFramePr>
          <p:cNvPr id="26" name="Table 25">
            <a:extLst>
              <a:ext uri="{FF2B5EF4-FFF2-40B4-BE49-F238E27FC236}">
                <a16:creationId xmlns:a16="http://schemas.microsoft.com/office/drawing/2014/main" id="{A0BE86F4-D01F-B35D-BA1C-F9FD5EDB8800}"/>
              </a:ext>
            </a:extLst>
          </p:cNvPr>
          <p:cNvGraphicFramePr>
            <a:graphicFrameLocks noGrp="1"/>
          </p:cNvGraphicFramePr>
          <p:nvPr>
            <p:extLst>
              <p:ext uri="{D42A27DB-BD31-4B8C-83A1-F6EECF244321}">
                <p14:modId xmlns:p14="http://schemas.microsoft.com/office/powerpoint/2010/main" val="489200262"/>
              </p:ext>
            </p:extLst>
          </p:nvPr>
        </p:nvGraphicFramePr>
        <p:xfrm>
          <a:off x="1067013" y="6182953"/>
          <a:ext cx="3276387" cy="326432"/>
        </p:xfrm>
        <a:graphic>
          <a:graphicData uri="http://schemas.openxmlformats.org/drawingml/2006/table">
            <a:tbl>
              <a:tblPr firstRow="1" bandRow="1">
                <a:tableStyleId>{5C22544A-7EE6-4342-B048-85BDC9FD1C3A}</a:tableStyleId>
              </a:tblPr>
              <a:tblGrid>
                <a:gridCol w="1092129">
                  <a:extLst>
                    <a:ext uri="{9D8B030D-6E8A-4147-A177-3AD203B41FA5}">
                      <a16:colId xmlns:a16="http://schemas.microsoft.com/office/drawing/2014/main" val="2090486016"/>
                    </a:ext>
                  </a:extLst>
                </a:gridCol>
                <a:gridCol w="1092129">
                  <a:extLst>
                    <a:ext uri="{9D8B030D-6E8A-4147-A177-3AD203B41FA5}">
                      <a16:colId xmlns:a16="http://schemas.microsoft.com/office/drawing/2014/main" val="2935199702"/>
                    </a:ext>
                  </a:extLst>
                </a:gridCol>
                <a:gridCol w="1092129">
                  <a:extLst>
                    <a:ext uri="{9D8B030D-6E8A-4147-A177-3AD203B41FA5}">
                      <a16:colId xmlns:a16="http://schemas.microsoft.com/office/drawing/2014/main" val="1975377982"/>
                    </a:ext>
                  </a:extLst>
                </a:gridCol>
              </a:tblGrid>
              <a:tr h="326432">
                <a:tc>
                  <a:txBody>
                    <a:bodyPr/>
                    <a:lstStyle/>
                    <a:p>
                      <a:pPr marL="285750" indent="-285750">
                        <a:buFont typeface="Arial" panose="020B0604020202020204" pitchFamily="34" charset="0"/>
                        <a:buChar char="•"/>
                      </a:pPr>
                      <a:r>
                        <a:rPr lang="en-GB" sz="1050" b="0" i="0" u="none" strike="noStrike" dirty="0">
                          <a:solidFill>
                            <a:schemeClr val="tx1"/>
                          </a:solidFill>
                          <a:effectLst/>
                          <a:latin typeface="Open Sans" panose="020B0604020202020204" pitchFamily="34" charset="0"/>
                          <a:hlinkClick r:id="rId11">
                            <a:extLst>
                              <a:ext uri="{A12FA001-AC4F-418D-AE19-62706E023703}">
                                <ahyp:hlinkClr xmlns:ahyp="http://schemas.microsoft.com/office/drawing/2018/hyperlinkcolor" val="tx"/>
                              </a:ext>
                            </a:extLst>
                          </a:hlinkClick>
                        </a:rPr>
                        <a:t>Xamarin</a:t>
                      </a:r>
                      <a:endParaRPr lang="en-GB" sz="105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GB" sz="1050" b="0" i="0" u="none" strike="noStrike" dirty="0">
                          <a:solidFill>
                            <a:schemeClr val="tx1"/>
                          </a:solidFill>
                          <a:effectLst/>
                          <a:latin typeface="Open Sans" panose="020B0604020202020204" pitchFamily="34" charset="0"/>
                          <a:hlinkClick r:id="rId7">
                            <a:extLst>
                              <a:ext uri="{A12FA001-AC4F-418D-AE19-62706E023703}">
                                <ahyp:hlinkClr xmlns:ahyp="http://schemas.microsoft.com/office/drawing/2018/hyperlinkcolor" val="tx"/>
                              </a:ext>
                            </a:extLst>
                          </a:hlinkClick>
                        </a:rPr>
                        <a:t>Flutter</a:t>
                      </a:r>
                      <a:r>
                        <a:rPr lang="en-GB" sz="1050" b="0" i="0" u="none" strike="noStrike" dirty="0">
                          <a:solidFill>
                            <a:schemeClr val="tx1"/>
                          </a:solidFill>
                          <a:effectLst/>
                          <a:latin typeface="Open Sans" panose="020B0604020202020204" pitchFamily="34" charset="0"/>
                          <a:hlinkClick r:id="rId9">
                            <a:extLst>
                              <a:ext uri="{A12FA001-AC4F-418D-AE19-62706E023703}">
                                <ahyp:hlinkClr xmlns:ahyp="http://schemas.microsoft.com/office/drawing/2018/hyperlinkcolor" val="tx"/>
                              </a:ext>
                            </a:extLst>
                          </a:hlinkClick>
                        </a:rPr>
                        <a:t> </a:t>
                      </a:r>
                      <a:endParaRPr lang="en-GB" sz="105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GB" sz="1050" b="0" i="0" u="none" strike="noStrike" dirty="0">
                          <a:solidFill>
                            <a:schemeClr val="tx1"/>
                          </a:solidFill>
                          <a:effectLst/>
                          <a:latin typeface="Open Sans" panose="020B0604020202020204" pitchFamily="34" charset="0"/>
                          <a:hlinkClick r:id="rId12">
                            <a:extLst>
                              <a:ext uri="{A12FA001-AC4F-418D-AE19-62706E023703}">
                                <ahyp:hlinkClr xmlns:ahyp="http://schemas.microsoft.com/office/drawing/2018/hyperlinkcolor" val="tx"/>
                              </a:ext>
                            </a:extLst>
                          </a:hlinkClick>
                        </a:rPr>
                        <a:t>UWP</a:t>
                      </a:r>
                      <a:endParaRPr lang="en-GB" sz="105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2588866"/>
                  </a:ext>
                </a:extLst>
              </a:tr>
            </a:tbl>
          </a:graphicData>
        </a:graphic>
      </p:graphicFrame>
      <p:cxnSp>
        <p:nvCxnSpPr>
          <p:cNvPr id="28" name="Straight Connector 27">
            <a:extLst>
              <a:ext uri="{FF2B5EF4-FFF2-40B4-BE49-F238E27FC236}">
                <a16:creationId xmlns:a16="http://schemas.microsoft.com/office/drawing/2014/main" id="{3487613D-6FC2-8A30-5C10-6A14B544E056}"/>
              </a:ext>
            </a:extLst>
          </p:cNvPr>
          <p:cNvCxnSpPr/>
          <p:nvPr/>
        </p:nvCxnSpPr>
        <p:spPr>
          <a:xfrm>
            <a:off x="1067013" y="3733800"/>
            <a:ext cx="0" cy="847725"/>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96915021-93C2-1160-6470-25834FA4B0C5}"/>
              </a:ext>
            </a:extLst>
          </p:cNvPr>
          <p:cNvCxnSpPr>
            <a:endCxn id="25" idx="1"/>
          </p:cNvCxnSpPr>
          <p:nvPr/>
        </p:nvCxnSpPr>
        <p:spPr>
          <a:xfrm>
            <a:off x="1067013" y="5318657"/>
            <a:ext cx="0" cy="173997"/>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3B7C7327-B004-CE13-324D-6794C96526B1}"/>
              </a:ext>
            </a:extLst>
          </p:cNvPr>
          <p:cNvCxnSpPr>
            <a:endCxn id="26" idx="1"/>
          </p:cNvCxnSpPr>
          <p:nvPr/>
        </p:nvCxnSpPr>
        <p:spPr>
          <a:xfrm>
            <a:off x="1067013" y="6120157"/>
            <a:ext cx="0" cy="22601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08191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yncfusion Essential Chart">
            <a:extLst>
              <a:ext uri="{FF2B5EF4-FFF2-40B4-BE49-F238E27FC236}">
                <a16:creationId xmlns:a16="http://schemas.microsoft.com/office/drawing/2014/main" id="{5F29D4BB-F131-C2A1-64B8-4CEE4EA80E3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822720" y="233362"/>
            <a:ext cx="5450764" cy="487362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3DE6263-8F0E-7E09-15D3-C0EDB9301B77}"/>
              </a:ext>
            </a:extLst>
          </p:cNvPr>
          <p:cNvSpPr txBox="1"/>
          <p:nvPr/>
        </p:nvSpPr>
        <p:spPr>
          <a:xfrm>
            <a:off x="533400" y="857250"/>
            <a:ext cx="5172075" cy="2400657"/>
          </a:xfrm>
          <a:prstGeom prst="rect">
            <a:avLst/>
          </a:prstGeom>
          <a:noFill/>
        </p:spPr>
        <p:txBody>
          <a:bodyPr wrap="square" rtlCol="0">
            <a:spAutoFit/>
          </a:bodyPr>
          <a:lstStyle/>
          <a:p>
            <a:pPr algn="l"/>
            <a:r>
              <a:rPr lang="en-GB" b="1" i="0" dirty="0">
                <a:solidFill>
                  <a:srgbClr val="1A1A1A"/>
                </a:solidFill>
                <a:effectLst/>
                <a:latin typeface="Open Sans" panose="020B0606030504020204" pitchFamily="34" charset="0"/>
              </a:rPr>
              <a:t>Charts</a:t>
            </a:r>
          </a:p>
          <a:p>
            <a:pPr algn="l"/>
            <a:endParaRPr lang="en-GB" b="1" i="0" dirty="0">
              <a:solidFill>
                <a:srgbClr val="1A1A1A"/>
              </a:solidFill>
              <a:effectLst/>
              <a:latin typeface="Open Sans" panose="020B0606030504020204" pitchFamily="34" charset="0"/>
            </a:endParaRPr>
          </a:p>
          <a:p>
            <a:pPr algn="l"/>
            <a:r>
              <a:rPr lang="en-GB" sz="1600" b="0" i="0" dirty="0">
                <a:solidFill>
                  <a:srgbClr val="1A1A1A"/>
                </a:solidFill>
                <a:effectLst/>
                <a:latin typeface="Open Sans" panose="020B0606030504020204" pitchFamily="34" charset="0"/>
              </a:rPr>
              <a:t>The Charts control can plot a wide range of chart types, ranging from line charts to specialized financial charts. Its rich feature set includes functionalities like data binding, multiple axes, legends, animation, data labels, annotations, trackballs, tooltips, and zooming.</a:t>
            </a:r>
          </a:p>
          <a:p>
            <a:endParaRPr lang="en-GB" dirty="0"/>
          </a:p>
        </p:txBody>
      </p:sp>
      <p:sp>
        <p:nvSpPr>
          <p:cNvPr id="12" name="TextBox 11">
            <a:extLst>
              <a:ext uri="{FF2B5EF4-FFF2-40B4-BE49-F238E27FC236}">
                <a16:creationId xmlns:a16="http://schemas.microsoft.com/office/drawing/2014/main" id="{1B1AADF2-3B70-CE4C-6ED6-55E1EFF89F80}"/>
              </a:ext>
            </a:extLst>
          </p:cNvPr>
          <p:cNvSpPr txBox="1"/>
          <p:nvPr/>
        </p:nvSpPr>
        <p:spPr>
          <a:xfrm>
            <a:off x="648121" y="3276145"/>
            <a:ext cx="5078956" cy="369332"/>
          </a:xfrm>
          <a:prstGeom prst="rect">
            <a:avLst/>
          </a:prstGeom>
          <a:noFill/>
        </p:spPr>
        <p:txBody>
          <a:bodyPr wrap="square" rtlCol="0">
            <a:spAutoFit/>
          </a:bodyPr>
          <a:lstStyle/>
          <a:p>
            <a:r>
              <a:rPr lang="en-GB" b="1" i="0" dirty="0">
                <a:solidFill>
                  <a:srgbClr val="1A1A1A"/>
                </a:solidFill>
                <a:effectLst/>
                <a:latin typeface="Open Sans" panose="020B0606030504020204" pitchFamily="34" charset="0"/>
              </a:rPr>
              <a:t>SUPPORTED PLATFORMS</a:t>
            </a:r>
            <a:endParaRPr lang="en-GB" dirty="0"/>
          </a:p>
        </p:txBody>
      </p:sp>
      <p:pic>
        <p:nvPicPr>
          <p:cNvPr id="15" name="Picture 2" descr="Globe Icon Vector Art, Icons, and Graphics for Free Download">
            <a:extLst>
              <a:ext uri="{FF2B5EF4-FFF2-40B4-BE49-F238E27FC236}">
                <a16:creationId xmlns:a16="http://schemas.microsoft.com/office/drawing/2014/main" id="{6A5A8015-05CE-A857-64F9-9DD41696CB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131" y="4183578"/>
            <a:ext cx="218121" cy="21812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789,584 Computer Drawing Images, Stock Photos &amp; Vectors | Shutterstock">
            <a:extLst>
              <a:ext uri="{FF2B5EF4-FFF2-40B4-BE49-F238E27FC236}">
                <a16:creationId xmlns:a16="http://schemas.microsoft.com/office/drawing/2014/main" id="{3236BCC3-3D13-B3FD-EF13-66B351B91B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131" y="5318657"/>
            <a:ext cx="214734" cy="18622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Cell phone - Free technology icons">
            <a:extLst>
              <a:ext uri="{FF2B5EF4-FFF2-40B4-BE49-F238E27FC236}">
                <a16:creationId xmlns:a16="http://schemas.microsoft.com/office/drawing/2014/main" id="{0142C26A-8444-4DAE-7724-60B5527B78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6310" y="6120157"/>
            <a:ext cx="249555" cy="24955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9" name="Table 28">
            <a:extLst>
              <a:ext uri="{FF2B5EF4-FFF2-40B4-BE49-F238E27FC236}">
                <a16:creationId xmlns:a16="http://schemas.microsoft.com/office/drawing/2014/main" id="{D4694A4B-0E46-0F14-93A4-FD6109931DA4}"/>
              </a:ext>
            </a:extLst>
          </p:cNvPr>
          <p:cNvGraphicFramePr>
            <a:graphicFrameLocks noGrp="1"/>
          </p:cNvGraphicFramePr>
          <p:nvPr>
            <p:extLst>
              <p:ext uri="{D42A27DB-BD31-4B8C-83A1-F6EECF244321}">
                <p14:modId xmlns:p14="http://schemas.microsoft.com/office/powerpoint/2010/main" val="3163760470"/>
              </p:ext>
            </p:extLst>
          </p:nvPr>
        </p:nvGraphicFramePr>
        <p:xfrm>
          <a:off x="985726" y="3690153"/>
          <a:ext cx="6367570" cy="1583827"/>
        </p:xfrm>
        <a:graphic>
          <a:graphicData uri="http://schemas.openxmlformats.org/drawingml/2006/table">
            <a:tbl>
              <a:tblPr firstRow="1" bandRow="1">
                <a:tableStyleId>{5C22544A-7EE6-4342-B048-85BDC9FD1C3A}</a:tableStyleId>
              </a:tblPr>
              <a:tblGrid>
                <a:gridCol w="1273514">
                  <a:extLst>
                    <a:ext uri="{9D8B030D-6E8A-4147-A177-3AD203B41FA5}">
                      <a16:colId xmlns:a16="http://schemas.microsoft.com/office/drawing/2014/main" val="4167178454"/>
                    </a:ext>
                  </a:extLst>
                </a:gridCol>
                <a:gridCol w="1273514">
                  <a:extLst>
                    <a:ext uri="{9D8B030D-6E8A-4147-A177-3AD203B41FA5}">
                      <a16:colId xmlns:a16="http://schemas.microsoft.com/office/drawing/2014/main" val="3397048849"/>
                    </a:ext>
                  </a:extLst>
                </a:gridCol>
                <a:gridCol w="1273514">
                  <a:extLst>
                    <a:ext uri="{9D8B030D-6E8A-4147-A177-3AD203B41FA5}">
                      <a16:colId xmlns:a16="http://schemas.microsoft.com/office/drawing/2014/main" val="1411090573"/>
                    </a:ext>
                  </a:extLst>
                </a:gridCol>
                <a:gridCol w="1273514">
                  <a:extLst>
                    <a:ext uri="{9D8B030D-6E8A-4147-A177-3AD203B41FA5}">
                      <a16:colId xmlns:a16="http://schemas.microsoft.com/office/drawing/2014/main" val="2366859115"/>
                    </a:ext>
                  </a:extLst>
                </a:gridCol>
                <a:gridCol w="1273514">
                  <a:extLst>
                    <a:ext uri="{9D8B030D-6E8A-4147-A177-3AD203B41FA5}">
                      <a16:colId xmlns:a16="http://schemas.microsoft.com/office/drawing/2014/main" val="776177818"/>
                    </a:ext>
                  </a:extLst>
                </a:gridCol>
              </a:tblGrid>
              <a:tr h="419248">
                <a:tc>
                  <a:txBody>
                    <a:bodyPr/>
                    <a:lstStyle/>
                    <a:p>
                      <a:pPr marL="171450" indent="-171450">
                        <a:buFont typeface="Arial" panose="020B0604020202020204" pitchFamily="34" charset="0"/>
                        <a:buChar char="•"/>
                      </a:pPr>
                      <a:r>
                        <a:rPr lang="en-GB" sz="1050" b="0" i="0" dirty="0">
                          <a:solidFill>
                            <a:schemeClr val="tx1"/>
                          </a:solidFill>
                          <a:effectLst/>
                          <a:latin typeface="Open Sans" panose="020B0604020202020204" pitchFamily="34" charset="0"/>
                        </a:rPr>
                        <a:t> </a:t>
                      </a:r>
                      <a:r>
                        <a:rPr lang="en-GB" sz="1050" b="0" i="0" u="none" strike="noStrike" dirty="0">
                          <a:solidFill>
                            <a:schemeClr val="tx1"/>
                          </a:solidFill>
                          <a:effectLst/>
                          <a:latin typeface="Open Sans" panose="020B0604020202020204" pitchFamily="34" charset="0"/>
                        </a:rPr>
                        <a:t>JavaScript </a:t>
                      </a:r>
                      <a:r>
                        <a:rPr lang="en-GB" sz="1050" b="0" i="0" dirty="0">
                          <a:solidFill>
                            <a:schemeClr val="tx1"/>
                          </a:solidFill>
                          <a:effectLst/>
                          <a:latin typeface="Open Sans" panose="020B0604020202020204" pitchFamily="34" charset="0"/>
                        </a:rPr>
                        <a:t> </a:t>
                      </a:r>
                      <a:endParaRPr lang="en-GB" sz="105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GB" sz="1050" b="0" i="0" u="none" strike="noStrike" dirty="0">
                          <a:solidFill>
                            <a:schemeClr val="tx1"/>
                          </a:solidFill>
                          <a:effectLst/>
                          <a:latin typeface="Open Sans" panose="020B0604020202020204" pitchFamily="34" charset="0"/>
                        </a:rPr>
                        <a:t>Angular</a:t>
                      </a:r>
                      <a:endParaRPr lang="en-GB" sz="105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GB" sz="1050" b="0" i="0" u="none" strike="noStrike" dirty="0">
                          <a:solidFill>
                            <a:schemeClr val="tx1"/>
                          </a:solidFill>
                          <a:effectLst/>
                          <a:latin typeface="Open Sans" panose="020B0604020202020204" pitchFamily="34" charset="0"/>
                        </a:rPr>
                        <a:t>React</a:t>
                      </a:r>
                      <a:endParaRPr lang="en-GB" sz="105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GB" sz="1050" b="0" i="0" u="none" strike="noStrike" dirty="0">
                          <a:solidFill>
                            <a:schemeClr val="tx1"/>
                          </a:solidFill>
                          <a:effectLst/>
                          <a:latin typeface="Open Sans" panose="020B0604020202020204" pitchFamily="34" charset="0"/>
                        </a:rPr>
                        <a:t>Vue</a:t>
                      </a:r>
                      <a:endParaRPr lang="en-GB" sz="105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GB" sz="1050" b="0" i="0" u="none" strike="noStrike" dirty="0" err="1">
                          <a:solidFill>
                            <a:schemeClr val="tx1"/>
                          </a:solidFill>
                          <a:effectLst/>
                          <a:latin typeface="Open Sans" panose="020B0604020202020204" pitchFamily="34" charset="0"/>
                          <a:hlinkClick r:id="rId6">
                            <a:extLst>
                              <a:ext uri="{A12FA001-AC4F-418D-AE19-62706E023703}">
                                <ahyp:hlinkClr xmlns:ahyp="http://schemas.microsoft.com/office/drawing/2018/hyperlinkcolor" val="tx"/>
                              </a:ext>
                            </a:extLst>
                          </a:hlinkClick>
                        </a:rPr>
                        <a:t>Blazor</a:t>
                      </a:r>
                      <a:endParaRPr lang="en-GB" sz="105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15742110"/>
                  </a:ext>
                </a:extLst>
              </a:tr>
              <a:tr h="419248">
                <a:tc>
                  <a:txBody>
                    <a:bodyPr/>
                    <a:lstStyle/>
                    <a:p>
                      <a:pPr marL="285750" indent="-285750">
                        <a:buFont typeface="Arial" panose="020B0604020202020204" pitchFamily="34" charset="0"/>
                        <a:buChar char="•"/>
                      </a:pPr>
                      <a:r>
                        <a:rPr lang="en-GB" sz="1050" b="0" i="0" u="none" strike="noStrike" dirty="0">
                          <a:effectLst/>
                          <a:latin typeface="Open Sans" panose="020B0604020202020204" pitchFamily="34" charset="0"/>
                          <a:hlinkClick r:id="rId7">
                            <a:extLst>
                              <a:ext uri="{A12FA001-AC4F-418D-AE19-62706E023703}">
                                <ahyp:hlinkClr xmlns:ahyp="http://schemas.microsoft.com/office/drawing/2018/hyperlinkcolor" val="tx"/>
                              </a:ext>
                            </a:extLst>
                          </a:hlinkClick>
                        </a:rPr>
                        <a:t>Flutter </a:t>
                      </a:r>
                      <a:endParaRPr lang="en-GB" sz="105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GB" sz="1050" b="0" i="0" u="none" strike="noStrike" dirty="0">
                          <a:effectLst/>
                          <a:latin typeface="Open Sans" panose="020B0604020202020204" pitchFamily="34" charset="0"/>
                        </a:rPr>
                        <a:t>jQuery</a:t>
                      </a:r>
                      <a:r>
                        <a:rPr lang="en-GB" sz="1050" b="0" i="0" u="none" strike="noStrike" dirty="0">
                          <a:effectLst/>
                          <a:latin typeface="Open Sans" panose="020B0604020202020204" pitchFamily="34" charset="0"/>
                          <a:hlinkClick r:id="rId7">
                            <a:extLst>
                              <a:ext uri="{A12FA001-AC4F-418D-AE19-62706E023703}">
                                <ahyp:hlinkClr xmlns:ahyp="http://schemas.microsoft.com/office/drawing/2018/hyperlinkcolor" val="tx"/>
                              </a:ext>
                            </a:extLst>
                          </a:hlinkClick>
                        </a:rPr>
                        <a:t> </a:t>
                      </a:r>
                      <a:endParaRPr lang="en-GB" sz="105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GB" sz="1050" b="0" i="0" u="none" strike="noStrike" dirty="0">
                          <a:effectLst/>
                          <a:latin typeface="Open Sans" panose="020B0604020202020204" pitchFamily="34" charset="0"/>
                        </a:rPr>
                        <a:t>ASP.NET MVC</a:t>
                      </a:r>
                      <a:endParaRPr lang="en-GB" sz="105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GB" sz="1050" b="0" i="0" u="none" strike="noStrike" dirty="0">
                          <a:effectLst/>
                          <a:latin typeface="Open Sans" panose="020B0604020202020204" pitchFamily="34" charset="0"/>
                        </a:rPr>
                        <a:t>ASP.NET Core</a:t>
                      </a:r>
                      <a:endParaRPr lang="en-GB" sz="105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en-GB" sz="105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70420675"/>
                  </a:ext>
                </a:extLst>
              </a:tr>
              <a:tr h="745331">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50" b="0" i="0" u="none" strike="noStrike" dirty="0">
                          <a:effectLst/>
                          <a:latin typeface="Open Sans" panose="020B0604020202020204" pitchFamily="34" charset="0"/>
                        </a:rPr>
                        <a:t>ASP.NET Web Forms</a:t>
                      </a:r>
                      <a:endParaRPr lang="en-GB" sz="1050" b="0" i="0" dirty="0">
                        <a:effectLst/>
                        <a:latin typeface="Open Sans" panose="020B0604020202020204" pitchFamily="34" charset="0"/>
                      </a:endParaRPr>
                    </a:p>
                    <a:p>
                      <a:pPr marL="285750" indent="-285750">
                        <a:buFont typeface="Arial" panose="020B0604020202020204" pitchFamily="34" charset="0"/>
                        <a:buChar char="•"/>
                      </a:pPr>
                      <a:endParaRPr lang="en-GB" sz="105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sz="105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sz="105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sz="105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sz="105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31825236"/>
                  </a:ext>
                </a:extLst>
              </a:tr>
            </a:tbl>
          </a:graphicData>
        </a:graphic>
      </p:graphicFrame>
      <p:graphicFrame>
        <p:nvGraphicFramePr>
          <p:cNvPr id="30" name="Table 29">
            <a:extLst>
              <a:ext uri="{FF2B5EF4-FFF2-40B4-BE49-F238E27FC236}">
                <a16:creationId xmlns:a16="http://schemas.microsoft.com/office/drawing/2014/main" id="{80E46C90-64F2-94B4-FE3E-EF375880DDB5}"/>
              </a:ext>
            </a:extLst>
          </p:cNvPr>
          <p:cNvGraphicFramePr>
            <a:graphicFrameLocks noGrp="1"/>
          </p:cNvGraphicFramePr>
          <p:nvPr>
            <p:extLst>
              <p:ext uri="{D42A27DB-BD31-4B8C-83A1-F6EECF244321}">
                <p14:modId xmlns:p14="http://schemas.microsoft.com/office/powerpoint/2010/main" val="1906420638"/>
              </p:ext>
            </p:extLst>
          </p:nvPr>
        </p:nvGraphicFramePr>
        <p:xfrm>
          <a:off x="982340" y="5255055"/>
          <a:ext cx="8068908" cy="280881"/>
        </p:xfrm>
        <a:graphic>
          <a:graphicData uri="http://schemas.openxmlformats.org/drawingml/2006/table">
            <a:tbl>
              <a:tblPr firstRow="1" bandRow="1">
                <a:tableStyleId>{5C22544A-7EE6-4342-B048-85BDC9FD1C3A}</a:tableStyleId>
              </a:tblPr>
              <a:tblGrid>
                <a:gridCol w="1218989">
                  <a:extLst>
                    <a:ext uri="{9D8B030D-6E8A-4147-A177-3AD203B41FA5}">
                      <a16:colId xmlns:a16="http://schemas.microsoft.com/office/drawing/2014/main" val="4184264381"/>
                    </a:ext>
                  </a:extLst>
                </a:gridCol>
                <a:gridCol w="1218989">
                  <a:extLst>
                    <a:ext uri="{9D8B030D-6E8A-4147-A177-3AD203B41FA5}">
                      <a16:colId xmlns:a16="http://schemas.microsoft.com/office/drawing/2014/main" val="348644700"/>
                    </a:ext>
                  </a:extLst>
                </a:gridCol>
                <a:gridCol w="1218989">
                  <a:extLst>
                    <a:ext uri="{9D8B030D-6E8A-4147-A177-3AD203B41FA5}">
                      <a16:colId xmlns:a16="http://schemas.microsoft.com/office/drawing/2014/main" val="1884554916"/>
                    </a:ext>
                  </a:extLst>
                </a:gridCol>
                <a:gridCol w="1218989">
                  <a:extLst>
                    <a:ext uri="{9D8B030D-6E8A-4147-A177-3AD203B41FA5}">
                      <a16:colId xmlns:a16="http://schemas.microsoft.com/office/drawing/2014/main" val="3090743748"/>
                    </a:ext>
                  </a:extLst>
                </a:gridCol>
                <a:gridCol w="1021080">
                  <a:extLst>
                    <a:ext uri="{9D8B030D-6E8A-4147-A177-3AD203B41FA5}">
                      <a16:colId xmlns:a16="http://schemas.microsoft.com/office/drawing/2014/main" val="4252127273"/>
                    </a:ext>
                  </a:extLst>
                </a:gridCol>
                <a:gridCol w="2171872">
                  <a:extLst>
                    <a:ext uri="{9D8B030D-6E8A-4147-A177-3AD203B41FA5}">
                      <a16:colId xmlns:a16="http://schemas.microsoft.com/office/drawing/2014/main" val="2453147636"/>
                    </a:ext>
                  </a:extLst>
                </a:gridCol>
              </a:tblGrid>
              <a:tr h="280881">
                <a:tc>
                  <a:txBody>
                    <a:bodyPr/>
                    <a:lstStyle/>
                    <a:p>
                      <a:pPr marL="285750" indent="-285750">
                        <a:buFont typeface="Arial" panose="020B0604020202020204" pitchFamily="34" charset="0"/>
                        <a:buChar char="•"/>
                      </a:pPr>
                      <a:r>
                        <a:rPr lang="en-GB" sz="1050" b="0" i="0" u="none" strike="noStrike" dirty="0">
                          <a:solidFill>
                            <a:schemeClr val="tx1"/>
                          </a:solidFill>
                          <a:effectLst/>
                          <a:latin typeface="Open Sans" panose="020B0604020202020204" pitchFamily="34" charset="0"/>
                          <a:hlinkClick r:id="rId8">
                            <a:extLst>
                              <a:ext uri="{A12FA001-AC4F-418D-AE19-62706E023703}">
                                <ahyp:hlinkClr xmlns:ahyp="http://schemas.microsoft.com/office/drawing/2018/hyperlinkcolor" val="tx"/>
                              </a:ext>
                            </a:extLst>
                          </a:hlinkClick>
                        </a:rPr>
                        <a:t>WinForms</a:t>
                      </a:r>
                      <a:endParaRPr lang="en-GB" sz="105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GB" sz="1050" b="0" i="0" u="none" strike="noStrike" dirty="0">
                          <a:solidFill>
                            <a:schemeClr val="tx1"/>
                          </a:solidFill>
                          <a:effectLst/>
                          <a:latin typeface="Open Sans" panose="020B0604020202020204" pitchFamily="34" charset="0"/>
                          <a:hlinkClick r:id="rId9">
                            <a:extLst>
                              <a:ext uri="{A12FA001-AC4F-418D-AE19-62706E023703}">
                                <ahyp:hlinkClr xmlns:ahyp="http://schemas.microsoft.com/office/drawing/2018/hyperlinkcolor" val="tx"/>
                              </a:ext>
                            </a:extLst>
                          </a:hlinkClick>
                        </a:rPr>
                        <a:t>WPF </a:t>
                      </a:r>
                      <a:endParaRPr lang="en-GB" sz="105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GB" sz="1050" b="0" i="0" u="none" strike="noStrike" dirty="0">
                          <a:solidFill>
                            <a:schemeClr val="tx1"/>
                          </a:solidFill>
                          <a:effectLst/>
                          <a:latin typeface="Open Sans" panose="020B0604020202020204" pitchFamily="34" charset="0"/>
                          <a:hlinkClick r:id="rId10">
                            <a:extLst>
                              <a:ext uri="{A12FA001-AC4F-418D-AE19-62706E023703}">
                                <ahyp:hlinkClr xmlns:ahyp="http://schemas.microsoft.com/office/drawing/2018/hyperlinkcolor" val="tx"/>
                              </a:ext>
                            </a:extLst>
                          </a:hlinkClick>
                        </a:rPr>
                        <a:t>WinUI</a:t>
                      </a:r>
                      <a:endParaRPr lang="en-GB" sz="105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GB" sz="1050" b="0" i="0" u="none" strike="noStrike" dirty="0">
                          <a:solidFill>
                            <a:schemeClr val="tx1"/>
                          </a:solidFill>
                          <a:effectLst/>
                          <a:latin typeface="Open Sans" panose="020B0604020202020204" pitchFamily="34" charset="0"/>
                          <a:hlinkClick r:id="rId7">
                            <a:extLst>
                              <a:ext uri="{A12FA001-AC4F-418D-AE19-62706E023703}">
                                <ahyp:hlinkClr xmlns:ahyp="http://schemas.microsoft.com/office/drawing/2018/hyperlinkcolor" val="tx"/>
                              </a:ext>
                            </a:extLst>
                          </a:hlinkClick>
                        </a:rPr>
                        <a:t>Flutter</a:t>
                      </a:r>
                      <a:endParaRPr lang="en-GB" sz="105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GB" sz="1050" b="0" i="0" u="none" strike="noStrike" dirty="0">
                          <a:solidFill>
                            <a:schemeClr val="tx1"/>
                          </a:solidFill>
                          <a:effectLst/>
                          <a:latin typeface="Open Sans" panose="020B0604020202020204" pitchFamily="34" charset="0"/>
                          <a:hlinkClick r:id="rId11">
                            <a:extLst>
                              <a:ext uri="{A12FA001-AC4F-418D-AE19-62706E023703}">
                                <ahyp:hlinkClr xmlns:ahyp="http://schemas.microsoft.com/office/drawing/2018/hyperlinkcolor" val="tx"/>
                              </a:ext>
                            </a:extLst>
                          </a:hlinkClick>
                        </a:rPr>
                        <a:t>Xamarin</a:t>
                      </a:r>
                      <a:endParaRPr lang="en-GB" sz="105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GB" sz="1050" b="0" i="0" u="none" strike="noStrike" dirty="0">
                          <a:solidFill>
                            <a:schemeClr val="tx1"/>
                          </a:solidFill>
                          <a:effectLst/>
                          <a:latin typeface="Open Sans" panose="020B0604020202020204" pitchFamily="34" charset="0"/>
                          <a:hlinkClick r:id="rId12">
                            <a:extLst>
                              <a:ext uri="{A12FA001-AC4F-418D-AE19-62706E023703}">
                                <ahyp:hlinkClr xmlns:ahyp="http://schemas.microsoft.com/office/drawing/2018/hyperlinkcolor" val="tx"/>
                              </a:ext>
                            </a:extLst>
                          </a:hlinkClick>
                        </a:rPr>
                        <a:t>UWP</a:t>
                      </a:r>
                      <a:endParaRPr lang="en-GB" sz="105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60149270"/>
                  </a:ext>
                </a:extLst>
              </a:tr>
            </a:tbl>
          </a:graphicData>
        </a:graphic>
      </p:graphicFrame>
      <p:graphicFrame>
        <p:nvGraphicFramePr>
          <p:cNvPr id="31" name="Table 30">
            <a:extLst>
              <a:ext uri="{FF2B5EF4-FFF2-40B4-BE49-F238E27FC236}">
                <a16:creationId xmlns:a16="http://schemas.microsoft.com/office/drawing/2014/main" id="{ECFBE28D-25BA-CD1E-4743-BD3984B83EA0}"/>
              </a:ext>
            </a:extLst>
          </p:cNvPr>
          <p:cNvGraphicFramePr>
            <a:graphicFrameLocks noGrp="1"/>
          </p:cNvGraphicFramePr>
          <p:nvPr>
            <p:extLst>
              <p:ext uri="{D42A27DB-BD31-4B8C-83A1-F6EECF244321}">
                <p14:modId xmlns:p14="http://schemas.microsoft.com/office/powerpoint/2010/main" val="916183422"/>
              </p:ext>
            </p:extLst>
          </p:nvPr>
        </p:nvGraphicFramePr>
        <p:xfrm>
          <a:off x="982341" y="6043280"/>
          <a:ext cx="3276387" cy="326432"/>
        </p:xfrm>
        <a:graphic>
          <a:graphicData uri="http://schemas.openxmlformats.org/drawingml/2006/table">
            <a:tbl>
              <a:tblPr firstRow="1" bandRow="1">
                <a:tableStyleId>{5C22544A-7EE6-4342-B048-85BDC9FD1C3A}</a:tableStyleId>
              </a:tblPr>
              <a:tblGrid>
                <a:gridCol w="1092129">
                  <a:extLst>
                    <a:ext uri="{9D8B030D-6E8A-4147-A177-3AD203B41FA5}">
                      <a16:colId xmlns:a16="http://schemas.microsoft.com/office/drawing/2014/main" val="4095651073"/>
                    </a:ext>
                  </a:extLst>
                </a:gridCol>
                <a:gridCol w="1092129">
                  <a:extLst>
                    <a:ext uri="{9D8B030D-6E8A-4147-A177-3AD203B41FA5}">
                      <a16:colId xmlns:a16="http://schemas.microsoft.com/office/drawing/2014/main" val="251021119"/>
                    </a:ext>
                  </a:extLst>
                </a:gridCol>
                <a:gridCol w="1092129">
                  <a:extLst>
                    <a:ext uri="{9D8B030D-6E8A-4147-A177-3AD203B41FA5}">
                      <a16:colId xmlns:a16="http://schemas.microsoft.com/office/drawing/2014/main" val="3119919573"/>
                    </a:ext>
                  </a:extLst>
                </a:gridCol>
              </a:tblGrid>
              <a:tr h="326432">
                <a:tc>
                  <a:txBody>
                    <a:bodyPr/>
                    <a:lstStyle/>
                    <a:p>
                      <a:pPr marL="285750" indent="-285750">
                        <a:buFont typeface="Arial" panose="020B0604020202020204" pitchFamily="34" charset="0"/>
                        <a:buChar char="•"/>
                      </a:pPr>
                      <a:r>
                        <a:rPr lang="en-GB" sz="1050" b="0" i="0" u="none" strike="noStrike" dirty="0">
                          <a:solidFill>
                            <a:schemeClr val="tx1"/>
                          </a:solidFill>
                          <a:effectLst/>
                          <a:latin typeface="Open Sans" panose="020B0604020202020204" pitchFamily="34" charset="0"/>
                          <a:hlinkClick r:id="rId11">
                            <a:extLst>
                              <a:ext uri="{A12FA001-AC4F-418D-AE19-62706E023703}">
                                <ahyp:hlinkClr xmlns:ahyp="http://schemas.microsoft.com/office/drawing/2018/hyperlinkcolor" val="tx"/>
                              </a:ext>
                            </a:extLst>
                          </a:hlinkClick>
                        </a:rPr>
                        <a:t>Xamarin</a:t>
                      </a:r>
                      <a:endParaRPr lang="en-GB" sz="105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GB" sz="1050" b="0" i="0" u="none" strike="noStrike" dirty="0">
                          <a:solidFill>
                            <a:schemeClr val="tx1"/>
                          </a:solidFill>
                          <a:effectLst/>
                          <a:latin typeface="Open Sans" panose="020B0604020202020204" pitchFamily="34" charset="0"/>
                          <a:hlinkClick r:id="rId7">
                            <a:extLst>
                              <a:ext uri="{A12FA001-AC4F-418D-AE19-62706E023703}">
                                <ahyp:hlinkClr xmlns:ahyp="http://schemas.microsoft.com/office/drawing/2018/hyperlinkcolor" val="tx"/>
                              </a:ext>
                            </a:extLst>
                          </a:hlinkClick>
                        </a:rPr>
                        <a:t>Flutter</a:t>
                      </a:r>
                      <a:r>
                        <a:rPr lang="en-GB" sz="1050" b="0" i="0" u="none" strike="noStrike" dirty="0">
                          <a:solidFill>
                            <a:schemeClr val="tx1"/>
                          </a:solidFill>
                          <a:effectLst/>
                          <a:latin typeface="Open Sans" panose="020B0604020202020204" pitchFamily="34" charset="0"/>
                          <a:hlinkClick r:id="rId9">
                            <a:extLst>
                              <a:ext uri="{A12FA001-AC4F-418D-AE19-62706E023703}">
                                <ahyp:hlinkClr xmlns:ahyp="http://schemas.microsoft.com/office/drawing/2018/hyperlinkcolor" val="tx"/>
                              </a:ext>
                            </a:extLst>
                          </a:hlinkClick>
                        </a:rPr>
                        <a:t> </a:t>
                      </a:r>
                      <a:endParaRPr lang="en-GB" sz="105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GB" sz="1050" b="0" i="0" u="none" strike="noStrike" dirty="0">
                          <a:solidFill>
                            <a:schemeClr val="tx1"/>
                          </a:solidFill>
                          <a:effectLst/>
                          <a:latin typeface="Open Sans" panose="020B0604020202020204" pitchFamily="34" charset="0"/>
                          <a:hlinkClick r:id="rId12">
                            <a:extLst>
                              <a:ext uri="{A12FA001-AC4F-418D-AE19-62706E023703}">
                                <ahyp:hlinkClr xmlns:ahyp="http://schemas.microsoft.com/office/drawing/2018/hyperlinkcolor" val="tx"/>
                              </a:ext>
                            </a:extLst>
                          </a:hlinkClick>
                        </a:rPr>
                        <a:t>UWP</a:t>
                      </a:r>
                      <a:endParaRPr lang="en-GB" sz="105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63688914"/>
                  </a:ext>
                </a:extLst>
              </a:tr>
            </a:tbl>
          </a:graphicData>
        </a:graphic>
      </p:graphicFrame>
      <p:cxnSp>
        <p:nvCxnSpPr>
          <p:cNvPr id="33" name="Straight Connector 32">
            <a:extLst>
              <a:ext uri="{FF2B5EF4-FFF2-40B4-BE49-F238E27FC236}">
                <a16:creationId xmlns:a16="http://schemas.microsoft.com/office/drawing/2014/main" id="{AC5A6C50-C4A5-B452-C31B-4C7810609C1A}"/>
              </a:ext>
            </a:extLst>
          </p:cNvPr>
          <p:cNvCxnSpPr/>
          <p:nvPr/>
        </p:nvCxnSpPr>
        <p:spPr>
          <a:xfrm>
            <a:off x="982341" y="3819525"/>
            <a:ext cx="0" cy="78105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42888D8-CDEC-284A-C5A1-CEDECB4E03DA}"/>
              </a:ext>
            </a:extLst>
          </p:cNvPr>
          <p:cNvCxnSpPr/>
          <p:nvPr/>
        </p:nvCxnSpPr>
        <p:spPr>
          <a:xfrm>
            <a:off x="982341" y="5318657"/>
            <a:ext cx="0" cy="186222"/>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5BF2C298-2339-0BB8-F8E4-F71951D8BFC3}"/>
              </a:ext>
            </a:extLst>
          </p:cNvPr>
          <p:cNvCxnSpPr/>
          <p:nvPr/>
        </p:nvCxnSpPr>
        <p:spPr>
          <a:xfrm>
            <a:off x="945865" y="6043280"/>
            <a:ext cx="0" cy="32643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61214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yncfusion List View">
            <a:extLst>
              <a:ext uri="{FF2B5EF4-FFF2-40B4-BE49-F238E27FC236}">
                <a16:creationId xmlns:a16="http://schemas.microsoft.com/office/drawing/2014/main" id="{F23C354A-AB41-826B-39B1-B52550C1D49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324725" y="-71668"/>
            <a:ext cx="5011994" cy="426904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3ED0362-70CD-8144-981B-CF728A102267}"/>
              </a:ext>
            </a:extLst>
          </p:cNvPr>
          <p:cNvSpPr txBox="1"/>
          <p:nvPr/>
        </p:nvSpPr>
        <p:spPr>
          <a:xfrm>
            <a:off x="419100" y="692150"/>
            <a:ext cx="5211315" cy="2400657"/>
          </a:xfrm>
          <a:prstGeom prst="rect">
            <a:avLst/>
          </a:prstGeom>
          <a:noFill/>
        </p:spPr>
        <p:txBody>
          <a:bodyPr wrap="square" rtlCol="0">
            <a:spAutoFit/>
          </a:bodyPr>
          <a:lstStyle/>
          <a:p>
            <a:pPr algn="l"/>
            <a:r>
              <a:rPr lang="en-GB" b="1" i="0" dirty="0" err="1">
                <a:solidFill>
                  <a:srgbClr val="1A1A1A"/>
                </a:solidFill>
                <a:effectLst/>
                <a:latin typeface="Open Sans" panose="020B0606030504020204" pitchFamily="34" charset="0"/>
              </a:rPr>
              <a:t>ListView</a:t>
            </a:r>
            <a:endParaRPr lang="en-GB" b="1" i="0" dirty="0">
              <a:solidFill>
                <a:srgbClr val="1A1A1A"/>
              </a:solidFill>
              <a:effectLst/>
              <a:latin typeface="Open Sans" panose="020B0606030504020204" pitchFamily="34" charset="0"/>
            </a:endParaRPr>
          </a:p>
          <a:p>
            <a:pPr algn="l"/>
            <a:endParaRPr lang="en-GB" b="1" i="0" dirty="0">
              <a:solidFill>
                <a:srgbClr val="1A1A1A"/>
              </a:solidFill>
              <a:effectLst/>
              <a:latin typeface="Open Sans" panose="020B0606030504020204" pitchFamily="34" charset="0"/>
            </a:endParaRPr>
          </a:p>
          <a:p>
            <a:pPr algn="l"/>
            <a:r>
              <a:rPr lang="en-GB" sz="1600" b="0" i="0" dirty="0">
                <a:solidFill>
                  <a:srgbClr val="1A1A1A"/>
                </a:solidFill>
                <a:effectLst/>
                <a:latin typeface="Open Sans" panose="020B0606030504020204" pitchFamily="34" charset="0"/>
              </a:rPr>
              <a:t>The </a:t>
            </a:r>
            <a:r>
              <a:rPr lang="en-GB" sz="1600" b="0" i="0" dirty="0" err="1">
                <a:solidFill>
                  <a:srgbClr val="1A1A1A"/>
                </a:solidFill>
                <a:effectLst/>
                <a:latin typeface="Open Sans" panose="020B0606030504020204" pitchFamily="34" charset="0"/>
              </a:rPr>
              <a:t>ListView</a:t>
            </a:r>
            <a:r>
              <a:rPr lang="en-GB" sz="1600" b="0" i="0" dirty="0">
                <a:solidFill>
                  <a:srgbClr val="1A1A1A"/>
                </a:solidFill>
                <a:effectLst/>
                <a:latin typeface="Open Sans" panose="020B0606030504020204" pitchFamily="34" charset="0"/>
              </a:rPr>
              <a:t> renders a set of data items with UI views or custom templates. It has many features like grouping, sorting, filtering, paging, swiping, multiple selection, drag and drop, and different layout types. The </a:t>
            </a:r>
            <a:r>
              <a:rPr lang="en-GB" sz="1600" b="0" i="0" dirty="0" err="1">
                <a:solidFill>
                  <a:srgbClr val="1A1A1A"/>
                </a:solidFill>
                <a:effectLst/>
                <a:latin typeface="Open Sans" panose="020B0606030504020204" pitchFamily="34" charset="0"/>
              </a:rPr>
              <a:t>ListView</a:t>
            </a:r>
            <a:r>
              <a:rPr lang="en-GB" sz="1600" b="0" i="0" dirty="0">
                <a:solidFill>
                  <a:srgbClr val="1A1A1A"/>
                </a:solidFill>
                <a:effectLst/>
                <a:latin typeface="Open Sans" panose="020B0606030504020204" pitchFamily="34" charset="0"/>
              </a:rPr>
              <a:t> control has been optimized to work with large amounts of data.</a:t>
            </a:r>
          </a:p>
          <a:p>
            <a:endParaRPr lang="en-GB" dirty="0"/>
          </a:p>
        </p:txBody>
      </p:sp>
      <p:sp>
        <p:nvSpPr>
          <p:cNvPr id="16" name="TextBox 15">
            <a:extLst>
              <a:ext uri="{FF2B5EF4-FFF2-40B4-BE49-F238E27FC236}">
                <a16:creationId xmlns:a16="http://schemas.microsoft.com/office/drawing/2014/main" id="{B5EE05C4-B202-B07D-D338-46FAE2F4E69F}"/>
              </a:ext>
            </a:extLst>
          </p:cNvPr>
          <p:cNvSpPr txBox="1"/>
          <p:nvPr/>
        </p:nvSpPr>
        <p:spPr>
          <a:xfrm>
            <a:off x="419100" y="3244334"/>
            <a:ext cx="5078956" cy="369332"/>
          </a:xfrm>
          <a:prstGeom prst="rect">
            <a:avLst/>
          </a:prstGeom>
          <a:noFill/>
        </p:spPr>
        <p:txBody>
          <a:bodyPr wrap="square" rtlCol="0">
            <a:spAutoFit/>
          </a:bodyPr>
          <a:lstStyle/>
          <a:p>
            <a:r>
              <a:rPr lang="en-GB" b="1" i="0" dirty="0">
                <a:solidFill>
                  <a:srgbClr val="1A1A1A"/>
                </a:solidFill>
                <a:effectLst/>
                <a:latin typeface="Open Sans" panose="020B0606030504020204" pitchFamily="34" charset="0"/>
              </a:rPr>
              <a:t>SUPPORTED PLATFORMS</a:t>
            </a:r>
            <a:endParaRPr lang="en-GB" dirty="0"/>
          </a:p>
        </p:txBody>
      </p:sp>
      <p:pic>
        <p:nvPicPr>
          <p:cNvPr id="17" name="Picture 2" descr="Globe Icon Vector Art, Icons, and Graphics for Free Download">
            <a:extLst>
              <a:ext uri="{FF2B5EF4-FFF2-40B4-BE49-F238E27FC236}">
                <a16:creationId xmlns:a16="http://schemas.microsoft.com/office/drawing/2014/main" id="{2B2EB47D-305D-4ED5-AC33-91C8CCA367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189" y="4010823"/>
            <a:ext cx="218121" cy="21812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789,584 Computer Drawing Images, Stock Photos &amp; Vectors | Shutterstock">
            <a:extLst>
              <a:ext uri="{FF2B5EF4-FFF2-40B4-BE49-F238E27FC236}">
                <a16:creationId xmlns:a16="http://schemas.microsoft.com/office/drawing/2014/main" id="{7AC9907E-65B2-999C-43D6-A6EF437E9A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576" y="5134740"/>
            <a:ext cx="214734" cy="18622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Cell phone - Free technology icons">
            <a:extLst>
              <a:ext uri="{FF2B5EF4-FFF2-40B4-BE49-F238E27FC236}">
                <a16:creationId xmlns:a16="http://schemas.microsoft.com/office/drawing/2014/main" id="{188B3400-DA3C-2F6E-CBD9-1FB130438B7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777" y="6041072"/>
            <a:ext cx="249555" cy="24955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0" name="Table 20">
            <a:extLst>
              <a:ext uri="{FF2B5EF4-FFF2-40B4-BE49-F238E27FC236}">
                <a16:creationId xmlns:a16="http://schemas.microsoft.com/office/drawing/2014/main" id="{90F842C2-E865-D861-154D-03D07FE1439E}"/>
              </a:ext>
            </a:extLst>
          </p:cNvPr>
          <p:cNvGraphicFramePr>
            <a:graphicFrameLocks noGrp="1"/>
          </p:cNvGraphicFramePr>
          <p:nvPr>
            <p:extLst>
              <p:ext uri="{D42A27DB-BD31-4B8C-83A1-F6EECF244321}">
                <p14:modId xmlns:p14="http://schemas.microsoft.com/office/powerpoint/2010/main" val="17306279"/>
              </p:ext>
            </p:extLst>
          </p:nvPr>
        </p:nvGraphicFramePr>
        <p:xfrm>
          <a:off x="729328" y="3788944"/>
          <a:ext cx="6890670" cy="942441"/>
        </p:xfrm>
        <a:graphic>
          <a:graphicData uri="http://schemas.openxmlformats.org/drawingml/2006/table">
            <a:tbl>
              <a:tblPr firstRow="1" bandRow="1">
                <a:tableStyleId>{5C22544A-7EE6-4342-B048-85BDC9FD1C3A}</a:tableStyleId>
              </a:tblPr>
              <a:tblGrid>
                <a:gridCol w="1148445">
                  <a:extLst>
                    <a:ext uri="{9D8B030D-6E8A-4147-A177-3AD203B41FA5}">
                      <a16:colId xmlns:a16="http://schemas.microsoft.com/office/drawing/2014/main" val="3905645112"/>
                    </a:ext>
                  </a:extLst>
                </a:gridCol>
                <a:gridCol w="1148445">
                  <a:extLst>
                    <a:ext uri="{9D8B030D-6E8A-4147-A177-3AD203B41FA5}">
                      <a16:colId xmlns:a16="http://schemas.microsoft.com/office/drawing/2014/main" val="2174135535"/>
                    </a:ext>
                  </a:extLst>
                </a:gridCol>
                <a:gridCol w="1148445">
                  <a:extLst>
                    <a:ext uri="{9D8B030D-6E8A-4147-A177-3AD203B41FA5}">
                      <a16:colId xmlns:a16="http://schemas.microsoft.com/office/drawing/2014/main" val="1540658942"/>
                    </a:ext>
                  </a:extLst>
                </a:gridCol>
                <a:gridCol w="1148445">
                  <a:extLst>
                    <a:ext uri="{9D8B030D-6E8A-4147-A177-3AD203B41FA5}">
                      <a16:colId xmlns:a16="http://schemas.microsoft.com/office/drawing/2014/main" val="2751731946"/>
                    </a:ext>
                  </a:extLst>
                </a:gridCol>
                <a:gridCol w="1148445">
                  <a:extLst>
                    <a:ext uri="{9D8B030D-6E8A-4147-A177-3AD203B41FA5}">
                      <a16:colId xmlns:a16="http://schemas.microsoft.com/office/drawing/2014/main" val="3574425890"/>
                    </a:ext>
                  </a:extLst>
                </a:gridCol>
                <a:gridCol w="1148445">
                  <a:extLst>
                    <a:ext uri="{9D8B030D-6E8A-4147-A177-3AD203B41FA5}">
                      <a16:colId xmlns:a16="http://schemas.microsoft.com/office/drawing/2014/main" val="2970239688"/>
                    </a:ext>
                  </a:extLst>
                </a:gridCol>
              </a:tblGrid>
              <a:tr h="370941">
                <a:tc>
                  <a:txBody>
                    <a:bodyPr/>
                    <a:lstStyle/>
                    <a:p>
                      <a:pPr marL="285750" indent="-285750">
                        <a:buFont typeface="Arial" panose="020B0604020202020204" pitchFamily="34" charset="0"/>
                        <a:buChar char="•"/>
                      </a:pPr>
                      <a:r>
                        <a:rPr lang="en-GB" sz="1050" b="0" dirty="0">
                          <a:solidFill>
                            <a:schemeClr val="tx1"/>
                          </a:solidFill>
                        </a:rPr>
                        <a:t>JavaScript</a:t>
                      </a:r>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GB" sz="1050" b="0" dirty="0">
                          <a:solidFill>
                            <a:schemeClr val="tx1"/>
                          </a:solidFill>
                        </a:rPr>
                        <a:t>Angular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GB" sz="1050" b="0" dirty="0">
                          <a:solidFill>
                            <a:schemeClr val="tx1"/>
                          </a:solidFill>
                        </a:rPr>
                        <a:t>React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GB" sz="1050" b="0" dirty="0">
                          <a:solidFill>
                            <a:schemeClr val="tx1"/>
                          </a:solidFill>
                        </a:rPr>
                        <a:t>Vue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GB" sz="1050" b="0" dirty="0" err="1">
                          <a:solidFill>
                            <a:schemeClr val="tx1"/>
                          </a:solidFill>
                        </a:rPr>
                        <a:t>Blazor</a:t>
                      </a:r>
                      <a:endParaRPr lang="en-GB" sz="105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GB" sz="1050" b="0" dirty="0">
                          <a:solidFill>
                            <a:schemeClr val="tx1"/>
                          </a:solidFill>
                        </a:rPr>
                        <a:t>jQuery</a:t>
                      </a:r>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41386902"/>
                  </a:ext>
                </a:extLst>
              </a:tr>
              <a:tr h="183616">
                <a:tc>
                  <a:txBody>
                    <a:bodyPr/>
                    <a:lstStyle/>
                    <a:p>
                      <a:pPr marL="285750" indent="-285750">
                        <a:buFont typeface="Arial" panose="020B0604020202020204" pitchFamily="34" charset="0"/>
                        <a:buChar char="•"/>
                      </a:pPr>
                      <a:r>
                        <a:rPr lang="en-GB" sz="1050" dirty="0">
                          <a:solidFill>
                            <a:schemeClr val="tx1"/>
                          </a:solidFill>
                        </a:rPr>
                        <a:t>ASP.NET MVC</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GB" sz="1050" dirty="0">
                          <a:solidFill>
                            <a:schemeClr val="tx1"/>
                          </a:solidFill>
                        </a:rPr>
                        <a:t>ASP.NET Core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GB" sz="1050" dirty="0">
                          <a:solidFill>
                            <a:schemeClr val="tx1"/>
                          </a:solidFill>
                        </a:rPr>
                        <a:t>ASP.NET Web Forms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indent="0">
                        <a:buFont typeface="Arial" panose="020B0604020202020204" pitchFamily="34" charset="0"/>
                        <a:buNone/>
                      </a:pPr>
                      <a:endParaRPr lang="en-GB" sz="105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indent="0">
                        <a:buFont typeface="Arial" panose="020B0604020202020204" pitchFamily="34" charset="0"/>
                        <a:buNone/>
                      </a:pPr>
                      <a:endParaRPr lang="en-GB" sz="105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indent="0">
                        <a:buFont typeface="Arial" panose="020B0604020202020204" pitchFamily="34" charset="0"/>
                        <a:buNone/>
                      </a:pPr>
                      <a:endParaRPr lang="en-GB" sz="1050" dirty="0">
                        <a:solidFill>
                          <a:schemeClr val="tx1"/>
                        </a:solidFill>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11198296"/>
                  </a:ext>
                </a:extLst>
              </a:tr>
            </a:tbl>
          </a:graphicData>
        </a:graphic>
      </p:graphicFrame>
      <p:graphicFrame>
        <p:nvGraphicFramePr>
          <p:cNvPr id="21" name="Table 20">
            <a:extLst>
              <a:ext uri="{FF2B5EF4-FFF2-40B4-BE49-F238E27FC236}">
                <a16:creationId xmlns:a16="http://schemas.microsoft.com/office/drawing/2014/main" id="{778CB6D0-03E4-C1DF-7259-409B9080993D}"/>
              </a:ext>
            </a:extLst>
          </p:cNvPr>
          <p:cNvGraphicFramePr>
            <a:graphicFrameLocks noGrp="1"/>
          </p:cNvGraphicFramePr>
          <p:nvPr>
            <p:extLst>
              <p:ext uri="{D42A27DB-BD31-4B8C-83A1-F6EECF244321}">
                <p14:modId xmlns:p14="http://schemas.microsoft.com/office/powerpoint/2010/main" val="2625199666"/>
              </p:ext>
            </p:extLst>
          </p:nvPr>
        </p:nvGraphicFramePr>
        <p:xfrm>
          <a:off x="745626" y="5059054"/>
          <a:ext cx="3464424" cy="280881"/>
        </p:xfrm>
        <a:graphic>
          <a:graphicData uri="http://schemas.openxmlformats.org/drawingml/2006/table">
            <a:tbl>
              <a:tblPr firstRow="1" bandRow="1">
                <a:tableStyleId>{5C22544A-7EE6-4342-B048-85BDC9FD1C3A}</a:tableStyleId>
              </a:tblPr>
              <a:tblGrid>
                <a:gridCol w="1154808">
                  <a:extLst>
                    <a:ext uri="{9D8B030D-6E8A-4147-A177-3AD203B41FA5}">
                      <a16:colId xmlns:a16="http://schemas.microsoft.com/office/drawing/2014/main" val="999780990"/>
                    </a:ext>
                  </a:extLst>
                </a:gridCol>
                <a:gridCol w="1154808">
                  <a:extLst>
                    <a:ext uri="{9D8B030D-6E8A-4147-A177-3AD203B41FA5}">
                      <a16:colId xmlns:a16="http://schemas.microsoft.com/office/drawing/2014/main" val="4294303334"/>
                    </a:ext>
                  </a:extLst>
                </a:gridCol>
                <a:gridCol w="1154808">
                  <a:extLst>
                    <a:ext uri="{9D8B030D-6E8A-4147-A177-3AD203B41FA5}">
                      <a16:colId xmlns:a16="http://schemas.microsoft.com/office/drawing/2014/main" val="371529837"/>
                    </a:ext>
                  </a:extLst>
                </a:gridCol>
              </a:tblGrid>
              <a:tr h="280881">
                <a:tc>
                  <a:txBody>
                    <a:bodyPr/>
                    <a:lstStyle/>
                    <a:p>
                      <a:pPr marL="285750" indent="-285750">
                        <a:buFont typeface="Arial" panose="020B0604020202020204" pitchFamily="34" charset="0"/>
                        <a:buChar char="•"/>
                      </a:pPr>
                      <a:r>
                        <a:rPr lang="en-GB" sz="1050" b="0" i="0" u="none" strike="noStrike" dirty="0">
                          <a:solidFill>
                            <a:schemeClr val="tx1"/>
                          </a:solidFill>
                          <a:effectLst/>
                          <a:latin typeface="Open Sans" panose="020B0604020202020204" pitchFamily="34" charset="0"/>
                          <a:hlinkClick r:id="rId6">
                            <a:extLst>
                              <a:ext uri="{A12FA001-AC4F-418D-AE19-62706E023703}">
                                <ahyp:hlinkClr xmlns:ahyp="http://schemas.microsoft.com/office/drawing/2018/hyperlinkcolor" val="tx"/>
                              </a:ext>
                            </a:extLst>
                          </a:hlinkClick>
                        </a:rPr>
                        <a:t>WinForms</a:t>
                      </a:r>
                      <a:endParaRPr lang="en-GB" sz="105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GB" sz="1050" b="0" i="0" u="none" strike="noStrike" dirty="0">
                          <a:solidFill>
                            <a:schemeClr val="tx1"/>
                          </a:solidFill>
                          <a:effectLst/>
                          <a:latin typeface="Open Sans" panose="020B0604020202020204" pitchFamily="34" charset="0"/>
                        </a:rPr>
                        <a:t>.NET MAUI</a:t>
                      </a:r>
                      <a:endParaRPr lang="en-GB" sz="105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GB" sz="1050" b="0" i="0" u="none" strike="noStrike" dirty="0">
                          <a:solidFill>
                            <a:schemeClr val="tx1"/>
                          </a:solidFill>
                          <a:effectLst/>
                          <a:latin typeface="Open Sans" panose="020B0604020202020204" pitchFamily="34" charset="0"/>
                        </a:rPr>
                        <a:t>Xamarin</a:t>
                      </a:r>
                      <a:endParaRPr lang="en-GB" sz="105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8876239"/>
                  </a:ext>
                </a:extLst>
              </a:tr>
            </a:tbl>
          </a:graphicData>
        </a:graphic>
      </p:graphicFrame>
      <p:graphicFrame>
        <p:nvGraphicFramePr>
          <p:cNvPr id="22" name="Table 21">
            <a:extLst>
              <a:ext uri="{FF2B5EF4-FFF2-40B4-BE49-F238E27FC236}">
                <a16:creationId xmlns:a16="http://schemas.microsoft.com/office/drawing/2014/main" id="{89D0CEBB-760D-C936-09D3-E76B7F8E143E}"/>
              </a:ext>
            </a:extLst>
          </p:cNvPr>
          <p:cNvGraphicFramePr>
            <a:graphicFrameLocks noGrp="1"/>
          </p:cNvGraphicFramePr>
          <p:nvPr>
            <p:extLst>
              <p:ext uri="{D42A27DB-BD31-4B8C-83A1-F6EECF244321}">
                <p14:modId xmlns:p14="http://schemas.microsoft.com/office/powerpoint/2010/main" val="3485547684"/>
              </p:ext>
            </p:extLst>
          </p:nvPr>
        </p:nvGraphicFramePr>
        <p:xfrm>
          <a:off x="745626" y="5967729"/>
          <a:ext cx="3654924" cy="251460"/>
        </p:xfrm>
        <a:graphic>
          <a:graphicData uri="http://schemas.openxmlformats.org/drawingml/2006/table">
            <a:tbl>
              <a:tblPr firstRow="1" bandRow="1">
                <a:tableStyleId>{5C22544A-7EE6-4342-B048-85BDC9FD1C3A}</a:tableStyleId>
              </a:tblPr>
              <a:tblGrid>
                <a:gridCol w="1218308">
                  <a:extLst>
                    <a:ext uri="{9D8B030D-6E8A-4147-A177-3AD203B41FA5}">
                      <a16:colId xmlns:a16="http://schemas.microsoft.com/office/drawing/2014/main" val="2359341763"/>
                    </a:ext>
                  </a:extLst>
                </a:gridCol>
                <a:gridCol w="1218308">
                  <a:extLst>
                    <a:ext uri="{9D8B030D-6E8A-4147-A177-3AD203B41FA5}">
                      <a16:colId xmlns:a16="http://schemas.microsoft.com/office/drawing/2014/main" val="2522937682"/>
                    </a:ext>
                  </a:extLst>
                </a:gridCol>
                <a:gridCol w="1218308">
                  <a:extLst>
                    <a:ext uri="{9D8B030D-6E8A-4147-A177-3AD203B41FA5}">
                      <a16:colId xmlns:a16="http://schemas.microsoft.com/office/drawing/2014/main" val="1672090772"/>
                    </a:ext>
                  </a:extLst>
                </a:gridCol>
              </a:tblGrid>
              <a:tr h="0">
                <a:tc>
                  <a:txBody>
                    <a:bodyPr/>
                    <a:lstStyle/>
                    <a:p>
                      <a:pPr marL="285750" indent="-285750">
                        <a:buFont typeface="Arial" panose="020B0604020202020204" pitchFamily="34" charset="0"/>
                        <a:buChar char="•"/>
                      </a:pPr>
                      <a:r>
                        <a:rPr lang="en-GB" sz="1050" b="0" i="0" u="none" strike="noStrike" dirty="0">
                          <a:solidFill>
                            <a:schemeClr val="tx1"/>
                          </a:solidFill>
                          <a:effectLst/>
                          <a:latin typeface="Open Sans" panose="020B0604020202020204" pitchFamily="34" charset="0"/>
                        </a:rPr>
                        <a:t>NET MAUI</a:t>
                      </a:r>
                      <a:endParaRPr lang="en-GB" sz="105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GB" sz="1050" b="0" i="0" u="none" strike="noStrike" dirty="0">
                          <a:solidFill>
                            <a:schemeClr val="tx1"/>
                          </a:solidFill>
                          <a:effectLst/>
                          <a:latin typeface="Open Sans" panose="020B0604020202020204" pitchFamily="34" charset="0"/>
                        </a:rPr>
                        <a:t>Xamarin</a:t>
                      </a:r>
                      <a:endParaRPr lang="en-GB" sz="105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indent="0">
                        <a:buFont typeface="Arial" panose="020B0604020202020204" pitchFamily="34" charset="0"/>
                        <a:buNone/>
                      </a:pPr>
                      <a:endParaRPr lang="en-GB" sz="10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90516332"/>
                  </a:ext>
                </a:extLst>
              </a:tr>
            </a:tbl>
          </a:graphicData>
        </a:graphic>
      </p:graphicFrame>
      <p:cxnSp>
        <p:nvCxnSpPr>
          <p:cNvPr id="24" name="Straight Connector 23">
            <a:extLst>
              <a:ext uri="{FF2B5EF4-FFF2-40B4-BE49-F238E27FC236}">
                <a16:creationId xmlns:a16="http://schemas.microsoft.com/office/drawing/2014/main" id="{B5FC07DD-379A-91FC-539D-F89CCF451F8A}"/>
              </a:ext>
            </a:extLst>
          </p:cNvPr>
          <p:cNvCxnSpPr/>
          <p:nvPr/>
        </p:nvCxnSpPr>
        <p:spPr>
          <a:xfrm>
            <a:off x="696310" y="3914775"/>
            <a:ext cx="0" cy="523875"/>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88AB766-C08E-2C07-B30C-6BDB93CE537E}"/>
              </a:ext>
            </a:extLst>
          </p:cNvPr>
          <p:cNvCxnSpPr>
            <a:cxnSpLocks/>
          </p:cNvCxnSpPr>
          <p:nvPr/>
        </p:nvCxnSpPr>
        <p:spPr>
          <a:xfrm>
            <a:off x="696310" y="5138204"/>
            <a:ext cx="0" cy="182758"/>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FEB53D67-DF1D-7610-EA85-2715A73A67AE}"/>
              </a:ext>
            </a:extLst>
          </p:cNvPr>
          <p:cNvCxnSpPr/>
          <p:nvPr/>
        </p:nvCxnSpPr>
        <p:spPr>
          <a:xfrm>
            <a:off x="729331" y="5967729"/>
            <a:ext cx="0" cy="32289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183016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138</TotalTime>
  <Words>289</Words>
  <Application>Microsoft Office PowerPoint</Application>
  <PresentationFormat>Widescreen</PresentationFormat>
  <Paragraphs>79</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Century Gothic</vt:lpstr>
      <vt:lpstr>Garamond</vt:lpstr>
      <vt:lpstr>Open Sans</vt:lpstr>
      <vt:lpstr>Roboto</vt:lpstr>
      <vt:lpstr>Savon</vt:lpstr>
      <vt:lpstr>MOST POPULAR COMPONENTS</vt:lpstr>
      <vt:lpstr>No.of most popular components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 POPULAR COMPONENTS</dc:title>
  <dc:creator>Senthilarasu Balu</dc:creator>
  <cp:lastModifiedBy>Senthilarasu Balu</cp:lastModifiedBy>
  <cp:revision>1</cp:revision>
  <dcterms:created xsi:type="dcterms:W3CDTF">2022-10-19T05:05:30Z</dcterms:created>
  <dcterms:modified xsi:type="dcterms:W3CDTF">2022-10-19T17:25:18Z</dcterms:modified>
</cp:coreProperties>
</file>