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Rounds Condensed" charset="1" panose="02000506030000020003"/>
      <p:regular r:id="rId10"/>
    </p:embeddedFont>
    <p:embeddedFont>
      <p:font typeface="TT Rounds Condensed Bold" charset="1" panose="02000806030000020003"/>
      <p:regular r:id="rId11"/>
    </p:embeddedFont>
    <p:embeddedFont>
      <p:font typeface="TT Rounds Condensed Italics" charset="1" panose="02000506030000090003"/>
      <p:regular r:id="rId12"/>
    </p:embeddedFont>
    <p:embeddedFont>
      <p:font typeface="TT Rounds Condensed Bold Italics" charset="1" panose="02000806030000090003"/>
      <p:regular r:id="rId13"/>
    </p:embeddedFont>
    <p:embeddedFont>
      <p:font typeface="TT Rounds Condensed Thin" charset="1" panose="02000503020000020003"/>
      <p:regular r:id="rId14"/>
    </p:embeddedFont>
    <p:embeddedFont>
      <p:font typeface="TT Rounds Condensed Thin Italics" charset="1" panose="02000503020000090003"/>
      <p:regular r:id="rId15"/>
    </p:embeddedFont>
    <p:embeddedFont>
      <p:font typeface="TT Rounds Condensed Heavy" charset="1" panose="02000506030000020003"/>
      <p:regular r:id="rId16"/>
    </p:embeddedFont>
    <p:embeddedFont>
      <p:font typeface="TT Rounds Condensed Heavy Italics" charset="1" panose="02000506000000090003"/>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
      <p:font typeface="Vollkorn" charset="1" panose="00000500000000000000"/>
      <p:regular r:id="rId24"/>
    </p:embeddedFont>
    <p:embeddedFont>
      <p:font typeface="Vollkorn Bold" charset="1" panose="00000800000000000000"/>
      <p:regular r:id="rId25"/>
    </p:embeddedFont>
    <p:embeddedFont>
      <p:font typeface="Vollkorn Italics" charset="1" panose="00000500000000000000"/>
      <p:regular r:id="rId26"/>
    </p:embeddedFont>
    <p:embeddedFont>
      <p:font typeface="Vollkorn Bold Italics" charset="1" panose="00000800000000000000"/>
      <p:regular r:id="rId27"/>
    </p:embeddedFont>
    <p:embeddedFont>
      <p:font typeface="Vollkorn Semi-Bold" charset="1" panose="00000700000000000000"/>
      <p:regular r:id="rId28"/>
    </p:embeddedFont>
    <p:embeddedFont>
      <p:font typeface="Vollkorn Semi-Bold Italics" charset="1" panose="00000600000000000000"/>
      <p:regular r:id="rId29"/>
    </p:embeddedFont>
    <p:embeddedFont>
      <p:font typeface="Vollkorn Heavy" charset="1" panose="00000A00000000000000"/>
      <p:regular r:id="rId30"/>
    </p:embeddedFont>
    <p:embeddedFont>
      <p:font typeface="Vollkorn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66528"/>
            <a:ext cx="9753600" cy="348288"/>
            <a:chOff x="0" y="0"/>
            <a:chExt cx="13004800" cy="464384"/>
          </a:xfrm>
        </p:grpSpPr>
        <p:sp>
          <p:nvSpPr>
            <p:cNvPr name="Freeform 3" id="3"/>
            <p:cNvSpPr/>
            <p:nvPr/>
          </p:nvSpPr>
          <p:spPr>
            <a:xfrm flipH="false" flipV="false" rot="0">
              <a:off x="0" y="0"/>
              <a:ext cx="13004800" cy="464439"/>
            </a:xfrm>
            <a:custGeom>
              <a:avLst/>
              <a:gdLst/>
              <a:ahLst/>
              <a:cxnLst/>
              <a:rect r="r" b="b" t="t" l="l"/>
              <a:pathLst>
                <a:path h="464439" w="13004800">
                  <a:moveTo>
                    <a:pt x="0" y="0"/>
                  </a:moveTo>
                  <a:lnTo>
                    <a:pt x="13004800" y="0"/>
                  </a:lnTo>
                  <a:lnTo>
                    <a:pt x="13004800" y="464439"/>
                  </a:lnTo>
                  <a:lnTo>
                    <a:pt x="0" y="464439"/>
                  </a:lnTo>
                  <a:close/>
                </a:path>
              </a:pathLst>
            </a:custGeom>
            <a:solidFill>
              <a:srgbClr val="2C3E50"/>
            </a:solidFill>
          </p:spPr>
        </p:sp>
      </p:grpSp>
      <p:grpSp>
        <p:nvGrpSpPr>
          <p:cNvPr name="Group 4" id="4"/>
          <p:cNvGrpSpPr/>
          <p:nvPr/>
        </p:nvGrpSpPr>
        <p:grpSpPr>
          <a:xfrm rot="0">
            <a:off x="0" y="0"/>
            <a:ext cx="9753600" cy="1567488"/>
            <a:chOff x="0" y="0"/>
            <a:chExt cx="13004800" cy="2089984"/>
          </a:xfrm>
        </p:grpSpPr>
        <p:sp>
          <p:nvSpPr>
            <p:cNvPr name="Freeform 5" id="5"/>
            <p:cNvSpPr/>
            <p:nvPr/>
          </p:nvSpPr>
          <p:spPr>
            <a:xfrm flipH="false" flipV="false" rot="0">
              <a:off x="0" y="0"/>
              <a:ext cx="13004800" cy="2090039"/>
            </a:xfrm>
            <a:custGeom>
              <a:avLst/>
              <a:gdLst/>
              <a:ahLst/>
              <a:cxnLst/>
              <a:rect r="r" b="b" t="t" l="l"/>
              <a:pathLst>
                <a:path h="2090039" w="13004800">
                  <a:moveTo>
                    <a:pt x="0" y="0"/>
                  </a:moveTo>
                  <a:lnTo>
                    <a:pt x="13004800" y="0"/>
                  </a:lnTo>
                  <a:lnTo>
                    <a:pt x="13004800" y="2090039"/>
                  </a:lnTo>
                  <a:lnTo>
                    <a:pt x="0" y="2090039"/>
                  </a:lnTo>
                  <a:close/>
                </a:path>
              </a:pathLst>
            </a:custGeom>
            <a:solidFill>
              <a:srgbClr val="2C3E50"/>
            </a:solidFill>
          </p:spPr>
        </p:sp>
      </p:grpSp>
      <p:grpSp>
        <p:nvGrpSpPr>
          <p:cNvPr name="Group 6" id="6"/>
          <p:cNvGrpSpPr/>
          <p:nvPr/>
        </p:nvGrpSpPr>
        <p:grpSpPr>
          <a:xfrm rot="0">
            <a:off x="8969472" y="6670464"/>
            <a:ext cx="522624" cy="522624"/>
            <a:chOff x="0" y="0"/>
            <a:chExt cx="696832" cy="696832"/>
          </a:xfrm>
        </p:grpSpPr>
        <p:sp>
          <p:nvSpPr>
            <p:cNvPr name="Freeform 7" id="7"/>
            <p:cNvSpPr/>
            <p:nvPr/>
          </p:nvSpPr>
          <p:spPr>
            <a:xfrm flipH="false" flipV="false" rot="0">
              <a:off x="0" y="0"/>
              <a:ext cx="696849" cy="696849"/>
            </a:xfrm>
            <a:custGeom>
              <a:avLst/>
              <a:gdLst/>
              <a:ahLst/>
              <a:cxnLst/>
              <a:rect r="r" b="b" t="t" l="l"/>
              <a:pathLst>
                <a:path h="696849" w="696849">
                  <a:moveTo>
                    <a:pt x="0" y="348361"/>
                  </a:moveTo>
                  <a:cubicBezTo>
                    <a:pt x="0" y="155956"/>
                    <a:pt x="155956" y="0"/>
                    <a:pt x="348361" y="0"/>
                  </a:cubicBezTo>
                  <a:cubicBezTo>
                    <a:pt x="540766" y="0"/>
                    <a:pt x="696849" y="155956"/>
                    <a:pt x="696849" y="348361"/>
                  </a:cubicBezTo>
                  <a:cubicBezTo>
                    <a:pt x="696849" y="540766"/>
                    <a:pt x="540893" y="696849"/>
                    <a:pt x="348361" y="696849"/>
                  </a:cubicBezTo>
                  <a:cubicBezTo>
                    <a:pt x="155829" y="696849"/>
                    <a:pt x="0" y="540893"/>
                    <a:pt x="0" y="348361"/>
                  </a:cubicBezTo>
                  <a:close/>
                </a:path>
              </a:pathLst>
            </a:custGeom>
            <a:solidFill>
              <a:srgbClr val="1ABC9C"/>
            </a:solidFill>
          </p:spPr>
        </p:sp>
      </p:grpSp>
      <p:sp>
        <p:nvSpPr>
          <p:cNvPr name="TextBox 8" id="8"/>
          <p:cNvSpPr txBox="true"/>
          <p:nvPr/>
        </p:nvSpPr>
        <p:spPr>
          <a:xfrm rot="0">
            <a:off x="348288" y="262881"/>
            <a:ext cx="9057024" cy="956319"/>
          </a:xfrm>
          <a:prstGeom prst="rect">
            <a:avLst/>
          </a:prstGeom>
        </p:spPr>
        <p:txBody>
          <a:bodyPr anchor="t" rtlCol="false" tIns="0" lIns="0" bIns="0" rIns="0">
            <a:spAutoFit/>
          </a:bodyPr>
          <a:lstStyle/>
          <a:p>
            <a:pPr algn="ctr">
              <a:lnSpc>
                <a:spcPts val="3929"/>
              </a:lnSpc>
            </a:pPr>
            <a:r>
              <a:rPr lang="en-US" sz="3274" spc="-1">
                <a:solidFill>
                  <a:srgbClr val="FFFFFF"/>
                </a:solidFill>
                <a:latin typeface="Arimo Bold"/>
              </a:rPr>
              <a:t>RFID BASE ATTENDANCE SYSTEM</a:t>
            </a:r>
          </a:p>
        </p:txBody>
      </p:sp>
      <p:sp>
        <p:nvSpPr>
          <p:cNvPr name="TextBox 9" id="9"/>
          <p:cNvSpPr txBox="true"/>
          <p:nvPr/>
        </p:nvSpPr>
        <p:spPr>
          <a:xfrm rot="0">
            <a:off x="348288" y="1911242"/>
            <a:ext cx="4273640" cy="509212"/>
          </a:xfrm>
          <a:prstGeom prst="rect">
            <a:avLst/>
          </a:prstGeom>
        </p:spPr>
        <p:txBody>
          <a:bodyPr anchor="t" rtlCol="false" tIns="0" lIns="0" bIns="0" rIns="0">
            <a:spAutoFit/>
          </a:bodyPr>
          <a:lstStyle/>
          <a:p>
            <a:pPr algn="ctr">
              <a:lnSpc>
                <a:spcPts val="4339"/>
              </a:lnSpc>
            </a:pPr>
            <a:r>
              <a:rPr lang="en-US" sz="3099">
                <a:solidFill>
                  <a:srgbClr val="000000"/>
                </a:solidFill>
                <a:latin typeface="Canva Sans Bold"/>
              </a:rPr>
              <a:t>Under the guidance of</a:t>
            </a:r>
          </a:p>
        </p:txBody>
      </p:sp>
      <p:sp>
        <p:nvSpPr>
          <p:cNvPr name="TextBox 10" id="10"/>
          <p:cNvSpPr txBox="true"/>
          <p:nvPr/>
        </p:nvSpPr>
        <p:spPr>
          <a:xfrm rot="0">
            <a:off x="-142140" y="2754684"/>
            <a:ext cx="6280809" cy="496108"/>
          </a:xfrm>
          <a:prstGeom prst="rect">
            <a:avLst/>
          </a:prstGeom>
        </p:spPr>
        <p:txBody>
          <a:bodyPr anchor="t" rtlCol="false" tIns="0" lIns="0" bIns="0" rIns="0">
            <a:spAutoFit/>
          </a:bodyPr>
          <a:lstStyle/>
          <a:p>
            <a:pPr algn="ctr">
              <a:lnSpc>
                <a:spcPts val="4060"/>
              </a:lnSpc>
            </a:pPr>
            <a:r>
              <a:rPr lang="en-US" sz="2900">
                <a:solidFill>
                  <a:srgbClr val="000000"/>
                </a:solidFill>
                <a:latin typeface="Canva Sans Bold"/>
              </a:rPr>
              <a:t>Mr.B.vinoth Kumar </a:t>
            </a:r>
          </a:p>
        </p:txBody>
      </p:sp>
      <p:sp>
        <p:nvSpPr>
          <p:cNvPr name="TextBox 11" id="11"/>
          <p:cNvSpPr txBox="true"/>
          <p:nvPr/>
        </p:nvSpPr>
        <p:spPr>
          <a:xfrm rot="0">
            <a:off x="5938775" y="4431892"/>
            <a:ext cx="2798456" cy="579524"/>
          </a:xfrm>
          <a:prstGeom prst="rect">
            <a:avLst/>
          </a:prstGeom>
        </p:spPr>
        <p:txBody>
          <a:bodyPr anchor="t" rtlCol="false" tIns="0" lIns="0" bIns="0" rIns="0">
            <a:spAutoFit/>
          </a:bodyPr>
          <a:lstStyle/>
          <a:p>
            <a:pPr algn="ctr">
              <a:lnSpc>
                <a:spcPts val="4759"/>
              </a:lnSpc>
            </a:pPr>
            <a:r>
              <a:rPr lang="en-US" sz="3399">
                <a:solidFill>
                  <a:srgbClr val="2C3E50"/>
                </a:solidFill>
                <a:latin typeface="Canva Sans Bold"/>
              </a:rPr>
              <a:t>Presented by</a:t>
            </a:r>
          </a:p>
        </p:txBody>
      </p:sp>
      <p:sp>
        <p:nvSpPr>
          <p:cNvPr name="TextBox 12" id="12"/>
          <p:cNvSpPr txBox="true"/>
          <p:nvPr/>
        </p:nvSpPr>
        <p:spPr>
          <a:xfrm rot="0">
            <a:off x="5687267" y="5254336"/>
            <a:ext cx="3476950" cy="370147"/>
          </a:xfrm>
          <a:prstGeom prst="rect">
            <a:avLst/>
          </a:prstGeom>
        </p:spPr>
        <p:txBody>
          <a:bodyPr anchor="t" rtlCol="false" tIns="0" lIns="0" bIns="0" rIns="0">
            <a:spAutoFit/>
          </a:bodyPr>
          <a:lstStyle/>
          <a:p>
            <a:pPr algn="ctr">
              <a:lnSpc>
                <a:spcPts val="3079"/>
              </a:lnSpc>
            </a:pPr>
            <a:r>
              <a:rPr lang="en-US" sz="2199">
                <a:solidFill>
                  <a:srgbClr val="000000"/>
                </a:solidFill>
                <a:latin typeface="Canva Sans"/>
              </a:rPr>
              <a:t>M.Gnana prakash(12UL31)</a:t>
            </a:r>
          </a:p>
        </p:txBody>
      </p:sp>
      <p:sp>
        <p:nvSpPr>
          <p:cNvPr name="TextBox 13" id="13"/>
          <p:cNvSpPr txBox="true"/>
          <p:nvPr/>
        </p:nvSpPr>
        <p:spPr>
          <a:xfrm rot="0">
            <a:off x="5713604" y="5872134"/>
            <a:ext cx="3308476" cy="370147"/>
          </a:xfrm>
          <a:prstGeom prst="rect">
            <a:avLst/>
          </a:prstGeom>
        </p:spPr>
        <p:txBody>
          <a:bodyPr anchor="t" rtlCol="false" tIns="0" lIns="0" bIns="0" rIns="0">
            <a:spAutoFit/>
          </a:bodyPr>
          <a:lstStyle/>
          <a:p>
            <a:pPr algn="ctr">
              <a:lnSpc>
                <a:spcPts val="3079"/>
              </a:lnSpc>
            </a:pPr>
            <a:r>
              <a:rPr lang="en-US" sz="2199">
                <a:solidFill>
                  <a:srgbClr val="000000"/>
                </a:solidFill>
                <a:latin typeface="Canva Sans"/>
              </a:rPr>
              <a:t>S.Senthilnathan(12UL42)</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66528"/>
            <a:ext cx="9753600" cy="348288"/>
            <a:chOff x="0" y="0"/>
            <a:chExt cx="13004800" cy="464384"/>
          </a:xfrm>
        </p:grpSpPr>
        <p:sp>
          <p:nvSpPr>
            <p:cNvPr name="Freeform 3" id="3"/>
            <p:cNvSpPr/>
            <p:nvPr/>
          </p:nvSpPr>
          <p:spPr>
            <a:xfrm flipH="false" flipV="false" rot="0">
              <a:off x="0" y="0"/>
              <a:ext cx="13004800" cy="464439"/>
            </a:xfrm>
            <a:custGeom>
              <a:avLst/>
              <a:gdLst/>
              <a:ahLst/>
              <a:cxnLst/>
              <a:rect r="r" b="b" t="t" l="l"/>
              <a:pathLst>
                <a:path h="464439" w="13004800">
                  <a:moveTo>
                    <a:pt x="0" y="0"/>
                  </a:moveTo>
                  <a:lnTo>
                    <a:pt x="13004800" y="0"/>
                  </a:lnTo>
                  <a:lnTo>
                    <a:pt x="13004800" y="464439"/>
                  </a:lnTo>
                  <a:lnTo>
                    <a:pt x="0" y="464439"/>
                  </a:lnTo>
                  <a:close/>
                </a:path>
              </a:pathLst>
            </a:custGeom>
            <a:solidFill>
              <a:srgbClr val="2C3E50"/>
            </a:solidFill>
          </p:spPr>
        </p:sp>
      </p:grpSp>
      <p:grpSp>
        <p:nvGrpSpPr>
          <p:cNvPr name="Group 4" id="4"/>
          <p:cNvGrpSpPr/>
          <p:nvPr/>
        </p:nvGrpSpPr>
        <p:grpSpPr>
          <a:xfrm rot="0">
            <a:off x="0" y="0"/>
            <a:ext cx="9753600" cy="1567488"/>
            <a:chOff x="0" y="0"/>
            <a:chExt cx="13004800" cy="2089984"/>
          </a:xfrm>
        </p:grpSpPr>
        <p:sp>
          <p:nvSpPr>
            <p:cNvPr name="Freeform 5" id="5"/>
            <p:cNvSpPr/>
            <p:nvPr/>
          </p:nvSpPr>
          <p:spPr>
            <a:xfrm flipH="false" flipV="false" rot="0">
              <a:off x="0" y="0"/>
              <a:ext cx="13004800" cy="2090039"/>
            </a:xfrm>
            <a:custGeom>
              <a:avLst/>
              <a:gdLst/>
              <a:ahLst/>
              <a:cxnLst/>
              <a:rect r="r" b="b" t="t" l="l"/>
              <a:pathLst>
                <a:path h="2090039" w="13004800">
                  <a:moveTo>
                    <a:pt x="0" y="0"/>
                  </a:moveTo>
                  <a:lnTo>
                    <a:pt x="13004800" y="0"/>
                  </a:lnTo>
                  <a:lnTo>
                    <a:pt x="13004800" y="2090039"/>
                  </a:lnTo>
                  <a:lnTo>
                    <a:pt x="0" y="2090039"/>
                  </a:lnTo>
                  <a:close/>
                </a:path>
              </a:pathLst>
            </a:custGeom>
            <a:solidFill>
              <a:srgbClr val="2C3E50"/>
            </a:solidFill>
          </p:spPr>
        </p:sp>
      </p:grpSp>
      <p:grpSp>
        <p:nvGrpSpPr>
          <p:cNvPr name="Group 6" id="6"/>
          <p:cNvGrpSpPr/>
          <p:nvPr/>
        </p:nvGrpSpPr>
        <p:grpSpPr>
          <a:xfrm rot="0">
            <a:off x="8969472" y="6670464"/>
            <a:ext cx="522624" cy="522624"/>
            <a:chOff x="0" y="0"/>
            <a:chExt cx="696832" cy="696832"/>
          </a:xfrm>
        </p:grpSpPr>
        <p:sp>
          <p:nvSpPr>
            <p:cNvPr name="Freeform 7" id="7"/>
            <p:cNvSpPr/>
            <p:nvPr/>
          </p:nvSpPr>
          <p:spPr>
            <a:xfrm flipH="false" flipV="false" rot="0">
              <a:off x="0" y="0"/>
              <a:ext cx="696849" cy="696849"/>
            </a:xfrm>
            <a:custGeom>
              <a:avLst/>
              <a:gdLst/>
              <a:ahLst/>
              <a:cxnLst/>
              <a:rect r="r" b="b" t="t" l="l"/>
              <a:pathLst>
                <a:path h="696849" w="696849">
                  <a:moveTo>
                    <a:pt x="0" y="348361"/>
                  </a:moveTo>
                  <a:cubicBezTo>
                    <a:pt x="0" y="155956"/>
                    <a:pt x="155956" y="0"/>
                    <a:pt x="348361" y="0"/>
                  </a:cubicBezTo>
                  <a:cubicBezTo>
                    <a:pt x="540766" y="0"/>
                    <a:pt x="696849" y="155956"/>
                    <a:pt x="696849" y="348361"/>
                  </a:cubicBezTo>
                  <a:cubicBezTo>
                    <a:pt x="696849" y="540766"/>
                    <a:pt x="540893" y="696849"/>
                    <a:pt x="348361" y="696849"/>
                  </a:cubicBezTo>
                  <a:cubicBezTo>
                    <a:pt x="155829" y="696849"/>
                    <a:pt x="0" y="540893"/>
                    <a:pt x="0" y="348361"/>
                  </a:cubicBezTo>
                  <a:close/>
                </a:path>
              </a:pathLst>
            </a:custGeom>
            <a:solidFill>
              <a:srgbClr val="1ABC9C"/>
            </a:solidFill>
          </p:spPr>
        </p:sp>
      </p:grpSp>
      <p:sp>
        <p:nvSpPr>
          <p:cNvPr name="TextBox 8" id="8"/>
          <p:cNvSpPr txBox="true"/>
          <p:nvPr/>
        </p:nvSpPr>
        <p:spPr>
          <a:xfrm rot="0">
            <a:off x="348288" y="336456"/>
            <a:ext cx="9057024" cy="882744"/>
          </a:xfrm>
          <a:prstGeom prst="rect">
            <a:avLst/>
          </a:prstGeom>
        </p:spPr>
        <p:txBody>
          <a:bodyPr anchor="t" rtlCol="false" tIns="0" lIns="0" bIns="0" rIns="0">
            <a:spAutoFit/>
          </a:bodyPr>
          <a:lstStyle/>
          <a:p>
            <a:pPr algn="ctr">
              <a:lnSpc>
                <a:spcPts val="6399"/>
              </a:lnSpc>
            </a:pPr>
            <a:r>
              <a:rPr lang="en-US" sz="5333" spc="48">
                <a:solidFill>
                  <a:srgbClr val="FFFFFF"/>
                </a:solidFill>
                <a:latin typeface="TT Rounds Condensed"/>
              </a:rPr>
              <a:t>Abstract</a:t>
            </a:r>
          </a:p>
        </p:txBody>
      </p:sp>
      <p:sp>
        <p:nvSpPr>
          <p:cNvPr name="TextBox 9" id="9"/>
          <p:cNvSpPr txBox="true"/>
          <p:nvPr/>
        </p:nvSpPr>
        <p:spPr>
          <a:xfrm rot="0">
            <a:off x="348288" y="2507288"/>
            <a:ext cx="9022080" cy="3175751"/>
          </a:xfrm>
          <a:prstGeom prst="rect">
            <a:avLst/>
          </a:prstGeom>
        </p:spPr>
        <p:txBody>
          <a:bodyPr anchor="t" rtlCol="false" tIns="0" lIns="0" bIns="0" rIns="0">
            <a:spAutoFit/>
          </a:bodyPr>
          <a:lstStyle/>
          <a:p>
            <a:pPr algn="just">
              <a:lnSpc>
                <a:spcPts val="3220"/>
              </a:lnSpc>
            </a:pPr>
            <a:r>
              <a:rPr lang="en-US" sz="2300">
                <a:solidFill>
                  <a:srgbClr val="000000"/>
                </a:solidFill>
                <a:latin typeface="Canva Sans Bold"/>
              </a:rPr>
              <a:t>An RFID attendance system using NodeMCU utilizes Radio-Frequency Identification technology to streamline attendance tracking. NodeMCU, equipped with an RFID module, reads unique tags carried by individuals. The collected data is processed, and attendance records are stored or transmitted wirelessly. This system enhances efficiency, minimizes manual input errors, and offers a seamless solution for attendance management in various settings.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66528"/>
            <a:ext cx="9753600" cy="348288"/>
            <a:chOff x="0" y="0"/>
            <a:chExt cx="13004800" cy="464384"/>
          </a:xfrm>
        </p:grpSpPr>
        <p:sp>
          <p:nvSpPr>
            <p:cNvPr name="Freeform 3" id="3"/>
            <p:cNvSpPr/>
            <p:nvPr/>
          </p:nvSpPr>
          <p:spPr>
            <a:xfrm flipH="false" flipV="false" rot="0">
              <a:off x="0" y="0"/>
              <a:ext cx="13004800" cy="464439"/>
            </a:xfrm>
            <a:custGeom>
              <a:avLst/>
              <a:gdLst/>
              <a:ahLst/>
              <a:cxnLst/>
              <a:rect r="r" b="b" t="t" l="l"/>
              <a:pathLst>
                <a:path h="464439" w="13004800">
                  <a:moveTo>
                    <a:pt x="0" y="0"/>
                  </a:moveTo>
                  <a:lnTo>
                    <a:pt x="13004800" y="0"/>
                  </a:lnTo>
                  <a:lnTo>
                    <a:pt x="13004800" y="464439"/>
                  </a:lnTo>
                  <a:lnTo>
                    <a:pt x="0" y="464439"/>
                  </a:lnTo>
                  <a:close/>
                </a:path>
              </a:pathLst>
            </a:custGeom>
            <a:solidFill>
              <a:srgbClr val="2C3E50"/>
            </a:solidFill>
          </p:spPr>
        </p:sp>
      </p:grpSp>
      <p:grpSp>
        <p:nvGrpSpPr>
          <p:cNvPr name="Group 4" id="4"/>
          <p:cNvGrpSpPr/>
          <p:nvPr/>
        </p:nvGrpSpPr>
        <p:grpSpPr>
          <a:xfrm rot="0">
            <a:off x="0" y="0"/>
            <a:ext cx="9753600" cy="1567488"/>
            <a:chOff x="0" y="0"/>
            <a:chExt cx="13004800" cy="2089984"/>
          </a:xfrm>
        </p:grpSpPr>
        <p:sp>
          <p:nvSpPr>
            <p:cNvPr name="Freeform 5" id="5"/>
            <p:cNvSpPr/>
            <p:nvPr/>
          </p:nvSpPr>
          <p:spPr>
            <a:xfrm flipH="false" flipV="false" rot="0">
              <a:off x="0" y="0"/>
              <a:ext cx="13004800" cy="2090039"/>
            </a:xfrm>
            <a:custGeom>
              <a:avLst/>
              <a:gdLst/>
              <a:ahLst/>
              <a:cxnLst/>
              <a:rect r="r" b="b" t="t" l="l"/>
              <a:pathLst>
                <a:path h="2090039" w="13004800">
                  <a:moveTo>
                    <a:pt x="0" y="0"/>
                  </a:moveTo>
                  <a:lnTo>
                    <a:pt x="13004800" y="0"/>
                  </a:lnTo>
                  <a:lnTo>
                    <a:pt x="13004800" y="2090039"/>
                  </a:lnTo>
                  <a:lnTo>
                    <a:pt x="0" y="2090039"/>
                  </a:lnTo>
                  <a:close/>
                </a:path>
              </a:pathLst>
            </a:custGeom>
            <a:solidFill>
              <a:srgbClr val="2C3E50"/>
            </a:solidFill>
          </p:spPr>
        </p:sp>
      </p:grpSp>
      <p:grpSp>
        <p:nvGrpSpPr>
          <p:cNvPr name="Group 6" id="6"/>
          <p:cNvGrpSpPr/>
          <p:nvPr/>
        </p:nvGrpSpPr>
        <p:grpSpPr>
          <a:xfrm rot="0">
            <a:off x="8969472" y="6670464"/>
            <a:ext cx="522624" cy="522624"/>
            <a:chOff x="0" y="0"/>
            <a:chExt cx="696832" cy="696832"/>
          </a:xfrm>
        </p:grpSpPr>
        <p:sp>
          <p:nvSpPr>
            <p:cNvPr name="Freeform 7" id="7"/>
            <p:cNvSpPr/>
            <p:nvPr/>
          </p:nvSpPr>
          <p:spPr>
            <a:xfrm flipH="false" flipV="false" rot="0">
              <a:off x="0" y="0"/>
              <a:ext cx="696849" cy="696849"/>
            </a:xfrm>
            <a:custGeom>
              <a:avLst/>
              <a:gdLst/>
              <a:ahLst/>
              <a:cxnLst/>
              <a:rect r="r" b="b" t="t" l="l"/>
              <a:pathLst>
                <a:path h="696849" w="696849">
                  <a:moveTo>
                    <a:pt x="0" y="348361"/>
                  </a:moveTo>
                  <a:cubicBezTo>
                    <a:pt x="0" y="155956"/>
                    <a:pt x="155956" y="0"/>
                    <a:pt x="348361" y="0"/>
                  </a:cubicBezTo>
                  <a:cubicBezTo>
                    <a:pt x="540766" y="0"/>
                    <a:pt x="696849" y="155956"/>
                    <a:pt x="696849" y="348361"/>
                  </a:cubicBezTo>
                  <a:cubicBezTo>
                    <a:pt x="696849" y="540766"/>
                    <a:pt x="540893" y="696849"/>
                    <a:pt x="348361" y="696849"/>
                  </a:cubicBezTo>
                  <a:cubicBezTo>
                    <a:pt x="155829" y="696849"/>
                    <a:pt x="0" y="540893"/>
                    <a:pt x="0" y="348361"/>
                  </a:cubicBezTo>
                  <a:close/>
                </a:path>
              </a:pathLst>
            </a:custGeom>
            <a:solidFill>
              <a:srgbClr val="1ABC9C"/>
            </a:solidFill>
          </p:spPr>
        </p:sp>
      </p:grpSp>
      <p:sp>
        <p:nvSpPr>
          <p:cNvPr name="TextBox 8" id="8"/>
          <p:cNvSpPr txBox="true"/>
          <p:nvPr/>
        </p:nvSpPr>
        <p:spPr>
          <a:xfrm rot="0">
            <a:off x="348288" y="412173"/>
            <a:ext cx="9057024" cy="807027"/>
          </a:xfrm>
          <a:prstGeom prst="rect">
            <a:avLst/>
          </a:prstGeom>
        </p:spPr>
        <p:txBody>
          <a:bodyPr anchor="t" rtlCol="false" tIns="0" lIns="0" bIns="0" rIns="0">
            <a:spAutoFit/>
          </a:bodyPr>
          <a:lstStyle/>
          <a:p>
            <a:pPr algn="ctr">
              <a:lnSpc>
                <a:spcPts val="6399"/>
              </a:lnSpc>
            </a:pPr>
            <a:r>
              <a:rPr lang="en-US" sz="5333" spc="48">
                <a:solidFill>
                  <a:srgbClr val="FFFFFF"/>
                </a:solidFill>
                <a:latin typeface="TT Rounds Condensed"/>
              </a:rPr>
              <a:t>Software Requirements</a:t>
            </a:r>
          </a:p>
        </p:txBody>
      </p:sp>
      <p:sp>
        <p:nvSpPr>
          <p:cNvPr name="TextBox 9" id="9"/>
          <p:cNvSpPr txBox="true"/>
          <p:nvPr/>
        </p:nvSpPr>
        <p:spPr>
          <a:xfrm rot="0">
            <a:off x="696576" y="1939210"/>
            <a:ext cx="9057024" cy="2191616"/>
          </a:xfrm>
          <a:prstGeom prst="rect">
            <a:avLst/>
          </a:prstGeom>
        </p:spPr>
        <p:txBody>
          <a:bodyPr anchor="t" rtlCol="false" tIns="0" lIns="0" bIns="0" rIns="0">
            <a:spAutoFit/>
          </a:bodyPr>
          <a:lstStyle/>
          <a:p>
            <a:pPr algn="l">
              <a:lnSpc>
                <a:spcPts val="3480"/>
              </a:lnSpc>
            </a:pPr>
          </a:p>
          <a:p>
            <a:pPr algn="l">
              <a:lnSpc>
                <a:spcPts val="3480"/>
              </a:lnSpc>
            </a:pPr>
            <a:r>
              <a:rPr lang="en-US" sz="2900" spc="-7">
                <a:solidFill>
                  <a:srgbClr val="000000"/>
                </a:solidFill>
                <a:latin typeface="Vollkorn"/>
              </a:rPr>
              <a:t>Frontend:</a:t>
            </a:r>
          </a:p>
          <a:p>
            <a:pPr algn="l" marL="3290672" indent="-365630" lvl="8">
              <a:lnSpc>
                <a:spcPts val="3480"/>
              </a:lnSpc>
              <a:buFont typeface="Arial"/>
              <a:buChar char="⚬"/>
            </a:pPr>
            <a:r>
              <a:rPr lang="en-US" sz="2900" spc="-7">
                <a:solidFill>
                  <a:srgbClr val="000000"/>
                </a:solidFill>
                <a:latin typeface="Vollkorn"/>
              </a:rPr>
              <a:t>HTML</a:t>
            </a:r>
          </a:p>
          <a:p>
            <a:pPr algn="l" marL="3290672" indent="-365630" lvl="8">
              <a:lnSpc>
                <a:spcPts val="3480"/>
              </a:lnSpc>
              <a:buFont typeface="Arial"/>
              <a:buChar char="⚬"/>
            </a:pPr>
            <a:r>
              <a:rPr lang="en-US" sz="2900" spc="-7">
                <a:solidFill>
                  <a:srgbClr val="000000"/>
                </a:solidFill>
                <a:latin typeface="Vollkorn"/>
              </a:rPr>
              <a:t>CSS</a:t>
            </a:r>
          </a:p>
          <a:p>
            <a:pPr algn="l" marL="3290672" indent="-365630" lvl="8">
              <a:lnSpc>
                <a:spcPts val="3480"/>
              </a:lnSpc>
              <a:buFont typeface="Arial"/>
              <a:buChar char="⚬"/>
            </a:pPr>
            <a:r>
              <a:rPr lang="en-US" sz="2900" spc="-7">
                <a:solidFill>
                  <a:srgbClr val="000000"/>
                </a:solidFill>
                <a:latin typeface="Vollkorn"/>
              </a:rPr>
              <a:t>Javascript</a:t>
            </a:r>
            <a:r>
              <a:rPr lang="en-US" sz="2900" spc="-7">
                <a:solidFill>
                  <a:srgbClr val="04617B"/>
                </a:solidFill>
                <a:ea typeface="Vollkorn"/>
              </a:rPr>
              <a:t>﻿</a:t>
            </a:r>
          </a:p>
        </p:txBody>
      </p:sp>
      <p:sp>
        <p:nvSpPr>
          <p:cNvPr name="TextBox 10" id="10"/>
          <p:cNvSpPr txBox="true"/>
          <p:nvPr/>
        </p:nvSpPr>
        <p:spPr>
          <a:xfrm rot="0">
            <a:off x="696576" y="4547686"/>
            <a:ext cx="9057024" cy="1755198"/>
          </a:xfrm>
          <a:prstGeom prst="rect">
            <a:avLst/>
          </a:prstGeom>
        </p:spPr>
        <p:txBody>
          <a:bodyPr anchor="t" rtlCol="false" tIns="0" lIns="0" bIns="0" rIns="0">
            <a:spAutoFit/>
          </a:bodyPr>
          <a:lstStyle/>
          <a:p>
            <a:pPr algn="l">
              <a:lnSpc>
                <a:spcPts val="3480"/>
              </a:lnSpc>
            </a:pPr>
          </a:p>
          <a:p>
            <a:pPr algn="l">
              <a:lnSpc>
                <a:spcPts val="3480"/>
              </a:lnSpc>
            </a:pPr>
            <a:r>
              <a:rPr lang="en-US" sz="2900" spc="-7">
                <a:solidFill>
                  <a:srgbClr val="000000"/>
                </a:solidFill>
                <a:latin typeface="Vollkorn"/>
              </a:rPr>
              <a:t>Backend</a:t>
            </a:r>
            <a:r>
              <a:rPr lang="en-US" sz="2900" spc="-7">
                <a:solidFill>
                  <a:srgbClr val="000000"/>
                </a:solidFill>
                <a:latin typeface="Vollkorn"/>
              </a:rPr>
              <a:t>:</a:t>
            </a:r>
          </a:p>
          <a:p>
            <a:pPr algn="l" marL="3290395" indent="-365599" lvl="8">
              <a:lnSpc>
                <a:spcPts val="3480"/>
              </a:lnSpc>
              <a:buFont typeface="Arial"/>
              <a:buChar char="⚬"/>
            </a:pPr>
            <a:r>
              <a:rPr lang="en-US" sz="2900" spc="-5">
                <a:solidFill>
                  <a:srgbClr val="000000"/>
                </a:solidFill>
                <a:latin typeface="Vollkorn"/>
              </a:rPr>
              <a:t>PHP</a:t>
            </a:r>
          </a:p>
          <a:p>
            <a:pPr algn="l" marL="3290672" indent="-365630" lvl="8">
              <a:lnSpc>
                <a:spcPts val="3480"/>
              </a:lnSpc>
              <a:buFont typeface="Arial"/>
              <a:buChar char="⚬"/>
            </a:pPr>
            <a:r>
              <a:rPr lang="en-US" sz="2900" spc="-7">
                <a:solidFill>
                  <a:srgbClr val="000000"/>
                </a:solidFill>
                <a:latin typeface="Vollkorn"/>
              </a:rPr>
              <a:t>Mysql</a:t>
            </a:r>
            <a:r>
              <a:rPr lang="en-US" sz="2900" spc="-7">
                <a:solidFill>
                  <a:srgbClr val="04617B"/>
                </a:solidFill>
                <a:ea typeface="Vollkorn"/>
              </a:rPr>
              <a:t>﻿</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31776"/>
            <a:ext cx="9753600" cy="348288"/>
            <a:chOff x="0" y="0"/>
            <a:chExt cx="13004800" cy="464384"/>
          </a:xfrm>
        </p:grpSpPr>
        <p:sp>
          <p:nvSpPr>
            <p:cNvPr name="Freeform 3" id="3"/>
            <p:cNvSpPr/>
            <p:nvPr/>
          </p:nvSpPr>
          <p:spPr>
            <a:xfrm flipH="false" flipV="false" rot="0">
              <a:off x="0" y="0"/>
              <a:ext cx="13004800" cy="464439"/>
            </a:xfrm>
            <a:custGeom>
              <a:avLst/>
              <a:gdLst/>
              <a:ahLst/>
              <a:cxnLst/>
              <a:rect r="r" b="b" t="t" l="l"/>
              <a:pathLst>
                <a:path h="464439" w="13004800">
                  <a:moveTo>
                    <a:pt x="0" y="0"/>
                  </a:moveTo>
                  <a:lnTo>
                    <a:pt x="13004800" y="0"/>
                  </a:lnTo>
                  <a:lnTo>
                    <a:pt x="13004800" y="464439"/>
                  </a:lnTo>
                  <a:lnTo>
                    <a:pt x="0" y="464439"/>
                  </a:lnTo>
                  <a:close/>
                </a:path>
              </a:pathLst>
            </a:custGeom>
            <a:solidFill>
              <a:srgbClr val="2C3E50"/>
            </a:solidFill>
          </p:spPr>
        </p:sp>
      </p:grpSp>
      <p:grpSp>
        <p:nvGrpSpPr>
          <p:cNvPr name="Group 4" id="4"/>
          <p:cNvGrpSpPr/>
          <p:nvPr/>
        </p:nvGrpSpPr>
        <p:grpSpPr>
          <a:xfrm rot="0">
            <a:off x="8969472" y="6670464"/>
            <a:ext cx="522624" cy="522624"/>
            <a:chOff x="0" y="0"/>
            <a:chExt cx="696832" cy="696832"/>
          </a:xfrm>
        </p:grpSpPr>
        <p:sp>
          <p:nvSpPr>
            <p:cNvPr name="Freeform 5" id="5"/>
            <p:cNvSpPr/>
            <p:nvPr/>
          </p:nvSpPr>
          <p:spPr>
            <a:xfrm flipH="false" flipV="false" rot="0">
              <a:off x="0" y="0"/>
              <a:ext cx="696849" cy="696849"/>
            </a:xfrm>
            <a:custGeom>
              <a:avLst/>
              <a:gdLst/>
              <a:ahLst/>
              <a:cxnLst/>
              <a:rect r="r" b="b" t="t" l="l"/>
              <a:pathLst>
                <a:path h="696849" w="696849">
                  <a:moveTo>
                    <a:pt x="0" y="348361"/>
                  </a:moveTo>
                  <a:cubicBezTo>
                    <a:pt x="0" y="155956"/>
                    <a:pt x="155956" y="0"/>
                    <a:pt x="348361" y="0"/>
                  </a:cubicBezTo>
                  <a:cubicBezTo>
                    <a:pt x="540766" y="0"/>
                    <a:pt x="696849" y="155956"/>
                    <a:pt x="696849" y="348361"/>
                  </a:cubicBezTo>
                  <a:cubicBezTo>
                    <a:pt x="696849" y="540766"/>
                    <a:pt x="540893" y="696849"/>
                    <a:pt x="348361" y="696849"/>
                  </a:cubicBezTo>
                  <a:cubicBezTo>
                    <a:pt x="155829" y="696849"/>
                    <a:pt x="0" y="540893"/>
                    <a:pt x="0" y="348361"/>
                  </a:cubicBezTo>
                  <a:close/>
                </a:path>
              </a:pathLst>
            </a:custGeom>
            <a:solidFill>
              <a:srgbClr val="1ABC9C"/>
            </a:solidFill>
          </p:spPr>
        </p:sp>
      </p:grpSp>
      <p:grpSp>
        <p:nvGrpSpPr>
          <p:cNvPr name="Group 6" id="6"/>
          <p:cNvGrpSpPr/>
          <p:nvPr/>
        </p:nvGrpSpPr>
        <p:grpSpPr>
          <a:xfrm rot="0">
            <a:off x="0" y="0"/>
            <a:ext cx="9753600" cy="1567488"/>
            <a:chOff x="0" y="0"/>
            <a:chExt cx="13004800" cy="2089984"/>
          </a:xfrm>
        </p:grpSpPr>
        <p:sp>
          <p:nvSpPr>
            <p:cNvPr name="Freeform 7" id="7"/>
            <p:cNvSpPr/>
            <p:nvPr/>
          </p:nvSpPr>
          <p:spPr>
            <a:xfrm flipH="false" flipV="false" rot="0">
              <a:off x="0" y="0"/>
              <a:ext cx="13004800" cy="2090039"/>
            </a:xfrm>
            <a:custGeom>
              <a:avLst/>
              <a:gdLst/>
              <a:ahLst/>
              <a:cxnLst/>
              <a:rect r="r" b="b" t="t" l="l"/>
              <a:pathLst>
                <a:path h="2090039" w="13004800">
                  <a:moveTo>
                    <a:pt x="0" y="0"/>
                  </a:moveTo>
                  <a:lnTo>
                    <a:pt x="13004800" y="0"/>
                  </a:lnTo>
                  <a:lnTo>
                    <a:pt x="13004800" y="2090039"/>
                  </a:lnTo>
                  <a:lnTo>
                    <a:pt x="0" y="2090039"/>
                  </a:lnTo>
                  <a:close/>
                </a:path>
              </a:pathLst>
            </a:custGeom>
            <a:solidFill>
              <a:srgbClr val="2C3E50"/>
            </a:solidFill>
          </p:spPr>
        </p:sp>
      </p:grpSp>
      <p:sp>
        <p:nvSpPr>
          <p:cNvPr name="TextBox 8" id="8"/>
          <p:cNvSpPr txBox="true"/>
          <p:nvPr/>
        </p:nvSpPr>
        <p:spPr>
          <a:xfrm rot="0">
            <a:off x="348288" y="412173"/>
            <a:ext cx="9057024" cy="807027"/>
          </a:xfrm>
          <a:prstGeom prst="rect">
            <a:avLst/>
          </a:prstGeom>
        </p:spPr>
        <p:txBody>
          <a:bodyPr anchor="t" rtlCol="false" tIns="0" lIns="0" bIns="0" rIns="0">
            <a:spAutoFit/>
          </a:bodyPr>
          <a:lstStyle/>
          <a:p>
            <a:pPr algn="ctr">
              <a:lnSpc>
                <a:spcPts val="6399"/>
              </a:lnSpc>
            </a:pPr>
            <a:r>
              <a:rPr lang="en-US" sz="5333" spc="48">
                <a:solidFill>
                  <a:srgbClr val="FFFFFF"/>
                </a:solidFill>
                <a:latin typeface="TT Rounds Condensed"/>
              </a:rPr>
              <a:t>Modules </a:t>
            </a:r>
          </a:p>
        </p:txBody>
      </p:sp>
      <p:sp>
        <p:nvSpPr>
          <p:cNvPr name="TextBox 9" id="9"/>
          <p:cNvSpPr txBox="true"/>
          <p:nvPr/>
        </p:nvSpPr>
        <p:spPr>
          <a:xfrm rot="0">
            <a:off x="728476" y="1988839"/>
            <a:ext cx="2996695" cy="579524"/>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User Modules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9753600" cy="1567488"/>
            <a:chOff x="0" y="0"/>
            <a:chExt cx="13004800" cy="2089984"/>
          </a:xfrm>
        </p:grpSpPr>
        <p:sp>
          <p:nvSpPr>
            <p:cNvPr name="Freeform 3" id="3"/>
            <p:cNvSpPr/>
            <p:nvPr/>
          </p:nvSpPr>
          <p:spPr>
            <a:xfrm flipH="false" flipV="false" rot="0">
              <a:off x="0" y="0"/>
              <a:ext cx="13004800" cy="2090039"/>
            </a:xfrm>
            <a:custGeom>
              <a:avLst/>
              <a:gdLst/>
              <a:ahLst/>
              <a:cxnLst/>
              <a:rect r="r" b="b" t="t" l="l"/>
              <a:pathLst>
                <a:path h="2090039" w="13004800">
                  <a:moveTo>
                    <a:pt x="0" y="0"/>
                  </a:moveTo>
                  <a:lnTo>
                    <a:pt x="13004800" y="0"/>
                  </a:lnTo>
                  <a:lnTo>
                    <a:pt x="13004800" y="2090039"/>
                  </a:lnTo>
                  <a:lnTo>
                    <a:pt x="0" y="2090039"/>
                  </a:lnTo>
                  <a:close/>
                </a:path>
              </a:pathLst>
            </a:custGeom>
            <a:solidFill>
              <a:srgbClr val="2C3E50"/>
            </a:solidFill>
          </p:spPr>
        </p:sp>
      </p:grpSp>
      <p:grpSp>
        <p:nvGrpSpPr>
          <p:cNvPr name="Group 4" id="4"/>
          <p:cNvGrpSpPr/>
          <p:nvPr/>
        </p:nvGrpSpPr>
        <p:grpSpPr>
          <a:xfrm rot="0">
            <a:off x="0" y="6931776"/>
            <a:ext cx="9753600" cy="348288"/>
            <a:chOff x="0" y="0"/>
            <a:chExt cx="13004800" cy="464384"/>
          </a:xfrm>
        </p:grpSpPr>
        <p:sp>
          <p:nvSpPr>
            <p:cNvPr name="Freeform 5" id="5"/>
            <p:cNvSpPr/>
            <p:nvPr/>
          </p:nvSpPr>
          <p:spPr>
            <a:xfrm flipH="false" flipV="false" rot="0">
              <a:off x="0" y="0"/>
              <a:ext cx="13004800" cy="464439"/>
            </a:xfrm>
            <a:custGeom>
              <a:avLst/>
              <a:gdLst/>
              <a:ahLst/>
              <a:cxnLst/>
              <a:rect r="r" b="b" t="t" l="l"/>
              <a:pathLst>
                <a:path h="464439" w="13004800">
                  <a:moveTo>
                    <a:pt x="0" y="0"/>
                  </a:moveTo>
                  <a:lnTo>
                    <a:pt x="13004800" y="0"/>
                  </a:lnTo>
                  <a:lnTo>
                    <a:pt x="13004800" y="464439"/>
                  </a:lnTo>
                  <a:lnTo>
                    <a:pt x="0" y="464439"/>
                  </a:lnTo>
                  <a:close/>
                </a:path>
              </a:pathLst>
            </a:custGeom>
            <a:solidFill>
              <a:srgbClr val="2C3E50"/>
            </a:solidFill>
          </p:spPr>
        </p:sp>
      </p:grpSp>
      <p:sp>
        <p:nvSpPr>
          <p:cNvPr name="TextBox 6" id="6"/>
          <p:cNvSpPr txBox="true"/>
          <p:nvPr/>
        </p:nvSpPr>
        <p:spPr>
          <a:xfrm rot="0">
            <a:off x="348288" y="412173"/>
            <a:ext cx="9057024" cy="807027"/>
          </a:xfrm>
          <a:prstGeom prst="rect">
            <a:avLst/>
          </a:prstGeom>
        </p:spPr>
        <p:txBody>
          <a:bodyPr anchor="t" rtlCol="false" tIns="0" lIns="0" bIns="0" rIns="0">
            <a:spAutoFit/>
          </a:bodyPr>
          <a:lstStyle/>
          <a:p>
            <a:pPr algn="ctr">
              <a:lnSpc>
                <a:spcPts val="6399"/>
              </a:lnSpc>
            </a:pPr>
            <a:r>
              <a:rPr lang="en-US" sz="5333" spc="48">
                <a:solidFill>
                  <a:srgbClr val="FFFFFF"/>
                </a:solidFill>
                <a:latin typeface="TT Rounds Condensed"/>
              </a:rPr>
              <a:t>Modules </a:t>
            </a:r>
          </a:p>
        </p:txBody>
      </p:sp>
      <p:sp>
        <p:nvSpPr>
          <p:cNvPr name="TextBox 7" id="7"/>
          <p:cNvSpPr txBox="true"/>
          <p:nvPr/>
        </p:nvSpPr>
        <p:spPr>
          <a:xfrm rot="0">
            <a:off x="527152" y="1988839"/>
            <a:ext cx="3399343" cy="579524"/>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Admin Modules </a:t>
            </a:r>
          </a:p>
        </p:txBody>
      </p:sp>
      <p:grpSp>
        <p:nvGrpSpPr>
          <p:cNvPr name="Group 8" id="8"/>
          <p:cNvGrpSpPr/>
          <p:nvPr/>
        </p:nvGrpSpPr>
        <p:grpSpPr>
          <a:xfrm rot="0">
            <a:off x="8969472" y="6670464"/>
            <a:ext cx="522624" cy="522624"/>
            <a:chOff x="0" y="0"/>
            <a:chExt cx="696832" cy="696832"/>
          </a:xfrm>
        </p:grpSpPr>
        <p:sp>
          <p:nvSpPr>
            <p:cNvPr name="Freeform 9" id="9"/>
            <p:cNvSpPr/>
            <p:nvPr/>
          </p:nvSpPr>
          <p:spPr>
            <a:xfrm flipH="false" flipV="false" rot="0">
              <a:off x="0" y="0"/>
              <a:ext cx="696849" cy="696849"/>
            </a:xfrm>
            <a:custGeom>
              <a:avLst/>
              <a:gdLst/>
              <a:ahLst/>
              <a:cxnLst/>
              <a:rect r="r" b="b" t="t" l="l"/>
              <a:pathLst>
                <a:path h="696849" w="696849">
                  <a:moveTo>
                    <a:pt x="0" y="348361"/>
                  </a:moveTo>
                  <a:cubicBezTo>
                    <a:pt x="0" y="155956"/>
                    <a:pt x="155956" y="0"/>
                    <a:pt x="348361" y="0"/>
                  </a:cubicBezTo>
                  <a:cubicBezTo>
                    <a:pt x="540766" y="0"/>
                    <a:pt x="696849" y="155956"/>
                    <a:pt x="696849" y="348361"/>
                  </a:cubicBezTo>
                  <a:cubicBezTo>
                    <a:pt x="696849" y="540766"/>
                    <a:pt x="540893" y="696849"/>
                    <a:pt x="348361" y="696849"/>
                  </a:cubicBezTo>
                  <a:cubicBezTo>
                    <a:pt x="155829" y="696849"/>
                    <a:pt x="0" y="540893"/>
                    <a:pt x="0" y="348361"/>
                  </a:cubicBezTo>
                  <a:close/>
                </a:path>
              </a:pathLst>
            </a:custGeom>
            <a:solidFill>
              <a:srgbClr val="1ABC9C"/>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DAF5XdrCAdg</dc:identifier>
  <dcterms:modified xsi:type="dcterms:W3CDTF">2011-08-01T06:04:30Z</dcterms:modified>
  <cp:revision>1</cp:revision>
  <dc:title>1st review.pptx</dc:title>
</cp:coreProperties>
</file>