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2412" y="90"/>
      </p:cViewPr>
      <p:guideLst>
        <p:guide orient="horz" pos="432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4A2-5004-4454-8D3F-82CFAF350AF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977E-6374-4497-82CA-78C7C1B3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3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4A2-5004-4454-8D3F-82CFAF350AF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977E-6374-4497-82CA-78C7C1B3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4A2-5004-4454-8D3F-82CFAF350AF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977E-6374-4497-82CA-78C7C1B3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0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4A2-5004-4454-8D3F-82CFAF350AF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977E-6374-4497-82CA-78C7C1B3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4A2-5004-4454-8D3F-82CFAF350AF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977E-6374-4497-82CA-78C7C1B3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4A2-5004-4454-8D3F-82CFAF350AF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977E-6374-4497-82CA-78C7C1B3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4A2-5004-4454-8D3F-82CFAF350AF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977E-6374-4497-82CA-78C7C1B3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6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4A2-5004-4454-8D3F-82CFAF350AF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977E-6374-4497-82CA-78C7C1B3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8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4A2-5004-4454-8D3F-82CFAF350AF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977E-6374-4497-82CA-78C7C1B3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3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4A2-5004-4454-8D3F-82CFAF350AF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977E-6374-4497-82CA-78C7C1B3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4A2-5004-4454-8D3F-82CFAF350AF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977E-6374-4497-82CA-78C7C1B3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8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94A2-5004-4454-8D3F-82CFAF350AFE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2977E-6374-4497-82CA-78C7C1B32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4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1088481" y="2625762"/>
            <a:ext cx="1457870" cy="590006"/>
          </a:xfrm>
          <a:custGeom>
            <a:avLst/>
            <a:gdLst>
              <a:gd name="connsiteX0" fmla="*/ 39466 w 1937295"/>
              <a:gd name="connsiteY0" fmla="*/ 0 h 674915"/>
              <a:gd name="connsiteX1" fmla="*/ 837379 w 1937295"/>
              <a:gd name="connsiteY1" fmla="*/ 0 h 674915"/>
              <a:gd name="connsiteX2" fmla="*/ 876845 w 1937295"/>
              <a:gd name="connsiteY2" fmla="*/ 39466 h 674915"/>
              <a:gd name="connsiteX3" fmla="*/ 876845 w 1937295"/>
              <a:gd name="connsiteY3" fmla="*/ 113756 h 674915"/>
              <a:gd name="connsiteX4" fmla="*/ 1894911 w 1937295"/>
              <a:gd name="connsiteY4" fmla="*/ 113756 h 674915"/>
              <a:gd name="connsiteX5" fmla="*/ 1937295 w 1937295"/>
              <a:gd name="connsiteY5" fmla="*/ 156140 h 674915"/>
              <a:gd name="connsiteX6" fmla="*/ 1937295 w 1937295"/>
              <a:gd name="connsiteY6" fmla="*/ 632531 h 674915"/>
              <a:gd name="connsiteX7" fmla="*/ 1894911 w 1937295"/>
              <a:gd name="connsiteY7" fmla="*/ 674915 h 674915"/>
              <a:gd name="connsiteX8" fmla="*/ 42384 w 1937295"/>
              <a:gd name="connsiteY8" fmla="*/ 674915 h 674915"/>
              <a:gd name="connsiteX9" fmla="*/ 0 w 1937295"/>
              <a:gd name="connsiteY9" fmla="*/ 632531 h 674915"/>
              <a:gd name="connsiteX10" fmla="*/ 0 w 1937295"/>
              <a:gd name="connsiteY10" fmla="*/ 483049 h 674915"/>
              <a:gd name="connsiteX11" fmla="*/ 0 w 1937295"/>
              <a:gd name="connsiteY11" fmla="*/ 156140 h 674915"/>
              <a:gd name="connsiteX12" fmla="*/ 0 w 1937295"/>
              <a:gd name="connsiteY12" fmla="*/ 39466 h 674915"/>
              <a:gd name="connsiteX13" fmla="*/ 39466 w 1937295"/>
              <a:gd name="connsiteY13" fmla="*/ 0 h 67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7295" h="674915">
                <a:moveTo>
                  <a:pt x="39466" y="0"/>
                </a:moveTo>
                <a:lnTo>
                  <a:pt x="837379" y="0"/>
                </a:lnTo>
                <a:cubicBezTo>
                  <a:pt x="859175" y="0"/>
                  <a:pt x="876845" y="17670"/>
                  <a:pt x="876845" y="39466"/>
                </a:cubicBezTo>
                <a:lnTo>
                  <a:pt x="876845" y="113756"/>
                </a:lnTo>
                <a:lnTo>
                  <a:pt x="1894911" y="113756"/>
                </a:lnTo>
                <a:cubicBezTo>
                  <a:pt x="1918319" y="113756"/>
                  <a:pt x="1937295" y="132732"/>
                  <a:pt x="1937295" y="156140"/>
                </a:cubicBezTo>
                <a:lnTo>
                  <a:pt x="1937295" y="632531"/>
                </a:lnTo>
                <a:cubicBezTo>
                  <a:pt x="1937295" y="655939"/>
                  <a:pt x="1918319" y="674915"/>
                  <a:pt x="1894911" y="674915"/>
                </a:cubicBezTo>
                <a:lnTo>
                  <a:pt x="42384" y="674915"/>
                </a:lnTo>
                <a:cubicBezTo>
                  <a:pt x="18976" y="674915"/>
                  <a:pt x="0" y="655939"/>
                  <a:pt x="0" y="632531"/>
                </a:cubicBezTo>
                <a:lnTo>
                  <a:pt x="0" y="483049"/>
                </a:lnTo>
                <a:lnTo>
                  <a:pt x="0" y="156140"/>
                </a:lnTo>
                <a:lnTo>
                  <a:pt x="0" y="39466"/>
                </a:lnTo>
                <a:cubicBezTo>
                  <a:pt x="0" y="17670"/>
                  <a:pt x="17670" y="0"/>
                  <a:pt x="39466" y="0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539875" y="3326893"/>
            <a:ext cx="1749425" cy="400050"/>
          </a:xfrm>
          <a:prstGeom prst="roundRect">
            <a:avLst>
              <a:gd name="adj" fmla="val 119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settings.py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82081" y="388439"/>
            <a:ext cx="1457870" cy="590006"/>
          </a:xfrm>
          <a:custGeom>
            <a:avLst/>
            <a:gdLst>
              <a:gd name="connsiteX0" fmla="*/ 39466 w 1937295"/>
              <a:gd name="connsiteY0" fmla="*/ 0 h 674915"/>
              <a:gd name="connsiteX1" fmla="*/ 837379 w 1937295"/>
              <a:gd name="connsiteY1" fmla="*/ 0 h 674915"/>
              <a:gd name="connsiteX2" fmla="*/ 876845 w 1937295"/>
              <a:gd name="connsiteY2" fmla="*/ 39466 h 674915"/>
              <a:gd name="connsiteX3" fmla="*/ 876845 w 1937295"/>
              <a:gd name="connsiteY3" fmla="*/ 113756 h 674915"/>
              <a:gd name="connsiteX4" fmla="*/ 1894911 w 1937295"/>
              <a:gd name="connsiteY4" fmla="*/ 113756 h 674915"/>
              <a:gd name="connsiteX5" fmla="*/ 1937295 w 1937295"/>
              <a:gd name="connsiteY5" fmla="*/ 156140 h 674915"/>
              <a:gd name="connsiteX6" fmla="*/ 1937295 w 1937295"/>
              <a:gd name="connsiteY6" fmla="*/ 632531 h 674915"/>
              <a:gd name="connsiteX7" fmla="*/ 1894911 w 1937295"/>
              <a:gd name="connsiteY7" fmla="*/ 674915 h 674915"/>
              <a:gd name="connsiteX8" fmla="*/ 42384 w 1937295"/>
              <a:gd name="connsiteY8" fmla="*/ 674915 h 674915"/>
              <a:gd name="connsiteX9" fmla="*/ 0 w 1937295"/>
              <a:gd name="connsiteY9" fmla="*/ 632531 h 674915"/>
              <a:gd name="connsiteX10" fmla="*/ 0 w 1937295"/>
              <a:gd name="connsiteY10" fmla="*/ 483049 h 674915"/>
              <a:gd name="connsiteX11" fmla="*/ 0 w 1937295"/>
              <a:gd name="connsiteY11" fmla="*/ 156140 h 674915"/>
              <a:gd name="connsiteX12" fmla="*/ 0 w 1937295"/>
              <a:gd name="connsiteY12" fmla="*/ 39466 h 674915"/>
              <a:gd name="connsiteX13" fmla="*/ 39466 w 1937295"/>
              <a:gd name="connsiteY13" fmla="*/ 0 h 67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7295" h="674915">
                <a:moveTo>
                  <a:pt x="39466" y="0"/>
                </a:moveTo>
                <a:lnTo>
                  <a:pt x="837379" y="0"/>
                </a:lnTo>
                <a:cubicBezTo>
                  <a:pt x="859175" y="0"/>
                  <a:pt x="876845" y="17670"/>
                  <a:pt x="876845" y="39466"/>
                </a:cubicBezTo>
                <a:lnTo>
                  <a:pt x="876845" y="113756"/>
                </a:lnTo>
                <a:lnTo>
                  <a:pt x="1894911" y="113756"/>
                </a:lnTo>
                <a:cubicBezTo>
                  <a:pt x="1918319" y="113756"/>
                  <a:pt x="1937295" y="132732"/>
                  <a:pt x="1937295" y="156140"/>
                </a:cubicBezTo>
                <a:lnTo>
                  <a:pt x="1937295" y="632531"/>
                </a:lnTo>
                <a:cubicBezTo>
                  <a:pt x="1937295" y="655939"/>
                  <a:pt x="1918319" y="674915"/>
                  <a:pt x="1894911" y="674915"/>
                </a:cubicBezTo>
                <a:lnTo>
                  <a:pt x="42384" y="674915"/>
                </a:lnTo>
                <a:cubicBezTo>
                  <a:pt x="18976" y="674915"/>
                  <a:pt x="0" y="655939"/>
                  <a:pt x="0" y="632531"/>
                </a:cubicBezTo>
                <a:lnTo>
                  <a:pt x="0" y="483049"/>
                </a:lnTo>
                <a:lnTo>
                  <a:pt x="0" y="156140"/>
                </a:lnTo>
                <a:lnTo>
                  <a:pt x="0" y="39466"/>
                </a:lnTo>
                <a:cubicBezTo>
                  <a:pt x="0" y="17670"/>
                  <a:pt x="17670" y="0"/>
                  <a:pt x="39466" y="0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1088481" y="4829974"/>
            <a:ext cx="1457870" cy="590006"/>
          </a:xfrm>
          <a:custGeom>
            <a:avLst/>
            <a:gdLst>
              <a:gd name="connsiteX0" fmla="*/ 39466 w 1937295"/>
              <a:gd name="connsiteY0" fmla="*/ 0 h 674915"/>
              <a:gd name="connsiteX1" fmla="*/ 837379 w 1937295"/>
              <a:gd name="connsiteY1" fmla="*/ 0 h 674915"/>
              <a:gd name="connsiteX2" fmla="*/ 876845 w 1937295"/>
              <a:gd name="connsiteY2" fmla="*/ 39466 h 674915"/>
              <a:gd name="connsiteX3" fmla="*/ 876845 w 1937295"/>
              <a:gd name="connsiteY3" fmla="*/ 113756 h 674915"/>
              <a:gd name="connsiteX4" fmla="*/ 1894911 w 1937295"/>
              <a:gd name="connsiteY4" fmla="*/ 113756 h 674915"/>
              <a:gd name="connsiteX5" fmla="*/ 1937295 w 1937295"/>
              <a:gd name="connsiteY5" fmla="*/ 156140 h 674915"/>
              <a:gd name="connsiteX6" fmla="*/ 1937295 w 1937295"/>
              <a:gd name="connsiteY6" fmla="*/ 632531 h 674915"/>
              <a:gd name="connsiteX7" fmla="*/ 1894911 w 1937295"/>
              <a:gd name="connsiteY7" fmla="*/ 674915 h 674915"/>
              <a:gd name="connsiteX8" fmla="*/ 42384 w 1937295"/>
              <a:gd name="connsiteY8" fmla="*/ 674915 h 674915"/>
              <a:gd name="connsiteX9" fmla="*/ 0 w 1937295"/>
              <a:gd name="connsiteY9" fmla="*/ 632531 h 674915"/>
              <a:gd name="connsiteX10" fmla="*/ 0 w 1937295"/>
              <a:gd name="connsiteY10" fmla="*/ 483049 h 674915"/>
              <a:gd name="connsiteX11" fmla="*/ 0 w 1937295"/>
              <a:gd name="connsiteY11" fmla="*/ 156140 h 674915"/>
              <a:gd name="connsiteX12" fmla="*/ 0 w 1937295"/>
              <a:gd name="connsiteY12" fmla="*/ 39466 h 674915"/>
              <a:gd name="connsiteX13" fmla="*/ 39466 w 1937295"/>
              <a:gd name="connsiteY13" fmla="*/ 0 h 67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7295" h="674915">
                <a:moveTo>
                  <a:pt x="39466" y="0"/>
                </a:moveTo>
                <a:lnTo>
                  <a:pt x="837379" y="0"/>
                </a:lnTo>
                <a:cubicBezTo>
                  <a:pt x="859175" y="0"/>
                  <a:pt x="876845" y="17670"/>
                  <a:pt x="876845" y="39466"/>
                </a:cubicBezTo>
                <a:lnTo>
                  <a:pt x="876845" y="113756"/>
                </a:lnTo>
                <a:lnTo>
                  <a:pt x="1894911" y="113756"/>
                </a:lnTo>
                <a:cubicBezTo>
                  <a:pt x="1918319" y="113756"/>
                  <a:pt x="1937295" y="132732"/>
                  <a:pt x="1937295" y="156140"/>
                </a:cubicBezTo>
                <a:lnTo>
                  <a:pt x="1937295" y="632531"/>
                </a:lnTo>
                <a:cubicBezTo>
                  <a:pt x="1937295" y="655939"/>
                  <a:pt x="1918319" y="674915"/>
                  <a:pt x="1894911" y="674915"/>
                </a:cubicBezTo>
                <a:lnTo>
                  <a:pt x="42384" y="674915"/>
                </a:lnTo>
                <a:cubicBezTo>
                  <a:pt x="18976" y="674915"/>
                  <a:pt x="0" y="655939"/>
                  <a:pt x="0" y="632531"/>
                </a:cubicBezTo>
                <a:lnTo>
                  <a:pt x="0" y="483049"/>
                </a:lnTo>
                <a:lnTo>
                  <a:pt x="0" y="156140"/>
                </a:lnTo>
                <a:lnTo>
                  <a:pt x="0" y="39466"/>
                </a:lnTo>
                <a:cubicBezTo>
                  <a:pt x="0" y="17670"/>
                  <a:pt x="17670" y="0"/>
                  <a:pt x="39466" y="0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blog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1088480" y="12776746"/>
            <a:ext cx="2002191" cy="590006"/>
          </a:xfrm>
          <a:custGeom>
            <a:avLst/>
            <a:gdLst>
              <a:gd name="connsiteX0" fmla="*/ 39466 w 1937295"/>
              <a:gd name="connsiteY0" fmla="*/ 0 h 674915"/>
              <a:gd name="connsiteX1" fmla="*/ 837379 w 1937295"/>
              <a:gd name="connsiteY1" fmla="*/ 0 h 674915"/>
              <a:gd name="connsiteX2" fmla="*/ 876845 w 1937295"/>
              <a:gd name="connsiteY2" fmla="*/ 39466 h 674915"/>
              <a:gd name="connsiteX3" fmla="*/ 876845 w 1937295"/>
              <a:gd name="connsiteY3" fmla="*/ 113756 h 674915"/>
              <a:gd name="connsiteX4" fmla="*/ 1894911 w 1937295"/>
              <a:gd name="connsiteY4" fmla="*/ 113756 h 674915"/>
              <a:gd name="connsiteX5" fmla="*/ 1937295 w 1937295"/>
              <a:gd name="connsiteY5" fmla="*/ 156140 h 674915"/>
              <a:gd name="connsiteX6" fmla="*/ 1937295 w 1937295"/>
              <a:gd name="connsiteY6" fmla="*/ 632531 h 674915"/>
              <a:gd name="connsiteX7" fmla="*/ 1894911 w 1937295"/>
              <a:gd name="connsiteY7" fmla="*/ 674915 h 674915"/>
              <a:gd name="connsiteX8" fmla="*/ 42384 w 1937295"/>
              <a:gd name="connsiteY8" fmla="*/ 674915 h 674915"/>
              <a:gd name="connsiteX9" fmla="*/ 0 w 1937295"/>
              <a:gd name="connsiteY9" fmla="*/ 632531 h 674915"/>
              <a:gd name="connsiteX10" fmla="*/ 0 w 1937295"/>
              <a:gd name="connsiteY10" fmla="*/ 483049 h 674915"/>
              <a:gd name="connsiteX11" fmla="*/ 0 w 1937295"/>
              <a:gd name="connsiteY11" fmla="*/ 156140 h 674915"/>
              <a:gd name="connsiteX12" fmla="*/ 0 w 1937295"/>
              <a:gd name="connsiteY12" fmla="*/ 39466 h 674915"/>
              <a:gd name="connsiteX13" fmla="*/ 39466 w 1937295"/>
              <a:gd name="connsiteY13" fmla="*/ 0 h 67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7295" h="674915">
                <a:moveTo>
                  <a:pt x="39466" y="0"/>
                </a:moveTo>
                <a:lnTo>
                  <a:pt x="837379" y="0"/>
                </a:lnTo>
                <a:cubicBezTo>
                  <a:pt x="859175" y="0"/>
                  <a:pt x="876845" y="17670"/>
                  <a:pt x="876845" y="39466"/>
                </a:cubicBezTo>
                <a:lnTo>
                  <a:pt x="876845" y="113756"/>
                </a:lnTo>
                <a:lnTo>
                  <a:pt x="1894911" y="113756"/>
                </a:lnTo>
                <a:cubicBezTo>
                  <a:pt x="1918319" y="113756"/>
                  <a:pt x="1937295" y="132732"/>
                  <a:pt x="1937295" y="156140"/>
                </a:cubicBezTo>
                <a:lnTo>
                  <a:pt x="1937295" y="632531"/>
                </a:lnTo>
                <a:cubicBezTo>
                  <a:pt x="1937295" y="655939"/>
                  <a:pt x="1918319" y="674915"/>
                  <a:pt x="1894911" y="674915"/>
                </a:cubicBezTo>
                <a:lnTo>
                  <a:pt x="42384" y="674915"/>
                </a:lnTo>
                <a:cubicBezTo>
                  <a:pt x="18976" y="674915"/>
                  <a:pt x="0" y="655939"/>
                  <a:pt x="0" y="632531"/>
                </a:cubicBezTo>
                <a:lnTo>
                  <a:pt x="0" y="483049"/>
                </a:lnTo>
                <a:lnTo>
                  <a:pt x="0" y="156140"/>
                </a:lnTo>
                <a:lnTo>
                  <a:pt x="0" y="39466"/>
                </a:lnTo>
                <a:cubicBezTo>
                  <a:pt x="0" y="17670"/>
                  <a:pt x="17670" y="0"/>
                  <a:pt x="39466" y="0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py35venv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88481" y="1062582"/>
            <a:ext cx="1792832" cy="400050"/>
          </a:xfrm>
          <a:prstGeom prst="roundRect">
            <a:avLst>
              <a:gd name="adj" fmla="val 119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manage.py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539875" y="5569751"/>
            <a:ext cx="1749425" cy="400050"/>
          </a:xfrm>
          <a:prstGeom prst="roundRect">
            <a:avLst>
              <a:gd name="adj" fmla="val 119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models.py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539876" y="6619617"/>
            <a:ext cx="1749425" cy="400050"/>
          </a:xfrm>
          <a:prstGeom prst="roundRect">
            <a:avLst>
              <a:gd name="adj" fmla="val 119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views.py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39875" y="7290855"/>
            <a:ext cx="1749425" cy="400050"/>
          </a:xfrm>
          <a:prstGeom prst="roundRect">
            <a:avLst>
              <a:gd name="adj" fmla="val 119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urls.py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39875" y="6094684"/>
            <a:ext cx="1749425" cy="400050"/>
          </a:xfrm>
          <a:prstGeom prst="roundRect">
            <a:avLst>
              <a:gd name="adj" fmla="val 119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admin.py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539875" y="3823797"/>
            <a:ext cx="1749425" cy="400050"/>
          </a:xfrm>
          <a:prstGeom prst="roundRect">
            <a:avLst>
              <a:gd name="adj" fmla="val 119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urls.py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81313" y="1062522"/>
            <a:ext cx="95367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Script to manage the site. It can: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database (with the ‘migrate’ command)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Start web server (with the ‘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runserver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 command)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an application (with the ‘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startapp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 command – here used to create ‘blog’)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89300" y="3326833"/>
            <a:ext cx="854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timezone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path for static files, apps, database setup etc.)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89300" y="3828505"/>
            <a:ext cx="8547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List of patterns that help resolve URLs.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files of all apps here, 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blog.urls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 includes ‘urls.py’ from the ‘blog’ application.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90671" y="12966642"/>
            <a:ext cx="5777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environment setup (in this case py35venv)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31161" y="5569691"/>
            <a:ext cx="7698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classes for objects called ‘Models’ (in this case a blog post)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31161" y="6094624"/>
            <a:ext cx="7788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show a model on the admin (web) page, register the model here.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31161" y="7290795"/>
            <a:ext cx="7252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regexp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for resolving URLs and assigning views to them.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31161" y="6619587"/>
            <a:ext cx="8505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functions to receive URLs, look up the database, retrieve relevant data and render them in corresponding html templates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539875" y="8015771"/>
            <a:ext cx="2002191" cy="590006"/>
          </a:xfrm>
          <a:custGeom>
            <a:avLst/>
            <a:gdLst>
              <a:gd name="connsiteX0" fmla="*/ 39466 w 1937295"/>
              <a:gd name="connsiteY0" fmla="*/ 0 h 674915"/>
              <a:gd name="connsiteX1" fmla="*/ 837379 w 1937295"/>
              <a:gd name="connsiteY1" fmla="*/ 0 h 674915"/>
              <a:gd name="connsiteX2" fmla="*/ 876845 w 1937295"/>
              <a:gd name="connsiteY2" fmla="*/ 39466 h 674915"/>
              <a:gd name="connsiteX3" fmla="*/ 876845 w 1937295"/>
              <a:gd name="connsiteY3" fmla="*/ 113756 h 674915"/>
              <a:gd name="connsiteX4" fmla="*/ 1894911 w 1937295"/>
              <a:gd name="connsiteY4" fmla="*/ 113756 h 674915"/>
              <a:gd name="connsiteX5" fmla="*/ 1937295 w 1937295"/>
              <a:gd name="connsiteY5" fmla="*/ 156140 h 674915"/>
              <a:gd name="connsiteX6" fmla="*/ 1937295 w 1937295"/>
              <a:gd name="connsiteY6" fmla="*/ 632531 h 674915"/>
              <a:gd name="connsiteX7" fmla="*/ 1894911 w 1937295"/>
              <a:gd name="connsiteY7" fmla="*/ 674915 h 674915"/>
              <a:gd name="connsiteX8" fmla="*/ 42384 w 1937295"/>
              <a:gd name="connsiteY8" fmla="*/ 674915 h 674915"/>
              <a:gd name="connsiteX9" fmla="*/ 0 w 1937295"/>
              <a:gd name="connsiteY9" fmla="*/ 632531 h 674915"/>
              <a:gd name="connsiteX10" fmla="*/ 0 w 1937295"/>
              <a:gd name="connsiteY10" fmla="*/ 483049 h 674915"/>
              <a:gd name="connsiteX11" fmla="*/ 0 w 1937295"/>
              <a:gd name="connsiteY11" fmla="*/ 156140 h 674915"/>
              <a:gd name="connsiteX12" fmla="*/ 0 w 1937295"/>
              <a:gd name="connsiteY12" fmla="*/ 39466 h 674915"/>
              <a:gd name="connsiteX13" fmla="*/ 39466 w 1937295"/>
              <a:gd name="connsiteY13" fmla="*/ 0 h 67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7295" h="674915">
                <a:moveTo>
                  <a:pt x="39466" y="0"/>
                </a:moveTo>
                <a:lnTo>
                  <a:pt x="837379" y="0"/>
                </a:lnTo>
                <a:cubicBezTo>
                  <a:pt x="859175" y="0"/>
                  <a:pt x="876845" y="17670"/>
                  <a:pt x="876845" y="39466"/>
                </a:cubicBezTo>
                <a:lnTo>
                  <a:pt x="876845" y="113756"/>
                </a:lnTo>
                <a:lnTo>
                  <a:pt x="1894911" y="113756"/>
                </a:lnTo>
                <a:cubicBezTo>
                  <a:pt x="1918319" y="113756"/>
                  <a:pt x="1937295" y="132732"/>
                  <a:pt x="1937295" y="156140"/>
                </a:cubicBezTo>
                <a:lnTo>
                  <a:pt x="1937295" y="632531"/>
                </a:lnTo>
                <a:cubicBezTo>
                  <a:pt x="1937295" y="655939"/>
                  <a:pt x="1918319" y="674915"/>
                  <a:pt x="1894911" y="674915"/>
                </a:cubicBezTo>
                <a:lnTo>
                  <a:pt x="42384" y="674915"/>
                </a:lnTo>
                <a:cubicBezTo>
                  <a:pt x="18976" y="674915"/>
                  <a:pt x="0" y="655939"/>
                  <a:pt x="0" y="632531"/>
                </a:cubicBezTo>
                <a:lnTo>
                  <a:pt x="0" y="483049"/>
                </a:lnTo>
                <a:lnTo>
                  <a:pt x="0" y="156140"/>
                </a:lnTo>
                <a:lnTo>
                  <a:pt x="0" y="39466"/>
                </a:lnTo>
                <a:cubicBezTo>
                  <a:pt x="0" y="17670"/>
                  <a:pt x="17670" y="0"/>
                  <a:pt x="39466" y="0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42066" y="8205667"/>
            <a:ext cx="5251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 of template (html) files for the application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2055745" y="8722521"/>
            <a:ext cx="2002191" cy="590006"/>
          </a:xfrm>
          <a:custGeom>
            <a:avLst/>
            <a:gdLst>
              <a:gd name="connsiteX0" fmla="*/ 39466 w 1937295"/>
              <a:gd name="connsiteY0" fmla="*/ 0 h 674915"/>
              <a:gd name="connsiteX1" fmla="*/ 837379 w 1937295"/>
              <a:gd name="connsiteY1" fmla="*/ 0 h 674915"/>
              <a:gd name="connsiteX2" fmla="*/ 876845 w 1937295"/>
              <a:gd name="connsiteY2" fmla="*/ 39466 h 674915"/>
              <a:gd name="connsiteX3" fmla="*/ 876845 w 1937295"/>
              <a:gd name="connsiteY3" fmla="*/ 113756 h 674915"/>
              <a:gd name="connsiteX4" fmla="*/ 1894911 w 1937295"/>
              <a:gd name="connsiteY4" fmla="*/ 113756 h 674915"/>
              <a:gd name="connsiteX5" fmla="*/ 1937295 w 1937295"/>
              <a:gd name="connsiteY5" fmla="*/ 156140 h 674915"/>
              <a:gd name="connsiteX6" fmla="*/ 1937295 w 1937295"/>
              <a:gd name="connsiteY6" fmla="*/ 632531 h 674915"/>
              <a:gd name="connsiteX7" fmla="*/ 1894911 w 1937295"/>
              <a:gd name="connsiteY7" fmla="*/ 674915 h 674915"/>
              <a:gd name="connsiteX8" fmla="*/ 42384 w 1937295"/>
              <a:gd name="connsiteY8" fmla="*/ 674915 h 674915"/>
              <a:gd name="connsiteX9" fmla="*/ 0 w 1937295"/>
              <a:gd name="connsiteY9" fmla="*/ 632531 h 674915"/>
              <a:gd name="connsiteX10" fmla="*/ 0 w 1937295"/>
              <a:gd name="connsiteY10" fmla="*/ 483049 h 674915"/>
              <a:gd name="connsiteX11" fmla="*/ 0 w 1937295"/>
              <a:gd name="connsiteY11" fmla="*/ 156140 h 674915"/>
              <a:gd name="connsiteX12" fmla="*/ 0 w 1937295"/>
              <a:gd name="connsiteY12" fmla="*/ 39466 h 674915"/>
              <a:gd name="connsiteX13" fmla="*/ 39466 w 1937295"/>
              <a:gd name="connsiteY13" fmla="*/ 0 h 67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7295" h="674915">
                <a:moveTo>
                  <a:pt x="39466" y="0"/>
                </a:moveTo>
                <a:lnTo>
                  <a:pt x="837379" y="0"/>
                </a:lnTo>
                <a:cubicBezTo>
                  <a:pt x="859175" y="0"/>
                  <a:pt x="876845" y="17670"/>
                  <a:pt x="876845" y="39466"/>
                </a:cubicBezTo>
                <a:lnTo>
                  <a:pt x="876845" y="113756"/>
                </a:lnTo>
                <a:lnTo>
                  <a:pt x="1894911" y="113756"/>
                </a:lnTo>
                <a:cubicBezTo>
                  <a:pt x="1918319" y="113756"/>
                  <a:pt x="1937295" y="132732"/>
                  <a:pt x="1937295" y="156140"/>
                </a:cubicBezTo>
                <a:lnTo>
                  <a:pt x="1937295" y="632531"/>
                </a:lnTo>
                <a:cubicBezTo>
                  <a:pt x="1937295" y="655939"/>
                  <a:pt x="1918319" y="674915"/>
                  <a:pt x="1894911" y="674915"/>
                </a:cubicBezTo>
                <a:lnTo>
                  <a:pt x="42384" y="674915"/>
                </a:lnTo>
                <a:cubicBezTo>
                  <a:pt x="18976" y="674915"/>
                  <a:pt x="0" y="655939"/>
                  <a:pt x="0" y="632531"/>
                </a:cubicBezTo>
                <a:lnTo>
                  <a:pt x="0" y="483049"/>
                </a:lnTo>
                <a:lnTo>
                  <a:pt x="0" y="156140"/>
                </a:lnTo>
                <a:lnTo>
                  <a:pt x="0" y="39466"/>
                </a:lnTo>
                <a:cubicBezTo>
                  <a:pt x="0" y="17670"/>
                  <a:pt x="17670" y="0"/>
                  <a:pt x="39466" y="0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blog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57936" y="8912417"/>
            <a:ext cx="4766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 of template (html) files for blog posts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606993" y="9484082"/>
            <a:ext cx="2241232" cy="400050"/>
          </a:xfrm>
          <a:prstGeom prst="roundRect">
            <a:avLst>
              <a:gd name="adj" fmla="val 119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ost_list.html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48226" y="9484022"/>
            <a:ext cx="6988800" cy="702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Template file for list of posts, rendered according to the function defined in ‘views’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06992" y="10371582"/>
            <a:ext cx="2612707" cy="400050"/>
          </a:xfrm>
          <a:prstGeom prst="roundRect">
            <a:avLst>
              <a:gd name="adj" fmla="val 119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post_detail.html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19699" y="10357911"/>
            <a:ext cx="6988800" cy="702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Template file for individual posts, rendered according to the function defined in ‘views’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539875" y="11006724"/>
            <a:ext cx="2002191" cy="590006"/>
          </a:xfrm>
          <a:custGeom>
            <a:avLst/>
            <a:gdLst>
              <a:gd name="connsiteX0" fmla="*/ 39466 w 1937295"/>
              <a:gd name="connsiteY0" fmla="*/ 0 h 674915"/>
              <a:gd name="connsiteX1" fmla="*/ 837379 w 1937295"/>
              <a:gd name="connsiteY1" fmla="*/ 0 h 674915"/>
              <a:gd name="connsiteX2" fmla="*/ 876845 w 1937295"/>
              <a:gd name="connsiteY2" fmla="*/ 39466 h 674915"/>
              <a:gd name="connsiteX3" fmla="*/ 876845 w 1937295"/>
              <a:gd name="connsiteY3" fmla="*/ 113756 h 674915"/>
              <a:gd name="connsiteX4" fmla="*/ 1894911 w 1937295"/>
              <a:gd name="connsiteY4" fmla="*/ 113756 h 674915"/>
              <a:gd name="connsiteX5" fmla="*/ 1937295 w 1937295"/>
              <a:gd name="connsiteY5" fmla="*/ 156140 h 674915"/>
              <a:gd name="connsiteX6" fmla="*/ 1937295 w 1937295"/>
              <a:gd name="connsiteY6" fmla="*/ 632531 h 674915"/>
              <a:gd name="connsiteX7" fmla="*/ 1894911 w 1937295"/>
              <a:gd name="connsiteY7" fmla="*/ 674915 h 674915"/>
              <a:gd name="connsiteX8" fmla="*/ 42384 w 1937295"/>
              <a:gd name="connsiteY8" fmla="*/ 674915 h 674915"/>
              <a:gd name="connsiteX9" fmla="*/ 0 w 1937295"/>
              <a:gd name="connsiteY9" fmla="*/ 632531 h 674915"/>
              <a:gd name="connsiteX10" fmla="*/ 0 w 1937295"/>
              <a:gd name="connsiteY10" fmla="*/ 483049 h 674915"/>
              <a:gd name="connsiteX11" fmla="*/ 0 w 1937295"/>
              <a:gd name="connsiteY11" fmla="*/ 156140 h 674915"/>
              <a:gd name="connsiteX12" fmla="*/ 0 w 1937295"/>
              <a:gd name="connsiteY12" fmla="*/ 39466 h 674915"/>
              <a:gd name="connsiteX13" fmla="*/ 39466 w 1937295"/>
              <a:gd name="connsiteY13" fmla="*/ 0 h 67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7295" h="674915">
                <a:moveTo>
                  <a:pt x="39466" y="0"/>
                </a:moveTo>
                <a:lnTo>
                  <a:pt x="837379" y="0"/>
                </a:lnTo>
                <a:cubicBezTo>
                  <a:pt x="859175" y="0"/>
                  <a:pt x="876845" y="17670"/>
                  <a:pt x="876845" y="39466"/>
                </a:cubicBezTo>
                <a:lnTo>
                  <a:pt x="876845" y="113756"/>
                </a:lnTo>
                <a:lnTo>
                  <a:pt x="1894911" y="113756"/>
                </a:lnTo>
                <a:cubicBezTo>
                  <a:pt x="1918319" y="113756"/>
                  <a:pt x="1937295" y="132732"/>
                  <a:pt x="1937295" y="156140"/>
                </a:cubicBezTo>
                <a:lnTo>
                  <a:pt x="1937295" y="632531"/>
                </a:lnTo>
                <a:cubicBezTo>
                  <a:pt x="1937295" y="655939"/>
                  <a:pt x="1918319" y="674915"/>
                  <a:pt x="1894911" y="674915"/>
                </a:cubicBezTo>
                <a:lnTo>
                  <a:pt x="42384" y="674915"/>
                </a:lnTo>
                <a:cubicBezTo>
                  <a:pt x="18976" y="674915"/>
                  <a:pt x="0" y="655939"/>
                  <a:pt x="0" y="632531"/>
                </a:cubicBezTo>
                <a:lnTo>
                  <a:pt x="0" y="483049"/>
                </a:lnTo>
                <a:lnTo>
                  <a:pt x="0" y="156140"/>
                </a:lnTo>
                <a:lnTo>
                  <a:pt x="0" y="39466"/>
                </a:lnTo>
                <a:cubicBezTo>
                  <a:pt x="0" y="17670"/>
                  <a:pt x="17670" y="0"/>
                  <a:pt x="39466" y="0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42066" y="11196620"/>
            <a:ext cx="915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all files that need to be used as static files (no templates, models etc.)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2055745" y="11713474"/>
            <a:ext cx="2002191" cy="590006"/>
          </a:xfrm>
          <a:custGeom>
            <a:avLst/>
            <a:gdLst>
              <a:gd name="connsiteX0" fmla="*/ 39466 w 1937295"/>
              <a:gd name="connsiteY0" fmla="*/ 0 h 674915"/>
              <a:gd name="connsiteX1" fmla="*/ 837379 w 1937295"/>
              <a:gd name="connsiteY1" fmla="*/ 0 h 674915"/>
              <a:gd name="connsiteX2" fmla="*/ 876845 w 1937295"/>
              <a:gd name="connsiteY2" fmla="*/ 39466 h 674915"/>
              <a:gd name="connsiteX3" fmla="*/ 876845 w 1937295"/>
              <a:gd name="connsiteY3" fmla="*/ 113756 h 674915"/>
              <a:gd name="connsiteX4" fmla="*/ 1894911 w 1937295"/>
              <a:gd name="connsiteY4" fmla="*/ 113756 h 674915"/>
              <a:gd name="connsiteX5" fmla="*/ 1937295 w 1937295"/>
              <a:gd name="connsiteY5" fmla="*/ 156140 h 674915"/>
              <a:gd name="connsiteX6" fmla="*/ 1937295 w 1937295"/>
              <a:gd name="connsiteY6" fmla="*/ 632531 h 674915"/>
              <a:gd name="connsiteX7" fmla="*/ 1894911 w 1937295"/>
              <a:gd name="connsiteY7" fmla="*/ 674915 h 674915"/>
              <a:gd name="connsiteX8" fmla="*/ 42384 w 1937295"/>
              <a:gd name="connsiteY8" fmla="*/ 674915 h 674915"/>
              <a:gd name="connsiteX9" fmla="*/ 0 w 1937295"/>
              <a:gd name="connsiteY9" fmla="*/ 632531 h 674915"/>
              <a:gd name="connsiteX10" fmla="*/ 0 w 1937295"/>
              <a:gd name="connsiteY10" fmla="*/ 483049 h 674915"/>
              <a:gd name="connsiteX11" fmla="*/ 0 w 1937295"/>
              <a:gd name="connsiteY11" fmla="*/ 156140 h 674915"/>
              <a:gd name="connsiteX12" fmla="*/ 0 w 1937295"/>
              <a:gd name="connsiteY12" fmla="*/ 39466 h 674915"/>
              <a:gd name="connsiteX13" fmla="*/ 39466 w 1937295"/>
              <a:gd name="connsiteY13" fmla="*/ 0 h 67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7295" h="674915">
                <a:moveTo>
                  <a:pt x="39466" y="0"/>
                </a:moveTo>
                <a:lnTo>
                  <a:pt x="837379" y="0"/>
                </a:lnTo>
                <a:cubicBezTo>
                  <a:pt x="859175" y="0"/>
                  <a:pt x="876845" y="17670"/>
                  <a:pt x="876845" y="39466"/>
                </a:cubicBezTo>
                <a:lnTo>
                  <a:pt x="876845" y="113756"/>
                </a:lnTo>
                <a:lnTo>
                  <a:pt x="1894911" y="113756"/>
                </a:lnTo>
                <a:cubicBezTo>
                  <a:pt x="1918319" y="113756"/>
                  <a:pt x="1937295" y="132732"/>
                  <a:pt x="1937295" y="156140"/>
                </a:cubicBezTo>
                <a:lnTo>
                  <a:pt x="1937295" y="632531"/>
                </a:lnTo>
                <a:cubicBezTo>
                  <a:pt x="1937295" y="655939"/>
                  <a:pt x="1918319" y="674915"/>
                  <a:pt x="1894911" y="674915"/>
                </a:cubicBezTo>
                <a:lnTo>
                  <a:pt x="42384" y="674915"/>
                </a:lnTo>
                <a:cubicBezTo>
                  <a:pt x="18976" y="674915"/>
                  <a:pt x="0" y="655939"/>
                  <a:pt x="0" y="632531"/>
                </a:cubicBezTo>
                <a:lnTo>
                  <a:pt x="0" y="483049"/>
                </a:lnTo>
                <a:lnTo>
                  <a:pt x="0" y="156140"/>
                </a:lnTo>
                <a:lnTo>
                  <a:pt x="0" y="39466"/>
                </a:lnTo>
                <a:cubicBezTo>
                  <a:pt x="0" y="17670"/>
                  <a:pt x="17670" y="0"/>
                  <a:pt x="39466" y="0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57936" y="11903370"/>
            <a:ext cx="587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style sheets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files) for html templates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6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268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</dc:creator>
  <cp:lastModifiedBy>senthil</cp:lastModifiedBy>
  <cp:revision>20</cp:revision>
  <dcterms:created xsi:type="dcterms:W3CDTF">2016-06-28T18:12:53Z</dcterms:created>
  <dcterms:modified xsi:type="dcterms:W3CDTF">2016-06-28T22:07:12Z</dcterms:modified>
</cp:coreProperties>
</file>