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20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9" r:id="rId65"/>
    <p:sldId id="31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 showGuides="1">
      <p:cViewPr>
        <p:scale>
          <a:sx n="65" d="100"/>
          <a:sy n="65" d="100"/>
        </p:scale>
        <p:origin x="144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EED2-549F-6D4C-91D5-CFF4D96E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7D3E-A915-8441-AF40-09742CD4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519E-ED67-7949-A662-225F123C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673D-78EF-3644-8D1E-4169F9F7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9528-4091-C54E-916F-770E9559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BD5C-D586-2C4D-9E6F-CF9C44D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6A377-1DD7-5F4B-9C2F-7A8D8462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037E-7252-1147-A245-EEAB2750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2FF3-4C9A-5B4F-A459-6F1F3061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122B-DAFF-EC44-9665-BC7A8858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BB3F-5E72-2048-89C5-632AE46DC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AC731-BA83-9F42-9A9A-45C392EE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58AA-6D16-FF43-8FF0-64078E02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C8A6-79CB-034C-9633-E16C4DC4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7631-39F0-7945-888D-1B707A3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5E8-693B-924F-8221-9E183284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F066-2252-004C-B69D-41013609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B516-7DB9-2848-8871-D32A5170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5073-CF4E-D143-9573-752A230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B228-55E0-2840-B366-1AA5753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7FB-2BBE-C240-9347-5FCCAC35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6420-3D63-3549-9B65-18E38446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BDB9-AB60-3548-8563-F8D99577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125B-2629-A142-B561-B7971D9B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417F-B9B5-C947-9A4E-5A4BE763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6F94-0DA7-3D43-92B8-05FF9B35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B3EB-A94A-2347-AFAF-9EBA8161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7D833-ADFA-E044-ACA3-E8FC96B7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7F2C-D360-484D-AABB-017D03B0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78DB-7E5C-8443-BC71-24B1FE81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5B261-E34A-274D-A6DD-1F8F6658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909-0A8C-E64A-809F-21F71CC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8957-A705-8D41-83F3-4C006E49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5343-B3ED-1841-926C-DDA5B757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89AFE-BE2E-DE47-AD10-2CF79FE9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FC660-1F42-6748-81A8-F4EE5E05B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E806F-0AE9-884A-B08B-B6DE8F36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64619-053E-EB40-890B-7BFD9F5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C6B42-7BFC-FA46-B419-42B9124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2649-0D25-7943-B3AF-ABA529E7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B633-5EEB-E148-8E1D-3797A0BF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635C7-E5CA-5B4F-9A75-B9EC227A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56AD-D323-9A46-9B1D-22D29F9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C04B-B83B-3D45-B449-9901C7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25162-B9C8-764E-A78E-E7DE4131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474F6-6EEF-1A4D-BCFD-CDB11CD6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3010-0214-964F-80A0-CF83B4F2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E17F-710B-7449-8E6F-4FD8FAE7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F212-3234-1644-831B-AC7DBA01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9C88-1C94-C04D-ABEC-9DDB07E7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B2C5-AB93-8540-A630-20D63E41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2B1E-5806-0348-BD86-9211D06F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9F9-F2AA-8D4A-ACA3-5F20513D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1E94-A80E-B44A-AE88-FF20FDC7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DFC6-6AF0-5747-8F0A-8CDCFF71B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D60F-8C98-D940-84A0-AFA0B07A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DA95-DB0B-7F45-90D9-1D5DB44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D35A-67A7-B044-A344-F5BD5630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E136E-447F-1048-BA6B-63FCC5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B552-83BD-4240-A9B5-91DF0BE1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9C7E-C25B-E144-B736-1F8EC4304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E214-BF12-2D45-8A3D-73973818255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A3BF-A0B1-0A40-8FD4-9AE93110A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5B52-0DB7-6F4D-B71E-272DF439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754E-2625-A142-9623-30CE8B6E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994D7-5EF9-0A4A-99D3-CD276032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70050"/>
            <a:ext cx="3492500" cy="351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662A5-E7B6-9743-AC7C-86EF13A3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670050"/>
            <a:ext cx="3543300" cy="3517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3A5C3-132C-4347-BEA3-D0888C68E49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28424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EE81D-497B-7248-889B-E7A6C285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670050"/>
            <a:ext cx="47879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D2F38-7D4C-6143-AAEE-CA1BEBEC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8387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86865-EB73-CC42-A995-3B56D7575F9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58877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B2DB8-1F1E-AF4D-8642-85988658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0"/>
            <a:ext cx="12026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9A4C1-9136-BD4B-9087-A51057A0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583905"/>
            <a:ext cx="12026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1517A-ADBB-E141-87FE-EB0F41AF8DDA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2815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444F6-A51E-EC4F-AFA4-70B34856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670050"/>
            <a:ext cx="5118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64AC7-0AAA-5449-9D87-F768A0F2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65" y="1670050"/>
            <a:ext cx="51435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88EA6-D17D-7443-9A30-0314D44A45FE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61647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7B96D-6166-2942-917B-ABD483BA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70050"/>
            <a:ext cx="4927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3BDFD-A558-654A-AC2F-3C0E24D1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60" y="1670050"/>
            <a:ext cx="49784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E920F-6AAF-7A4A-B0EB-F8015062BE82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40237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D31E2-80C5-E74B-A287-FB7C7C18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70050"/>
            <a:ext cx="4889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C9FA5-3A88-4A42-88C2-9906267E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40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16802-8F1C-7344-89AB-6ECA7FFFB8E2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24188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03ABA-DEBC-2046-8E72-91FF70E4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70050"/>
            <a:ext cx="4597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C8888-9E70-724C-8C56-995E4EEF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6482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6A6CC-6410-7E47-A617-3DEE73F7B218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426391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D794C-56B1-FC42-AE87-329B223E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670050"/>
            <a:ext cx="4406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4FE4-B770-7947-A053-AFB802BF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4577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29BDA-2BBA-0E4C-81DE-690F20771CC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39293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03F27-7087-344F-8BEF-42CE88D3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70050"/>
            <a:ext cx="4762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4F972-AD00-5D45-B7D9-E2538A78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813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B7267-EF93-684B-9FAA-D85C03F515D1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22176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063BD-9149-DC4A-A4EC-44CF04FC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70050"/>
            <a:ext cx="47498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5A3B7-3970-DC4A-97E6-80B72B4E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787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7126F-1316-5A44-9F4F-B2D93DF86102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32231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33519-80F1-8E43-BA72-1C8B9633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70050"/>
            <a:ext cx="4699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D4E8F-412F-2449-8C2B-B5EFDD31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7498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2466F-F6F3-B445-9DEE-5F933E2C8F89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406606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81618-5264-2D40-ADAA-65C3C1D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70050"/>
            <a:ext cx="4457700" cy="351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91BBE-EBAA-4F4C-8301-31802F26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670050"/>
            <a:ext cx="45085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24D-812A-7747-B9F8-9D2A5040BD35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51666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0B11D-7FDC-C84B-B457-17BCB317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670050"/>
            <a:ext cx="5054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F04F8-68E4-3B47-9D99-7DA5756E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067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A1778-C542-DC4B-A178-718292E7697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77202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81FB9-83D1-BA4E-B4A4-01B82F50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0050"/>
            <a:ext cx="5562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83DDF-005F-784A-92E0-010B1341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0" y="1670050"/>
            <a:ext cx="5575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52945-A87D-D64E-9F6A-E3E55FE394F2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89983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6286B-D2EB-3640-89F1-2AB681FA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0050"/>
            <a:ext cx="4572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94101-4182-834E-90EB-FF5D41DE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60" y="1670050"/>
            <a:ext cx="46228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75012-721A-524E-A74B-FF068DE910B7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08168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27491-2884-384F-8E7B-80158194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670050"/>
            <a:ext cx="4737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FB58B-E6F3-5549-A124-31B0493C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95" y="1670050"/>
            <a:ext cx="4787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34D72-DE7F-CB47-A0EC-BAA317DA046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37937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90C5C-2FFC-8E4B-AC36-CBCE01CD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70050"/>
            <a:ext cx="4762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22222-9814-354F-BB6C-3D3D66D6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60" y="1670050"/>
            <a:ext cx="4813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6B3D-3A9A-454C-98D6-2EC96515D086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18981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28253-A782-0D42-BE24-FEB24994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670050"/>
            <a:ext cx="4826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79C8C-411D-DD4E-A07E-65823DBE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65" y="1670050"/>
            <a:ext cx="48768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DF05D-9E72-BF41-AFC1-32CE2108479C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13477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A1851-12C3-A246-BFF9-FB11FF74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0050"/>
            <a:ext cx="48768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A896F-B20C-DE4F-BD70-C4B20894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276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84EEF-721F-C742-AE49-97623E61452B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41870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97619-F04B-494C-A58F-74C41D81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70050"/>
            <a:ext cx="4991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A4ADB-0F52-ED49-BD0A-9B5D74FA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0419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71C3C-63D3-4C46-BBB7-07841BA3601B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49870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F17CA2-00EC-8F4F-AC76-5FCC8CA2A039}"/>
              </a:ext>
            </a:extLst>
          </p:cNvPr>
          <p:cNvSpPr txBox="1"/>
          <p:nvPr/>
        </p:nvSpPr>
        <p:spPr>
          <a:xfrm>
            <a:off x="6833605" y="579120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Causality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21377-25A5-654E-A547-5757EBFD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88" y="1670050"/>
            <a:ext cx="4635500" cy="351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9F96-3651-4D4F-9301-D3421AFC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5" y="1670050"/>
            <a:ext cx="4686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09363-1C08-934C-8A1C-F5145AF6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70050"/>
            <a:ext cx="4914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06488-E57B-3E47-899B-2071D137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40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2F01E-02F1-9A40-AE0B-5F61711D3B4D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192101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8C153-2944-7E41-8D19-D41E5414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70050"/>
            <a:ext cx="45593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9AADF-4798-244D-91A8-2E5F53ED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670050"/>
            <a:ext cx="45974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B0D85-9997-194B-BB5C-B62D9004CEE8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10701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AE726-E601-2C4D-86DE-9724735D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670050"/>
            <a:ext cx="4737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36273-DFE3-C747-90E9-9DC90E1C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670050"/>
            <a:ext cx="47879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8E02E-6A30-654A-A20B-20765760FA5E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3735481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98F75-24A8-0844-898E-F0976631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65" y="0"/>
            <a:ext cx="6985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7D76C-FF19-E44A-A509-77890F3D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65" y="3568700"/>
            <a:ext cx="6985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CAE35-854C-0E4B-808B-162689080205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19676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115D0-8013-DD4C-A393-813DB3452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70050"/>
            <a:ext cx="4699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851F1-5DE5-744F-B3EF-0AB20D05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1670050"/>
            <a:ext cx="47371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1B80D-F9E3-F544-B1B6-2603E5832693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37815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A11E5-7A42-744D-9F4F-D8844B9F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670050"/>
            <a:ext cx="49403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2EFA51-0834-4448-B417-C301E5BB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670050"/>
            <a:ext cx="4953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3E6BF-8E24-214A-A532-1F456415851C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335532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70DC8-3A61-3649-AB3D-474BAFE2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670050"/>
            <a:ext cx="4864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29C5F-B14E-624C-A523-715F6185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14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CBEE6-2D46-2542-973E-314919F5349D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73102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C824B-2B9E-E844-BFEF-A37B0E93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70050"/>
            <a:ext cx="51562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114EA-0CC0-0D43-A3F4-849EB11F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2070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D5958-F971-EB46-94F0-2C54F19EFCAD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66264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8F8D8-9CF7-0948-84F6-E90E9040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670050"/>
            <a:ext cx="4902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D61C5-61CA-CB45-A3F0-28C6B10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53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94259-B69A-C043-A41D-B493F89E1D5B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578551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1A010-13A8-3143-994E-2D8724AD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670050"/>
            <a:ext cx="4902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9BA4D-DD23-0147-95D3-80DB4CE0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1670050"/>
            <a:ext cx="4953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2F73A-61C2-024D-820C-4EE889635FA3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35816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33B11-BD62-2E4C-A223-C72F720B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70050"/>
            <a:ext cx="5016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D87F1-7651-9646-B9AA-436DADF1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670050"/>
            <a:ext cx="5067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B3326-F01B-2D42-9716-5DFE2562064D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321448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81120-9740-5F4A-AC46-83517CC7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670050"/>
            <a:ext cx="4902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976D5-15C3-CD4C-81F4-59E11AD8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53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22B89-9E5E-AB4C-B3BA-BADEB4493DF5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8759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DAF57-E08D-B84C-8F7C-C2E5A0FD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0"/>
            <a:ext cx="63627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428A9-4009-2041-803D-FF44C495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560430"/>
            <a:ext cx="63627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5DAD8-CD3F-5A4D-AF80-BFAE0F9157D8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994878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8A5A9-0882-0446-81C4-CD424781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70050"/>
            <a:ext cx="4914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195A8-2631-6949-B01D-45573D0E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670050"/>
            <a:ext cx="4940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63360-2EDD-5C44-A96D-6FFA2215E184}"/>
              </a:ext>
            </a:extLst>
          </p:cNvPr>
          <p:cNvSpPr txBox="1"/>
          <p:nvPr/>
        </p:nvSpPr>
        <p:spPr>
          <a:xfrm>
            <a:off x="6833605" y="579120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Causality</a:t>
            </a:r>
          </a:p>
        </p:txBody>
      </p:sp>
    </p:spTree>
    <p:extLst>
      <p:ext uri="{BB962C8B-B14F-4D97-AF65-F5344CB8AC3E}">
        <p14:creationId xmlns:p14="http://schemas.microsoft.com/office/powerpoint/2010/main" val="3214178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76474-0610-6D42-9785-2C4107FB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0050"/>
            <a:ext cx="4953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488DB-E01E-614E-ADFC-0F16E37F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1670050"/>
            <a:ext cx="49657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10255-2AA9-F742-B408-79228A484409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2144959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971EA-A542-1647-9ADF-6314E3EE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69088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13CC6-9431-3643-8CEC-57B6E26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581400"/>
            <a:ext cx="69088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61760-26FA-7945-B084-2CC37BED9EE3}"/>
              </a:ext>
            </a:extLst>
          </p:cNvPr>
          <p:cNvSpPr txBox="1"/>
          <p:nvPr/>
        </p:nvSpPr>
        <p:spPr>
          <a:xfrm>
            <a:off x="339367" y="2967335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4099159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2F8C2-A252-F643-8861-BC8B6DD5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670050"/>
            <a:ext cx="49657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197E8-7260-4B4B-AEE4-22F860D9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911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A101C-7EB9-334A-9D02-44D463D70E7D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2010992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060CB-E2B2-5C46-9D58-EB5D19B2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0"/>
            <a:ext cx="6985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5C832-B1ED-7943-92A5-BDE007D8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3568700"/>
            <a:ext cx="6985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5060C-25A2-4341-A7F4-4BCBB71A71D6}"/>
              </a:ext>
            </a:extLst>
          </p:cNvPr>
          <p:cNvSpPr txBox="1"/>
          <p:nvPr/>
        </p:nvSpPr>
        <p:spPr>
          <a:xfrm>
            <a:off x="301267" y="2967335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1838633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F5AAA-EC23-234F-BD79-271114FF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70050"/>
            <a:ext cx="4546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5480D-8990-C84D-8140-C345E75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5974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7C786-FD1E-114F-A77B-9849B78A23A2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830430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A6BF0-FD08-C641-B839-B893CE58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670050"/>
            <a:ext cx="53467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5C31-7AD2-F445-BF14-8CE4E05C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3975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C217D-D8CF-8E47-ABDF-F6B389C16BDB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945825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703A6-0DB9-8E4A-B6AD-027E1E12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670050"/>
            <a:ext cx="5207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BAD03-024F-E647-9503-DA341495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670050"/>
            <a:ext cx="52578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619C-10B7-A649-A18B-73CBF07728A3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224104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02D1D-4DD2-874A-BB80-6F4280BD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70050"/>
            <a:ext cx="55753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C81E3-3884-0F48-95D8-C306A342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1670050"/>
            <a:ext cx="56261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2604E-A485-F142-A3DF-5F14C96BF4F6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496793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FEF7B-1D2B-594A-9F2F-D9F8B754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70050"/>
            <a:ext cx="58293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3F672-98DE-A444-9510-04CFE4C2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1670050"/>
            <a:ext cx="58801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F4047-15C8-E24C-8122-219E2DA2BD69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76373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07A1F-25D6-7B4A-87AE-D8123E11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65" y="0"/>
            <a:ext cx="7061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65FB3-5A8F-9042-8957-710E66AD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65" y="3581695"/>
            <a:ext cx="70612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5AC7C-905B-A64F-A84E-81E7BEE81336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864931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394F9-555B-A844-B21E-06C5CC75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1670050"/>
            <a:ext cx="6426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DC234-F52B-F94D-99F1-B4397610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0050"/>
            <a:ext cx="6464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4B567-B0AB-A741-8A31-09401A68C0DA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800926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A7D00-8A80-E34D-9C96-A64BFBBB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0"/>
            <a:ext cx="67183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98056-0D17-2C47-9494-E8C59021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3575050"/>
            <a:ext cx="67691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E5503-AD27-0C43-9D30-CD49E38720F1}"/>
              </a:ext>
            </a:extLst>
          </p:cNvPr>
          <p:cNvSpPr txBox="1"/>
          <p:nvPr/>
        </p:nvSpPr>
        <p:spPr>
          <a:xfrm>
            <a:off x="301267" y="2967335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1437802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77284-73D2-5247-A868-1664C574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63" y="1670050"/>
            <a:ext cx="5054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47FF0-6936-F84C-B1B9-64D9ABAF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3" y="1670050"/>
            <a:ext cx="50292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5F237-E67F-E049-BE11-D5DF0DD97D58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570522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31C6E-3D79-9F4E-A99E-F522AADF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70050"/>
            <a:ext cx="5651500" cy="351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35AC8-21E8-C94C-B83F-4D6EA266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63" y="1670050"/>
            <a:ext cx="5651500" cy="351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D3DD6-3C29-E641-93F5-A2E975092587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916199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9E16A-4293-0649-AF20-AF2CEE76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70050"/>
            <a:ext cx="5803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BB16D-7031-E843-8D64-0BFF13F6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8293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F3E27-AE3F-474E-B581-B15E44AC7677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750418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F69B5-D574-924F-BE14-6E14EF0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70050"/>
            <a:ext cx="5080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2A1FE-4E43-E343-8EFB-48A87BE9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1054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E28EC-743A-7B40-9CCB-C4F4F813156B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596421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AA0EA-8974-AD48-BCA6-AB50EB0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85DD3-78B6-E147-A6FA-2B57651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41963"/>
            <a:ext cx="77724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DA059-F774-F94B-B41D-D8FE45E23828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566771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B4C32-54D7-764D-B763-9551546F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1670050"/>
            <a:ext cx="6388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F4300-A6BB-FF45-856E-38C85264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45" y="1670050"/>
            <a:ext cx="6438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EAAA1-82BB-3F41-B3E6-A262EDC7A7F9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930569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672F8-0DFD-484E-932A-B8B3FF7C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1670050"/>
            <a:ext cx="6388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27BA5-927A-8A4F-A886-BD0DFC3D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09" y="1670050"/>
            <a:ext cx="6438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46CC1-7BF7-0A40-8CEC-A75C30CD3153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4123081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D87E9-8576-E149-AAA6-0D5E0A4C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1670050"/>
            <a:ext cx="63881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DA42C-3654-AD48-A174-B40DCF41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09" y="1670050"/>
            <a:ext cx="64389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54D86-F259-0643-B3DF-28B998A1BC53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071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92BAE-8F7A-004A-BFBC-5505F9EA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0"/>
            <a:ext cx="70612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07256-A6BC-7843-AD68-B903ED37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3581695"/>
            <a:ext cx="70612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4A33B-EF4E-FA40-AE47-4643F42C2D59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992578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BF147-DABD-9745-B720-F98D0782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70050"/>
            <a:ext cx="56769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BB9CA-1E07-3D4F-809E-338E76D1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89" y="1670050"/>
            <a:ext cx="57277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816EE-38EE-E84B-A01C-B1775D65653A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4016903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16610-C5DA-A44D-BEE6-169E35AE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0050"/>
            <a:ext cx="4953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D1112-A8F8-6D41-BF16-6F2FFA78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63" y="1670050"/>
            <a:ext cx="49784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554CD-C31C-764C-87EB-F6648EABB1AA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48003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4FEB9-8BB0-4D49-BE39-9B81CBBF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0050"/>
            <a:ext cx="5562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933DA-AD27-3E42-AE69-69705036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63" y="1670050"/>
            <a:ext cx="55626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94411-BCEF-B048-BAB6-A922E4977E1A}"/>
              </a:ext>
            </a:extLst>
          </p:cNvPr>
          <p:cNvSpPr txBox="1"/>
          <p:nvPr/>
        </p:nvSpPr>
        <p:spPr>
          <a:xfrm>
            <a:off x="4964761" y="439972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4120710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C8933-65FB-934A-A5C8-EC8B19F6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70050"/>
            <a:ext cx="5918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F4E56-DAE4-E441-B233-610E0086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26" y="1670050"/>
            <a:ext cx="5969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F8832-DC36-8B42-BC37-2FB2830CE30D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1401527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AC0F7-466C-0145-BD50-86DCEB49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70050"/>
            <a:ext cx="59182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C9F70-DFEE-8940-A8BB-857CED17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30" y="1670050"/>
            <a:ext cx="59690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4522B-EC3B-4F49-851C-99C5826B49FA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3746583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EEE52-CC20-3F48-BE8A-D7B9C8E2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0050"/>
            <a:ext cx="4343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33D8C-7EC1-D349-93E1-FD17AAB5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08" y="1670050"/>
            <a:ext cx="43942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09D9F-03AB-9542-8E6C-463ACFA89D8F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21614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372F-C2EC-C44B-83B0-2E093F12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70050"/>
            <a:ext cx="4927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10CC-8DBF-6247-B87F-E10EB27F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49784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9A015-0CE7-E844-8CFB-5E5C23C463E2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4063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DBBF0-D519-FE44-8876-156EDDB5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670050"/>
            <a:ext cx="5740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25DA8-5BA2-8442-8CD8-794673A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050"/>
            <a:ext cx="57658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C7CB0-C5E5-EC4F-917A-F29F2D8F67AF}"/>
              </a:ext>
            </a:extLst>
          </p:cNvPr>
          <p:cNvSpPr txBox="1"/>
          <p:nvPr/>
        </p:nvSpPr>
        <p:spPr>
          <a:xfrm>
            <a:off x="1467499" y="579120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78471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CE234-5DFF-0E44-B442-BF93E07D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66" y="0"/>
            <a:ext cx="63627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671E3-2798-044D-9523-3323184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915" y="3605175"/>
            <a:ext cx="63627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26A17-7893-0042-99B8-63F98713C57B}"/>
              </a:ext>
            </a:extLst>
          </p:cNvPr>
          <p:cNvSpPr txBox="1"/>
          <p:nvPr/>
        </p:nvSpPr>
        <p:spPr>
          <a:xfrm>
            <a:off x="0" y="482868"/>
            <a:ext cx="324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More Tentativeness</a:t>
            </a:r>
          </a:p>
        </p:txBody>
      </p:sp>
    </p:spTree>
    <p:extLst>
      <p:ext uri="{BB962C8B-B14F-4D97-AF65-F5344CB8AC3E}">
        <p14:creationId xmlns:p14="http://schemas.microsoft.com/office/powerpoint/2010/main" val="41863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</Words>
  <Application>Microsoft Macintosh PowerPoint</Application>
  <PresentationFormat>Widescreen</PresentationFormat>
  <Paragraphs>65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Chandrasegaran</dc:creator>
  <cp:lastModifiedBy>Senthil Chandrasegaran</cp:lastModifiedBy>
  <cp:revision>49</cp:revision>
  <dcterms:created xsi:type="dcterms:W3CDTF">2021-06-22T19:20:31Z</dcterms:created>
  <dcterms:modified xsi:type="dcterms:W3CDTF">2021-06-22T22:22:45Z</dcterms:modified>
</cp:coreProperties>
</file>