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146847136" r:id="rId2"/>
    <p:sldId id="2146847132" r:id="rId3"/>
    <p:sldId id="2146847135" r:id="rId4"/>
    <p:sldId id="214684713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65" autoAdjust="0"/>
    <p:restoredTop sz="96327"/>
  </p:normalViewPr>
  <p:slideViewPr>
    <p:cSldViewPr snapToGrid="0" snapToObjects="1">
      <p:cViewPr>
        <p:scale>
          <a:sx n="80" d="100"/>
          <a:sy n="80"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ugan, Senthil" userId="e6883651-b919-4e64-985b-40f58d687b81" providerId="ADAL" clId="{54B93714-D2A7-4E0D-BBDF-BF64B21BA744}"/>
    <pc:docChg chg="custSel modSld">
      <pc:chgData name="Murugan, Senthil" userId="e6883651-b919-4e64-985b-40f58d687b81" providerId="ADAL" clId="{54B93714-D2A7-4E0D-BBDF-BF64B21BA744}" dt="2021-11-05T16:35:15.222" v="358" actId="207"/>
      <pc:docMkLst>
        <pc:docMk/>
      </pc:docMkLst>
      <pc:sldChg chg="modSp mod">
        <pc:chgData name="Murugan, Senthil" userId="e6883651-b919-4e64-985b-40f58d687b81" providerId="ADAL" clId="{54B93714-D2A7-4E0D-BBDF-BF64B21BA744}" dt="2021-11-05T16:35:15.222" v="358" actId="207"/>
        <pc:sldMkLst>
          <pc:docMk/>
          <pc:sldMk cId="2150509521" sldId="2146847132"/>
        </pc:sldMkLst>
        <pc:spChg chg="mod">
          <ac:chgData name="Murugan, Senthil" userId="e6883651-b919-4e64-985b-40f58d687b81" providerId="ADAL" clId="{54B93714-D2A7-4E0D-BBDF-BF64B21BA744}" dt="2021-11-05T16:35:15.222" v="358" actId="207"/>
          <ac:spMkLst>
            <pc:docMk/>
            <pc:sldMk cId="2150509521" sldId="2146847132"/>
            <ac:spMk id="7" creationId="{6E0BF8D9-3FE9-2646-B0EF-EACE8B2BFD6B}"/>
          </ac:spMkLst>
        </pc:spChg>
      </pc:sldChg>
      <pc:sldChg chg="modSp mod">
        <pc:chgData name="Murugan, Senthil" userId="e6883651-b919-4e64-985b-40f58d687b81" providerId="ADAL" clId="{54B93714-D2A7-4E0D-BBDF-BF64B21BA744}" dt="2021-11-05T15:56:25.789" v="357" actId="207"/>
        <pc:sldMkLst>
          <pc:docMk/>
          <pc:sldMk cId="3331829260" sldId="2146847133"/>
        </pc:sldMkLst>
        <pc:spChg chg="mod">
          <ac:chgData name="Murugan, Senthil" userId="e6883651-b919-4e64-985b-40f58d687b81" providerId="ADAL" clId="{54B93714-D2A7-4E0D-BBDF-BF64B21BA744}" dt="2021-11-05T15:56:25.789" v="357" actId="207"/>
          <ac:spMkLst>
            <pc:docMk/>
            <pc:sldMk cId="3331829260" sldId="2146847133"/>
            <ac:spMk id="7" creationId="{6E0BF8D9-3FE9-2646-B0EF-EACE8B2BFD6B}"/>
          </ac:spMkLst>
        </pc:spChg>
      </pc:sldChg>
      <pc:sldChg chg="modSp mod">
        <pc:chgData name="Murugan, Senthil" userId="e6883651-b919-4e64-985b-40f58d687b81" providerId="ADAL" clId="{54B93714-D2A7-4E0D-BBDF-BF64B21BA744}" dt="2021-11-05T15:55:18.802" v="346" actId="207"/>
        <pc:sldMkLst>
          <pc:docMk/>
          <pc:sldMk cId="2566580685" sldId="2146847135"/>
        </pc:sldMkLst>
        <pc:spChg chg="mod">
          <ac:chgData name="Murugan, Senthil" userId="e6883651-b919-4e64-985b-40f58d687b81" providerId="ADAL" clId="{54B93714-D2A7-4E0D-BBDF-BF64B21BA744}" dt="2021-11-05T15:55:18.802" v="346" actId="207"/>
          <ac:spMkLst>
            <pc:docMk/>
            <pc:sldMk cId="2566580685" sldId="2146847135"/>
            <ac:spMk id="7" creationId="{6E0BF8D9-3FE9-2646-B0EF-EACE8B2BFD6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5220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6" name="Footer Placeholder 4">
            <a:extLst>
              <a:ext uri="{FF2B5EF4-FFF2-40B4-BE49-F238E27FC236}">
                <a16:creationId xmlns:a16="http://schemas.microsoft.com/office/drawing/2014/main" id="{07F91FFD-73BA-4C6D-B9FD-A1C4B70F7A0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5" name="Picture 4">
            <a:extLst>
              <a:ext uri="{FF2B5EF4-FFF2-40B4-BE49-F238E27FC236}">
                <a16:creationId xmlns:a16="http://schemas.microsoft.com/office/drawing/2014/main" id="{16398CBD-FFE3-4A16-A911-FD4B6A99E214}"/>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207304825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444898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45690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6409823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6617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9802121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7417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1614607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487577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5" name="Content Placeholder 2">
            <a:extLst>
              <a:ext uri="{FF2B5EF4-FFF2-40B4-BE49-F238E27FC236}">
                <a16:creationId xmlns:a16="http://schemas.microsoft.com/office/drawing/2014/main" id="{E1DDE8BC-D654-4102-8654-7FE0DA087A31}"/>
              </a:ext>
            </a:extLst>
          </p:cNvPr>
          <p:cNvSpPr>
            <a:spLocks noGrp="1"/>
          </p:cNvSpPr>
          <p:nvPr>
            <p:ph idx="19"/>
          </p:nvPr>
        </p:nvSpPr>
        <p:spPr>
          <a:xfrm>
            <a:off x="4292202"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EC807534-2ABE-4D80-9993-23CDB2D85CC4}"/>
              </a:ext>
            </a:extLst>
          </p:cNvPr>
          <p:cNvSpPr>
            <a:spLocks noGrp="1"/>
          </p:cNvSpPr>
          <p:nvPr>
            <p:ph idx="20"/>
          </p:nvPr>
        </p:nvSpPr>
        <p:spPr>
          <a:xfrm>
            <a:off x="8206579"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Tree>
    <p:extLst>
      <p:ext uri="{BB962C8B-B14F-4D97-AF65-F5344CB8AC3E}">
        <p14:creationId xmlns:p14="http://schemas.microsoft.com/office/powerpoint/2010/main" val="16045161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381300" cy="854075"/>
          </a:xfr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39277009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hree Column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9FB6FD0-6564-46A3-8526-8A099DEAE4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158932163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06AAC09-DA37-4E7F-A801-DAE095E3EA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39510792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53062158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167008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8" y="1925635"/>
            <a:ext cx="381300" cy="854075"/>
          </a:xfr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50" y="1925632"/>
            <a:ext cx="381300" cy="854075"/>
          </a:xfr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2" y="1925629"/>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4151062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41366556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88641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381300" cy="854075"/>
          </a:xfr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381300" cy="854075"/>
          </a:xfr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6739957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425519786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4018021045"/>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97775675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342920100"/>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26235962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Click to edit Master text styles</a:t>
            </a:r>
          </a:p>
        </p:txBody>
      </p:sp>
      <p:sp>
        <p:nvSpPr>
          <p:cNvPr id="6" name="Footer Placeholder 4">
            <a:extLst>
              <a:ext uri="{FF2B5EF4-FFF2-40B4-BE49-F238E27FC236}">
                <a16:creationId xmlns:a16="http://schemas.microsoft.com/office/drawing/2014/main" id="{363B4184-6328-4154-91D2-1AA8288B2F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5" name="Picture 4">
            <a:extLst>
              <a:ext uri="{FF2B5EF4-FFF2-40B4-BE49-F238E27FC236}">
                <a16:creationId xmlns:a16="http://schemas.microsoft.com/office/drawing/2014/main" id="{EDA6D0F5-CC46-462F-A42F-E40933FBDA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212607664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7839930"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7" name="Picture 6">
            <a:extLst>
              <a:ext uri="{FF2B5EF4-FFF2-40B4-BE49-F238E27FC236}">
                <a16:creationId xmlns:a16="http://schemas.microsoft.com/office/drawing/2014/main" id="{920C76EF-120D-4880-B0DB-1892D5A289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30366035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68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7137987-1AD3-4039-8514-9AA51B6AED0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D66E4FE8-85DD-4774-B156-4091163369E3}"/>
              </a:ext>
            </a:extLst>
          </p:cNvPr>
          <p:cNvSpPr>
            <a:spLocks noGrp="1"/>
          </p:cNvSpPr>
          <p:nvPr>
            <p:ph type="dt" sz="half" idx="10"/>
          </p:nvPr>
        </p:nvSpPr>
        <p:spPr/>
        <p:txBody>
          <a:bodyPr/>
          <a:lstStyle/>
          <a:p>
            <a:endParaRPr lang="en-GB"/>
          </a:p>
        </p:txBody>
      </p:sp>
      <p:sp>
        <p:nvSpPr>
          <p:cNvPr id="6" name="Slide Number Placeholder 5">
            <a:extLst>
              <a:ext uri="{FF2B5EF4-FFF2-40B4-BE49-F238E27FC236}">
                <a16:creationId xmlns:a16="http://schemas.microsoft.com/office/drawing/2014/main" id="{6C5ED9EA-C0CB-423E-8DFD-5E715DE60820}"/>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10" name="Picture 9">
            <a:extLst>
              <a:ext uri="{FF2B5EF4-FFF2-40B4-BE49-F238E27FC236}">
                <a16:creationId xmlns:a16="http://schemas.microsoft.com/office/drawing/2014/main" id="{4AEA2365-7F27-4F13-86C9-272DA87DB9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41780844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68000"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013989A-470D-4F86-A2CA-04215DCCBDC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5A133C79-2FC5-49E8-8C90-CC225D4F96AF}"/>
              </a:ext>
            </a:extLst>
          </p:cNvPr>
          <p:cNvSpPr>
            <a:spLocks noGrp="1"/>
          </p:cNvSpPr>
          <p:nvPr>
            <p:ph type="dt" sz="half" idx="10"/>
          </p:nvPr>
        </p:nvSpPr>
        <p:spPr/>
        <p:txBody>
          <a:bodyPr/>
          <a:lstStyle/>
          <a:p>
            <a:endParaRPr lang="en-GB"/>
          </a:p>
        </p:txBody>
      </p:sp>
      <p:sp>
        <p:nvSpPr>
          <p:cNvPr id="6" name="Slide Number Placeholder 5">
            <a:extLst>
              <a:ext uri="{FF2B5EF4-FFF2-40B4-BE49-F238E27FC236}">
                <a16:creationId xmlns:a16="http://schemas.microsoft.com/office/drawing/2014/main" id="{835F714B-66A6-4215-944E-86DD4151B4B4}"/>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EECCC9D8-FA25-4C21-9634-59FC6710B3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36798588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378816"/>
            <a:ext cx="9468000" cy="3214286"/>
          </a:xfrm>
        </p:spPr>
        <p:txBody>
          <a:bodyPr anchor="ctr"/>
          <a:lstStyle>
            <a:lvl1pPr>
              <a:defRPr sz="5750">
                <a:solidFill>
                  <a:schemeClr val="bg1"/>
                </a:solidFill>
              </a:defRPr>
            </a:lvl1pPr>
          </a:lstStyle>
          <a:p>
            <a:r>
              <a:rPr lang="en-US"/>
              <a:t>Click to edit Master title style</a:t>
            </a:r>
            <a:endParaRPr lang="en-US" dirty="0"/>
          </a:p>
        </p:txBody>
      </p:sp>
      <p:sp>
        <p:nvSpPr>
          <p:cNvPr id="4" name="Footer Placeholder 4">
            <a:extLst>
              <a:ext uri="{FF2B5EF4-FFF2-40B4-BE49-F238E27FC236}">
                <a16:creationId xmlns:a16="http://schemas.microsoft.com/office/drawing/2014/main" id="{ECB2F867-80D5-4072-B066-D1FABDA981C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3" name="Date Placeholder 2">
            <a:extLst>
              <a:ext uri="{FF2B5EF4-FFF2-40B4-BE49-F238E27FC236}">
                <a16:creationId xmlns:a16="http://schemas.microsoft.com/office/drawing/2014/main" id="{2C075C83-E75A-4761-ABDB-78F33525EEE4}"/>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906F4E22-A15E-451C-BD46-064AFF4BC03C}"/>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7" name="Picture 6">
            <a:extLst>
              <a:ext uri="{FF2B5EF4-FFF2-40B4-BE49-F238E27FC236}">
                <a16:creationId xmlns:a16="http://schemas.microsoft.com/office/drawing/2014/main" id="{21CBD605-49C0-493C-8910-6CF5315408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36248332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solidFill>
            <a:schemeClr val="bg1">
              <a:lumMod val="85000"/>
            </a:schemeClr>
          </a:solidFill>
        </p:spPr>
        <p:txBody>
          <a:bodyPr/>
          <a:lstStyle/>
          <a:p>
            <a:r>
              <a:rPr lang="en-US"/>
              <a:t>Click icon to add picture</a:t>
            </a:r>
            <a:endParaRPr lang="en-GB"/>
          </a:p>
        </p:txBody>
      </p:sp>
      <p:sp>
        <p:nvSpPr>
          <p:cNvPr id="11" name="Footer Placeholder 4">
            <a:extLst>
              <a:ext uri="{FF2B5EF4-FFF2-40B4-BE49-F238E27FC236}">
                <a16:creationId xmlns:a16="http://schemas.microsoft.com/office/drawing/2014/main" id="{1F0B42C7-DCFF-4F4E-A97A-71EE05490CE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8525D11F-FD96-47DA-A915-74520DF8101A}"/>
              </a:ext>
            </a:extLst>
          </p:cNvPr>
          <p:cNvSpPr>
            <a:spLocks noGrp="1"/>
          </p:cNvSpPr>
          <p:nvPr>
            <p:ph type="dt" sz="half" idx="14"/>
          </p:nvPr>
        </p:nvSpPr>
        <p:spPr/>
        <p:txBody>
          <a:bodyPr/>
          <a:lstStyle/>
          <a:p>
            <a:endParaRPr lang="en-GB"/>
          </a:p>
        </p:txBody>
      </p:sp>
      <p:sp>
        <p:nvSpPr>
          <p:cNvPr id="5" name="Slide Number Placeholder 4">
            <a:extLst>
              <a:ext uri="{FF2B5EF4-FFF2-40B4-BE49-F238E27FC236}">
                <a16:creationId xmlns:a16="http://schemas.microsoft.com/office/drawing/2014/main" id="{1834C3B1-C6F3-47F5-BA77-FFE7372DA884}"/>
              </a:ext>
            </a:extLst>
          </p:cNvPr>
          <p:cNvSpPr>
            <a:spLocks noGrp="1"/>
          </p:cNvSpPr>
          <p:nvPr>
            <p:ph type="sldNum" sz="quarter" idx="15"/>
          </p:nvPr>
        </p:nvSpPr>
        <p:spPr/>
        <p:txBody>
          <a:bodyPr/>
          <a:lstStyle/>
          <a:p>
            <a:fld id="{29CC380D-5F44-41E8-971E-CDD19ED6F8E3}" type="slidenum">
              <a:rPr lang="en-GB" smtClean="0"/>
              <a:pPr/>
              <a:t>‹#›</a:t>
            </a:fld>
            <a:endParaRPr lang="en-GB"/>
          </a:p>
        </p:txBody>
      </p:sp>
      <p:pic>
        <p:nvPicPr>
          <p:cNvPr id="10" name="Picture 9">
            <a:extLst>
              <a:ext uri="{FF2B5EF4-FFF2-40B4-BE49-F238E27FC236}">
                <a16:creationId xmlns:a16="http://schemas.microsoft.com/office/drawing/2014/main" id="{0F391D1E-14BD-4AA7-9790-C14562D5AE6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426828501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699D0098-87B4-4DED-9DA5-AD58D81E01B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65E5E86F-6198-45AB-BCDD-FC6699753BC8}"/>
              </a:ext>
            </a:extLst>
          </p:cNvPr>
          <p:cNvSpPr>
            <a:spLocks noGrp="1"/>
          </p:cNvSpPr>
          <p:nvPr>
            <p:ph type="dt" sz="half" idx="15"/>
          </p:nvPr>
        </p:nvSpPr>
        <p:spPr/>
        <p:txBody>
          <a:bodyPr/>
          <a:lstStyle/>
          <a:p>
            <a:endParaRPr lang="en-GB"/>
          </a:p>
        </p:txBody>
      </p:sp>
      <p:sp>
        <p:nvSpPr>
          <p:cNvPr id="5" name="Slide Number Placeholder 4">
            <a:extLst>
              <a:ext uri="{FF2B5EF4-FFF2-40B4-BE49-F238E27FC236}">
                <a16:creationId xmlns:a16="http://schemas.microsoft.com/office/drawing/2014/main" id="{A12BF005-0053-4482-9A86-685DBCA5907A}"/>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11" name="Picture 10">
            <a:extLst>
              <a:ext uri="{FF2B5EF4-FFF2-40B4-BE49-F238E27FC236}">
                <a16:creationId xmlns:a16="http://schemas.microsoft.com/office/drawing/2014/main" id="{47AEF99D-159D-4AC6-941A-3F27AC1F335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41920986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F71E62B2-11ED-4F53-987A-D7C7F8C570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9F7744A4-A844-44EE-8999-4199B276EDC6}"/>
              </a:ext>
            </a:extLst>
          </p:cNvPr>
          <p:cNvSpPr>
            <a:spLocks noGrp="1"/>
          </p:cNvSpPr>
          <p:nvPr>
            <p:ph type="dt" sz="half" idx="16"/>
          </p:nvPr>
        </p:nvSpPr>
        <p:spPr/>
        <p:txBody>
          <a:bodyPr/>
          <a:lstStyle/>
          <a:p>
            <a:endParaRPr lang="en-GB"/>
          </a:p>
        </p:txBody>
      </p:sp>
      <p:sp>
        <p:nvSpPr>
          <p:cNvPr id="5" name="Slide Number Placeholder 4">
            <a:extLst>
              <a:ext uri="{FF2B5EF4-FFF2-40B4-BE49-F238E27FC236}">
                <a16:creationId xmlns:a16="http://schemas.microsoft.com/office/drawing/2014/main" id="{70F4500E-998D-49D0-800E-1C1C50531D29}"/>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4" name="Picture 13">
            <a:extLst>
              <a:ext uri="{FF2B5EF4-FFF2-40B4-BE49-F238E27FC236}">
                <a16:creationId xmlns:a16="http://schemas.microsoft.com/office/drawing/2014/main" id="{6D2D8FD1-C997-4810-B42B-9D9B66B7169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139864021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073E7B15-B6FE-4A26-B618-7F1B832EEDE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4" name="Date Placeholder 3">
            <a:extLst>
              <a:ext uri="{FF2B5EF4-FFF2-40B4-BE49-F238E27FC236}">
                <a16:creationId xmlns:a16="http://schemas.microsoft.com/office/drawing/2014/main" id="{9C732525-AB43-49B8-8347-B08BBD124235}"/>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B0EEFF27-0AA0-4416-981F-E6A4670CCD7F}"/>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77CA2936-3FFE-42E7-BF38-9FBD1411A3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5840701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4590000"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ACA5D602-19E5-4AD7-A798-9ABA97C87BC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4" name="Date Placeholder 3">
            <a:extLst>
              <a:ext uri="{FF2B5EF4-FFF2-40B4-BE49-F238E27FC236}">
                <a16:creationId xmlns:a16="http://schemas.microsoft.com/office/drawing/2014/main" id="{76AA2A05-C8DE-4BB6-A2EE-0A5AA8C5DCDF}"/>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C23DA65-402A-4130-BFAD-85ADF5B74F02}"/>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10" name="Picture 9">
            <a:extLst>
              <a:ext uri="{FF2B5EF4-FFF2-40B4-BE49-F238E27FC236}">
                <a16:creationId xmlns:a16="http://schemas.microsoft.com/office/drawing/2014/main" id="{161EB13F-1B3F-42D4-B369-36967C6DF6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251265338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2341742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8" name="Footer Placeholder 4">
            <a:extLst>
              <a:ext uri="{FF2B5EF4-FFF2-40B4-BE49-F238E27FC236}">
                <a16:creationId xmlns:a16="http://schemas.microsoft.com/office/drawing/2014/main" id="{46DB4970-1539-45AF-95B7-E0F4F6E0F5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1FE35433-146C-4204-9AAE-031991605974}"/>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78770023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55019867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5809130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solidFill>
            <a:schemeClr val="bg1">
              <a:lumMod val="85000"/>
            </a:schemeClr>
          </a:solidFill>
        </p:spPr>
        <p:txBody>
          <a:bodyPr/>
          <a:lstStyle/>
          <a:p>
            <a:r>
              <a:rPr lang="en-US"/>
              <a:t>Click icon to add picture</a:t>
            </a:r>
            <a:endParaRPr lang="en-GB"/>
          </a:p>
        </p:txBody>
      </p:sp>
      <p:sp>
        <p:nvSpPr>
          <p:cNvPr id="7" name="Footer Placeholder 4">
            <a:extLst>
              <a:ext uri="{FF2B5EF4-FFF2-40B4-BE49-F238E27FC236}">
                <a16:creationId xmlns:a16="http://schemas.microsoft.com/office/drawing/2014/main" id="{5CF7A6AE-FA80-4C09-887C-D512261AAC3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Tree>
    <p:extLst>
      <p:ext uri="{BB962C8B-B14F-4D97-AF65-F5344CB8AC3E}">
        <p14:creationId xmlns:p14="http://schemas.microsoft.com/office/powerpoint/2010/main" val="257781022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A45E08F6-1108-416C-872B-FBC6BDD7DF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6485520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C37B4638-383A-415E-A269-E79B341C6C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6443069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D729AA93-4345-4B85-B7AE-A6DE5735DF76}"/>
              </a:ext>
            </a:extLst>
          </p:cNvPr>
          <p:cNvSpPr>
            <a:spLocks noGrp="1"/>
          </p:cNvSpPr>
          <p:nvPr>
            <p:ph idx="1"/>
          </p:nvPr>
        </p:nvSpPr>
        <p:spPr>
          <a:xfrm>
            <a:off x="431798" y="377826"/>
            <a:ext cx="3860802" cy="305117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5578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4"/>
                </a:solidFill>
              </a:defRPr>
            </a:lvl1pPr>
            <a:lvl2pPr marL="0" indent="0">
              <a:spcAft>
                <a:spcPts val="0"/>
              </a:spcAft>
              <a:buNone/>
              <a:defRPr sz="1200" b="1">
                <a:solidFill>
                  <a:schemeClr val="accent4"/>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884E0A01-DDD8-40C4-8091-30F2078FD3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4569A2BA-2382-4D49-9DA1-6FF96F878D3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8137176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9624ED25-48F6-4AA3-8101-076C3DE2306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E5270F3F-57A6-49EE-9E1D-8C57146311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19732872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0EC6A8FB-C22C-4816-B876-7FE31AE5BB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93514F03-71C4-4EC2-AD01-422E1874B8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393479336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solidFill>
            <a:schemeClr val="bg1">
              <a:lumMod val="85000"/>
            </a:schemeClr>
          </a:solidFill>
        </p:spPr>
        <p:txBody>
          <a:bodyPr/>
          <a:lstStyle/>
          <a:p>
            <a:r>
              <a:rPr lang="en-US"/>
              <a:t>Click icon to add picture</a:t>
            </a:r>
            <a:endParaRPr lang="en-GB"/>
          </a:p>
        </p:txBody>
      </p:sp>
      <p:sp>
        <p:nvSpPr>
          <p:cNvPr id="7" name="Footer Placeholder 4">
            <a:extLst>
              <a:ext uri="{FF2B5EF4-FFF2-40B4-BE49-F238E27FC236}">
                <a16:creationId xmlns:a16="http://schemas.microsoft.com/office/drawing/2014/main" id="{89BD5DBD-2FA9-4215-9F27-75581AAE1EB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1" name="Picture 10">
            <a:extLst>
              <a:ext uri="{FF2B5EF4-FFF2-40B4-BE49-F238E27FC236}">
                <a16:creationId xmlns:a16="http://schemas.microsoft.com/office/drawing/2014/main" id="{67986940-F238-4CEB-824D-EFE186421CE6}"/>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22168514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868099"/>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Footer Placeholder 4">
            <a:extLst>
              <a:ext uri="{FF2B5EF4-FFF2-40B4-BE49-F238E27FC236}">
                <a16:creationId xmlns:a16="http://schemas.microsoft.com/office/drawing/2014/main" id="{609E9714-8531-49CA-817A-A6591E6ACE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60CED3DD-5337-4047-83BA-8A34F030420F}"/>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41095601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Footer Placeholder 4">
            <a:extLst>
              <a:ext uri="{FF2B5EF4-FFF2-40B4-BE49-F238E27FC236}">
                <a16:creationId xmlns:a16="http://schemas.microsoft.com/office/drawing/2014/main" id="{E14920EE-2A7C-44F3-99E1-0A99C5AA942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8" name="Picture 7">
            <a:extLst>
              <a:ext uri="{FF2B5EF4-FFF2-40B4-BE49-F238E27FC236}">
                <a16:creationId xmlns:a16="http://schemas.microsoft.com/office/drawing/2014/main" id="{61E08506-A3AB-4620-AED7-A337EAD091C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96699526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56489681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7" name="Picture 6">
            <a:extLst>
              <a:ext uri="{FF2B5EF4-FFF2-40B4-BE49-F238E27FC236}">
                <a16:creationId xmlns:a16="http://schemas.microsoft.com/office/drawing/2014/main" id="{1363743D-292D-4F8B-8350-511A2793A5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14018184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2A1CECD3-0673-4E1E-A33B-5335A5B41E9C}"/>
              </a:ext>
            </a:extLst>
          </p:cNvPr>
          <p:cNvGrpSpPr>
            <a:grpSpLocks noChangeAspect="1"/>
          </p:cNvGrpSpPr>
          <p:nvPr userDrawn="1"/>
        </p:nvGrpSpPr>
        <p:grpSpPr bwMode="auto">
          <a:xfrm>
            <a:off x="4438800" y="2678400"/>
            <a:ext cx="3193200" cy="1392590"/>
            <a:chOff x="0" y="904"/>
            <a:chExt cx="5760" cy="2512"/>
          </a:xfrm>
          <a:solidFill>
            <a:schemeClr val="bg1"/>
          </a:solidFill>
        </p:grpSpPr>
        <p:sp>
          <p:nvSpPr>
            <p:cNvPr id="3" name="Freeform 5">
              <a:extLst>
                <a:ext uri="{FF2B5EF4-FFF2-40B4-BE49-F238E27FC236}">
                  <a16:creationId xmlns:a16="http://schemas.microsoft.com/office/drawing/2014/main" id="{81E85A43-DD04-47C9-96E8-C86F2159847D}"/>
                </a:ext>
              </a:extLst>
            </p:cNvPr>
            <p:cNvSpPr>
              <a:spLocks noEditPoints="1"/>
            </p:cNvSpPr>
            <p:nvPr userDrawn="1"/>
          </p:nvSpPr>
          <p:spPr bwMode="auto">
            <a:xfrm>
              <a:off x="0" y="904"/>
              <a:ext cx="2515" cy="2512"/>
            </a:xfrm>
            <a:custGeom>
              <a:avLst/>
              <a:gdLst>
                <a:gd name="T0" fmla="*/ 1290 w 5167"/>
                <a:gd name="T1" fmla="*/ 1290 h 5162"/>
                <a:gd name="T2" fmla="*/ 2583 w 5167"/>
                <a:gd name="T3" fmla="*/ 1 h 5162"/>
                <a:gd name="T4" fmla="*/ 3872 w 5167"/>
                <a:gd name="T5" fmla="*/ 1290 h 5162"/>
                <a:gd name="T6" fmla="*/ 1290 w 5167"/>
                <a:gd name="T7" fmla="*/ 1290 h 5162"/>
                <a:gd name="T8" fmla="*/ 1290 w 5167"/>
                <a:gd name="T9" fmla="*/ 3872 h 5162"/>
                <a:gd name="T10" fmla="*/ 2581 w 5167"/>
                <a:gd name="T11" fmla="*/ 2581 h 5162"/>
                <a:gd name="T12" fmla="*/ 1290 w 5167"/>
                <a:gd name="T13" fmla="*/ 1290 h 5162"/>
                <a:gd name="T14" fmla="*/ 1290 w 5167"/>
                <a:gd name="T15" fmla="*/ 1290 h 5162"/>
                <a:gd name="T16" fmla="*/ 1 w 5167"/>
                <a:gd name="T17" fmla="*/ 2583 h 5162"/>
                <a:gd name="T18" fmla="*/ 1290 w 5167"/>
                <a:gd name="T19" fmla="*/ 3872 h 5162"/>
                <a:gd name="T20" fmla="*/ 1290 w 5167"/>
                <a:gd name="T21" fmla="*/ 3872 h 5162"/>
                <a:gd name="T22" fmla="*/ 2583 w 5167"/>
                <a:gd name="T23" fmla="*/ 5161 h 5162"/>
                <a:gd name="T24" fmla="*/ 3872 w 5167"/>
                <a:gd name="T25" fmla="*/ 3872 h 5162"/>
                <a:gd name="T26" fmla="*/ 1290 w 5167"/>
                <a:gd name="T27" fmla="*/ 3872 h 5162"/>
                <a:gd name="T28" fmla="*/ 2581 w 5167"/>
                <a:gd name="T29" fmla="*/ 2581 h 5162"/>
                <a:gd name="T30" fmla="*/ 3872 w 5167"/>
                <a:gd name="T31" fmla="*/ 3872 h 5162"/>
                <a:gd name="T32" fmla="*/ 3872 w 5167"/>
                <a:gd name="T33" fmla="*/ 3872 h 5162"/>
                <a:gd name="T34" fmla="*/ 5165 w 5167"/>
                <a:gd name="T35" fmla="*/ 2583 h 5162"/>
                <a:gd name="T36" fmla="*/ 3877 w 5167"/>
                <a:gd name="T37" fmla="*/ 1290 h 5162"/>
                <a:gd name="T38" fmla="*/ 3872 w 5167"/>
                <a:gd name="T39" fmla="*/ 1290 h 5162"/>
                <a:gd name="T40" fmla="*/ 2582 w 5167"/>
                <a:gd name="T41" fmla="*/ 2581 h 5162"/>
                <a:gd name="T42" fmla="*/ 2581 w 5167"/>
                <a:gd name="T43" fmla="*/ 2581 h 5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67" h="5162">
                  <a:moveTo>
                    <a:pt x="1290" y="1290"/>
                  </a:moveTo>
                  <a:cubicBezTo>
                    <a:pt x="1291" y="577"/>
                    <a:pt x="1870" y="0"/>
                    <a:pt x="2583" y="1"/>
                  </a:cubicBezTo>
                  <a:cubicBezTo>
                    <a:pt x="3295" y="2"/>
                    <a:pt x="3871" y="579"/>
                    <a:pt x="3872" y="1290"/>
                  </a:cubicBezTo>
                  <a:lnTo>
                    <a:pt x="1290" y="1290"/>
                  </a:lnTo>
                  <a:close/>
                  <a:moveTo>
                    <a:pt x="1290" y="3872"/>
                  </a:moveTo>
                  <a:cubicBezTo>
                    <a:pt x="1290" y="3159"/>
                    <a:pt x="1868" y="2581"/>
                    <a:pt x="2581" y="2581"/>
                  </a:cubicBezTo>
                  <a:cubicBezTo>
                    <a:pt x="1868" y="2581"/>
                    <a:pt x="1290" y="2003"/>
                    <a:pt x="1290" y="1290"/>
                  </a:cubicBezTo>
                  <a:cubicBezTo>
                    <a:pt x="1290" y="1290"/>
                    <a:pt x="1290" y="1290"/>
                    <a:pt x="1290" y="1290"/>
                  </a:cubicBezTo>
                  <a:cubicBezTo>
                    <a:pt x="577" y="1291"/>
                    <a:pt x="0" y="1870"/>
                    <a:pt x="1" y="2583"/>
                  </a:cubicBezTo>
                  <a:cubicBezTo>
                    <a:pt x="3" y="3295"/>
                    <a:pt x="579" y="3871"/>
                    <a:pt x="1290" y="3872"/>
                  </a:cubicBezTo>
                  <a:close/>
                  <a:moveTo>
                    <a:pt x="1290" y="3872"/>
                  </a:moveTo>
                  <a:cubicBezTo>
                    <a:pt x="1291" y="4585"/>
                    <a:pt x="1870" y="5162"/>
                    <a:pt x="2583" y="5161"/>
                  </a:cubicBezTo>
                  <a:cubicBezTo>
                    <a:pt x="3295" y="5160"/>
                    <a:pt x="3871" y="4584"/>
                    <a:pt x="3872" y="3872"/>
                  </a:cubicBezTo>
                  <a:lnTo>
                    <a:pt x="1290" y="3872"/>
                  </a:lnTo>
                  <a:close/>
                  <a:moveTo>
                    <a:pt x="2581" y="2581"/>
                  </a:moveTo>
                  <a:cubicBezTo>
                    <a:pt x="3294" y="2581"/>
                    <a:pt x="3872" y="3159"/>
                    <a:pt x="3872" y="3872"/>
                  </a:cubicBezTo>
                  <a:cubicBezTo>
                    <a:pt x="3872" y="3872"/>
                    <a:pt x="3872" y="3872"/>
                    <a:pt x="3872" y="3872"/>
                  </a:cubicBezTo>
                  <a:cubicBezTo>
                    <a:pt x="4585" y="3873"/>
                    <a:pt x="5164" y="3296"/>
                    <a:pt x="5165" y="2583"/>
                  </a:cubicBezTo>
                  <a:cubicBezTo>
                    <a:pt x="5167" y="1870"/>
                    <a:pt x="4590" y="1291"/>
                    <a:pt x="3877" y="1290"/>
                  </a:cubicBezTo>
                  <a:cubicBezTo>
                    <a:pt x="3875" y="1290"/>
                    <a:pt x="3874" y="1290"/>
                    <a:pt x="3872" y="1290"/>
                  </a:cubicBezTo>
                  <a:cubicBezTo>
                    <a:pt x="3872" y="2003"/>
                    <a:pt x="3295" y="2581"/>
                    <a:pt x="2582" y="2581"/>
                  </a:cubicBezTo>
                  <a:cubicBezTo>
                    <a:pt x="2582" y="2581"/>
                    <a:pt x="2581" y="2581"/>
                    <a:pt x="2581" y="2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Rectangle 6">
              <a:extLst>
                <a:ext uri="{FF2B5EF4-FFF2-40B4-BE49-F238E27FC236}">
                  <a16:creationId xmlns:a16="http://schemas.microsoft.com/office/drawing/2014/main" id="{A6CF7514-0956-48C2-A3C6-E8DF9C7F8BBD}"/>
                </a:ext>
              </a:extLst>
            </p:cNvPr>
            <p:cNvSpPr>
              <a:spLocks noChangeArrowheads="1"/>
            </p:cNvSpPr>
            <p:nvPr userDrawn="1"/>
          </p:nvSpPr>
          <p:spPr bwMode="auto">
            <a:xfrm>
              <a:off x="2837"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7">
              <a:extLst>
                <a:ext uri="{FF2B5EF4-FFF2-40B4-BE49-F238E27FC236}">
                  <a16:creationId xmlns:a16="http://schemas.microsoft.com/office/drawing/2014/main" id="{080430A4-DC67-4BED-8651-AE5C2D22CFA2}"/>
                </a:ext>
              </a:extLst>
            </p:cNvPr>
            <p:cNvSpPr>
              <a:spLocks/>
            </p:cNvSpPr>
            <p:nvPr userDrawn="1"/>
          </p:nvSpPr>
          <p:spPr bwMode="auto">
            <a:xfrm>
              <a:off x="2994" y="1676"/>
              <a:ext cx="331" cy="417"/>
            </a:xfrm>
            <a:custGeom>
              <a:avLst/>
              <a:gdLst>
                <a:gd name="T0" fmla="*/ 0 w 331"/>
                <a:gd name="T1" fmla="*/ 417 h 417"/>
                <a:gd name="T2" fmla="*/ 0 w 331"/>
                <a:gd name="T3" fmla="*/ 0 h 417"/>
                <a:gd name="T4" fmla="*/ 78 w 331"/>
                <a:gd name="T5" fmla="*/ 0 h 417"/>
                <a:gd name="T6" fmla="*/ 249 w 331"/>
                <a:gd name="T7" fmla="*/ 279 h 417"/>
                <a:gd name="T8" fmla="*/ 249 w 331"/>
                <a:gd name="T9" fmla="*/ 0 h 417"/>
                <a:gd name="T10" fmla="*/ 331 w 331"/>
                <a:gd name="T11" fmla="*/ 0 h 417"/>
                <a:gd name="T12" fmla="*/ 331 w 331"/>
                <a:gd name="T13" fmla="*/ 417 h 417"/>
                <a:gd name="T14" fmla="*/ 253 w 331"/>
                <a:gd name="T15" fmla="*/ 417 h 417"/>
                <a:gd name="T16" fmla="*/ 82 w 331"/>
                <a:gd name="T17" fmla="*/ 137 h 417"/>
                <a:gd name="T18" fmla="*/ 82 w 331"/>
                <a:gd name="T19" fmla="*/ 417 h 417"/>
                <a:gd name="T20" fmla="*/ 0 w 331"/>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1" h="417">
                  <a:moveTo>
                    <a:pt x="0" y="417"/>
                  </a:moveTo>
                  <a:lnTo>
                    <a:pt x="0" y="0"/>
                  </a:lnTo>
                  <a:lnTo>
                    <a:pt x="78" y="0"/>
                  </a:lnTo>
                  <a:lnTo>
                    <a:pt x="249" y="279"/>
                  </a:lnTo>
                  <a:lnTo>
                    <a:pt x="249" y="0"/>
                  </a:lnTo>
                  <a:lnTo>
                    <a:pt x="331" y="0"/>
                  </a:lnTo>
                  <a:lnTo>
                    <a:pt x="331" y="417"/>
                  </a:lnTo>
                  <a:lnTo>
                    <a:pt x="253"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8">
              <a:extLst>
                <a:ext uri="{FF2B5EF4-FFF2-40B4-BE49-F238E27FC236}">
                  <a16:creationId xmlns:a16="http://schemas.microsoft.com/office/drawing/2014/main" id="{15F940DB-5A8B-4EF2-A081-9960A32B8E76}"/>
                </a:ext>
              </a:extLst>
            </p:cNvPr>
            <p:cNvSpPr>
              <a:spLocks/>
            </p:cNvSpPr>
            <p:nvPr userDrawn="1"/>
          </p:nvSpPr>
          <p:spPr bwMode="auto">
            <a:xfrm>
              <a:off x="3367" y="1676"/>
              <a:ext cx="359" cy="417"/>
            </a:xfrm>
            <a:custGeom>
              <a:avLst/>
              <a:gdLst>
                <a:gd name="T0" fmla="*/ 284 w 737"/>
                <a:gd name="T1" fmla="*/ 857 h 857"/>
                <a:gd name="T2" fmla="*/ 108 w 737"/>
                <a:gd name="T3" fmla="*/ 424 h 857"/>
                <a:gd name="T4" fmla="*/ 0 w 737"/>
                <a:gd name="T5" fmla="*/ 0 h 857"/>
                <a:gd name="T6" fmla="*/ 184 w 737"/>
                <a:gd name="T7" fmla="*/ 0 h 857"/>
                <a:gd name="T8" fmla="*/ 261 w 737"/>
                <a:gd name="T9" fmla="*/ 343 h 857"/>
                <a:gd name="T10" fmla="*/ 375 w 737"/>
                <a:gd name="T11" fmla="*/ 678 h 857"/>
                <a:gd name="T12" fmla="*/ 488 w 737"/>
                <a:gd name="T13" fmla="*/ 343 h 857"/>
                <a:gd name="T14" fmla="*/ 565 w 737"/>
                <a:gd name="T15" fmla="*/ 0 h 857"/>
                <a:gd name="T16" fmla="*/ 737 w 737"/>
                <a:gd name="T17" fmla="*/ 0 h 857"/>
                <a:gd name="T18" fmla="*/ 627 w 737"/>
                <a:gd name="T19" fmla="*/ 433 h 857"/>
                <a:gd name="T20" fmla="*/ 455 w 737"/>
                <a:gd name="T21" fmla="*/ 857 h 857"/>
                <a:gd name="T22" fmla="*/ 284 w 737"/>
                <a:gd name="T23" fmla="*/ 857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857">
                  <a:moveTo>
                    <a:pt x="284" y="857"/>
                  </a:moveTo>
                  <a:cubicBezTo>
                    <a:pt x="216" y="717"/>
                    <a:pt x="157" y="572"/>
                    <a:pt x="108" y="424"/>
                  </a:cubicBezTo>
                  <a:cubicBezTo>
                    <a:pt x="62" y="285"/>
                    <a:pt x="26" y="144"/>
                    <a:pt x="0" y="0"/>
                  </a:cubicBezTo>
                  <a:cubicBezTo>
                    <a:pt x="184" y="0"/>
                    <a:pt x="184" y="0"/>
                    <a:pt x="184" y="0"/>
                  </a:cubicBezTo>
                  <a:cubicBezTo>
                    <a:pt x="203" y="116"/>
                    <a:pt x="229" y="230"/>
                    <a:pt x="261" y="343"/>
                  </a:cubicBezTo>
                  <a:cubicBezTo>
                    <a:pt x="292" y="452"/>
                    <a:pt x="330" y="564"/>
                    <a:pt x="375" y="678"/>
                  </a:cubicBezTo>
                  <a:cubicBezTo>
                    <a:pt x="419" y="563"/>
                    <a:pt x="457" y="451"/>
                    <a:pt x="488" y="343"/>
                  </a:cubicBezTo>
                  <a:cubicBezTo>
                    <a:pt x="520" y="230"/>
                    <a:pt x="546" y="115"/>
                    <a:pt x="565" y="0"/>
                  </a:cubicBezTo>
                  <a:cubicBezTo>
                    <a:pt x="737" y="0"/>
                    <a:pt x="737" y="0"/>
                    <a:pt x="737" y="0"/>
                  </a:cubicBezTo>
                  <a:cubicBezTo>
                    <a:pt x="711" y="147"/>
                    <a:pt x="674" y="292"/>
                    <a:pt x="627" y="433"/>
                  </a:cubicBezTo>
                  <a:cubicBezTo>
                    <a:pt x="579" y="578"/>
                    <a:pt x="522" y="720"/>
                    <a:pt x="455" y="857"/>
                  </a:cubicBezTo>
                  <a:lnTo>
                    <a:pt x="284"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9">
              <a:extLst>
                <a:ext uri="{FF2B5EF4-FFF2-40B4-BE49-F238E27FC236}">
                  <a16:creationId xmlns:a16="http://schemas.microsoft.com/office/drawing/2014/main" id="{67855432-713A-4951-9DDA-7A0FF5E7CA4E}"/>
                </a:ext>
              </a:extLst>
            </p:cNvPr>
            <p:cNvSpPr>
              <a:spLocks/>
            </p:cNvSpPr>
            <p:nvPr userDrawn="1"/>
          </p:nvSpPr>
          <p:spPr bwMode="auto">
            <a:xfrm>
              <a:off x="3767" y="1676"/>
              <a:ext cx="274" cy="417"/>
            </a:xfrm>
            <a:custGeom>
              <a:avLst/>
              <a:gdLst>
                <a:gd name="T0" fmla="*/ 0 w 274"/>
                <a:gd name="T1" fmla="*/ 417 h 417"/>
                <a:gd name="T2" fmla="*/ 0 w 274"/>
                <a:gd name="T3" fmla="*/ 0 h 417"/>
                <a:gd name="T4" fmla="*/ 274 w 274"/>
                <a:gd name="T5" fmla="*/ 0 h 417"/>
                <a:gd name="T6" fmla="*/ 274 w 274"/>
                <a:gd name="T7" fmla="*/ 69 h 417"/>
                <a:gd name="T8" fmla="*/ 84 w 274"/>
                <a:gd name="T9" fmla="*/ 69 h 417"/>
                <a:gd name="T10" fmla="*/ 84 w 274"/>
                <a:gd name="T11" fmla="*/ 170 h 417"/>
                <a:gd name="T12" fmla="*/ 265 w 274"/>
                <a:gd name="T13" fmla="*/ 170 h 417"/>
                <a:gd name="T14" fmla="*/ 265 w 274"/>
                <a:gd name="T15" fmla="*/ 239 h 417"/>
                <a:gd name="T16" fmla="*/ 84 w 274"/>
                <a:gd name="T17" fmla="*/ 239 h 417"/>
                <a:gd name="T18" fmla="*/ 84 w 274"/>
                <a:gd name="T19" fmla="*/ 348 h 417"/>
                <a:gd name="T20" fmla="*/ 274 w 274"/>
                <a:gd name="T21" fmla="*/ 348 h 417"/>
                <a:gd name="T22" fmla="*/ 274 w 274"/>
                <a:gd name="T23" fmla="*/ 417 h 417"/>
                <a:gd name="T24" fmla="*/ 0 w 274"/>
                <a:gd name="T2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7">
                  <a:moveTo>
                    <a:pt x="0" y="417"/>
                  </a:moveTo>
                  <a:lnTo>
                    <a:pt x="0" y="0"/>
                  </a:lnTo>
                  <a:lnTo>
                    <a:pt x="274" y="0"/>
                  </a:lnTo>
                  <a:lnTo>
                    <a:pt x="274" y="69"/>
                  </a:lnTo>
                  <a:lnTo>
                    <a:pt x="84" y="69"/>
                  </a:lnTo>
                  <a:lnTo>
                    <a:pt x="84" y="170"/>
                  </a:lnTo>
                  <a:lnTo>
                    <a:pt x="265" y="170"/>
                  </a:lnTo>
                  <a:lnTo>
                    <a:pt x="265" y="239"/>
                  </a:lnTo>
                  <a:lnTo>
                    <a:pt x="84" y="239"/>
                  </a:lnTo>
                  <a:lnTo>
                    <a:pt x="84" y="348"/>
                  </a:lnTo>
                  <a:lnTo>
                    <a:pt x="274" y="348"/>
                  </a:lnTo>
                  <a:lnTo>
                    <a:pt x="274"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10">
              <a:extLst>
                <a:ext uri="{FF2B5EF4-FFF2-40B4-BE49-F238E27FC236}">
                  <a16:creationId xmlns:a16="http://schemas.microsoft.com/office/drawing/2014/main" id="{C625CC48-5347-48EA-B102-178739E2ED9E}"/>
                </a:ext>
              </a:extLst>
            </p:cNvPr>
            <p:cNvSpPr>
              <a:spLocks/>
            </p:cNvSpPr>
            <p:nvPr userDrawn="1"/>
          </p:nvSpPr>
          <p:spPr bwMode="auto">
            <a:xfrm>
              <a:off x="4105"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11">
              <a:extLst>
                <a:ext uri="{FF2B5EF4-FFF2-40B4-BE49-F238E27FC236}">
                  <a16:creationId xmlns:a16="http://schemas.microsoft.com/office/drawing/2014/main" id="{B433815F-07D4-43F4-A743-F065C9716B63}"/>
                </a:ext>
              </a:extLst>
            </p:cNvPr>
            <p:cNvSpPr>
              <a:spLocks/>
            </p:cNvSpPr>
            <p:nvPr userDrawn="1"/>
          </p:nvSpPr>
          <p:spPr bwMode="auto">
            <a:xfrm>
              <a:off x="4488" y="1676"/>
              <a:ext cx="324" cy="417"/>
            </a:xfrm>
            <a:custGeom>
              <a:avLst/>
              <a:gdLst>
                <a:gd name="T0" fmla="*/ 324 w 324"/>
                <a:gd name="T1" fmla="*/ 0 h 417"/>
                <a:gd name="T2" fmla="*/ 324 w 324"/>
                <a:gd name="T3" fmla="*/ 70 h 417"/>
                <a:gd name="T4" fmla="*/ 203 w 324"/>
                <a:gd name="T5" fmla="*/ 70 h 417"/>
                <a:gd name="T6" fmla="*/ 203 w 324"/>
                <a:gd name="T7" fmla="*/ 417 h 417"/>
                <a:gd name="T8" fmla="*/ 120 w 324"/>
                <a:gd name="T9" fmla="*/ 417 h 417"/>
                <a:gd name="T10" fmla="*/ 120 w 324"/>
                <a:gd name="T11" fmla="*/ 70 h 417"/>
                <a:gd name="T12" fmla="*/ 0 w 324"/>
                <a:gd name="T13" fmla="*/ 70 h 417"/>
                <a:gd name="T14" fmla="*/ 0 w 324"/>
                <a:gd name="T15" fmla="*/ 0 h 417"/>
                <a:gd name="T16" fmla="*/ 324 w 324"/>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417">
                  <a:moveTo>
                    <a:pt x="324" y="0"/>
                  </a:moveTo>
                  <a:lnTo>
                    <a:pt x="324" y="70"/>
                  </a:lnTo>
                  <a:lnTo>
                    <a:pt x="203" y="70"/>
                  </a:lnTo>
                  <a:lnTo>
                    <a:pt x="203" y="417"/>
                  </a:lnTo>
                  <a:lnTo>
                    <a:pt x="120" y="417"/>
                  </a:lnTo>
                  <a:lnTo>
                    <a:pt x="120" y="70"/>
                  </a:lnTo>
                  <a:lnTo>
                    <a:pt x="0" y="70"/>
                  </a:lnTo>
                  <a:lnTo>
                    <a:pt x="0" y="0"/>
                  </a:lnTo>
                  <a:lnTo>
                    <a:pt x="3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12">
              <a:extLst>
                <a:ext uri="{FF2B5EF4-FFF2-40B4-BE49-F238E27FC236}">
                  <a16:creationId xmlns:a16="http://schemas.microsoft.com/office/drawing/2014/main" id="{3A471F13-64C5-4BF8-AA63-E9FA7A023835}"/>
                </a:ext>
              </a:extLst>
            </p:cNvPr>
            <p:cNvSpPr>
              <a:spLocks noChangeArrowheads="1"/>
            </p:cNvSpPr>
            <p:nvPr userDrawn="1"/>
          </p:nvSpPr>
          <p:spPr bwMode="auto">
            <a:xfrm>
              <a:off x="4864"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13">
              <a:extLst>
                <a:ext uri="{FF2B5EF4-FFF2-40B4-BE49-F238E27FC236}">
                  <a16:creationId xmlns:a16="http://schemas.microsoft.com/office/drawing/2014/main" id="{EDDE33EB-200E-4CA1-A810-E95699C5F176}"/>
                </a:ext>
              </a:extLst>
            </p:cNvPr>
            <p:cNvSpPr>
              <a:spLocks/>
            </p:cNvSpPr>
            <p:nvPr userDrawn="1"/>
          </p:nvSpPr>
          <p:spPr bwMode="auto">
            <a:xfrm>
              <a:off x="5026"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4">
              <a:extLst>
                <a:ext uri="{FF2B5EF4-FFF2-40B4-BE49-F238E27FC236}">
                  <a16:creationId xmlns:a16="http://schemas.microsoft.com/office/drawing/2014/main" id="{65A36EEA-93C1-4BEC-84F3-B48054C6C7D6}"/>
                </a:ext>
              </a:extLst>
            </p:cNvPr>
            <p:cNvSpPr>
              <a:spLocks/>
            </p:cNvSpPr>
            <p:nvPr userDrawn="1"/>
          </p:nvSpPr>
          <p:spPr bwMode="auto">
            <a:xfrm>
              <a:off x="5415" y="1666"/>
              <a:ext cx="345" cy="436"/>
            </a:xfrm>
            <a:custGeom>
              <a:avLst/>
              <a:gdLst>
                <a:gd name="T0" fmla="*/ 370 w 708"/>
                <a:gd name="T1" fmla="*/ 896 h 896"/>
                <a:gd name="T2" fmla="*/ 0 w 708"/>
                <a:gd name="T3" fmla="*/ 455 h 896"/>
                <a:gd name="T4" fmla="*/ 91 w 708"/>
                <a:gd name="T5" fmla="*/ 121 h 896"/>
                <a:gd name="T6" fmla="*/ 379 w 708"/>
                <a:gd name="T7" fmla="*/ 1 h 896"/>
                <a:gd name="T8" fmla="*/ 543 w 708"/>
                <a:gd name="T9" fmla="*/ 27 h 896"/>
                <a:gd name="T10" fmla="*/ 683 w 708"/>
                <a:gd name="T11" fmla="*/ 113 h 896"/>
                <a:gd name="T12" fmla="*/ 606 w 708"/>
                <a:gd name="T13" fmla="*/ 224 h 896"/>
                <a:gd name="T14" fmla="*/ 505 w 708"/>
                <a:gd name="T15" fmla="*/ 162 h 896"/>
                <a:gd name="T16" fmla="*/ 393 w 708"/>
                <a:gd name="T17" fmla="*/ 143 h 896"/>
                <a:gd name="T18" fmla="*/ 224 w 708"/>
                <a:gd name="T19" fmla="*/ 220 h 896"/>
                <a:gd name="T20" fmla="*/ 174 w 708"/>
                <a:gd name="T21" fmla="*/ 455 h 896"/>
                <a:gd name="T22" fmla="*/ 221 w 708"/>
                <a:gd name="T23" fmla="*/ 684 h 896"/>
                <a:gd name="T24" fmla="*/ 369 w 708"/>
                <a:gd name="T25" fmla="*/ 753 h 896"/>
                <a:gd name="T26" fmla="*/ 500 w 708"/>
                <a:gd name="T27" fmla="*/ 703 h 896"/>
                <a:gd name="T28" fmla="*/ 540 w 708"/>
                <a:gd name="T29" fmla="*/ 562 h 896"/>
                <a:gd name="T30" fmla="*/ 540 w 708"/>
                <a:gd name="T31" fmla="*/ 522 h 896"/>
                <a:gd name="T32" fmla="*/ 361 w 708"/>
                <a:gd name="T33" fmla="*/ 522 h 896"/>
                <a:gd name="T34" fmla="*/ 361 w 708"/>
                <a:gd name="T35" fmla="*/ 379 h 896"/>
                <a:gd name="T36" fmla="*/ 708 w 708"/>
                <a:gd name="T37" fmla="*/ 379 h 896"/>
                <a:gd name="T38" fmla="*/ 708 w 708"/>
                <a:gd name="T39" fmla="*/ 546 h 896"/>
                <a:gd name="T40" fmla="*/ 627 w 708"/>
                <a:gd name="T41" fmla="*/ 803 h 896"/>
                <a:gd name="T42" fmla="*/ 370 w 708"/>
                <a:gd name="T43"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896">
                  <a:moveTo>
                    <a:pt x="370" y="896"/>
                  </a:moveTo>
                  <a:cubicBezTo>
                    <a:pt x="123" y="896"/>
                    <a:pt x="0" y="749"/>
                    <a:pt x="0" y="455"/>
                  </a:cubicBezTo>
                  <a:cubicBezTo>
                    <a:pt x="0" y="312"/>
                    <a:pt x="30" y="201"/>
                    <a:pt x="91" y="121"/>
                  </a:cubicBezTo>
                  <a:cubicBezTo>
                    <a:pt x="152" y="41"/>
                    <a:pt x="248" y="1"/>
                    <a:pt x="379" y="1"/>
                  </a:cubicBezTo>
                  <a:cubicBezTo>
                    <a:pt x="435" y="0"/>
                    <a:pt x="491" y="9"/>
                    <a:pt x="543" y="27"/>
                  </a:cubicBezTo>
                  <a:cubicBezTo>
                    <a:pt x="595" y="46"/>
                    <a:pt x="643" y="75"/>
                    <a:pt x="683" y="113"/>
                  </a:cubicBezTo>
                  <a:cubicBezTo>
                    <a:pt x="606" y="224"/>
                    <a:pt x="606" y="224"/>
                    <a:pt x="606" y="224"/>
                  </a:cubicBezTo>
                  <a:cubicBezTo>
                    <a:pt x="577" y="197"/>
                    <a:pt x="543" y="176"/>
                    <a:pt x="505" y="162"/>
                  </a:cubicBezTo>
                  <a:cubicBezTo>
                    <a:pt x="469" y="149"/>
                    <a:pt x="431" y="143"/>
                    <a:pt x="393" y="143"/>
                  </a:cubicBezTo>
                  <a:cubicBezTo>
                    <a:pt x="313" y="143"/>
                    <a:pt x="256" y="169"/>
                    <a:pt x="224" y="220"/>
                  </a:cubicBezTo>
                  <a:cubicBezTo>
                    <a:pt x="191" y="271"/>
                    <a:pt x="174" y="349"/>
                    <a:pt x="174" y="455"/>
                  </a:cubicBezTo>
                  <a:cubicBezTo>
                    <a:pt x="174" y="561"/>
                    <a:pt x="190" y="637"/>
                    <a:pt x="221" y="684"/>
                  </a:cubicBezTo>
                  <a:cubicBezTo>
                    <a:pt x="254" y="731"/>
                    <a:pt x="311" y="758"/>
                    <a:pt x="369" y="753"/>
                  </a:cubicBezTo>
                  <a:cubicBezTo>
                    <a:pt x="418" y="758"/>
                    <a:pt x="467" y="739"/>
                    <a:pt x="500" y="703"/>
                  </a:cubicBezTo>
                  <a:cubicBezTo>
                    <a:pt x="529" y="662"/>
                    <a:pt x="544" y="612"/>
                    <a:pt x="540" y="562"/>
                  </a:cubicBezTo>
                  <a:cubicBezTo>
                    <a:pt x="540" y="522"/>
                    <a:pt x="540" y="522"/>
                    <a:pt x="540" y="522"/>
                  </a:cubicBezTo>
                  <a:cubicBezTo>
                    <a:pt x="361" y="522"/>
                    <a:pt x="361" y="522"/>
                    <a:pt x="361" y="522"/>
                  </a:cubicBezTo>
                  <a:cubicBezTo>
                    <a:pt x="361" y="379"/>
                    <a:pt x="361" y="379"/>
                    <a:pt x="361" y="379"/>
                  </a:cubicBezTo>
                  <a:cubicBezTo>
                    <a:pt x="708" y="379"/>
                    <a:pt x="708" y="379"/>
                    <a:pt x="708" y="379"/>
                  </a:cubicBezTo>
                  <a:cubicBezTo>
                    <a:pt x="708" y="546"/>
                    <a:pt x="708" y="546"/>
                    <a:pt x="708" y="546"/>
                  </a:cubicBezTo>
                  <a:cubicBezTo>
                    <a:pt x="708" y="655"/>
                    <a:pt x="681" y="741"/>
                    <a:pt x="627" y="803"/>
                  </a:cubicBezTo>
                  <a:cubicBezTo>
                    <a:pt x="573" y="865"/>
                    <a:pt x="488" y="896"/>
                    <a:pt x="370" y="8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5">
              <a:extLst>
                <a:ext uri="{FF2B5EF4-FFF2-40B4-BE49-F238E27FC236}">
                  <a16:creationId xmlns:a16="http://schemas.microsoft.com/office/drawing/2014/main" id="{22F75C15-9127-433D-A59F-A5BF7419FE19}"/>
                </a:ext>
              </a:extLst>
            </p:cNvPr>
            <p:cNvSpPr>
              <a:spLocks/>
            </p:cNvSpPr>
            <p:nvPr userDrawn="1"/>
          </p:nvSpPr>
          <p:spPr bwMode="auto">
            <a:xfrm>
              <a:off x="2837"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6">
              <a:extLst>
                <a:ext uri="{FF2B5EF4-FFF2-40B4-BE49-F238E27FC236}">
                  <a16:creationId xmlns:a16="http://schemas.microsoft.com/office/drawing/2014/main" id="{B31577CF-7D00-4C96-9291-78D5AA8CFD07}"/>
                </a:ext>
              </a:extLst>
            </p:cNvPr>
            <p:cNvSpPr>
              <a:spLocks noEditPoints="1"/>
            </p:cNvSpPr>
            <p:nvPr userDrawn="1"/>
          </p:nvSpPr>
          <p:spPr bwMode="auto">
            <a:xfrm>
              <a:off x="3140" y="2218"/>
              <a:ext cx="365" cy="436"/>
            </a:xfrm>
            <a:custGeom>
              <a:avLst/>
              <a:gdLst>
                <a:gd name="T0" fmla="*/ 375 w 749"/>
                <a:gd name="T1" fmla="*/ 896 h 896"/>
                <a:gd name="T2" fmla="*/ 97 w 749"/>
                <a:gd name="T3" fmla="*/ 784 h 896"/>
                <a:gd name="T4" fmla="*/ 0 w 749"/>
                <a:gd name="T5" fmla="*/ 448 h 896"/>
                <a:gd name="T6" fmla="*/ 97 w 749"/>
                <a:gd name="T7" fmla="*/ 112 h 896"/>
                <a:gd name="T8" fmla="*/ 375 w 749"/>
                <a:gd name="T9" fmla="*/ 0 h 896"/>
                <a:gd name="T10" fmla="*/ 652 w 749"/>
                <a:gd name="T11" fmla="*/ 112 h 896"/>
                <a:gd name="T12" fmla="*/ 749 w 749"/>
                <a:gd name="T13" fmla="*/ 448 h 896"/>
                <a:gd name="T14" fmla="*/ 652 w 749"/>
                <a:gd name="T15" fmla="*/ 784 h 896"/>
                <a:gd name="T16" fmla="*/ 375 w 749"/>
                <a:gd name="T17" fmla="*/ 896 h 896"/>
                <a:gd name="T18" fmla="*/ 375 w 749"/>
                <a:gd name="T19" fmla="*/ 753 h 896"/>
                <a:gd name="T20" fmla="*/ 526 w 749"/>
                <a:gd name="T21" fmla="*/ 681 h 896"/>
                <a:gd name="T22" fmla="*/ 574 w 749"/>
                <a:gd name="T23" fmla="*/ 448 h 896"/>
                <a:gd name="T24" fmla="*/ 526 w 749"/>
                <a:gd name="T25" fmla="*/ 215 h 896"/>
                <a:gd name="T26" fmla="*/ 250 w 749"/>
                <a:gd name="T27" fmla="*/ 187 h 896"/>
                <a:gd name="T28" fmla="*/ 223 w 749"/>
                <a:gd name="T29" fmla="*/ 215 h 896"/>
                <a:gd name="T30" fmla="*/ 175 w 749"/>
                <a:gd name="T31" fmla="*/ 448 h 896"/>
                <a:gd name="T32" fmla="*/ 223 w 749"/>
                <a:gd name="T33" fmla="*/ 681 h 896"/>
                <a:gd name="T34" fmla="*/ 375 w 749"/>
                <a:gd name="T35" fmla="*/ 753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896">
                  <a:moveTo>
                    <a:pt x="375" y="896"/>
                  </a:moveTo>
                  <a:cubicBezTo>
                    <a:pt x="254" y="896"/>
                    <a:pt x="161" y="858"/>
                    <a:pt x="97" y="784"/>
                  </a:cubicBezTo>
                  <a:cubicBezTo>
                    <a:pt x="33" y="709"/>
                    <a:pt x="0" y="597"/>
                    <a:pt x="0" y="448"/>
                  </a:cubicBezTo>
                  <a:cubicBezTo>
                    <a:pt x="0" y="299"/>
                    <a:pt x="33" y="187"/>
                    <a:pt x="97" y="112"/>
                  </a:cubicBezTo>
                  <a:cubicBezTo>
                    <a:pt x="161" y="38"/>
                    <a:pt x="254" y="0"/>
                    <a:pt x="375" y="0"/>
                  </a:cubicBezTo>
                  <a:cubicBezTo>
                    <a:pt x="495" y="0"/>
                    <a:pt x="588" y="38"/>
                    <a:pt x="652" y="112"/>
                  </a:cubicBezTo>
                  <a:cubicBezTo>
                    <a:pt x="717" y="187"/>
                    <a:pt x="749" y="299"/>
                    <a:pt x="749" y="448"/>
                  </a:cubicBezTo>
                  <a:cubicBezTo>
                    <a:pt x="749" y="597"/>
                    <a:pt x="717" y="709"/>
                    <a:pt x="652" y="784"/>
                  </a:cubicBezTo>
                  <a:cubicBezTo>
                    <a:pt x="588" y="858"/>
                    <a:pt x="495" y="896"/>
                    <a:pt x="375" y="896"/>
                  </a:cubicBezTo>
                  <a:close/>
                  <a:moveTo>
                    <a:pt x="375" y="753"/>
                  </a:moveTo>
                  <a:cubicBezTo>
                    <a:pt x="434" y="758"/>
                    <a:pt x="492" y="730"/>
                    <a:pt x="526" y="681"/>
                  </a:cubicBezTo>
                  <a:cubicBezTo>
                    <a:pt x="558" y="633"/>
                    <a:pt x="574" y="555"/>
                    <a:pt x="574" y="448"/>
                  </a:cubicBezTo>
                  <a:cubicBezTo>
                    <a:pt x="574" y="341"/>
                    <a:pt x="558" y="263"/>
                    <a:pt x="526" y="215"/>
                  </a:cubicBezTo>
                  <a:cubicBezTo>
                    <a:pt x="458" y="131"/>
                    <a:pt x="334" y="119"/>
                    <a:pt x="250" y="187"/>
                  </a:cubicBezTo>
                  <a:cubicBezTo>
                    <a:pt x="240" y="196"/>
                    <a:pt x="231" y="205"/>
                    <a:pt x="223" y="215"/>
                  </a:cubicBezTo>
                  <a:cubicBezTo>
                    <a:pt x="191" y="263"/>
                    <a:pt x="175" y="341"/>
                    <a:pt x="175" y="448"/>
                  </a:cubicBezTo>
                  <a:cubicBezTo>
                    <a:pt x="175" y="555"/>
                    <a:pt x="191" y="633"/>
                    <a:pt x="223" y="681"/>
                  </a:cubicBezTo>
                  <a:cubicBezTo>
                    <a:pt x="257" y="730"/>
                    <a:pt x="315" y="758"/>
                    <a:pt x="375" y="7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7">
              <a:extLst>
                <a:ext uri="{FF2B5EF4-FFF2-40B4-BE49-F238E27FC236}">
                  <a16:creationId xmlns:a16="http://schemas.microsoft.com/office/drawing/2014/main" id="{5D2E4011-C068-4CA8-84E5-9D6AC0FD7DDD}"/>
                </a:ext>
              </a:extLst>
            </p:cNvPr>
            <p:cNvSpPr>
              <a:spLocks noEditPoints="1"/>
            </p:cNvSpPr>
            <p:nvPr userDrawn="1"/>
          </p:nvSpPr>
          <p:spPr bwMode="auto">
            <a:xfrm>
              <a:off x="3559" y="2227"/>
              <a:ext cx="335" cy="418"/>
            </a:xfrm>
            <a:custGeom>
              <a:avLst/>
              <a:gdLst>
                <a:gd name="T0" fmla="*/ 0 w 688"/>
                <a:gd name="T1" fmla="*/ 858 h 858"/>
                <a:gd name="T2" fmla="*/ 0 w 688"/>
                <a:gd name="T3" fmla="*/ 0 h 858"/>
                <a:gd name="T4" fmla="*/ 305 w 688"/>
                <a:gd name="T5" fmla="*/ 0 h 858"/>
                <a:gd name="T6" fmla="*/ 548 w 688"/>
                <a:gd name="T7" fmla="*/ 67 h 858"/>
                <a:gd name="T8" fmla="*/ 629 w 688"/>
                <a:gd name="T9" fmla="*/ 261 h 858"/>
                <a:gd name="T10" fmla="*/ 588 w 688"/>
                <a:gd name="T11" fmla="*/ 414 h 858"/>
                <a:gd name="T12" fmla="*/ 456 w 688"/>
                <a:gd name="T13" fmla="*/ 504 h 858"/>
                <a:gd name="T14" fmla="*/ 557 w 688"/>
                <a:gd name="T15" fmla="*/ 627 h 858"/>
                <a:gd name="T16" fmla="*/ 629 w 688"/>
                <a:gd name="T17" fmla="*/ 736 h 858"/>
                <a:gd name="T18" fmla="*/ 688 w 688"/>
                <a:gd name="T19" fmla="*/ 858 h 858"/>
                <a:gd name="T20" fmla="*/ 499 w 688"/>
                <a:gd name="T21" fmla="*/ 858 h 858"/>
                <a:gd name="T22" fmla="*/ 443 w 688"/>
                <a:gd name="T23" fmla="*/ 742 h 858"/>
                <a:gd name="T24" fmla="*/ 375 w 688"/>
                <a:gd name="T25" fmla="*/ 636 h 858"/>
                <a:gd name="T26" fmla="*/ 280 w 688"/>
                <a:gd name="T27" fmla="*/ 522 h 858"/>
                <a:gd name="T28" fmla="*/ 169 w 688"/>
                <a:gd name="T29" fmla="*/ 522 h 858"/>
                <a:gd name="T30" fmla="*/ 169 w 688"/>
                <a:gd name="T31" fmla="*/ 858 h 858"/>
                <a:gd name="T32" fmla="*/ 0 w 688"/>
                <a:gd name="T33" fmla="*/ 858 h 858"/>
                <a:gd name="T34" fmla="*/ 295 w 688"/>
                <a:gd name="T35" fmla="*/ 135 h 858"/>
                <a:gd name="T36" fmla="*/ 169 w 688"/>
                <a:gd name="T37" fmla="*/ 135 h 858"/>
                <a:gd name="T38" fmla="*/ 169 w 688"/>
                <a:gd name="T39" fmla="*/ 388 h 858"/>
                <a:gd name="T40" fmla="*/ 295 w 688"/>
                <a:gd name="T41" fmla="*/ 388 h 858"/>
                <a:gd name="T42" fmla="*/ 417 w 688"/>
                <a:gd name="T43" fmla="*/ 358 h 858"/>
                <a:gd name="T44" fmla="*/ 458 w 688"/>
                <a:gd name="T45" fmla="*/ 261 h 858"/>
                <a:gd name="T46" fmla="*/ 295 w 688"/>
                <a:gd name="T47" fmla="*/ 13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8" h="858">
                  <a:moveTo>
                    <a:pt x="0" y="858"/>
                  </a:moveTo>
                  <a:cubicBezTo>
                    <a:pt x="0" y="0"/>
                    <a:pt x="0" y="0"/>
                    <a:pt x="0" y="0"/>
                  </a:cubicBezTo>
                  <a:cubicBezTo>
                    <a:pt x="305" y="0"/>
                    <a:pt x="305" y="0"/>
                    <a:pt x="305" y="0"/>
                  </a:cubicBezTo>
                  <a:cubicBezTo>
                    <a:pt x="413" y="0"/>
                    <a:pt x="494" y="23"/>
                    <a:pt x="548" y="67"/>
                  </a:cubicBezTo>
                  <a:cubicBezTo>
                    <a:pt x="604" y="115"/>
                    <a:pt x="634" y="187"/>
                    <a:pt x="629" y="261"/>
                  </a:cubicBezTo>
                  <a:cubicBezTo>
                    <a:pt x="631" y="315"/>
                    <a:pt x="617" y="369"/>
                    <a:pt x="588" y="414"/>
                  </a:cubicBezTo>
                  <a:cubicBezTo>
                    <a:pt x="556" y="459"/>
                    <a:pt x="509" y="491"/>
                    <a:pt x="456" y="504"/>
                  </a:cubicBezTo>
                  <a:cubicBezTo>
                    <a:pt x="496" y="549"/>
                    <a:pt x="530" y="590"/>
                    <a:pt x="557" y="627"/>
                  </a:cubicBezTo>
                  <a:cubicBezTo>
                    <a:pt x="584" y="662"/>
                    <a:pt x="608" y="698"/>
                    <a:pt x="629" y="736"/>
                  </a:cubicBezTo>
                  <a:cubicBezTo>
                    <a:pt x="651" y="776"/>
                    <a:pt x="671" y="816"/>
                    <a:pt x="688" y="858"/>
                  </a:cubicBezTo>
                  <a:cubicBezTo>
                    <a:pt x="499" y="858"/>
                    <a:pt x="499" y="858"/>
                    <a:pt x="499" y="858"/>
                  </a:cubicBezTo>
                  <a:cubicBezTo>
                    <a:pt x="482" y="818"/>
                    <a:pt x="464" y="779"/>
                    <a:pt x="443" y="742"/>
                  </a:cubicBezTo>
                  <a:cubicBezTo>
                    <a:pt x="423" y="705"/>
                    <a:pt x="400" y="670"/>
                    <a:pt x="375" y="636"/>
                  </a:cubicBezTo>
                  <a:cubicBezTo>
                    <a:pt x="349" y="601"/>
                    <a:pt x="317" y="563"/>
                    <a:pt x="280" y="522"/>
                  </a:cubicBezTo>
                  <a:cubicBezTo>
                    <a:pt x="169" y="522"/>
                    <a:pt x="169" y="522"/>
                    <a:pt x="169" y="522"/>
                  </a:cubicBezTo>
                  <a:cubicBezTo>
                    <a:pt x="169" y="858"/>
                    <a:pt x="169" y="858"/>
                    <a:pt x="169" y="858"/>
                  </a:cubicBezTo>
                  <a:lnTo>
                    <a:pt x="0" y="858"/>
                  </a:lnTo>
                  <a:close/>
                  <a:moveTo>
                    <a:pt x="295" y="135"/>
                  </a:moveTo>
                  <a:cubicBezTo>
                    <a:pt x="169" y="135"/>
                    <a:pt x="169" y="135"/>
                    <a:pt x="169" y="135"/>
                  </a:cubicBezTo>
                  <a:cubicBezTo>
                    <a:pt x="169" y="388"/>
                    <a:pt x="169" y="388"/>
                    <a:pt x="169" y="388"/>
                  </a:cubicBezTo>
                  <a:cubicBezTo>
                    <a:pt x="295" y="388"/>
                    <a:pt x="295" y="388"/>
                    <a:pt x="295" y="388"/>
                  </a:cubicBezTo>
                  <a:cubicBezTo>
                    <a:pt x="338" y="391"/>
                    <a:pt x="380" y="380"/>
                    <a:pt x="417" y="358"/>
                  </a:cubicBezTo>
                  <a:cubicBezTo>
                    <a:pt x="445" y="334"/>
                    <a:pt x="461" y="298"/>
                    <a:pt x="458" y="261"/>
                  </a:cubicBezTo>
                  <a:cubicBezTo>
                    <a:pt x="458" y="177"/>
                    <a:pt x="404" y="135"/>
                    <a:pt x="295"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8">
              <a:extLst>
                <a:ext uri="{FF2B5EF4-FFF2-40B4-BE49-F238E27FC236}">
                  <a16:creationId xmlns:a16="http://schemas.microsoft.com/office/drawing/2014/main" id="{54C81F81-74D2-43C6-98C5-7C3F2ED9AC47}"/>
                </a:ext>
              </a:extLst>
            </p:cNvPr>
            <p:cNvSpPr>
              <a:spLocks/>
            </p:cNvSpPr>
            <p:nvPr userDrawn="1"/>
          </p:nvSpPr>
          <p:spPr bwMode="auto">
            <a:xfrm>
              <a:off x="4090" y="2227"/>
              <a:ext cx="262" cy="418"/>
            </a:xfrm>
            <a:custGeom>
              <a:avLst/>
              <a:gdLst>
                <a:gd name="T0" fmla="*/ 0 w 262"/>
                <a:gd name="T1" fmla="*/ 418 h 418"/>
                <a:gd name="T2" fmla="*/ 0 w 262"/>
                <a:gd name="T3" fmla="*/ 0 h 418"/>
                <a:gd name="T4" fmla="*/ 83 w 262"/>
                <a:gd name="T5" fmla="*/ 0 h 418"/>
                <a:gd name="T6" fmla="*/ 83 w 262"/>
                <a:gd name="T7" fmla="*/ 347 h 418"/>
                <a:gd name="T8" fmla="*/ 262 w 262"/>
                <a:gd name="T9" fmla="*/ 347 h 418"/>
                <a:gd name="T10" fmla="*/ 262 w 262"/>
                <a:gd name="T11" fmla="*/ 418 h 418"/>
                <a:gd name="T12" fmla="*/ 0 w 262"/>
                <a:gd name="T13" fmla="*/ 418 h 418"/>
              </a:gdLst>
              <a:ahLst/>
              <a:cxnLst>
                <a:cxn ang="0">
                  <a:pos x="T0" y="T1"/>
                </a:cxn>
                <a:cxn ang="0">
                  <a:pos x="T2" y="T3"/>
                </a:cxn>
                <a:cxn ang="0">
                  <a:pos x="T4" y="T5"/>
                </a:cxn>
                <a:cxn ang="0">
                  <a:pos x="T6" y="T7"/>
                </a:cxn>
                <a:cxn ang="0">
                  <a:pos x="T8" y="T9"/>
                </a:cxn>
                <a:cxn ang="0">
                  <a:pos x="T10" y="T11"/>
                </a:cxn>
                <a:cxn ang="0">
                  <a:pos x="T12" y="T13"/>
                </a:cxn>
              </a:cxnLst>
              <a:rect l="0" t="0" r="r" b="b"/>
              <a:pathLst>
                <a:path w="262" h="418">
                  <a:moveTo>
                    <a:pt x="0" y="418"/>
                  </a:moveTo>
                  <a:lnTo>
                    <a:pt x="0" y="0"/>
                  </a:lnTo>
                  <a:lnTo>
                    <a:pt x="83" y="0"/>
                  </a:lnTo>
                  <a:lnTo>
                    <a:pt x="83" y="347"/>
                  </a:lnTo>
                  <a:lnTo>
                    <a:pt x="262" y="347"/>
                  </a:lnTo>
                  <a:lnTo>
                    <a:pt x="262"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9">
              <a:extLst>
                <a:ext uri="{FF2B5EF4-FFF2-40B4-BE49-F238E27FC236}">
                  <a16:creationId xmlns:a16="http://schemas.microsoft.com/office/drawing/2014/main" id="{8412AF1F-00C7-4422-BCE6-32783DEA23F7}"/>
                </a:ext>
              </a:extLst>
            </p:cNvPr>
            <p:cNvSpPr>
              <a:spLocks noChangeArrowheads="1"/>
            </p:cNvSpPr>
            <p:nvPr userDrawn="1"/>
          </p:nvSpPr>
          <p:spPr bwMode="auto">
            <a:xfrm>
              <a:off x="4404" y="2227"/>
              <a:ext cx="83" cy="4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20">
              <a:extLst>
                <a:ext uri="{FF2B5EF4-FFF2-40B4-BE49-F238E27FC236}">
                  <a16:creationId xmlns:a16="http://schemas.microsoft.com/office/drawing/2014/main" id="{AB18BF94-BC4D-4D6D-999D-C436E54006BF}"/>
                </a:ext>
              </a:extLst>
            </p:cNvPr>
            <p:cNvSpPr>
              <a:spLocks/>
            </p:cNvSpPr>
            <p:nvPr userDrawn="1"/>
          </p:nvSpPr>
          <p:spPr bwMode="auto">
            <a:xfrm>
              <a:off x="4561"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21">
              <a:extLst>
                <a:ext uri="{FF2B5EF4-FFF2-40B4-BE49-F238E27FC236}">
                  <a16:creationId xmlns:a16="http://schemas.microsoft.com/office/drawing/2014/main" id="{54FE3AAF-B227-4F71-831D-F51C9765DE75}"/>
                </a:ext>
              </a:extLst>
            </p:cNvPr>
            <p:cNvSpPr>
              <a:spLocks/>
            </p:cNvSpPr>
            <p:nvPr userDrawn="1"/>
          </p:nvSpPr>
          <p:spPr bwMode="auto">
            <a:xfrm>
              <a:off x="4876" y="2227"/>
              <a:ext cx="274" cy="418"/>
            </a:xfrm>
            <a:custGeom>
              <a:avLst/>
              <a:gdLst>
                <a:gd name="T0" fmla="*/ 0 w 274"/>
                <a:gd name="T1" fmla="*/ 418 h 418"/>
                <a:gd name="T2" fmla="*/ 0 w 274"/>
                <a:gd name="T3" fmla="*/ 0 h 418"/>
                <a:gd name="T4" fmla="*/ 273 w 274"/>
                <a:gd name="T5" fmla="*/ 0 h 418"/>
                <a:gd name="T6" fmla="*/ 273 w 274"/>
                <a:gd name="T7" fmla="*/ 69 h 418"/>
                <a:gd name="T8" fmla="*/ 84 w 274"/>
                <a:gd name="T9" fmla="*/ 69 h 418"/>
                <a:gd name="T10" fmla="*/ 84 w 274"/>
                <a:gd name="T11" fmla="*/ 171 h 418"/>
                <a:gd name="T12" fmla="*/ 265 w 274"/>
                <a:gd name="T13" fmla="*/ 171 h 418"/>
                <a:gd name="T14" fmla="*/ 265 w 274"/>
                <a:gd name="T15" fmla="*/ 240 h 418"/>
                <a:gd name="T16" fmla="*/ 84 w 274"/>
                <a:gd name="T17" fmla="*/ 240 h 418"/>
                <a:gd name="T18" fmla="*/ 84 w 274"/>
                <a:gd name="T19" fmla="*/ 349 h 418"/>
                <a:gd name="T20" fmla="*/ 274 w 274"/>
                <a:gd name="T21" fmla="*/ 349 h 418"/>
                <a:gd name="T22" fmla="*/ 274 w 274"/>
                <a:gd name="T23" fmla="*/ 418 h 418"/>
                <a:gd name="T24" fmla="*/ 0 w 274"/>
                <a:gd name="T25"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8">
                  <a:moveTo>
                    <a:pt x="0" y="418"/>
                  </a:moveTo>
                  <a:lnTo>
                    <a:pt x="0" y="0"/>
                  </a:lnTo>
                  <a:lnTo>
                    <a:pt x="273" y="0"/>
                  </a:lnTo>
                  <a:lnTo>
                    <a:pt x="273" y="69"/>
                  </a:lnTo>
                  <a:lnTo>
                    <a:pt x="84" y="69"/>
                  </a:lnTo>
                  <a:lnTo>
                    <a:pt x="84" y="171"/>
                  </a:lnTo>
                  <a:lnTo>
                    <a:pt x="265" y="171"/>
                  </a:lnTo>
                  <a:lnTo>
                    <a:pt x="265" y="240"/>
                  </a:lnTo>
                  <a:lnTo>
                    <a:pt x="84" y="240"/>
                  </a:lnTo>
                  <a:lnTo>
                    <a:pt x="84" y="349"/>
                  </a:lnTo>
                  <a:lnTo>
                    <a:pt x="274" y="349"/>
                  </a:lnTo>
                  <a:lnTo>
                    <a:pt x="274"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9057189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C26BCD12-7DB4-4D44-8711-A9A8111DE6DF}"/>
              </a:ext>
            </a:extLst>
          </p:cNvPr>
          <p:cNvGrpSpPr>
            <a:grpSpLocks noChangeAspect="1"/>
          </p:cNvGrpSpPr>
          <p:nvPr userDrawn="1"/>
        </p:nvGrpSpPr>
        <p:grpSpPr bwMode="auto">
          <a:xfrm>
            <a:off x="4438800" y="2678400"/>
            <a:ext cx="3193200" cy="1392590"/>
            <a:chOff x="0" y="904"/>
            <a:chExt cx="5760" cy="2512"/>
          </a:xfrm>
          <a:solidFill>
            <a:schemeClr val="bg1"/>
          </a:solidFill>
        </p:grpSpPr>
        <p:sp>
          <p:nvSpPr>
            <p:cNvPr id="8" name="Freeform 5">
              <a:extLst>
                <a:ext uri="{FF2B5EF4-FFF2-40B4-BE49-F238E27FC236}">
                  <a16:creationId xmlns:a16="http://schemas.microsoft.com/office/drawing/2014/main" id="{3CF6FF89-163C-407A-9EB8-8EB605482943}"/>
                </a:ext>
              </a:extLst>
            </p:cNvPr>
            <p:cNvSpPr>
              <a:spLocks noEditPoints="1"/>
            </p:cNvSpPr>
            <p:nvPr userDrawn="1"/>
          </p:nvSpPr>
          <p:spPr bwMode="auto">
            <a:xfrm>
              <a:off x="0" y="904"/>
              <a:ext cx="2515" cy="2512"/>
            </a:xfrm>
            <a:custGeom>
              <a:avLst/>
              <a:gdLst>
                <a:gd name="T0" fmla="*/ 1290 w 5167"/>
                <a:gd name="T1" fmla="*/ 1290 h 5162"/>
                <a:gd name="T2" fmla="*/ 2583 w 5167"/>
                <a:gd name="T3" fmla="*/ 1 h 5162"/>
                <a:gd name="T4" fmla="*/ 3872 w 5167"/>
                <a:gd name="T5" fmla="*/ 1290 h 5162"/>
                <a:gd name="T6" fmla="*/ 1290 w 5167"/>
                <a:gd name="T7" fmla="*/ 1290 h 5162"/>
                <a:gd name="T8" fmla="*/ 1290 w 5167"/>
                <a:gd name="T9" fmla="*/ 3872 h 5162"/>
                <a:gd name="T10" fmla="*/ 2581 w 5167"/>
                <a:gd name="T11" fmla="*/ 2581 h 5162"/>
                <a:gd name="T12" fmla="*/ 1290 w 5167"/>
                <a:gd name="T13" fmla="*/ 1290 h 5162"/>
                <a:gd name="T14" fmla="*/ 1290 w 5167"/>
                <a:gd name="T15" fmla="*/ 1290 h 5162"/>
                <a:gd name="T16" fmla="*/ 1 w 5167"/>
                <a:gd name="T17" fmla="*/ 2583 h 5162"/>
                <a:gd name="T18" fmla="*/ 1290 w 5167"/>
                <a:gd name="T19" fmla="*/ 3872 h 5162"/>
                <a:gd name="T20" fmla="*/ 1290 w 5167"/>
                <a:gd name="T21" fmla="*/ 3872 h 5162"/>
                <a:gd name="T22" fmla="*/ 2583 w 5167"/>
                <a:gd name="T23" fmla="*/ 5161 h 5162"/>
                <a:gd name="T24" fmla="*/ 3872 w 5167"/>
                <a:gd name="T25" fmla="*/ 3872 h 5162"/>
                <a:gd name="T26" fmla="*/ 1290 w 5167"/>
                <a:gd name="T27" fmla="*/ 3872 h 5162"/>
                <a:gd name="T28" fmla="*/ 2581 w 5167"/>
                <a:gd name="T29" fmla="*/ 2581 h 5162"/>
                <a:gd name="T30" fmla="*/ 3872 w 5167"/>
                <a:gd name="T31" fmla="*/ 3872 h 5162"/>
                <a:gd name="T32" fmla="*/ 3872 w 5167"/>
                <a:gd name="T33" fmla="*/ 3872 h 5162"/>
                <a:gd name="T34" fmla="*/ 5165 w 5167"/>
                <a:gd name="T35" fmla="*/ 2583 h 5162"/>
                <a:gd name="T36" fmla="*/ 3877 w 5167"/>
                <a:gd name="T37" fmla="*/ 1290 h 5162"/>
                <a:gd name="T38" fmla="*/ 3872 w 5167"/>
                <a:gd name="T39" fmla="*/ 1290 h 5162"/>
                <a:gd name="T40" fmla="*/ 2582 w 5167"/>
                <a:gd name="T41" fmla="*/ 2581 h 5162"/>
                <a:gd name="T42" fmla="*/ 2581 w 5167"/>
                <a:gd name="T43" fmla="*/ 2581 h 5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67" h="5162">
                  <a:moveTo>
                    <a:pt x="1290" y="1290"/>
                  </a:moveTo>
                  <a:cubicBezTo>
                    <a:pt x="1291" y="577"/>
                    <a:pt x="1870" y="0"/>
                    <a:pt x="2583" y="1"/>
                  </a:cubicBezTo>
                  <a:cubicBezTo>
                    <a:pt x="3295" y="2"/>
                    <a:pt x="3871" y="579"/>
                    <a:pt x="3872" y="1290"/>
                  </a:cubicBezTo>
                  <a:lnTo>
                    <a:pt x="1290" y="1290"/>
                  </a:lnTo>
                  <a:close/>
                  <a:moveTo>
                    <a:pt x="1290" y="3872"/>
                  </a:moveTo>
                  <a:cubicBezTo>
                    <a:pt x="1290" y="3159"/>
                    <a:pt x="1868" y="2581"/>
                    <a:pt x="2581" y="2581"/>
                  </a:cubicBezTo>
                  <a:cubicBezTo>
                    <a:pt x="1868" y="2581"/>
                    <a:pt x="1290" y="2003"/>
                    <a:pt x="1290" y="1290"/>
                  </a:cubicBezTo>
                  <a:cubicBezTo>
                    <a:pt x="1290" y="1290"/>
                    <a:pt x="1290" y="1290"/>
                    <a:pt x="1290" y="1290"/>
                  </a:cubicBezTo>
                  <a:cubicBezTo>
                    <a:pt x="577" y="1291"/>
                    <a:pt x="0" y="1870"/>
                    <a:pt x="1" y="2583"/>
                  </a:cubicBezTo>
                  <a:cubicBezTo>
                    <a:pt x="3" y="3295"/>
                    <a:pt x="579" y="3871"/>
                    <a:pt x="1290" y="3872"/>
                  </a:cubicBezTo>
                  <a:close/>
                  <a:moveTo>
                    <a:pt x="1290" y="3872"/>
                  </a:moveTo>
                  <a:cubicBezTo>
                    <a:pt x="1291" y="4585"/>
                    <a:pt x="1870" y="5162"/>
                    <a:pt x="2583" y="5161"/>
                  </a:cubicBezTo>
                  <a:cubicBezTo>
                    <a:pt x="3295" y="5160"/>
                    <a:pt x="3871" y="4584"/>
                    <a:pt x="3872" y="3872"/>
                  </a:cubicBezTo>
                  <a:lnTo>
                    <a:pt x="1290" y="3872"/>
                  </a:lnTo>
                  <a:close/>
                  <a:moveTo>
                    <a:pt x="2581" y="2581"/>
                  </a:moveTo>
                  <a:cubicBezTo>
                    <a:pt x="3294" y="2581"/>
                    <a:pt x="3872" y="3159"/>
                    <a:pt x="3872" y="3872"/>
                  </a:cubicBezTo>
                  <a:cubicBezTo>
                    <a:pt x="3872" y="3872"/>
                    <a:pt x="3872" y="3872"/>
                    <a:pt x="3872" y="3872"/>
                  </a:cubicBezTo>
                  <a:cubicBezTo>
                    <a:pt x="4585" y="3873"/>
                    <a:pt x="5164" y="3296"/>
                    <a:pt x="5165" y="2583"/>
                  </a:cubicBezTo>
                  <a:cubicBezTo>
                    <a:pt x="5167" y="1870"/>
                    <a:pt x="4590" y="1291"/>
                    <a:pt x="3877" y="1290"/>
                  </a:cubicBezTo>
                  <a:cubicBezTo>
                    <a:pt x="3875" y="1290"/>
                    <a:pt x="3874" y="1290"/>
                    <a:pt x="3872" y="1290"/>
                  </a:cubicBezTo>
                  <a:cubicBezTo>
                    <a:pt x="3872" y="2003"/>
                    <a:pt x="3295" y="2581"/>
                    <a:pt x="2582" y="2581"/>
                  </a:cubicBezTo>
                  <a:cubicBezTo>
                    <a:pt x="2582" y="2581"/>
                    <a:pt x="2581" y="2581"/>
                    <a:pt x="2581" y="25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6">
              <a:extLst>
                <a:ext uri="{FF2B5EF4-FFF2-40B4-BE49-F238E27FC236}">
                  <a16:creationId xmlns:a16="http://schemas.microsoft.com/office/drawing/2014/main" id="{97916652-011A-45CD-A68B-40871D2EBAAA}"/>
                </a:ext>
              </a:extLst>
            </p:cNvPr>
            <p:cNvSpPr>
              <a:spLocks noChangeArrowheads="1"/>
            </p:cNvSpPr>
            <p:nvPr userDrawn="1"/>
          </p:nvSpPr>
          <p:spPr bwMode="auto">
            <a:xfrm>
              <a:off x="2837"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id="{4922477D-F97D-4CFC-92EC-15B96704A783}"/>
                </a:ext>
              </a:extLst>
            </p:cNvPr>
            <p:cNvSpPr>
              <a:spLocks/>
            </p:cNvSpPr>
            <p:nvPr userDrawn="1"/>
          </p:nvSpPr>
          <p:spPr bwMode="auto">
            <a:xfrm>
              <a:off x="2994" y="1676"/>
              <a:ext cx="331" cy="417"/>
            </a:xfrm>
            <a:custGeom>
              <a:avLst/>
              <a:gdLst>
                <a:gd name="T0" fmla="*/ 0 w 331"/>
                <a:gd name="T1" fmla="*/ 417 h 417"/>
                <a:gd name="T2" fmla="*/ 0 w 331"/>
                <a:gd name="T3" fmla="*/ 0 h 417"/>
                <a:gd name="T4" fmla="*/ 78 w 331"/>
                <a:gd name="T5" fmla="*/ 0 h 417"/>
                <a:gd name="T6" fmla="*/ 249 w 331"/>
                <a:gd name="T7" fmla="*/ 279 h 417"/>
                <a:gd name="T8" fmla="*/ 249 w 331"/>
                <a:gd name="T9" fmla="*/ 0 h 417"/>
                <a:gd name="T10" fmla="*/ 331 w 331"/>
                <a:gd name="T11" fmla="*/ 0 h 417"/>
                <a:gd name="T12" fmla="*/ 331 w 331"/>
                <a:gd name="T13" fmla="*/ 417 h 417"/>
                <a:gd name="T14" fmla="*/ 253 w 331"/>
                <a:gd name="T15" fmla="*/ 417 h 417"/>
                <a:gd name="T16" fmla="*/ 82 w 331"/>
                <a:gd name="T17" fmla="*/ 137 h 417"/>
                <a:gd name="T18" fmla="*/ 82 w 331"/>
                <a:gd name="T19" fmla="*/ 417 h 417"/>
                <a:gd name="T20" fmla="*/ 0 w 331"/>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1" h="417">
                  <a:moveTo>
                    <a:pt x="0" y="417"/>
                  </a:moveTo>
                  <a:lnTo>
                    <a:pt x="0" y="0"/>
                  </a:lnTo>
                  <a:lnTo>
                    <a:pt x="78" y="0"/>
                  </a:lnTo>
                  <a:lnTo>
                    <a:pt x="249" y="279"/>
                  </a:lnTo>
                  <a:lnTo>
                    <a:pt x="249" y="0"/>
                  </a:lnTo>
                  <a:lnTo>
                    <a:pt x="331" y="0"/>
                  </a:lnTo>
                  <a:lnTo>
                    <a:pt x="331" y="417"/>
                  </a:lnTo>
                  <a:lnTo>
                    <a:pt x="253"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id="{FF204047-1CAA-44D0-B858-219176711015}"/>
                </a:ext>
              </a:extLst>
            </p:cNvPr>
            <p:cNvSpPr>
              <a:spLocks/>
            </p:cNvSpPr>
            <p:nvPr userDrawn="1"/>
          </p:nvSpPr>
          <p:spPr bwMode="auto">
            <a:xfrm>
              <a:off x="3367" y="1676"/>
              <a:ext cx="359" cy="417"/>
            </a:xfrm>
            <a:custGeom>
              <a:avLst/>
              <a:gdLst>
                <a:gd name="T0" fmla="*/ 284 w 737"/>
                <a:gd name="T1" fmla="*/ 857 h 857"/>
                <a:gd name="T2" fmla="*/ 108 w 737"/>
                <a:gd name="T3" fmla="*/ 424 h 857"/>
                <a:gd name="T4" fmla="*/ 0 w 737"/>
                <a:gd name="T5" fmla="*/ 0 h 857"/>
                <a:gd name="T6" fmla="*/ 184 w 737"/>
                <a:gd name="T7" fmla="*/ 0 h 857"/>
                <a:gd name="T8" fmla="*/ 261 w 737"/>
                <a:gd name="T9" fmla="*/ 343 h 857"/>
                <a:gd name="T10" fmla="*/ 375 w 737"/>
                <a:gd name="T11" fmla="*/ 678 h 857"/>
                <a:gd name="T12" fmla="*/ 488 w 737"/>
                <a:gd name="T13" fmla="*/ 343 h 857"/>
                <a:gd name="T14" fmla="*/ 565 w 737"/>
                <a:gd name="T15" fmla="*/ 0 h 857"/>
                <a:gd name="T16" fmla="*/ 737 w 737"/>
                <a:gd name="T17" fmla="*/ 0 h 857"/>
                <a:gd name="T18" fmla="*/ 627 w 737"/>
                <a:gd name="T19" fmla="*/ 433 h 857"/>
                <a:gd name="T20" fmla="*/ 455 w 737"/>
                <a:gd name="T21" fmla="*/ 857 h 857"/>
                <a:gd name="T22" fmla="*/ 284 w 737"/>
                <a:gd name="T23" fmla="*/ 857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857">
                  <a:moveTo>
                    <a:pt x="284" y="857"/>
                  </a:moveTo>
                  <a:cubicBezTo>
                    <a:pt x="216" y="717"/>
                    <a:pt x="157" y="572"/>
                    <a:pt x="108" y="424"/>
                  </a:cubicBezTo>
                  <a:cubicBezTo>
                    <a:pt x="62" y="285"/>
                    <a:pt x="26" y="144"/>
                    <a:pt x="0" y="0"/>
                  </a:cubicBezTo>
                  <a:cubicBezTo>
                    <a:pt x="184" y="0"/>
                    <a:pt x="184" y="0"/>
                    <a:pt x="184" y="0"/>
                  </a:cubicBezTo>
                  <a:cubicBezTo>
                    <a:pt x="203" y="116"/>
                    <a:pt x="229" y="230"/>
                    <a:pt x="261" y="343"/>
                  </a:cubicBezTo>
                  <a:cubicBezTo>
                    <a:pt x="292" y="452"/>
                    <a:pt x="330" y="564"/>
                    <a:pt x="375" y="678"/>
                  </a:cubicBezTo>
                  <a:cubicBezTo>
                    <a:pt x="419" y="563"/>
                    <a:pt x="457" y="451"/>
                    <a:pt x="488" y="343"/>
                  </a:cubicBezTo>
                  <a:cubicBezTo>
                    <a:pt x="520" y="230"/>
                    <a:pt x="546" y="115"/>
                    <a:pt x="565" y="0"/>
                  </a:cubicBezTo>
                  <a:cubicBezTo>
                    <a:pt x="737" y="0"/>
                    <a:pt x="737" y="0"/>
                    <a:pt x="737" y="0"/>
                  </a:cubicBezTo>
                  <a:cubicBezTo>
                    <a:pt x="711" y="147"/>
                    <a:pt x="674" y="292"/>
                    <a:pt x="627" y="433"/>
                  </a:cubicBezTo>
                  <a:cubicBezTo>
                    <a:pt x="579" y="578"/>
                    <a:pt x="522" y="720"/>
                    <a:pt x="455" y="857"/>
                  </a:cubicBezTo>
                  <a:lnTo>
                    <a:pt x="284"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id="{7240DE71-3B02-4A44-9C55-639D051E65D3}"/>
                </a:ext>
              </a:extLst>
            </p:cNvPr>
            <p:cNvSpPr>
              <a:spLocks/>
            </p:cNvSpPr>
            <p:nvPr userDrawn="1"/>
          </p:nvSpPr>
          <p:spPr bwMode="auto">
            <a:xfrm>
              <a:off x="3767" y="1676"/>
              <a:ext cx="274" cy="417"/>
            </a:xfrm>
            <a:custGeom>
              <a:avLst/>
              <a:gdLst>
                <a:gd name="T0" fmla="*/ 0 w 274"/>
                <a:gd name="T1" fmla="*/ 417 h 417"/>
                <a:gd name="T2" fmla="*/ 0 w 274"/>
                <a:gd name="T3" fmla="*/ 0 h 417"/>
                <a:gd name="T4" fmla="*/ 274 w 274"/>
                <a:gd name="T5" fmla="*/ 0 h 417"/>
                <a:gd name="T6" fmla="*/ 274 w 274"/>
                <a:gd name="T7" fmla="*/ 69 h 417"/>
                <a:gd name="T8" fmla="*/ 84 w 274"/>
                <a:gd name="T9" fmla="*/ 69 h 417"/>
                <a:gd name="T10" fmla="*/ 84 w 274"/>
                <a:gd name="T11" fmla="*/ 170 h 417"/>
                <a:gd name="T12" fmla="*/ 265 w 274"/>
                <a:gd name="T13" fmla="*/ 170 h 417"/>
                <a:gd name="T14" fmla="*/ 265 w 274"/>
                <a:gd name="T15" fmla="*/ 239 h 417"/>
                <a:gd name="T16" fmla="*/ 84 w 274"/>
                <a:gd name="T17" fmla="*/ 239 h 417"/>
                <a:gd name="T18" fmla="*/ 84 w 274"/>
                <a:gd name="T19" fmla="*/ 348 h 417"/>
                <a:gd name="T20" fmla="*/ 274 w 274"/>
                <a:gd name="T21" fmla="*/ 348 h 417"/>
                <a:gd name="T22" fmla="*/ 274 w 274"/>
                <a:gd name="T23" fmla="*/ 417 h 417"/>
                <a:gd name="T24" fmla="*/ 0 w 274"/>
                <a:gd name="T2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7">
                  <a:moveTo>
                    <a:pt x="0" y="417"/>
                  </a:moveTo>
                  <a:lnTo>
                    <a:pt x="0" y="0"/>
                  </a:lnTo>
                  <a:lnTo>
                    <a:pt x="274" y="0"/>
                  </a:lnTo>
                  <a:lnTo>
                    <a:pt x="274" y="69"/>
                  </a:lnTo>
                  <a:lnTo>
                    <a:pt x="84" y="69"/>
                  </a:lnTo>
                  <a:lnTo>
                    <a:pt x="84" y="170"/>
                  </a:lnTo>
                  <a:lnTo>
                    <a:pt x="265" y="170"/>
                  </a:lnTo>
                  <a:lnTo>
                    <a:pt x="265" y="239"/>
                  </a:lnTo>
                  <a:lnTo>
                    <a:pt x="84" y="239"/>
                  </a:lnTo>
                  <a:lnTo>
                    <a:pt x="84" y="348"/>
                  </a:lnTo>
                  <a:lnTo>
                    <a:pt x="274" y="348"/>
                  </a:lnTo>
                  <a:lnTo>
                    <a:pt x="274"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id="{4A53257B-335A-48CD-823F-07C3EB750745}"/>
                </a:ext>
              </a:extLst>
            </p:cNvPr>
            <p:cNvSpPr>
              <a:spLocks/>
            </p:cNvSpPr>
            <p:nvPr userDrawn="1"/>
          </p:nvSpPr>
          <p:spPr bwMode="auto">
            <a:xfrm>
              <a:off x="4105"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id="{CE4E6010-6819-43AB-AD54-9D39349E8080}"/>
                </a:ext>
              </a:extLst>
            </p:cNvPr>
            <p:cNvSpPr>
              <a:spLocks/>
            </p:cNvSpPr>
            <p:nvPr userDrawn="1"/>
          </p:nvSpPr>
          <p:spPr bwMode="auto">
            <a:xfrm>
              <a:off x="4488" y="1676"/>
              <a:ext cx="324" cy="417"/>
            </a:xfrm>
            <a:custGeom>
              <a:avLst/>
              <a:gdLst>
                <a:gd name="T0" fmla="*/ 324 w 324"/>
                <a:gd name="T1" fmla="*/ 0 h 417"/>
                <a:gd name="T2" fmla="*/ 324 w 324"/>
                <a:gd name="T3" fmla="*/ 70 h 417"/>
                <a:gd name="T4" fmla="*/ 203 w 324"/>
                <a:gd name="T5" fmla="*/ 70 h 417"/>
                <a:gd name="T6" fmla="*/ 203 w 324"/>
                <a:gd name="T7" fmla="*/ 417 h 417"/>
                <a:gd name="T8" fmla="*/ 120 w 324"/>
                <a:gd name="T9" fmla="*/ 417 h 417"/>
                <a:gd name="T10" fmla="*/ 120 w 324"/>
                <a:gd name="T11" fmla="*/ 70 h 417"/>
                <a:gd name="T12" fmla="*/ 0 w 324"/>
                <a:gd name="T13" fmla="*/ 70 h 417"/>
                <a:gd name="T14" fmla="*/ 0 w 324"/>
                <a:gd name="T15" fmla="*/ 0 h 417"/>
                <a:gd name="T16" fmla="*/ 324 w 324"/>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417">
                  <a:moveTo>
                    <a:pt x="324" y="0"/>
                  </a:moveTo>
                  <a:lnTo>
                    <a:pt x="324" y="70"/>
                  </a:lnTo>
                  <a:lnTo>
                    <a:pt x="203" y="70"/>
                  </a:lnTo>
                  <a:lnTo>
                    <a:pt x="203" y="417"/>
                  </a:lnTo>
                  <a:lnTo>
                    <a:pt x="120" y="417"/>
                  </a:lnTo>
                  <a:lnTo>
                    <a:pt x="120" y="70"/>
                  </a:lnTo>
                  <a:lnTo>
                    <a:pt x="0" y="70"/>
                  </a:lnTo>
                  <a:lnTo>
                    <a:pt x="0" y="0"/>
                  </a:lnTo>
                  <a:lnTo>
                    <a:pt x="3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2">
              <a:extLst>
                <a:ext uri="{FF2B5EF4-FFF2-40B4-BE49-F238E27FC236}">
                  <a16:creationId xmlns:a16="http://schemas.microsoft.com/office/drawing/2014/main" id="{0DB8BFF6-67D5-4669-9AD2-249B145228C7}"/>
                </a:ext>
              </a:extLst>
            </p:cNvPr>
            <p:cNvSpPr>
              <a:spLocks noChangeArrowheads="1"/>
            </p:cNvSpPr>
            <p:nvPr userDrawn="1"/>
          </p:nvSpPr>
          <p:spPr bwMode="auto">
            <a:xfrm>
              <a:off x="4864"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3">
              <a:extLst>
                <a:ext uri="{FF2B5EF4-FFF2-40B4-BE49-F238E27FC236}">
                  <a16:creationId xmlns:a16="http://schemas.microsoft.com/office/drawing/2014/main" id="{4CA38205-F013-4D25-9410-0FC502544ACE}"/>
                </a:ext>
              </a:extLst>
            </p:cNvPr>
            <p:cNvSpPr>
              <a:spLocks/>
            </p:cNvSpPr>
            <p:nvPr userDrawn="1"/>
          </p:nvSpPr>
          <p:spPr bwMode="auto">
            <a:xfrm>
              <a:off x="5026"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446E0708-B50D-436E-B349-CE677ED5489E}"/>
                </a:ext>
              </a:extLst>
            </p:cNvPr>
            <p:cNvSpPr>
              <a:spLocks/>
            </p:cNvSpPr>
            <p:nvPr userDrawn="1"/>
          </p:nvSpPr>
          <p:spPr bwMode="auto">
            <a:xfrm>
              <a:off x="5415" y="1666"/>
              <a:ext cx="345" cy="436"/>
            </a:xfrm>
            <a:custGeom>
              <a:avLst/>
              <a:gdLst>
                <a:gd name="T0" fmla="*/ 370 w 708"/>
                <a:gd name="T1" fmla="*/ 896 h 896"/>
                <a:gd name="T2" fmla="*/ 0 w 708"/>
                <a:gd name="T3" fmla="*/ 455 h 896"/>
                <a:gd name="T4" fmla="*/ 91 w 708"/>
                <a:gd name="T5" fmla="*/ 121 h 896"/>
                <a:gd name="T6" fmla="*/ 379 w 708"/>
                <a:gd name="T7" fmla="*/ 1 h 896"/>
                <a:gd name="T8" fmla="*/ 543 w 708"/>
                <a:gd name="T9" fmla="*/ 27 h 896"/>
                <a:gd name="T10" fmla="*/ 683 w 708"/>
                <a:gd name="T11" fmla="*/ 113 h 896"/>
                <a:gd name="T12" fmla="*/ 606 w 708"/>
                <a:gd name="T13" fmla="*/ 224 h 896"/>
                <a:gd name="T14" fmla="*/ 505 w 708"/>
                <a:gd name="T15" fmla="*/ 162 h 896"/>
                <a:gd name="T16" fmla="*/ 393 w 708"/>
                <a:gd name="T17" fmla="*/ 143 h 896"/>
                <a:gd name="T18" fmla="*/ 224 w 708"/>
                <a:gd name="T19" fmla="*/ 220 h 896"/>
                <a:gd name="T20" fmla="*/ 174 w 708"/>
                <a:gd name="T21" fmla="*/ 455 h 896"/>
                <a:gd name="T22" fmla="*/ 221 w 708"/>
                <a:gd name="T23" fmla="*/ 684 h 896"/>
                <a:gd name="T24" fmla="*/ 369 w 708"/>
                <a:gd name="T25" fmla="*/ 753 h 896"/>
                <a:gd name="T26" fmla="*/ 500 w 708"/>
                <a:gd name="T27" fmla="*/ 703 h 896"/>
                <a:gd name="T28" fmla="*/ 540 w 708"/>
                <a:gd name="T29" fmla="*/ 562 h 896"/>
                <a:gd name="T30" fmla="*/ 540 w 708"/>
                <a:gd name="T31" fmla="*/ 522 h 896"/>
                <a:gd name="T32" fmla="*/ 361 w 708"/>
                <a:gd name="T33" fmla="*/ 522 h 896"/>
                <a:gd name="T34" fmla="*/ 361 w 708"/>
                <a:gd name="T35" fmla="*/ 379 h 896"/>
                <a:gd name="T36" fmla="*/ 708 w 708"/>
                <a:gd name="T37" fmla="*/ 379 h 896"/>
                <a:gd name="T38" fmla="*/ 708 w 708"/>
                <a:gd name="T39" fmla="*/ 546 h 896"/>
                <a:gd name="T40" fmla="*/ 627 w 708"/>
                <a:gd name="T41" fmla="*/ 803 h 896"/>
                <a:gd name="T42" fmla="*/ 370 w 708"/>
                <a:gd name="T43"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896">
                  <a:moveTo>
                    <a:pt x="370" y="896"/>
                  </a:moveTo>
                  <a:cubicBezTo>
                    <a:pt x="123" y="896"/>
                    <a:pt x="0" y="749"/>
                    <a:pt x="0" y="455"/>
                  </a:cubicBezTo>
                  <a:cubicBezTo>
                    <a:pt x="0" y="312"/>
                    <a:pt x="30" y="201"/>
                    <a:pt x="91" y="121"/>
                  </a:cubicBezTo>
                  <a:cubicBezTo>
                    <a:pt x="152" y="41"/>
                    <a:pt x="248" y="1"/>
                    <a:pt x="379" y="1"/>
                  </a:cubicBezTo>
                  <a:cubicBezTo>
                    <a:pt x="435" y="0"/>
                    <a:pt x="491" y="9"/>
                    <a:pt x="543" y="27"/>
                  </a:cubicBezTo>
                  <a:cubicBezTo>
                    <a:pt x="595" y="46"/>
                    <a:pt x="643" y="75"/>
                    <a:pt x="683" y="113"/>
                  </a:cubicBezTo>
                  <a:cubicBezTo>
                    <a:pt x="606" y="224"/>
                    <a:pt x="606" y="224"/>
                    <a:pt x="606" y="224"/>
                  </a:cubicBezTo>
                  <a:cubicBezTo>
                    <a:pt x="577" y="197"/>
                    <a:pt x="543" y="176"/>
                    <a:pt x="505" y="162"/>
                  </a:cubicBezTo>
                  <a:cubicBezTo>
                    <a:pt x="469" y="149"/>
                    <a:pt x="431" y="143"/>
                    <a:pt x="393" y="143"/>
                  </a:cubicBezTo>
                  <a:cubicBezTo>
                    <a:pt x="313" y="143"/>
                    <a:pt x="256" y="169"/>
                    <a:pt x="224" y="220"/>
                  </a:cubicBezTo>
                  <a:cubicBezTo>
                    <a:pt x="191" y="271"/>
                    <a:pt x="174" y="349"/>
                    <a:pt x="174" y="455"/>
                  </a:cubicBezTo>
                  <a:cubicBezTo>
                    <a:pt x="174" y="561"/>
                    <a:pt x="190" y="637"/>
                    <a:pt x="221" y="684"/>
                  </a:cubicBezTo>
                  <a:cubicBezTo>
                    <a:pt x="254" y="731"/>
                    <a:pt x="311" y="758"/>
                    <a:pt x="369" y="753"/>
                  </a:cubicBezTo>
                  <a:cubicBezTo>
                    <a:pt x="418" y="758"/>
                    <a:pt x="467" y="739"/>
                    <a:pt x="500" y="703"/>
                  </a:cubicBezTo>
                  <a:cubicBezTo>
                    <a:pt x="529" y="662"/>
                    <a:pt x="544" y="612"/>
                    <a:pt x="540" y="562"/>
                  </a:cubicBezTo>
                  <a:cubicBezTo>
                    <a:pt x="540" y="522"/>
                    <a:pt x="540" y="522"/>
                    <a:pt x="540" y="522"/>
                  </a:cubicBezTo>
                  <a:cubicBezTo>
                    <a:pt x="361" y="522"/>
                    <a:pt x="361" y="522"/>
                    <a:pt x="361" y="522"/>
                  </a:cubicBezTo>
                  <a:cubicBezTo>
                    <a:pt x="361" y="379"/>
                    <a:pt x="361" y="379"/>
                    <a:pt x="361" y="379"/>
                  </a:cubicBezTo>
                  <a:cubicBezTo>
                    <a:pt x="708" y="379"/>
                    <a:pt x="708" y="379"/>
                    <a:pt x="708" y="379"/>
                  </a:cubicBezTo>
                  <a:cubicBezTo>
                    <a:pt x="708" y="546"/>
                    <a:pt x="708" y="546"/>
                    <a:pt x="708" y="546"/>
                  </a:cubicBezTo>
                  <a:cubicBezTo>
                    <a:pt x="708" y="655"/>
                    <a:pt x="681" y="741"/>
                    <a:pt x="627" y="803"/>
                  </a:cubicBezTo>
                  <a:cubicBezTo>
                    <a:pt x="573" y="865"/>
                    <a:pt x="488" y="896"/>
                    <a:pt x="370" y="8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5">
              <a:extLst>
                <a:ext uri="{FF2B5EF4-FFF2-40B4-BE49-F238E27FC236}">
                  <a16:creationId xmlns:a16="http://schemas.microsoft.com/office/drawing/2014/main" id="{A9CEA2F8-7EB9-455D-B22D-D6BAE0030485}"/>
                </a:ext>
              </a:extLst>
            </p:cNvPr>
            <p:cNvSpPr>
              <a:spLocks/>
            </p:cNvSpPr>
            <p:nvPr userDrawn="1"/>
          </p:nvSpPr>
          <p:spPr bwMode="auto">
            <a:xfrm>
              <a:off x="2837"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
              <a:extLst>
                <a:ext uri="{FF2B5EF4-FFF2-40B4-BE49-F238E27FC236}">
                  <a16:creationId xmlns:a16="http://schemas.microsoft.com/office/drawing/2014/main" id="{BDD3820E-5FA6-4DA4-971C-EBEA3C8FB054}"/>
                </a:ext>
              </a:extLst>
            </p:cNvPr>
            <p:cNvSpPr>
              <a:spLocks noEditPoints="1"/>
            </p:cNvSpPr>
            <p:nvPr userDrawn="1"/>
          </p:nvSpPr>
          <p:spPr bwMode="auto">
            <a:xfrm>
              <a:off x="3140" y="2218"/>
              <a:ext cx="365" cy="436"/>
            </a:xfrm>
            <a:custGeom>
              <a:avLst/>
              <a:gdLst>
                <a:gd name="T0" fmla="*/ 375 w 749"/>
                <a:gd name="T1" fmla="*/ 896 h 896"/>
                <a:gd name="T2" fmla="*/ 97 w 749"/>
                <a:gd name="T3" fmla="*/ 784 h 896"/>
                <a:gd name="T4" fmla="*/ 0 w 749"/>
                <a:gd name="T5" fmla="*/ 448 h 896"/>
                <a:gd name="T6" fmla="*/ 97 w 749"/>
                <a:gd name="T7" fmla="*/ 112 h 896"/>
                <a:gd name="T8" fmla="*/ 375 w 749"/>
                <a:gd name="T9" fmla="*/ 0 h 896"/>
                <a:gd name="T10" fmla="*/ 652 w 749"/>
                <a:gd name="T11" fmla="*/ 112 h 896"/>
                <a:gd name="T12" fmla="*/ 749 w 749"/>
                <a:gd name="T13" fmla="*/ 448 h 896"/>
                <a:gd name="T14" fmla="*/ 652 w 749"/>
                <a:gd name="T15" fmla="*/ 784 h 896"/>
                <a:gd name="T16" fmla="*/ 375 w 749"/>
                <a:gd name="T17" fmla="*/ 896 h 896"/>
                <a:gd name="T18" fmla="*/ 375 w 749"/>
                <a:gd name="T19" fmla="*/ 753 h 896"/>
                <a:gd name="T20" fmla="*/ 526 w 749"/>
                <a:gd name="T21" fmla="*/ 681 h 896"/>
                <a:gd name="T22" fmla="*/ 574 w 749"/>
                <a:gd name="T23" fmla="*/ 448 h 896"/>
                <a:gd name="T24" fmla="*/ 526 w 749"/>
                <a:gd name="T25" fmla="*/ 215 h 896"/>
                <a:gd name="T26" fmla="*/ 250 w 749"/>
                <a:gd name="T27" fmla="*/ 187 h 896"/>
                <a:gd name="T28" fmla="*/ 223 w 749"/>
                <a:gd name="T29" fmla="*/ 215 h 896"/>
                <a:gd name="T30" fmla="*/ 175 w 749"/>
                <a:gd name="T31" fmla="*/ 448 h 896"/>
                <a:gd name="T32" fmla="*/ 223 w 749"/>
                <a:gd name="T33" fmla="*/ 681 h 896"/>
                <a:gd name="T34" fmla="*/ 375 w 749"/>
                <a:gd name="T35" fmla="*/ 753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896">
                  <a:moveTo>
                    <a:pt x="375" y="896"/>
                  </a:moveTo>
                  <a:cubicBezTo>
                    <a:pt x="254" y="896"/>
                    <a:pt x="161" y="858"/>
                    <a:pt x="97" y="784"/>
                  </a:cubicBezTo>
                  <a:cubicBezTo>
                    <a:pt x="33" y="709"/>
                    <a:pt x="0" y="597"/>
                    <a:pt x="0" y="448"/>
                  </a:cubicBezTo>
                  <a:cubicBezTo>
                    <a:pt x="0" y="299"/>
                    <a:pt x="33" y="187"/>
                    <a:pt x="97" y="112"/>
                  </a:cubicBezTo>
                  <a:cubicBezTo>
                    <a:pt x="161" y="38"/>
                    <a:pt x="254" y="0"/>
                    <a:pt x="375" y="0"/>
                  </a:cubicBezTo>
                  <a:cubicBezTo>
                    <a:pt x="495" y="0"/>
                    <a:pt x="588" y="38"/>
                    <a:pt x="652" y="112"/>
                  </a:cubicBezTo>
                  <a:cubicBezTo>
                    <a:pt x="717" y="187"/>
                    <a:pt x="749" y="299"/>
                    <a:pt x="749" y="448"/>
                  </a:cubicBezTo>
                  <a:cubicBezTo>
                    <a:pt x="749" y="597"/>
                    <a:pt x="717" y="709"/>
                    <a:pt x="652" y="784"/>
                  </a:cubicBezTo>
                  <a:cubicBezTo>
                    <a:pt x="588" y="858"/>
                    <a:pt x="495" y="896"/>
                    <a:pt x="375" y="896"/>
                  </a:cubicBezTo>
                  <a:close/>
                  <a:moveTo>
                    <a:pt x="375" y="753"/>
                  </a:moveTo>
                  <a:cubicBezTo>
                    <a:pt x="434" y="758"/>
                    <a:pt x="492" y="730"/>
                    <a:pt x="526" y="681"/>
                  </a:cubicBezTo>
                  <a:cubicBezTo>
                    <a:pt x="558" y="633"/>
                    <a:pt x="574" y="555"/>
                    <a:pt x="574" y="448"/>
                  </a:cubicBezTo>
                  <a:cubicBezTo>
                    <a:pt x="574" y="341"/>
                    <a:pt x="558" y="263"/>
                    <a:pt x="526" y="215"/>
                  </a:cubicBezTo>
                  <a:cubicBezTo>
                    <a:pt x="458" y="131"/>
                    <a:pt x="334" y="119"/>
                    <a:pt x="250" y="187"/>
                  </a:cubicBezTo>
                  <a:cubicBezTo>
                    <a:pt x="240" y="196"/>
                    <a:pt x="231" y="205"/>
                    <a:pt x="223" y="215"/>
                  </a:cubicBezTo>
                  <a:cubicBezTo>
                    <a:pt x="191" y="263"/>
                    <a:pt x="175" y="341"/>
                    <a:pt x="175" y="448"/>
                  </a:cubicBezTo>
                  <a:cubicBezTo>
                    <a:pt x="175" y="555"/>
                    <a:pt x="191" y="633"/>
                    <a:pt x="223" y="681"/>
                  </a:cubicBezTo>
                  <a:cubicBezTo>
                    <a:pt x="257" y="730"/>
                    <a:pt x="315" y="758"/>
                    <a:pt x="375" y="7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7">
              <a:extLst>
                <a:ext uri="{FF2B5EF4-FFF2-40B4-BE49-F238E27FC236}">
                  <a16:creationId xmlns:a16="http://schemas.microsoft.com/office/drawing/2014/main" id="{76DC17F7-F40B-4089-93A0-0C3ED7633CB3}"/>
                </a:ext>
              </a:extLst>
            </p:cNvPr>
            <p:cNvSpPr>
              <a:spLocks noEditPoints="1"/>
            </p:cNvSpPr>
            <p:nvPr userDrawn="1"/>
          </p:nvSpPr>
          <p:spPr bwMode="auto">
            <a:xfrm>
              <a:off x="3559" y="2227"/>
              <a:ext cx="335" cy="418"/>
            </a:xfrm>
            <a:custGeom>
              <a:avLst/>
              <a:gdLst>
                <a:gd name="T0" fmla="*/ 0 w 688"/>
                <a:gd name="T1" fmla="*/ 858 h 858"/>
                <a:gd name="T2" fmla="*/ 0 w 688"/>
                <a:gd name="T3" fmla="*/ 0 h 858"/>
                <a:gd name="T4" fmla="*/ 305 w 688"/>
                <a:gd name="T5" fmla="*/ 0 h 858"/>
                <a:gd name="T6" fmla="*/ 548 w 688"/>
                <a:gd name="T7" fmla="*/ 67 h 858"/>
                <a:gd name="T8" fmla="*/ 629 w 688"/>
                <a:gd name="T9" fmla="*/ 261 h 858"/>
                <a:gd name="T10" fmla="*/ 588 w 688"/>
                <a:gd name="T11" fmla="*/ 414 h 858"/>
                <a:gd name="T12" fmla="*/ 456 w 688"/>
                <a:gd name="T13" fmla="*/ 504 h 858"/>
                <a:gd name="T14" fmla="*/ 557 w 688"/>
                <a:gd name="T15" fmla="*/ 627 h 858"/>
                <a:gd name="T16" fmla="*/ 629 w 688"/>
                <a:gd name="T17" fmla="*/ 736 h 858"/>
                <a:gd name="T18" fmla="*/ 688 w 688"/>
                <a:gd name="T19" fmla="*/ 858 h 858"/>
                <a:gd name="T20" fmla="*/ 499 w 688"/>
                <a:gd name="T21" fmla="*/ 858 h 858"/>
                <a:gd name="T22" fmla="*/ 443 w 688"/>
                <a:gd name="T23" fmla="*/ 742 h 858"/>
                <a:gd name="T24" fmla="*/ 375 w 688"/>
                <a:gd name="T25" fmla="*/ 636 h 858"/>
                <a:gd name="T26" fmla="*/ 280 w 688"/>
                <a:gd name="T27" fmla="*/ 522 h 858"/>
                <a:gd name="T28" fmla="*/ 169 w 688"/>
                <a:gd name="T29" fmla="*/ 522 h 858"/>
                <a:gd name="T30" fmla="*/ 169 w 688"/>
                <a:gd name="T31" fmla="*/ 858 h 858"/>
                <a:gd name="T32" fmla="*/ 0 w 688"/>
                <a:gd name="T33" fmla="*/ 858 h 858"/>
                <a:gd name="T34" fmla="*/ 295 w 688"/>
                <a:gd name="T35" fmla="*/ 135 h 858"/>
                <a:gd name="T36" fmla="*/ 169 w 688"/>
                <a:gd name="T37" fmla="*/ 135 h 858"/>
                <a:gd name="T38" fmla="*/ 169 w 688"/>
                <a:gd name="T39" fmla="*/ 388 h 858"/>
                <a:gd name="T40" fmla="*/ 295 w 688"/>
                <a:gd name="T41" fmla="*/ 388 h 858"/>
                <a:gd name="T42" fmla="*/ 417 w 688"/>
                <a:gd name="T43" fmla="*/ 358 h 858"/>
                <a:gd name="T44" fmla="*/ 458 w 688"/>
                <a:gd name="T45" fmla="*/ 261 h 858"/>
                <a:gd name="T46" fmla="*/ 295 w 688"/>
                <a:gd name="T47" fmla="*/ 13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8" h="858">
                  <a:moveTo>
                    <a:pt x="0" y="858"/>
                  </a:moveTo>
                  <a:cubicBezTo>
                    <a:pt x="0" y="0"/>
                    <a:pt x="0" y="0"/>
                    <a:pt x="0" y="0"/>
                  </a:cubicBezTo>
                  <a:cubicBezTo>
                    <a:pt x="305" y="0"/>
                    <a:pt x="305" y="0"/>
                    <a:pt x="305" y="0"/>
                  </a:cubicBezTo>
                  <a:cubicBezTo>
                    <a:pt x="413" y="0"/>
                    <a:pt x="494" y="23"/>
                    <a:pt x="548" y="67"/>
                  </a:cubicBezTo>
                  <a:cubicBezTo>
                    <a:pt x="604" y="115"/>
                    <a:pt x="634" y="187"/>
                    <a:pt x="629" y="261"/>
                  </a:cubicBezTo>
                  <a:cubicBezTo>
                    <a:pt x="631" y="315"/>
                    <a:pt x="617" y="369"/>
                    <a:pt x="588" y="414"/>
                  </a:cubicBezTo>
                  <a:cubicBezTo>
                    <a:pt x="556" y="459"/>
                    <a:pt x="509" y="491"/>
                    <a:pt x="456" y="504"/>
                  </a:cubicBezTo>
                  <a:cubicBezTo>
                    <a:pt x="496" y="549"/>
                    <a:pt x="530" y="590"/>
                    <a:pt x="557" y="627"/>
                  </a:cubicBezTo>
                  <a:cubicBezTo>
                    <a:pt x="584" y="662"/>
                    <a:pt x="608" y="698"/>
                    <a:pt x="629" y="736"/>
                  </a:cubicBezTo>
                  <a:cubicBezTo>
                    <a:pt x="651" y="776"/>
                    <a:pt x="671" y="816"/>
                    <a:pt x="688" y="858"/>
                  </a:cubicBezTo>
                  <a:cubicBezTo>
                    <a:pt x="499" y="858"/>
                    <a:pt x="499" y="858"/>
                    <a:pt x="499" y="858"/>
                  </a:cubicBezTo>
                  <a:cubicBezTo>
                    <a:pt x="482" y="818"/>
                    <a:pt x="464" y="779"/>
                    <a:pt x="443" y="742"/>
                  </a:cubicBezTo>
                  <a:cubicBezTo>
                    <a:pt x="423" y="705"/>
                    <a:pt x="400" y="670"/>
                    <a:pt x="375" y="636"/>
                  </a:cubicBezTo>
                  <a:cubicBezTo>
                    <a:pt x="349" y="601"/>
                    <a:pt x="317" y="563"/>
                    <a:pt x="280" y="522"/>
                  </a:cubicBezTo>
                  <a:cubicBezTo>
                    <a:pt x="169" y="522"/>
                    <a:pt x="169" y="522"/>
                    <a:pt x="169" y="522"/>
                  </a:cubicBezTo>
                  <a:cubicBezTo>
                    <a:pt x="169" y="858"/>
                    <a:pt x="169" y="858"/>
                    <a:pt x="169" y="858"/>
                  </a:cubicBezTo>
                  <a:lnTo>
                    <a:pt x="0" y="858"/>
                  </a:lnTo>
                  <a:close/>
                  <a:moveTo>
                    <a:pt x="295" y="135"/>
                  </a:moveTo>
                  <a:cubicBezTo>
                    <a:pt x="169" y="135"/>
                    <a:pt x="169" y="135"/>
                    <a:pt x="169" y="135"/>
                  </a:cubicBezTo>
                  <a:cubicBezTo>
                    <a:pt x="169" y="388"/>
                    <a:pt x="169" y="388"/>
                    <a:pt x="169" y="388"/>
                  </a:cubicBezTo>
                  <a:cubicBezTo>
                    <a:pt x="295" y="388"/>
                    <a:pt x="295" y="388"/>
                    <a:pt x="295" y="388"/>
                  </a:cubicBezTo>
                  <a:cubicBezTo>
                    <a:pt x="338" y="391"/>
                    <a:pt x="380" y="380"/>
                    <a:pt x="417" y="358"/>
                  </a:cubicBezTo>
                  <a:cubicBezTo>
                    <a:pt x="445" y="334"/>
                    <a:pt x="461" y="298"/>
                    <a:pt x="458" y="261"/>
                  </a:cubicBezTo>
                  <a:cubicBezTo>
                    <a:pt x="458" y="177"/>
                    <a:pt x="404" y="135"/>
                    <a:pt x="295"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8">
              <a:extLst>
                <a:ext uri="{FF2B5EF4-FFF2-40B4-BE49-F238E27FC236}">
                  <a16:creationId xmlns:a16="http://schemas.microsoft.com/office/drawing/2014/main" id="{629504B7-118E-4CCB-9416-14871B967D8E}"/>
                </a:ext>
              </a:extLst>
            </p:cNvPr>
            <p:cNvSpPr>
              <a:spLocks/>
            </p:cNvSpPr>
            <p:nvPr userDrawn="1"/>
          </p:nvSpPr>
          <p:spPr bwMode="auto">
            <a:xfrm>
              <a:off x="4090" y="2227"/>
              <a:ext cx="262" cy="418"/>
            </a:xfrm>
            <a:custGeom>
              <a:avLst/>
              <a:gdLst>
                <a:gd name="T0" fmla="*/ 0 w 262"/>
                <a:gd name="T1" fmla="*/ 418 h 418"/>
                <a:gd name="T2" fmla="*/ 0 w 262"/>
                <a:gd name="T3" fmla="*/ 0 h 418"/>
                <a:gd name="T4" fmla="*/ 83 w 262"/>
                <a:gd name="T5" fmla="*/ 0 h 418"/>
                <a:gd name="T6" fmla="*/ 83 w 262"/>
                <a:gd name="T7" fmla="*/ 347 h 418"/>
                <a:gd name="T8" fmla="*/ 262 w 262"/>
                <a:gd name="T9" fmla="*/ 347 h 418"/>
                <a:gd name="T10" fmla="*/ 262 w 262"/>
                <a:gd name="T11" fmla="*/ 418 h 418"/>
                <a:gd name="T12" fmla="*/ 0 w 262"/>
                <a:gd name="T13" fmla="*/ 418 h 418"/>
              </a:gdLst>
              <a:ahLst/>
              <a:cxnLst>
                <a:cxn ang="0">
                  <a:pos x="T0" y="T1"/>
                </a:cxn>
                <a:cxn ang="0">
                  <a:pos x="T2" y="T3"/>
                </a:cxn>
                <a:cxn ang="0">
                  <a:pos x="T4" y="T5"/>
                </a:cxn>
                <a:cxn ang="0">
                  <a:pos x="T6" y="T7"/>
                </a:cxn>
                <a:cxn ang="0">
                  <a:pos x="T8" y="T9"/>
                </a:cxn>
                <a:cxn ang="0">
                  <a:pos x="T10" y="T11"/>
                </a:cxn>
                <a:cxn ang="0">
                  <a:pos x="T12" y="T13"/>
                </a:cxn>
              </a:cxnLst>
              <a:rect l="0" t="0" r="r" b="b"/>
              <a:pathLst>
                <a:path w="262" h="418">
                  <a:moveTo>
                    <a:pt x="0" y="418"/>
                  </a:moveTo>
                  <a:lnTo>
                    <a:pt x="0" y="0"/>
                  </a:lnTo>
                  <a:lnTo>
                    <a:pt x="83" y="0"/>
                  </a:lnTo>
                  <a:lnTo>
                    <a:pt x="83" y="347"/>
                  </a:lnTo>
                  <a:lnTo>
                    <a:pt x="262" y="347"/>
                  </a:lnTo>
                  <a:lnTo>
                    <a:pt x="262"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19">
              <a:extLst>
                <a:ext uri="{FF2B5EF4-FFF2-40B4-BE49-F238E27FC236}">
                  <a16:creationId xmlns:a16="http://schemas.microsoft.com/office/drawing/2014/main" id="{1C637DAE-A6E1-4B99-A9AF-BDB3BDA00672}"/>
                </a:ext>
              </a:extLst>
            </p:cNvPr>
            <p:cNvSpPr>
              <a:spLocks noChangeArrowheads="1"/>
            </p:cNvSpPr>
            <p:nvPr userDrawn="1"/>
          </p:nvSpPr>
          <p:spPr bwMode="auto">
            <a:xfrm>
              <a:off x="4404" y="2227"/>
              <a:ext cx="83" cy="4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20">
              <a:extLst>
                <a:ext uri="{FF2B5EF4-FFF2-40B4-BE49-F238E27FC236}">
                  <a16:creationId xmlns:a16="http://schemas.microsoft.com/office/drawing/2014/main" id="{83A86385-75E1-45C7-9668-3676944718BC}"/>
                </a:ext>
              </a:extLst>
            </p:cNvPr>
            <p:cNvSpPr>
              <a:spLocks/>
            </p:cNvSpPr>
            <p:nvPr userDrawn="1"/>
          </p:nvSpPr>
          <p:spPr bwMode="auto">
            <a:xfrm>
              <a:off x="4561"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21">
              <a:extLst>
                <a:ext uri="{FF2B5EF4-FFF2-40B4-BE49-F238E27FC236}">
                  <a16:creationId xmlns:a16="http://schemas.microsoft.com/office/drawing/2014/main" id="{EC847F10-4F3C-49AD-9A61-37DF235ABFD8}"/>
                </a:ext>
              </a:extLst>
            </p:cNvPr>
            <p:cNvSpPr>
              <a:spLocks/>
            </p:cNvSpPr>
            <p:nvPr userDrawn="1"/>
          </p:nvSpPr>
          <p:spPr bwMode="auto">
            <a:xfrm>
              <a:off x="4876" y="2227"/>
              <a:ext cx="274" cy="418"/>
            </a:xfrm>
            <a:custGeom>
              <a:avLst/>
              <a:gdLst>
                <a:gd name="T0" fmla="*/ 0 w 274"/>
                <a:gd name="T1" fmla="*/ 418 h 418"/>
                <a:gd name="T2" fmla="*/ 0 w 274"/>
                <a:gd name="T3" fmla="*/ 0 h 418"/>
                <a:gd name="T4" fmla="*/ 273 w 274"/>
                <a:gd name="T5" fmla="*/ 0 h 418"/>
                <a:gd name="T6" fmla="*/ 273 w 274"/>
                <a:gd name="T7" fmla="*/ 69 h 418"/>
                <a:gd name="T8" fmla="*/ 84 w 274"/>
                <a:gd name="T9" fmla="*/ 69 h 418"/>
                <a:gd name="T10" fmla="*/ 84 w 274"/>
                <a:gd name="T11" fmla="*/ 171 h 418"/>
                <a:gd name="T12" fmla="*/ 265 w 274"/>
                <a:gd name="T13" fmla="*/ 171 h 418"/>
                <a:gd name="T14" fmla="*/ 265 w 274"/>
                <a:gd name="T15" fmla="*/ 240 h 418"/>
                <a:gd name="T16" fmla="*/ 84 w 274"/>
                <a:gd name="T17" fmla="*/ 240 h 418"/>
                <a:gd name="T18" fmla="*/ 84 w 274"/>
                <a:gd name="T19" fmla="*/ 349 h 418"/>
                <a:gd name="T20" fmla="*/ 274 w 274"/>
                <a:gd name="T21" fmla="*/ 349 h 418"/>
                <a:gd name="T22" fmla="*/ 274 w 274"/>
                <a:gd name="T23" fmla="*/ 418 h 418"/>
                <a:gd name="T24" fmla="*/ 0 w 274"/>
                <a:gd name="T25"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8">
                  <a:moveTo>
                    <a:pt x="0" y="418"/>
                  </a:moveTo>
                  <a:lnTo>
                    <a:pt x="0" y="0"/>
                  </a:lnTo>
                  <a:lnTo>
                    <a:pt x="273" y="0"/>
                  </a:lnTo>
                  <a:lnTo>
                    <a:pt x="273" y="69"/>
                  </a:lnTo>
                  <a:lnTo>
                    <a:pt x="84" y="69"/>
                  </a:lnTo>
                  <a:lnTo>
                    <a:pt x="84" y="171"/>
                  </a:lnTo>
                  <a:lnTo>
                    <a:pt x="265" y="171"/>
                  </a:lnTo>
                  <a:lnTo>
                    <a:pt x="265" y="240"/>
                  </a:lnTo>
                  <a:lnTo>
                    <a:pt x="84" y="240"/>
                  </a:lnTo>
                  <a:lnTo>
                    <a:pt x="84" y="349"/>
                  </a:lnTo>
                  <a:lnTo>
                    <a:pt x="274" y="349"/>
                  </a:lnTo>
                  <a:lnTo>
                    <a:pt x="274"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83577484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1" name="Group 4">
            <a:extLst>
              <a:ext uri="{FF2B5EF4-FFF2-40B4-BE49-F238E27FC236}">
                <a16:creationId xmlns:a16="http://schemas.microsoft.com/office/drawing/2014/main" id="{C069EBC5-7CE0-4E4B-87F9-460A1F23FD30}"/>
              </a:ext>
            </a:extLst>
          </p:cNvPr>
          <p:cNvGrpSpPr>
            <a:grpSpLocks noChangeAspect="1"/>
          </p:cNvGrpSpPr>
          <p:nvPr userDrawn="1"/>
        </p:nvGrpSpPr>
        <p:grpSpPr bwMode="auto">
          <a:xfrm>
            <a:off x="4438800" y="2678398"/>
            <a:ext cx="3191077" cy="1392591"/>
            <a:chOff x="-1" y="484"/>
            <a:chExt cx="7681" cy="3352"/>
          </a:xfrm>
        </p:grpSpPr>
        <p:sp>
          <p:nvSpPr>
            <p:cNvPr id="42" name="Freeform 5">
              <a:extLst>
                <a:ext uri="{FF2B5EF4-FFF2-40B4-BE49-F238E27FC236}">
                  <a16:creationId xmlns:a16="http://schemas.microsoft.com/office/drawing/2014/main" id="{E53C7E34-A998-4D78-8DB6-72F8D52DB167}"/>
                </a:ext>
              </a:extLst>
            </p:cNvPr>
            <p:cNvSpPr>
              <a:spLocks noEditPoints="1"/>
            </p:cNvSpPr>
            <p:nvPr userDrawn="1"/>
          </p:nvSpPr>
          <p:spPr bwMode="auto">
            <a:xfrm>
              <a:off x="-1" y="484"/>
              <a:ext cx="3354" cy="3352"/>
            </a:xfrm>
            <a:custGeom>
              <a:avLst/>
              <a:gdLst>
                <a:gd name="T0" fmla="*/ 675 w 2704"/>
                <a:gd name="T1" fmla="*/ 675 h 2701"/>
                <a:gd name="T2" fmla="*/ 1352 w 2704"/>
                <a:gd name="T3" fmla="*/ 0 h 2701"/>
                <a:gd name="T4" fmla="*/ 2026 w 2704"/>
                <a:gd name="T5" fmla="*/ 675 h 2701"/>
                <a:gd name="T6" fmla="*/ 675 w 2704"/>
                <a:gd name="T7" fmla="*/ 675 h 2701"/>
                <a:gd name="T8" fmla="*/ 675 w 2704"/>
                <a:gd name="T9" fmla="*/ 2026 h 2701"/>
                <a:gd name="T10" fmla="*/ 1351 w 2704"/>
                <a:gd name="T11" fmla="*/ 1350 h 2701"/>
                <a:gd name="T12" fmla="*/ 675 w 2704"/>
                <a:gd name="T13" fmla="*/ 675 h 2701"/>
                <a:gd name="T14" fmla="*/ 675 w 2704"/>
                <a:gd name="T15" fmla="*/ 675 h 2701"/>
                <a:gd name="T16" fmla="*/ 1 w 2704"/>
                <a:gd name="T17" fmla="*/ 1351 h 2701"/>
                <a:gd name="T18" fmla="*/ 675 w 2704"/>
                <a:gd name="T19" fmla="*/ 2026 h 2701"/>
                <a:gd name="T20" fmla="*/ 675 w 2704"/>
                <a:gd name="T21" fmla="*/ 2026 h 2701"/>
                <a:gd name="T22" fmla="*/ 1352 w 2704"/>
                <a:gd name="T23" fmla="*/ 2701 h 2701"/>
                <a:gd name="T24" fmla="*/ 2026 w 2704"/>
                <a:gd name="T25" fmla="*/ 2026 h 2701"/>
                <a:gd name="T26" fmla="*/ 675 w 2704"/>
                <a:gd name="T27" fmla="*/ 2026 h 2701"/>
                <a:gd name="T28" fmla="*/ 1351 w 2704"/>
                <a:gd name="T29" fmla="*/ 1350 h 2701"/>
                <a:gd name="T30" fmla="*/ 2026 w 2704"/>
                <a:gd name="T31" fmla="*/ 2026 h 2701"/>
                <a:gd name="T32" fmla="*/ 2026 w 2704"/>
                <a:gd name="T33" fmla="*/ 2026 h 2701"/>
                <a:gd name="T34" fmla="*/ 2703 w 2704"/>
                <a:gd name="T35" fmla="*/ 1351 h 2701"/>
                <a:gd name="T36" fmla="*/ 2029 w 2704"/>
                <a:gd name="T37" fmla="*/ 675 h 2701"/>
                <a:gd name="T38" fmla="*/ 2026 w 2704"/>
                <a:gd name="T39" fmla="*/ 675 h 2701"/>
                <a:gd name="T40" fmla="*/ 1351 w 2704"/>
                <a:gd name="T41" fmla="*/ 1350 h 2701"/>
                <a:gd name="T42" fmla="*/ 1351 w 2704"/>
                <a:gd name="T43" fmla="*/ 1350 h 2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04" h="2701">
                  <a:moveTo>
                    <a:pt x="675" y="675"/>
                  </a:moveTo>
                  <a:cubicBezTo>
                    <a:pt x="676" y="302"/>
                    <a:pt x="979" y="0"/>
                    <a:pt x="1352" y="0"/>
                  </a:cubicBezTo>
                  <a:cubicBezTo>
                    <a:pt x="1724" y="1"/>
                    <a:pt x="2026" y="302"/>
                    <a:pt x="2026" y="675"/>
                  </a:cubicBezTo>
                  <a:lnTo>
                    <a:pt x="675" y="675"/>
                  </a:lnTo>
                  <a:close/>
                  <a:moveTo>
                    <a:pt x="675" y="2026"/>
                  </a:moveTo>
                  <a:cubicBezTo>
                    <a:pt x="675" y="1653"/>
                    <a:pt x="978" y="1350"/>
                    <a:pt x="1351" y="1350"/>
                  </a:cubicBezTo>
                  <a:cubicBezTo>
                    <a:pt x="978" y="1350"/>
                    <a:pt x="675" y="1048"/>
                    <a:pt x="675" y="675"/>
                  </a:cubicBezTo>
                  <a:cubicBezTo>
                    <a:pt x="675" y="675"/>
                    <a:pt x="675" y="675"/>
                    <a:pt x="675" y="675"/>
                  </a:cubicBezTo>
                  <a:cubicBezTo>
                    <a:pt x="302" y="675"/>
                    <a:pt x="0" y="978"/>
                    <a:pt x="1" y="1351"/>
                  </a:cubicBezTo>
                  <a:cubicBezTo>
                    <a:pt x="1" y="1724"/>
                    <a:pt x="303" y="2025"/>
                    <a:pt x="675" y="2026"/>
                  </a:cubicBezTo>
                  <a:close/>
                  <a:moveTo>
                    <a:pt x="675" y="2026"/>
                  </a:moveTo>
                  <a:cubicBezTo>
                    <a:pt x="676" y="2399"/>
                    <a:pt x="979" y="2701"/>
                    <a:pt x="1352" y="2701"/>
                  </a:cubicBezTo>
                  <a:cubicBezTo>
                    <a:pt x="1724" y="2700"/>
                    <a:pt x="2026" y="2398"/>
                    <a:pt x="2026" y="2026"/>
                  </a:cubicBezTo>
                  <a:lnTo>
                    <a:pt x="675" y="2026"/>
                  </a:lnTo>
                  <a:close/>
                  <a:moveTo>
                    <a:pt x="1351" y="1350"/>
                  </a:moveTo>
                  <a:cubicBezTo>
                    <a:pt x="1724" y="1350"/>
                    <a:pt x="2026" y="1653"/>
                    <a:pt x="2026" y="2026"/>
                  </a:cubicBezTo>
                  <a:cubicBezTo>
                    <a:pt x="2026" y="2026"/>
                    <a:pt x="2026" y="2026"/>
                    <a:pt x="2026" y="2026"/>
                  </a:cubicBezTo>
                  <a:cubicBezTo>
                    <a:pt x="2400" y="2027"/>
                    <a:pt x="2703" y="1725"/>
                    <a:pt x="2703" y="1351"/>
                  </a:cubicBezTo>
                  <a:cubicBezTo>
                    <a:pt x="2704" y="978"/>
                    <a:pt x="2402" y="675"/>
                    <a:pt x="2029" y="675"/>
                  </a:cubicBezTo>
                  <a:cubicBezTo>
                    <a:pt x="2028" y="675"/>
                    <a:pt x="2027" y="675"/>
                    <a:pt x="2026" y="675"/>
                  </a:cubicBezTo>
                  <a:cubicBezTo>
                    <a:pt x="2027" y="1048"/>
                    <a:pt x="1724" y="1350"/>
                    <a:pt x="1351" y="1350"/>
                  </a:cubicBezTo>
                  <a:cubicBezTo>
                    <a:pt x="1351" y="1350"/>
                    <a:pt x="1351" y="1350"/>
                    <a:pt x="1351" y="1350"/>
                  </a:cubicBezTo>
                  <a:close/>
                </a:path>
              </a:pathLst>
            </a:custGeom>
            <a:solidFill>
              <a:srgbClr val="008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6">
              <a:extLst>
                <a:ext uri="{FF2B5EF4-FFF2-40B4-BE49-F238E27FC236}">
                  <a16:creationId xmlns:a16="http://schemas.microsoft.com/office/drawing/2014/main" id="{CDF109D0-80BE-4AB7-A0CC-8C853284F4CF}"/>
                </a:ext>
              </a:extLst>
            </p:cNvPr>
            <p:cNvSpPr>
              <a:spLocks noChangeArrowheads="1"/>
            </p:cNvSpPr>
            <p:nvPr userDrawn="1"/>
          </p:nvSpPr>
          <p:spPr bwMode="auto">
            <a:xfrm>
              <a:off x="3782" y="1513"/>
              <a:ext cx="112" cy="557"/>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7">
              <a:extLst>
                <a:ext uri="{FF2B5EF4-FFF2-40B4-BE49-F238E27FC236}">
                  <a16:creationId xmlns:a16="http://schemas.microsoft.com/office/drawing/2014/main" id="{E52EAD7D-292A-452B-888B-462381441340}"/>
                </a:ext>
              </a:extLst>
            </p:cNvPr>
            <p:cNvSpPr>
              <a:spLocks/>
            </p:cNvSpPr>
            <p:nvPr userDrawn="1"/>
          </p:nvSpPr>
          <p:spPr bwMode="auto">
            <a:xfrm>
              <a:off x="3992" y="1513"/>
              <a:ext cx="442" cy="557"/>
            </a:xfrm>
            <a:custGeom>
              <a:avLst/>
              <a:gdLst>
                <a:gd name="T0" fmla="*/ 0 w 442"/>
                <a:gd name="T1" fmla="*/ 557 h 557"/>
                <a:gd name="T2" fmla="*/ 0 w 442"/>
                <a:gd name="T3" fmla="*/ 0 h 557"/>
                <a:gd name="T4" fmla="*/ 104 w 442"/>
                <a:gd name="T5" fmla="*/ 0 h 557"/>
                <a:gd name="T6" fmla="*/ 333 w 442"/>
                <a:gd name="T7" fmla="*/ 373 h 557"/>
                <a:gd name="T8" fmla="*/ 333 w 442"/>
                <a:gd name="T9" fmla="*/ 0 h 557"/>
                <a:gd name="T10" fmla="*/ 442 w 442"/>
                <a:gd name="T11" fmla="*/ 0 h 557"/>
                <a:gd name="T12" fmla="*/ 442 w 442"/>
                <a:gd name="T13" fmla="*/ 557 h 557"/>
                <a:gd name="T14" fmla="*/ 337 w 442"/>
                <a:gd name="T15" fmla="*/ 557 h 557"/>
                <a:gd name="T16" fmla="*/ 109 w 442"/>
                <a:gd name="T17" fmla="*/ 183 h 557"/>
                <a:gd name="T18" fmla="*/ 109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4" y="0"/>
                  </a:lnTo>
                  <a:lnTo>
                    <a:pt x="333" y="373"/>
                  </a:lnTo>
                  <a:lnTo>
                    <a:pt x="333" y="0"/>
                  </a:lnTo>
                  <a:lnTo>
                    <a:pt x="442" y="0"/>
                  </a:lnTo>
                  <a:lnTo>
                    <a:pt x="442" y="557"/>
                  </a:lnTo>
                  <a:lnTo>
                    <a:pt x="337" y="557"/>
                  </a:lnTo>
                  <a:lnTo>
                    <a:pt x="109" y="183"/>
                  </a:lnTo>
                  <a:lnTo>
                    <a:pt x="109"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8">
              <a:extLst>
                <a:ext uri="{FF2B5EF4-FFF2-40B4-BE49-F238E27FC236}">
                  <a16:creationId xmlns:a16="http://schemas.microsoft.com/office/drawing/2014/main" id="{A89D943C-23E0-4D59-BFAA-BAC94EE77809}"/>
                </a:ext>
              </a:extLst>
            </p:cNvPr>
            <p:cNvSpPr>
              <a:spLocks/>
            </p:cNvSpPr>
            <p:nvPr userDrawn="1"/>
          </p:nvSpPr>
          <p:spPr bwMode="auto">
            <a:xfrm>
              <a:off x="4489" y="1513"/>
              <a:ext cx="479" cy="557"/>
            </a:xfrm>
            <a:custGeom>
              <a:avLst/>
              <a:gdLst>
                <a:gd name="T0" fmla="*/ 148 w 386"/>
                <a:gd name="T1" fmla="*/ 449 h 449"/>
                <a:gd name="T2" fmla="*/ 56 w 386"/>
                <a:gd name="T3" fmla="*/ 222 h 449"/>
                <a:gd name="T4" fmla="*/ 0 w 386"/>
                <a:gd name="T5" fmla="*/ 0 h 449"/>
                <a:gd name="T6" fmla="*/ 96 w 386"/>
                <a:gd name="T7" fmla="*/ 0 h 449"/>
                <a:gd name="T8" fmla="*/ 136 w 386"/>
                <a:gd name="T9" fmla="*/ 180 h 449"/>
                <a:gd name="T10" fmla="*/ 196 w 386"/>
                <a:gd name="T11" fmla="*/ 355 h 449"/>
                <a:gd name="T12" fmla="*/ 255 w 386"/>
                <a:gd name="T13" fmla="*/ 180 h 449"/>
                <a:gd name="T14" fmla="*/ 295 w 386"/>
                <a:gd name="T15" fmla="*/ 0 h 449"/>
                <a:gd name="T16" fmla="*/ 386 w 386"/>
                <a:gd name="T17" fmla="*/ 0 h 449"/>
                <a:gd name="T18" fmla="*/ 328 w 386"/>
                <a:gd name="T19" fmla="*/ 227 h 449"/>
                <a:gd name="T20" fmla="*/ 238 w 386"/>
                <a:gd name="T21" fmla="*/ 449 h 449"/>
                <a:gd name="T22" fmla="*/ 148 w 386"/>
                <a:gd name="T23"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6" h="449">
                  <a:moveTo>
                    <a:pt x="148" y="449"/>
                  </a:moveTo>
                  <a:cubicBezTo>
                    <a:pt x="113" y="376"/>
                    <a:pt x="82" y="300"/>
                    <a:pt x="56" y="222"/>
                  </a:cubicBezTo>
                  <a:cubicBezTo>
                    <a:pt x="32" y="150"/>
                    <a:pt x="13" y="76"/>
                    <a:pt x="0" y="0"/>
                  </a:cubicBezTo>
                  <a:cubicBezTo>
                    <a:pt x="96" y="0"/>
                    <a:pt x="96" y="0"/>
                    <a:pt x="96" y="0"/>
                  </a:cubicBezTo>
                  <a:cubicBezTo>
                    <a:pt x="106" y="61"/>
                    <a:pt x="120" y="121"/>
                    <a:pt x="136" y="180"/>
                  </a:cubicBezTo>
                  <a:cubicBezTo>
                    <a:pt x="153" y="237"/>
                    <a:pt x="172" y="296"/>
                    <a:pt x="196" y="355"/>
                  </a:cubicBezTo>
                  <a:cubicBezTo>
                    <a:pt x="219" y="295"/>
                    <a:pt x="239" y="237"/>
                    <a:pt x="255" y="180"/>
                  </a:cubicBezTo>
                  <a:cubicBezTo>
                    <a:pt x="272" y="121"/>
                    <a:pt x="285" y="61"/>
                    <a:pt x="295" y="0"/>
                  </a:cubicBezTo>
                  <a:cubicBezTo>
                    <a:pt x="386" y="0"/>
                    <a:pt x="386" y="0"/>
                    <a:pt x="386" y="0"/>
                  </a:cubicBezTo>
                  <a:cubicBezTo>
                    <a:pt x="372" y="77"/>
                    <a:pt x="352" y="153"/>
                    <a:pt x="328" y="227"/>
                  </a:cubicBezTo>
                  <a:cubicBezTo>
                    <a:pt x="303" y="303"/>
                    <a:pt x="273" y="377"/>
                    <a:pt x="238" y="449"/>
                  </a:cubicBezTo>
                  <a:lnTo>
                    <a:pt x="148" y="449"/>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9">
              <a:extLst>
                <a:ext uri="{FF2B5EF4-FFF2-40B4-BE49-F238E27FC236}">
                  <a16:creationId xmlns:a16="http://schemas.microsoft.com/office/drawing/2014/main" id="{1877633E-8F92-4FE2-84CD-41A68D8C711D}"/>
                </a:ext>
              </a:extLst>
            </p:cNvPr>
            <p:cNvSpPr>
              <a:spLocks/>
            </p:cNvSpPr>
            <p:nvPr userDrawn="1"/>
          </p:nvSpPr>
          <p:spPr bwMode="auto">
            <a:xfrm>
              <a:off x="5024" y="1513"/>
              <a:ext cx="364" cy="557"/>
            </a:xfrm>
            <a:custGeom>
              <a:avLst/>
              <a:gdLst>
                <a:gd name="T0" fmla="*/ 0 w 364"/>
                <a:gd name="T1" fmla="*/ 557 h 557"/>
                <a:gd name="T2" fmla="*/ 0 w 364"/>
                <a:gd name="T3" fmla="*/ 0 h 557"/>
                <a:gd name="T4" fmla="*/ 364 w 364"/>
                <a:gd name="T5" fmla="*/ 0 h 557"/>
                <a:gd name="T6" fmla="*/ 364 w 364"/>
                <a:gd name="T7" fmla="*/ 93 h 557"/>
                <a:gd name="T8" fmla="*/ 111 w 364"/>
                <a:gd name="T9" fmla="*/ 93 h 557"/>
                <a:gd name="T10" fmla="*/ 111 w 364"/>
                <a:gd name="T11" fmla="*/ 228 h 557"/>
                <a:gd name="T12" fmla="*/ 352 w 364"/>
                <a:gd name="T13" fmla="*/ 228 h 557"/>
                <a:gd name="T14" fmla="*/ 352 w 364"/>
                <a:gd name="T15" fmla="*/ 320 h 557"/>
                <a:gd name="T16" fmla="*/ 111 w 364"/>
                <a:gd name="T17" fmla="*/ 320 h 557"/>
                <a:gd name="T18" fmla="*/ 111 w 364"/>
                <a:gd name="T19" fmla="*/ 465 h 557"/>
                <a:gd name="T20" fmla="*/ 364 w 364"/>
                <a:gd name="T21" fmla="*/ 465 h 557"/>
                <a:gd name="T22" fmla="*/ 364 w 364"/>
                <a:gd name="T23" fmla="*/ 557 h 557"/>
                <a:gd name="T24" fmla="*/ 0 w 364"/>
                <a:gd name="T25"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557">
                  <a:moveTo>
                    <a:pt x="0" y="557"/>
                  </a:moveTo>
                  <a:lnTo>
                    <a:pt x="0" y="0"/>
                  </a:lnTo>
                  <a:lnTo>
                    <a:pt x="364" y="0"/>
                  </a:lnTo>
                  <a:lnTo>
                    <a:pt x="364" y="93"/>
                  </a:lnTo>
                  <a:lnTo>
                    <a:pt x="111" y="93"/>
                  </a:lnTo>
                  <a:lnTo>
                    <a:pt x="111" y="228"/>
                  </a:lnTo>
                  <a:lnTo>
                    <a:pt x="352" y="228"/>
                  </a:lnTo>
                  <a:lnTo>
                    <a:pt x="352" y="320"/>
                  </a:lnTo>
                  <a:lnTo>
                    <a:pt x="111" y="320"/>
                  </a:lnTo>
                  <a:lnTo>
                    <a:pt x="111" y="465"/>
                  </a:lnTo>
                  <a:lnTo>
                    <a:pt x="364" y="465"/>
                  </a:lnTo>
                  <a:lnTo>
                    <a:pt x="364"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0">
              <a:extLst>
                <a:ext uri="{FF2B5EF4-FFF2-40B4-BE49-F238E27FC236}">
                  <a16:creationId xmlns:a16="http://schemas.microsoft.com/office/drawing/2014/main" id="{7B5DEDB0-5EDF-4DBC-91F2-7C54E0BDE3CA}"/>
                </a:ext>
              </a:extLst>
            </p:cNvPr>
            <p:cNvSpPr>
              <a:spLocks/>
            </p:cNvSpPr>
            <p:nvPr userDrawn="1"/>
          </p:nvSpPr>
          <p:spPr bwMode="auto">
            <a:xfrm>
              <a:off x="5474" y="1513"/>
              <a:ext cx="442" cy="557"/>
            </a:xfrm>
            <a:custGeom>
              <a:avLst/>
              <a:gdLst>
                <a:gd name="T0" fmla="*/ 0 w 442"/>
                <a:gd name="T1" fmla="*/ 557 h 557"/>
                <a:gd name="T2" fmla="*/ 0 w 442"/>
                <a:gd name="T3" fmla="*/ 0 h 557"/>
                <a:gd name="T4" fmla="*/ 105 w 442"/>
                <a:gd name="T5" fmla="*/ 0 h 557"/>
                <a:gd name="T6" fmla="*/ 333 w 442"/>
                <a:gd name="T7" fmla="*/ 373 h 557"/>
                <a:gd name="T8" fmla="*/ 333 w 442"/>
                <a:gd name="T9" fmla="*/ 0 h 557"/>
                <a:gd name="T10" fmla="*/ 442 w 442"/>
                <a:gd name="T11" fmla="*/ 0 h 557"/>
                <a:gd name="T12" fmla="*/ 442 w 442"/>
                <a:gd name="T13" fmla="*/ 557 h 557"/>
                <a:gd name="T14" fmla="*/ 338 w 442"/>
                <a:gd name="T15" fmla="*/ 557 h 557"/>
                <a:gd name="T16" fmla="*/ 110 w 442"/>
                <a:gd name="T17" fmla="*/ 183 h 557"/>
                <a:gd name="T18" fmla="*/ 110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5" y="0"/>
                  </a:lnTo>
                  <a:lnTo>
                    <a:pt x="333" y="373"/>
                  </a:lnTo>
                  <a:lnTo>
                    <a:pt x="333" y="0"/>
                  </a:lnTo>
                  <a:lnTo>
                    <a:pt x="442" y="0"/>
                  </a:lnTo>
                  <a:lnTo>
                    <a:pt x="442" y="557"/>
                  </a:lnTo>
                  <a:lnTo>
                    <a:pt x="338" y="557"/>
                  </a:lnTo>
                  <a:lnTo>
                    <a:pt x="110" y="183"/>
                  </a:lnTo>
                  <a:lnTo>
                    <a:pt x="110"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1">
              <a:extLst>
                <a:ext uri="{FF2B5EF4-FFF2-40B4-BE49-F238E27FC236}">
                  <a16:creationId xmlns:a16="http://schemas.microsoft.com/office/drawing/2014/main" id="{F7B6FB31-5CCD-431B-BD64-F7BC0E8ADA50}"/>
                </a:ext>
              </a:extLst>
            </p:cNvPr>
            <p:cNvSpPr>
              <a:spLocks/>
            </p:cNvSpPr>
            <p:nvPr userDrawn="1"/>
          </p:nvSpPr>
          <p:spPr bwMode="auto">
            <a:xfrm>
              <a:off x="5984" y="1513"/>
              <a:ext cx="432" cy="557"/>
            </a:xfrm>
            <a:custGeom>
              <a:avLst/>
              <a:gdLst>
                <a:gd name="T0" fmla="*/ 432 w 432"/>
                <a:gd name="T1" fmla="*/ 0 h 557"/>
                <a:gd name="T2" fmla="*/ 432 w 432"/>
                <a:gd name="T3" fmla="*/ 94 h 557"/>
                <a:gd name="T4" fmla="*/ 272 w 432"/>
                <a:gd name="T5" fmla="*/ 94 h 557"/>
                <a:gd name="T6" fmla="*/ 272 w 432"/>
                <a:gd name="T7" fmla="*/ 557 h 557"/>
                <a:gd name="T8" fmla="*/ 160 w 432"/>
                <a:gd name="T9" fmla="*/ 557 h 557"/>
                <a:gd name="T10" fmla="*/ 160 w 432"/>
                <a:gd name="T11" fmla="*/ 94 h 557"/>
                <a:gd name="T12" fmla="*/ 0 w 432"/>
                <a:gd name="T13" fmla="*/ 94 h 557"/>
                <a:gd name="T14" fmla="*/ 0 w 432"/>
                <a:gd name="T15" fmla="*/ 0 h 557"/>
                <a:gd name="T16" fmla="*/ 432 w 432"/>
                <a:gd name="T17"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557">
                  <a:moveTo>
                    <a:pt x="432" y="0"/>
                  </a:moveTo>
                  <a:lnTo>
                    <a:pt x="432" y="94"/>
                  </a:lnTo>
                  <a:lnTo>
                    <a:pt x="272" y="94"/>
                  </a:lnTo>
                  <a:lnTo>
                    <a:pt x="272" y="557"/>
                  </a:lnTo>
                  <a:lnTo>
                    <a:pt x="160" y="557"/>
                  </a:lnTo>
                  <a:lnTo>
                    <a:pt x="160" y="94"/>
                  </a:lnTo>
                  <a:lnTo>
                    <a:pt x="0" y="94"/>
                  </a:lnTo>
                  <a:lnTo>
                    <a:pt x="0" y="0"/>
                  </a:lnTo>
                  <a:lnTo>
                    <a:pt x="432" y="0"/>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12">
              <a:extLst>
                <a:ext uri="{FF2B5EF4-FFF2-40B4-BE49-F238E27FC236}">
                  <a16:creationId xmlns:a16="http://schemas.microsoft.com/office/drawing/2014/main" id="{1E90565D-6D6E-400F-8345-D9B01D524BF3}"/>
                </a:ext>
              </a:extLst>
            </p:cNvPr>
            <p:cNvSpPr>
              <a:spLocks noChangeArrowheads="1"/>
            </p:cNvSpPr>
            <p:nvPr userDrawn="1"/>
          </p:nvSpPr>
          <p:spPr bwMode="auto">
            <a:xfrm>
              <a:off x="6487" y="1513"/>
              <a:ext cx="110" cy="557"/>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3">
              <a:extLst>
                <a:ext uri="{FF2B5EF4-FFF2-40B4-BE49-F238E27FC236}">
                  <a16:creationId xmlns:a16="http://schemas.microsoft.com/office/drawing/2014/main" id="{ACDAE8A1-BA5F-4B39-B66F-9719F62C2CAE}"/>
                </a:ext>
              </a:extLst>
            </p:cNvPr>
            <p:cNvSpPr>
              <a:spLocks/>
            </p:cNvSpPr>
            <p:nvPr userDrawn="1"/>
          </p:nvSpPr>
          <p:spPr bwMode="auto">
            <a:xfrm>
              <a:off x="6702" y="1513"/>
              <a:ext cx="442" cy="557"/>
            </a:xfrm>
            <a:custGeom>
              <a:avLst/>
              <a:gdLst>
                <a:gd name="T0" fmla="*/ 0 w 442"/>
                <a:gd name="T1" fmla="*/ 557 h 557"/>
                <a:gd name="T2" fmla="*/ 0 w 442"/>
                <a:gd name="T3" fmla="*/ 0 h 557"/>
                <a:gd name="T4" fmla="*/ 105 w 442"/>
                <a:gd name="T5" fmla="*/ 0 h 557"/>
                <a:gd name="T6" fmla="*/ 333 w 442"/>
                <a:gd name="T7" fmla="*/ 373 h 557"/>
                <a:gd name="T8" fmla="*/ 333 w 442"/>
                <a:gd name="T9" fmla="*/ 0 h 557"/>
                <a:gd name="T10" fmla="*/ 442 w 442"/>
                <a:gd name="T11" fmla="*/ 0 h 557"/>
                <a:gd name="T12" fmla="*/ 442 w 442"/>
                <a:gd name="T13" fmla="*/ 557 h 557"/>
                <a:gd name="T14" fmla="*/ 338 w 442"/>
                <a:gd name="T15" fmla="*/ 557 h 557"/>
                <a:gd name="T16" fmla="*/ 110 w 442"/>
                <a:gd name="T17" fmla="*/ 183 h 557"/>
                <a:gd name="T18" fmla="*/ 110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5" y="0"/>
                  </a:lnTo>
                  <a:lnTo>
                    <a:pt x="333" y="373"/>
                  </a:lnTo>
                  <a:lnTo>
                    <a:pt x="333" y="0"/>
                  </a:lnTo>
                  <a:lnTo>
                    <a:pt x="442" y="0"/>
                  </a:lnTo>
                  <a:lnTo>
                    <a:pt x="442" y="557"/>
                  </a:lnTo>
                  <a:lnTo>
                    <a:pt x="338" y="557"/>
                  </a:lnTo>
                  <a:lnTo>
                    <a:pt x="110" y="183"/>
                  </a:lnTo>
                  <a:lnTo>
                    <a:pt x="110"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4">
              <a:extLst>
                <a:ext uri="{FF2B5EF4-FFF2-40B4-BE49-F238E27FC236}">
                  <a16:creationId xmlns:a16="http://schemas.microsoft.com/office/drawing/2014/main" id="{A00AC815-EE48-4BCC-9939-C206FCBEB598}"/>
                </a:ext>
              </a:extLst>
            </p:cNvPr>
            <p:cNvSpPr>
              <a:spLocks/>
            </p:cNvSpPr>
            <p:nvPr userDrawn="1"/>
          </p:nvSpPr>
          <p:spPr bwMode="auto">
            <a:xfrm>
              <a:off x="7221" y="1500"/>
              <a:ext cx="459" cy="582"/>
            </a:xfrm>
            <a:custGeom>
              <a:avLst/>
              <a:gdLst>
                <a:gd name="T0" fmla="*/ 194 w 370"/>
                <a:gd name="T1" fmla="*/ 469 h 469"/>
                <a:gd name="T2" fmla="*/ 0 w 370"/>
                <a:gd name="T3" fmla="*/ 238 h 469"/>
                <a:gd name="T4" fmla="*/ 47 w 370"/>
                <a:gd name="T5" fmla="*/ 63 h 469"/>
                <a:gd name="T6" fmla="*/ 198 w 370"/>
                <a:gd name="T7" fmla="*/ 0 h 469"/>
                <a:gd name="T8" fmla="*/ 284 w 370"/>
                <a:gd name="T9" fmla="*/ 14 h 469"/>
                <a:gd name="T10" fmla="*/ 357 w 370"/>
                <a:gd name="T11" fmla="*/ 59 h 469"/>
                <a:gd name="T12" fmla="*/ 317 w 370"/>
                <a:gd name="T13" fmla="*/ 117 h 469"/>
                <a:gd name="T14" fmla="*/ 264 w 370"/>
                <a:gd name="T15" fmla="*/ 85 h 469"/>
                <a:gd name="T16" fmla="*/ 206 w 370"/>
                <a:gd name="T17" fmla="*/ 75 h 469"/>
                <a:gd name="T18" fmla="*/ 117 w 370"/>
                <a:gd name="T19" fmla="*/ 115 h 469"/>
                <a:gd name="T20" fmla="*/ 91 w 370"/>
                <a:gd name="T21" fmla="*/ 238 h 469"/>
                <a:gd name="T22" fmla="*/ 115 w 370"/>
                <a:gd name="T23" fmla="*/ 358 h 469"/>
                <a:gd name="T24" fmla="*/ 193 w 370"/>
                <a:gd name="T25" fmla="*/ 394 h 469"/>
                <a:gd name="T26" fmla="*/ 262 w 370"/>
                <a:gd name="T27" fmla="*/ 368 h 469"/>
                <a:gd name="T28" fmla="*/ 283 w 370"/>
                <a:gd name="T29" fmla="*/ 294 h 469"/>
                <a:gd name="T30" fmla="*/ 283 w 370"/>
                <a:gd name="T31" fmla="*/ 273 h 469"/>
                <a:gd name="T32" fmla="*/ 189 w 370"/>
                <a:gd name="T33" fmla="*/ 273 h 469"/>
                <a:gd name="T34" fmla="*/ 189 w 370"/>
                <a:gd name="T35" fmla="*/ 199 h 469"/>
                <a:gd name="T36" fmla="*/ 370 w 370"/>
                <a:gd name="T37" fmla="*/ 199 h 469"/>
                <a:gd name="T38" fmla="*/ 370 w 370"/>
                <a:gd name="T39" fmla="*/ 286 h 469"/>
                <a:gd name="T40" fmla="*/ 328 w 370"/>
                <a:gd name="T41" fmla="*/ 420 h 469"/>
                <a:gd name="T42" fmla="*/ 194 w 370"/>
                <a:gd name="T43"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0" h="469">
                  <a:moveTo>
                    <a:pt x="194" y="469"/>
                  </a:moveTo>
                  <a:cubicBezTo>
                    <a:pt x="64" y="469"/>
                    <a:pt x="0" y="392"/>
                    <a:pt x="0" y="238"/>
                  </a:cubicBezTo>
                  <a:cubicBezTo>
                    <a:pt x="0" y="164"/>
                    <a:pt x="16" y="105"/>
                    <a:pt x="47" y="63"/>
                  </a:cubicBezTo>
                  <a:cubicBezTo>
                    <a:pt x="79" y="21"/>
                    <a:pt x="130" y="0"/>
                    <a:pt x="198" y="0"/>
                  </a:cubicBezTo>
                  <a:cubicBezTo>
                    <a:pt x="228" y="0"/>
                    <a:pt x="257" y="5"/>
                    <a:pt x="284" y="14"/>
                  </a:cubicBezTo>
                  <a:cubicBezTo>
                    <a:pt x="311" y="24"/>
                    <a:pt x="336" y="39"/>
                    <a:pt x="357" y="59"/>
                  </a:cubicBezTo>
                  <a:cubicBezTo>
                    <a:pt x="317" y="117"/>
                    <a:pt x="317" y="117"/>
                    <a:pt x="317" y="117"/>
                  </a:cubicBezTo>
                  <a:cubicBezTo>
                    <a:pt x="302" y="103"/>
                    <a:pt x="284" y="92"/>
                    <a:pt x="264" y="85"/>
                  </a:cubicBezTo>
                  <a:cubicBezTo>
                    <a:pt x="245" y="78"/>
                    <a:pt x="226" y="75"/>
                    <a:pt x="206" y="75"/>
                  </a:cubicBezTo>
                  <a:cubicBezTo>
                    <a:pt x="164" y="75"/>
                    <a:pt x="134" y="88"/>
                    <a:pt x="117" y="115"/>
                  </a:cubicBezTo>
                  <a:cubicBezTo>
                    <a:pt x="100" y="142"/>
                    <a:pt x="91" y="183"/>
                    <a:pt x="91" y="238"/>
                  </a:cubicBezTo>
                  <a:cubicBezTo>
                    <a:pt x="91" y="294"/>
                    <a:pt x="99" y="334"/>
                    <a:pt x="115" y="358"/>
                  </a:cubicBezTo>
                  <a:cubicBezTo>
                    <a:pt x="133" y="383"/>
                    <a:pt x="163" y="397"/>
                    <a:pt x="193" y="394"/>
                  </a:cubicBezTo>
                  <a:cubicBezTo>
                    <a:pt x="219" y="397"/>
                    <a:pt x="244" y="387"/>
                    <a:pt x="262" y="368"/>
                  </a:cubicBezTo>
                  <a:cubicBezTo>
                    <a:pt x="277" y="347"/>
                    <a:pt x="284" y="320"/>
                    <a:pt x="283" y="294"/>
                  </a:cubicBezTo>
                  <a:cubicBezTo>
                    <a:pt x="283" y="273"/>
                    <a:pt x="283" y="273"/>
                    <a:pt x="283" y="273"/>
                  </a:cubicBezTo>
                  <a:cubicBezTo>
                    <a:pt x="189" y="273"/>
                    <a:pt x="189" y="273"/>
                    <a:pt x="189" y="273"/>
                  </a:cubicBezTo>
                  <a:cubicBezTo>
                    <a:pt x="189" y="199"/>
                    <a:pt x="189" y="199"/>
                    <a:pt x="189" y="199"/>
                  </a:cubicBezTo>
                  <a:cubicBezTo>
                    <a:pt x="370" y="199"/>
                    <a:pt x="370" y="199"/>
                    <a:pt x="370" y="199"/>
                  </a:cubicBezTo>
                  <a:cubicBezTo>
                    <a:pt x="370" y="286"/>
                    <a:pt x="370" y="286"/>
                    <a:pt x="370" y="286"/>
                  </a:cubicBezTo>
                  <a:cubicBezTo>
                    <a:pt x="370" y="343"/>
                    <a:pt x="356" y="388"/>
                    <a:pt x="328" y="420"/>
                  </a:cubicBezTo>
                  <a:cubicBezTo>
                    <a:pt x="300" y="453"/>
                    <a:pt x="255" y="469"/>
                    <a:pt x="194" y="469"/>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5">
              <a:extLst>
                <a:ext uri="{FF2B5EF4-FFF2-40B4-BE49-F238E27FC236}">
                  <a16:creationId xmlns:a16="http://schemas.microsoft.com/office/drawing/2014/main" id="{2CD952B0-298D-4900-82DE-BE5408FBCD3A}"/>
                </a:ext>
              </a:extLst>
            </p:cNvPr>
            <p:cNvSpPr>
              <a:spLocks/>
            </p:cNvSpPr>
            <p:nvPr userDrawn="1"/>
          </p:nvSpPr>
          <p:spPr bwMode="auto">
            <a:xfrm>
              <a:off x="3782" y="2250"/>
              <a:ext cx="355" cy="556"/>
            </a:xfrm>
            <a:custGeom>
              <a:avLst/>
              <a:gdLst>
                <a:gd name="T0" fmla="*/ 0 w 355"/>
                <a:gd name="T1" fmla="*/ 556 h 556"/>
                <a:gd name="T2" fmla="*/ 0 w 355"/>
                <a:gd name="T3" fmla="*/ 0 h 556"/>
                <a:gd name="T4" fmla="*/ 355 w 355"/>
                <a:gd name="T5" fmla="*/ 0 h 556"/>
                <a:gd name="T6" fmla="*/ 355 w 355"/>
                <a:gd name="T7" fmla="*/ 93 h 556"/>
                <a:gd name="T8" fmla="*/ 112 w 355"/>
                <a:gd name="T9" fmla="*/ 93 h 556"/>
                <a:gd name="T10" fmla="*/ 112 w 355"/>
                <a:gd name="T11" fmla="*/ 242 h 556"/>
                <a:gd name="T12" fmla="*/ 339 w 355"/>
                <a:gd name="T13" fmla="*/ 242 h 556"/>
                <a:gd name="T14" fmla="*/ 339 w 355"/>
                <a:gd name="T15" fmla="*/ 335 h 556"/>
                <a:gd name="T16" fmla="*/ 112 w 355"/>
                <a:gd name="T17" fmla="*/ 335 h 556"/>
                <a:gd name="T18" fmla="*/ 112 w 355"/>
                <a:gd name="T19" fmla="*/ 556 h 556"/>
                <a:gd name="T20" fmla="*/ 0 w 355"/>
                <a:gd name="T21"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5" h="556">
                  <a:moveTo>
                    <a:pt x="0" y="556"/>
                  </a:moveTo>
                  <a:lnTo>
                    <a:pt x="0" y="0"/>
                  </a:lnTo>
                  <a:lnTo>
                    <a:pt x="355" y="0"/>
                  </a:lnTo>
                  <a:lnTo>
                    <a:pt x="355" y="93"/>
                  </a:lnTo>
                  <a:lnTo>
                    <a:pt x="112" y="93"/>
                  </a:lnTo>
                  <a:lnTo>
                    <a:pt x="112" y="242"/>
                  </a:lnTo>
                  <a:lnTo>
                    <a:pt x="339" y="242"/>
                  </a:lnTo>
                  <a:lnTo>
                    <a:pt x="339" y="335"/>
                  </a:lnTo>
                  <a:lnTo>
                    <a:pt x="112" y="335"/>
                  </a:lnTo>
                  <a:lnTo>
                    <a:pt x="112"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6">
              <a:extLst>
                <a:ext uri="{FF2B5EF4-FFF2-40B4-BE49-F238E27FC236}">
                  <a16:creationId xmlns:a16="http://schemas.microsoft.com/office/drawing/2014/main" id="{856F6023-E8BF-4A7B-90B9-00134EA559C3}"/>
                </a:ext>
              </a:extLst>
            </p:cNvPr>
            <p:cNvSpPr>
              <a:spLocks noEditPoints="1"/>
            </p:cNvSpPr>
            <p:nvPr userDrawn="1"/>
          </p:nvSpPr>
          <p:spPr bwMode="auto">
            <a:xfrm>
              <a:off x="4187" y="2238"/>
              <a:ext cx="486" cy="580"/>
            </a:xfrm>
            <a:custGeom>
              <a:avLst/>
              <a:gdLst>
                <a:gd name="T0" fmla="*/ 196 w 392"/>
                <a:gd name="T1" fmla="*/ 468 h 468"/>
                <a:gd name="T2" fmla="*/ 51 w 392"/>
                <a:gd name="T3" fmla="*/ 410 h 468"/>
                <a:gd name="T4" fmla="*/ 0 w 392"/>
                <a:gd name="T5" fmla="*/ 234 h 468"/>
                <a:gd name="T6" fmla="*/ 51 w 392"/>
                <a:gd name="T7" fmla="*/ 58 h 468"/>
                <a:gd name="T8" fmla="*/ 196 w 392"/>
                <a:gd name="T9" fmla="*/ 0 h 468"/>
                <a:gd name="T10" fmla="*/ 341 w 392"/>
                <a:gd name="T11" fmla="*/ 58 h 468"/>
                <a:gd name="T12" fmla="*/ 392 w 392"/>
                <a:gd name="T13" fmla="*/ 234 h 468"/>
                <a:gd name="T14" fmla="*/ 341 w 392"/>
                <a:gd name="T15" fmla="*/ 410 h 468"/>
                <a:gd name="T16" fmla="*/ 196 w 392"/>
                <a:gd name="T17" fmla="*/ 468 h 468"/>
                <a:gd name="T18" fmla="*/ 196 w 392"/>
                <a:gd name="T19" fmla="*/ 394 h 468"/>
                <a:gd name="T20" fmla="*/ 275 w 392"/>
                <a:gd name="T21" fmla="*/ 356 h 468"/>
                <a:gd name="T22" fmla="*/ 300 w 392"/>
                <a:gd name="T23" fmla="*/ 234 h 468"/>
                <a:gd name="T24" fmla="*/ 275 w 392"/>
                <a:gd name="T25" fmla="*/ 112 h 468"/>
                <a:gd name="T26" fmla="*/ 131 w 392"/>
                <a:gd name="T27" fmla="*/ 98 h 468"/>
                <a:gd name="T28" fmla="*/ 116 w 392"/>
                <a:gd name="T29" fmla="*/ 112 h 468"/>
                <a:gd name="T30" fmla="*/ 92 w 392"/>
                <a:gd name="T31" fmla="*/ 234 h 468"/>
                <a:gd name="T32" fmla="*/ 116 w 392"/>
                <a:gd name="T33" fmla="*/ 356 h 468"/>
                <a:gd name="T34" fmla="*/ 196 w 392"/>
                <a:gd name="T35" fmla="*/ 39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 h="468">
                  <a:moveTo>
                    <a:pt x="196" y="468"/>
                  </a:moveTo>
                  <a:cubicBezTo>
                    <a:pt x="133" y="468"/>
                    <a:pt x="84" y="449"/>
                    <a:pt x="51" y="410"/>
                  </a:cubicBezTo>
                  <a:cubicBezTo>
                    <a:pt x="17" y="370"/>
                    <a:pt x="0" y="312"/>
                    <a:pt x="0" y="234"/>
                  </a:cubicBezTo>
                  <a:cubicBezTo>
                    <a:pt x="0" y="156"/>
                    <a:pt x="17" y="98"/>
                    <a:pt x="51" y="58"/>
                  </a:cubicBezTo>
                  <a:cubicBezTo>
                    <a:pt x="84" y="19"/>
                    <a:pt x="133" y="0"/>
                    <a:pt x="196" y="0"/>
                  </a:cubicBezTo>
                  <a:cubicBezTo>
                    <a:pt x="259" y="0"/>
                    <a:pt x="308" y="19"/>
                    <a:pt x="341" y="58"/>
                  </a:cubicBezTo>
                  <a:cubicBezTo>
                    <a:pt x="375" y="98"/>
                    <a:pt x="392" y="156"/>
                    <a:pt x="392" y="234"/>
                  </a:cubicBezTo>
                  <a:cubicBezTo>
                    <a:pt x="392" y="312"/>
                    <a:pt x="375" y="370"/>
                    <a:pt x="341" y="410"/>
                  </a:cubicBezTo>
                  <a:cubicBezTo>
                    <a:pt x="308" y="449"/>
                    <a:pt x="259" y="468"/>
                    <a:pt x="196" y="468"/>
                  </a:cubicBezTo>
                  <a:close/>
                  <a:moveTo>
                    <a:pt x="196" y="394"/>
                  </a:moveTo>
                  <a:cubicBezTo>
                    <a:pt x="227" y="396"/>
                    <a:pt x="258" y="382"/>
                    <a:pt x="275" y="356"/>
                  </a:cubicBezTo>
                  <a:cubicBezTo>
                    <a:pt x="292" y="331"/>
                    <a:pt x="300" y="290"/>
                    <a:pt x="300" y="234"/>
                  </a:cubicBezTo>
                  <a:cubicBezTo>
                    <a:pt x="300" y="178"/>
                    <a:pt x="292" y="137"/>
                    <a:pt x="275" y="112"/>
                  </a:cubicBezTo>
                  <a:cubicBezTo>
                    <a:pt x="240" y="68"/>
                    <a:pt x="175" y="62"/>
                    <a:pt x="131" y="98"/>
                  </a:cubicBezTo>
                  <a:cubicBezTo>
                    <a:pt x="126" y="102"/>
                    <a:pt x="121" y="107"/>
                    <a:pt x="116" y="112"/>
                  </a:cubicBezTo>
                  <a:cubicBezTo>
                    <a:pt x="100" y="137"/>
                    <a:pt x="91" y="178"/>
                    <a:pt x="92" y="234"/>
                  </a:cubicBezTo>
                  <a:cubicBezTo>
                    <a:pt x="92" y="290"/>
                    <a:pt x="100" y="331"/>
                    <a:pt x="116" y="356"/>
                  </a:cubicBezTo>
                  <a:cubicBezTo>
                    <a:pt x="134" y="382"/>
                    <a:pt x="165" y="396"/>
                    <a:pt x="196" y="394"/>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7">
              <a:extLst>
                <a:ext uri="{FF2B5EF4-FFF2-40B4-BE49-F238E27FC236}">
                  <a16:creationId xmlns:a16="http://schemas.microsoft.com/office/drawing/2014/main" id="{D8811166-BF71-4D66-BB6B-A525D35AA0F5}"/>
                </a:ext>
              </a:extLst>
            </p:cNvPr>
            <p:cNvSpPr>
              <a:spLocks noEditPoints="1"/>
            </p:cNvSpPr>
            <p:nvPr userDrawn="1"/>
          </p:nvSpPr>
          <p:spPr bwMode="auto">
            <a:xfrm>
              <a:off x="4745" y="2250"/>
              <a:ext cx="448" cy="556"/>
            </a:xfrm>
            <a:custGeom>
              <a:avLst/>
              <a:gdLst>
                <a:gd name="T0" fmla="*/ 0 w 361"/>
                <a:gd name="T1" fmla="*/ 448 h 448"/>
                <a:gd name="T2" fmla="*/ 0 w 361"/>
                <a:gd name="T3" fmla="*/ 0 h 448"/>
                <a:gd name="T4" fmla="*/ 160 w 361"/>
                <a:gd name="T5" fmla="*/ 0 h 448"/>
                <a:gd name="T6" fmla="*/ 287 w 361"/>
                <a:gd name="T7" fmla="*/ 34 h 448"/>
                <a:gd name="T8" fmla="*/ 330 w 361"/>
                <a:gd name="T9" fmla="*/ 136 h 448"/>
                <a:gd name="T10" fmla="*/ 308 w 361"/>
                <a:gd name="T11" fmla="*/ 216 h 448"/>
                <a:gd name="T12" fmla="*/ 239 w 361"/>
                <a:gd name="T13" fmla="*/ 263 h 448"/>
                <a:gd name="T14" fmla="*/ 292 w 361"/>
                <a:gd name="T15" fmla="*/ 328 h 448"/>
                <a:gd name="T16" fmla="*/ 330 w 361"/>
                <a:gd name="T17" fmla="*/ 385 h 448"/>
                <a:gd name="T18" fmla="*/ 361 w 361"/>
                <a:gd name="T19" fmla="*/ 448 h 448"/>
                <a:gd name="T20" fmla="*/ 261 w 361"/>
                <a:gd name="T21" fmla="*/ 448 h 448"/>
                <a:gd name="T22" fmla="*/ 232 w 361"/>
                <a:gd name="T23" fmla="*/ 388 h 448"/>
                <a:gd name="T24" fmla="*/ 197 w 361"/>
                <a:gd name="T25" fmla="*/ 332 h 448"/>
                <a:gd name="T26" fmla="*/ 147 w 361"/>
                <a:gd name="T27" fmla="*/ 273 h 448"/>
                <a:gd name="T28" fmla="*/ 89 w 361"/>
                <a:gd name="T29" fmla="*/ 273 h 448"/>
                <a:gd name="T30" fmla="*/ 89 w 361"/>
                <a:gd name="T31" fmla="*/ 448 h 448"/>
                <a:gd name="T32" fmla="*/ 0 w 361"/>
                <a:gd name="T33" fmla="*/ 448 h 448"/>
                <a:gd name="T34" fmla="*/ 155 w 361"/>
                <a:gd name="T35" fmla="*/ 70 h 448"/>
                <a:gd name="T36" fmla="*/ 89 w 361"/>
                <a:gd name="T37" fmla="*/ 70 h 448"/>
                <a:gd name="T38" fmla="*/ 89 w 361"/>
                <a:gd name="T39" fmla="*/ 203 h 448"/>
                <a:gd name="T40" fmla="*/ 155 w 361"/>
                <a:gd name="T41" fmla="*/ 203 h 448"/>
                <a:gd name="T42" fmla="*/ 218 w 361"/>
                <a:gd name="T43" fmla="*/ 187 h 448"/>
                <a:gd name="T44" fmla="*/ 240 w 361"/>
                <a:gd name="T45" fmla="*/ 136 h 448"/>
                <a:gd name="T46" fmla="*/ 155 w 361"/>
                <a:gd name="T47" fmla="*/ 7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1" h="448">
                  <a:moveTo>
                    <a:pt x="0" y="448"/>
                  </a:moveTo>
                  <a:cubicBezTo>
                    <a:pt x="0" y="0"/>
                    <a:pt x="0" y="0"/>
                    <a:pt x="0" y="0"/>
                  </a:cubicBezTo>
                  <a:cubicBezTo>
                    <a:pt x="160" y="0"/>
                    <a:pt x="160" y="0"/>
                    <a:pt x="160" y="0"/>
                  </a:cubicBezTo>
                  <a:cubicBezTo>
                    <a:pt x="217" y="0"/>
                    <a:pt x="259" y="11"/>
                    <a:pt x="287" y="34"/>
                  </a:cubicBezTo>
                  <a:cubicBezTo>
                    <a:pt x="317" y="60"/>
                    <a:pt x="332" y="98"/>
                    <a:pt x="330" y="136"/>
                  </a:cubicBezTo>
                  <a:cubicBezTo>
                    <a:pt x="331" y="164"/>
                    <a:pt x="323" y="192"/>
                    <a:pt x="308" y="216"/>
                  </a:cubicBezTo>
                  <a:cubicBezTo>
                    <a:pt x="291" y="240"/>
                    <a:pt x="267" y="256"/>
                    <a:pt x="239" y="263"/>
                  </a:cubicBezTo>
                  <a:cubicBezTo>
                    <a:pt x="260" y="287"/>
                    <a:pt x="278" y="308"/>
                    <a:pt x="292" y="328"/>
                  </a:cubicBezTo>
                  <a:cubicBezTo>
                    <a:pt x="306" y="346"/>
                    <a:pt x="318" y="365"/>
                    <a:pt x="330" y="385"/>
                  </a:cubicBezTo>
                  <a:cubicBezTo>
                    <a:pt x="341" y="405"/>
                    <a:pt x="351" y="427"/>
                    <a:pt x="361" y="448"/>
                  </a:cubicBezTo>
                  <a:cubicBezTo>
                    <a:pt x="261" y="448"/>
                    <a:pt x="261" y="448"/>
                    <a:pt x="261" y="448"/>
                  </a:cubicBezTo>
                  <a:cubicBezTo>
                    <a:pt x="253" y="428"/>
                    <a:pt x="243" y="407"/>
                    <a:pt x="232" y="388"/>
                  </a:cubicBezTo>
                  <a:cubicBezTo>
                    <a:pt x="222" y="368"/>
                    <a:pt x="210" y="350"/>
                    <a:pt x="197" y="332"/>
                  </a:cubicBezTo>
                  <a:cubicBezTo>
                    <a:pt x="183" y="314"/>
                    <a:pt x="166" y="294"/>
                    <a:pt x="147" y="273"/>
                  </a:cubicBezTo>
                  <a:cubicBezTo>
                    <a:pt x="89" y="273"/>
                    <a:pt x="89" y="273"/>
                    <a:pt x="89" y="273"/>
                  </a:cubicBezTo>
                  <a:cubicBezTo>
                    <a:pt x="89" y="448"/>
                    <a:pt x="89" y="448"/>
                    <a:pt x="89" y="448"/>
                  </a:cubicBezTo>
                  <a:lnTo>
                    <a:pt x="0" y="448"/>
                  </a:lnTo>
                  <a:close/>
                  <a:moveTo>
                    <a:pt x="155" y="70"/>
                  </a:moveTo>
                  <a:cubicBezTo>
                    <a:pt x="89" y="70"/>
                    <a:pt x="89" y="70"/>
                    <a:pt x="89" y="70"/>
                  </a:cubicBezTo>
                  <a:cubicBezTo>
                    <a:pt x="89" y="203"/>
                    <a:pt x="89" y="203"/>
                    <a:pt x="89" y="203"/>
                  </a:cubicBezTo>
                  <a:cubicBezTo>
                    <a:pt x="155" y="203"/>
                    <a:pt x="155" y="203"/>
                    <a:pt x="155" y="203"/>
                  </a:cubicBezTo>
                  <a:cubicBezTo>
                    <a:pt x="177" y="204"/>
                    <a:pt x="199" y="199"/>
                    <a:pt x="218" y="187"/>
                  </a:cubicBezTo>
                  <a:cubicBezTo>
                    <a:pt x="234" y="174"/>
                    <a:pt x="242" y="156"/>
                    <a:pt x="240" y="136"/>
                  </a:cubicBezTo>
                  <a:cubicBezTo>
                    <a:pt x="240" y="92"/>
                    <a:pt x="212" y="70"/>
                    <a:pt x="155" y="70"/>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8">
              <a:extLst>
                <a:ext uri="{FF2B5EF4-FFF2-40B4-BE49-F238E27FC236}">
                  <a16:creationId xmlns:a16="http://schemas.microsoft.com/office/drawing/2014/main" id="{139FD383-7F46-4675-A3BB-962EC33DD661}"/>
                </a:ext>
              </a:extLst>
            </p:cNvPr>
            <p:cNvSpPr>
              <a:spLocks/>
            </p:cNvSpPr>
            <p:nvPr userDrawn="1"/>
          </p:nvSpPr>
          <p:spPr bwMode="auto">
            <a:xfrm>
              <a:off x="5453" y="2250"/>
              <a:ext cx="349" cy="556"/>
            </a:xfrm>
            <a:custGeom>
              <a:avLst/>
              <a:gdLst>
                <a:gd name="T0" fmla="*/ 0 w 349"/>
                <a:gd name="T1" fmla="*/ 556 h 556"/>
                <a:gd name="T2" fmla="*/ 0 w 349"/>
                <a:gd name="T3" fmla="*/ 0 h 556"/>
                <a:gd name="T4" fmla="*/ 112 w 349"/>
                <a:gd name="T5" fmla="*/ 0 h 556"/>
                <a:gd name="T6" fmla="*/ 112 w 349"/>
                <a:gd name="T7" fmla="*/ 462 h 556"/>
                <a:gd name="T8" fmla="*/ 349 w 349"/>
                <a:gd name="T9" fmla="*/ 462 h 556"/>
                <a:gd name="T10" fmla="*/ 349 w 349"/>
                <a:gd name="T11" fmla="*/ 556 h 556"/>
                <a:gd name="T12" fmla="*/ 0 w 349"/>
                <a:gd name="T13" fmla="*/ 556 h 556"/>
              </a:gdLst>
              <a:ahLst/>
              <a:cxnLst>
                <a:cxn ang="0">
                  <a:pos x="T0" y="T1"/>
                </a:cxn>
                <a:cxn ang="0">
                  <a:pos x="T2" y="T3"/>
                </a:cxn>
                <a:cxn ang="0">
                  <a:pos x="T4" y="T5"/>
                </a:cxn>
                <a:cxn ang="0">
                  <a:pos x="T6" y="T7"/>
                </a:cxn>
                <a:cxn ang="0">
                  <a:pos x="T8" y="T9"/>
                </a:cxn>
                <a:cxn ang="0">
                  <a:pos x="T10" y="T11"/>
                </a:cxn>
                <a:cxn ang="0">
                  <a:pos x="T12" y="T13"/>
                </a:cxn>
              </a:cxnLst>
              <a:rect l="0" t="0" r="r" b="b"/>
              <a:pathLst>
                <a:path w="349" h="556">
                  <a:moveTo>
                    <a:pt x="0" y="556"/>
                  </a:moveTo>
                  <a:lnTo>
                    <a:pt x="0" y="0"/>
                  </a:lnTo>
                  <a:lnTo>
                    <a:pt x="112" y="0"/>
                  </a:lnTo>
                  <a:lnTo>
                    <a:pt x="112" y="462"/>
                  </a:lnTo>
                  <a:lnTo>
                    <a:pt x="349" y="462"/>
                  </a:lnTo>
                  <a:lnTo>
                    <a:pt x="349"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19">
              <a:extLst>
                <a:ext uri="{FF2B5EF4-FFF2-40B4-BE49-F238E27FC236}">
                  <a16:creationId xmlns:a16="http://schemas.microsoft.com/office/drawing/2014/main" id="{ECF2A48C-4C8E-44DC-9C4B-5C989CBE49F7}"/>
                </a:ext>
              </a:extLst>
            </p:cNvPr>
            <p:cNvSpPr>
              <a:spLocks noChangeArrowheads="1"/>
            </p:cNvSpPr>
            <p:nvPr userDrawn="1"/>
          </p:nvSpPr>
          <p:spPr bwMode="auto">
            <a:xfrm>
              <a:off x="5873" y="2250"/>
              <a:ext cx="110" cy="556"/>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20">
              <a:extLst>
                <a:ext uri="{FF2B5EF4-FFF2-40B4-BE49-F238E27FC236}">
                  <a16:creationId xmlns:a16="http://schemas.microsoft.com/office/drawing/2014/main" id="{AEBE1BA4-A8AD-4088-A988-EFA0D37E3639}"/>
                </a:ext>
              </a:extLst>
            </p:cNvPr>
            <p:cNvSpPr>
              <a:spLocks/>
            </p:cNvSpPr>
            <p:nvPr userDrawn="1"/>
          </p:nvSpPr>
          <p:spPr bwMode="auto">
            <a:xfrm>
              <a:off x="6081" y="2250"/>
              <a:ext cx="355" cy="556"/>
            </a:xfrm>
            <a:custGeom>
              <a:avLst/>
              <a:gdLst>
                <a:gd name="T0" fmla="*/ 0 w 355"/>
                <a:gd name="T1" fmla="*/ 556 h 556"/>
                <a:gd name="T2" fmla="*/ 0 w 355"/>
                <a:gd name="T3" fmla="*/ 0 h 556"/>
                <a:gd name="T4" fmla="*/ 355 w 355"/>
                <a:gd name="T5" fmla="*/ 0 h 556"/>
                <a:gd name="T6" fmla="*/ 355 w 355"/>
                <a:gd name="T7" fmla="*/ 93 h 556"/>
                <a:gd name="T8" fmla="*/ 112 w 355"/>
                <a:gd name="T9" fmla="*/ 93 h 556"/>
                <a:gd name="T10" fmla="*/ 112 w 355"/>
                <a:gd name="T11" fmla="*/ 242 h 556"/>
                <a:gd name="T12" fmla="*/ 339 w 355"/>
                <a:gd name="T13" fmla="*/ 242 h 556"/>
                <a:gd name="T14" fmla="*/ 339 w 355"/>
                <a:gd name="T15" fmla="*/ 335 h 556"/>
                <a:gd name="T16" fmla="*/ 112 w 355"/>
                <a:gd name="T17" fmla="*/ 335 h 556"/>
                <a:gd name="T18" fmla="*/ 112 w 355"/>
                <a:gd name="T19" fmla="*/ 556 h 556"/>
                <a:gd name="T20" fmla="*/ 0 w 355"/>
                <a:gd name="T21"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5" h="556">
                  <a:moveTo>
                    <a:pt x="0" y="556"/>
                  </a:moveTo>
                  <a:lnTo>
                    <a:pt x="0" y="0"/>
                  </a:lnTo>
                  <a:lnTo>
                    <a:pt x="355" y="0"/>
                  </a:lnTo>
                  <a:lnTo>
                    <a:pt x="355" y="93"/>
                  </a:lnTo>
                  <a:lnTo>
                    <a:pt x="112" y="93"/>
                  </a:lnTo>
                  <a:lnTo>
                    <a:pt x="112" y="242"/>
                  </a:lnTo>
                  <a:lnTo>
                    <a:pt x="339" y="242"/>
                  </a:lnTo>
                  <a:lnTo>
                    <a:pt x="339" y="335"/>
                  </a:lnTo>
                  <a:lnTo>
                    <a:pt x="112" y="335"/>
                  </a:lnTo>
                  <a:lnTo>
                    <a:pt x="112"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21">
              <a:extLst>
                <a:ext uri="{FF2B5EF4-FFF2-40B4-BE49-F238E27FC236}">
                  <a16:creationId xmlns:a16="http://schemas.microsoft.com/office/drawing/2014/main" id="{BAEDB774-5A73-4F6C-B246-E806FD210C7F}"/>
                </a:ext>
              </a:extLst>
            </p:cNvPr>
            <p:cNvSpPr>
              <a:spLocks/>
            </p:cNvSpPr>
            <p:nvPr userDrawn="1"/>
          </p:nvSpPr>
          <p:spPr bwMode="auto">
            <a:xfrm>
              <a:off x="6503" y="2250"/>
              <a:ext cx="363" cy="556"/>
            </a:xfrm>
            <a:custGeom>
              <a:avLst/>
              <a:gdLst>
                <a:gd name="T0" fmla="*/ 0 w 363"/>
                <a:gd name="T1" fmla="*/ 556 h 556"/>
                <a:gd name="T2" fmla="*/ 0 w 363"/>
                <a:gd name="T3" fmla="*/ 0 h 556"/>
                <a:gd name="T4" fmla="*/ 363 w 363"/>
                <a:gd name="T5" fmla="*/ 0 h 556"/>
                <a:gd name="T6" fmla="*/ 363 w 363"/>
                <a:gd name="T7" fmla="*/ 92 h 556"/>
                <a:gd name="T8" fmla="*/ 110 w 363"/>
                <a:gd name="T9" fmla="*/ 92 h 556"/>
                <a:gd name="T10" fmla="*/ 110 w 363"/>
                <a:gd name="T11" fmla="*/ 227 h 556"/>
                <a:gd name="T12" fmla="*/ 352 w 363"/>
                <a:gd name="T13" fmla="*/ 227 h 556"/>
                <a:gd name="T14" fmla="*/ 352 w 363"/>
                <a:gd name="T15" fmla="*/ 319 h 556"/>
                <a:gd name="T16" fmla="*/ 110 w 363"/>
                <a:gd name="T17" fmla="*/ 319 h 556"/>
                <a:gd name="T18" fmla="*/ 110 w 363"/>
                <a:gd name="T19" fmla="*/ 464 h 556"/>
                <a:gd name="T20" fmla="*/ 363 w 363"/>
                <a:gd name="T21" fmla="*/ 464 h 556"/>
                <a:gd name="T22" fmla="*/ 363 w 363"/>
                <a:gd name="T23" fmla="*/ 556 h 556"/>
                <a:gd name="T24" fmla="*/ 0 w 363"/>
                <a:gd name="T25"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556">
                  <a:moveTo>
                    <a:pt x="0" y="556"/>
                  </a:moveTo>
                  <a:lnTo>
                    <a:pt x="0" y="0"/>
                  </a:lnTo>
                  <a:lnTo>
                    <a:pt x="363" y="0"/>
                  </a:lnTo>
                  <a:lnTo>
                    <a:pt x="363" y="92"/>
                  </a:lnTo>
                  <a:lnTo>
                    <a:pt x="110" y="92"/>
                  </a:lnTo>
                  <a:lnTo>
                    <a:pt x="110" y="227"/>
                  </a:lnTo>
                  <a:lnTo>
                    <a:pt x="352" y="227"/>
                  </a:lnTo>
                  <a:lnTo>
                    <a:pt x="352" y="319"/>
                  </a:lnTo>
                  <a:lnTo>
                    <a:pt x="110" y="319"/>
                  </a:lnTo>
                  <a:lnTo>
                    <a:pt x="110" y="464"/>
                  </a:lnTo>
                  <a:lnTo>
                    <a:pt x="363" y="464"/>
                  </a:lnTo>
                  <a:lnTo>
                    <a:pt x="363"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2923268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4FCC1E2B-BD2B-41AE-8380-2C716975864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9D01E5C0-4522-4BED-92DF-48801EE0B91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1762591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8" name="Footer Placeholder 4">
            <a:extLst>
              <a:ext uri="{FF2B5EF4-FFF2-40B4-BE49-F238E27FC236}">
                <a16:creationId xmlns:a16="http://schemas.microsoft.com/office/drawing/2014/main" id="{8570B4B7-B99F-4E9F-8038-FEAA607999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0" name="Picture 9">
            <a:extLst>
              <a:ext uri="{FF2B5EF4-FFF2-40B4-BE49-F238E27FC236}">
                <a16:creationId xmlns:a16="http://schemas.microsoft.com/office/drawing/2014/main" id="{F91E0E6D-DE58-4EDB-915E-83D2267B390A}"/>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7181214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8089741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04ED05-5F44-40F1-9B8B-FB18CC7838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68835501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377825"/>
            <a:ext cx="7523163" cy="850107"/>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77825" y="1925636"/>
            <a:ext cx="11436350" cy="4456111"/>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40A8862-0DD2-4048-A3B9-9B6F37467FA8}"/>
              </a:ext>
            </a:extLst>
          </p:cNvPr>
          <p:cNvPicPr>
            <a:picLocks noChangeAspect="1"/>
          </p:cNvPicPr>
          <p:nvPr userDrawn="1"/>
        </p:nvPicPr>
        <p:blipFill>
          <a:blip r:embed="rId57">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
        <p:nvSpPr>
          <p:cNvPr id="7" name="TextBox 6">
            <a:extLst>
              <a:ext uri="{FF2B5EF4-FFF2-40B4-BE49-F238E27FC236}">
                <a16:creationId xmlns:a16="http://schemas.microsoft.com/office/drawing/2014/main" id="{A8255E29-FD02-404E-90B1-E6E65CCA1BDF}"/>
              </a:ext>
            </a:extLst>
          </p:cNvPr>
          <p:cNvSpPr txBox="1"/>
          <p:nvPr>
            <p:extLst>
              <p:ext uri="{1162E1C5-73C7-4A58-AE30-91384D911F3F}">
                <p184:classification xmlns:p184="http://schemas.microsoft.com/office/powerpoint/2018/4/main" val="hdr"/>
              </p:ext>
            </p:extLst>
          </p:nvPr>
        </p:nvSpPr>
        <p:spPr>
          <a:xfrm>
            <a:off x="0" y="0"/>
            <a:ext cx="785813" cy="182880"/>
          </a:xfrm>
          <a:prstGeom prst="rect">
            <a:avLst/>
          </a:prstGeom>
        </p:spPr>
        <p:txBody>
          <a:bodyPr horzOverflow="overflow" lIns="0" tIns="0" rIns="0" bIns="0">
            <a:spAutoFit/>
          </a:bodyPr>
          <a:lstStyle/>
          <a:p>
            <a:pPr algn="l"/>
            <a:r>
              <a:rPr lang="en-US" sz="1200">
                <a:solidFill>
                  <a:srgbClr val="8E6A00"/>
                </a:solidFill>
                <a:latin typeface="Calibri" panose="020F0502020204030204" pitchFamily="34" charset="0"/>
                <a:cs typeface="Calibri" panose="020F0502020204030204" pitchFamily="34" charset="0"/>
              </a:rPr>
              <a:t>Confidential</a:t>
            </a:r>
          </a:p>
        </p:txBody>
      </p:sp>
      <p:sp>
        <p:nvSpPr>
          <p:cNvPr id="10" name="MSIPCMContentMarking" descr="{&quot;HashCode&quot;:-719095856,&quot;Placement&quot;:&quot;Header&quot;,&quot;Top&quot;:0.0,&quot;Left&quot;:0.0,&quot;SlideWidth&quot;:960,&quot;SlideHeight&quot;:540}">
            <a:extLst>
              <a:ext uri="{FF2B5EF4-FFF2-40B4-BE49-F238E27FC236}">
                <a16:creationId xmlns:a16="http://schemas.microsoft.com/office/drawing/2014/main" id="{96C711D3-7C85-4790-94FE-D40BE0685B7F}"/>
              </a:ext>
            </a:extLst>
          </p:cNvPr>
          <p:cNvSpPr txBox="1"/>
          <p:nvPr userDrawn="1"/>
        </p:nvSpPr>
        <p:spPr>
          <a:xfrm>
            <a:off x="0" y="0"/>
            <a:ext cx="1070332"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8E6A00"/>
                </a:solidFill>
                <a:latin typeface="Calibri" panose="020F0502020204030204" pitchFamily="34" charset="0"/>
              </a:rPr>
              <a:t>Confidential</a:t>
            </a:r>
            <a:endParaRPr lang="en-US" sz="1200" dirty="0">
              <a:solidFill>
                <a:srgbClr val="8E6A00"/>
              </a:solidFill>
              <a:latin typeface="Calibri" panose="020F0502020204030204" pitchFamily="34" charset="0"/>
            </a:endParaRPr>
          </a:p>
        </p:txBody>
      </p:sp>
    </p:spTree>
    <p:extLst>
      <p:ext uri="{BB962C8B-B14F-4D97-AF65-F5344CB8AC3E}">
        <p14:creationId xmlns:p14="http://schemas.microsoft.com/office/powerpoint/2010/main" val="2269207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transition>
    <p:fade/>
  </p:transition>
  <p:hf hdr="0" ftr="0" dt="0"/>
  <p:txStyles>
    <p:title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p:titleStyle>
    <p:bodyStyle>
      <a:lvl1pPr marL="0" indent="0" algn="l" defTabSz="914400" rtl="0" eaLnBrk="1" latinLnBrk="0" hangingPunct="1">
        <a:lnSpc>
          <a:spcPct val="100000"/>
        </a:lnSpc>
        <a:spcBef>
          <a:spcPts val="0"/>
        </a:spcBef>
        <a:spcAft>
          <a:spcPts val="1600"/>
        </a:spcAft>
        <a:buFont typeface="Arial" panose="020B0604020202020204" pitchFamily="34" charset="0"/>
        <a:buNone/>
        <a:defRPr sz="1200" kern="1200">
          <a:solidFill>
            <a:schemeClr val="accent4"/>
          </a:solidFill>
          <a:latin typeface="+mn-lt"/>
          <a:ea typeface="+mn-ea"/>
          <a:cs typeface="+mn-cs"/>
        </a:defRPr>
      </a:lvl1pPr>
      <a:lvl2pPr marL="108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2pPr>
      <a:lvl3pPr marL="216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3pPr>
      <a:lvl4pPr marL="324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4pPr>
      <a:lvl5pPr marL="432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sz="1600" kern="1200">
          <a:solidFill>
            <a:schemeClr val="accent4"/>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sz="1200" b="1" kern="120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sz="3000" kern="1200">
          <a:solidFill>
            <a:schemeClr val="accent1"/>
          </a:solidFill>
          <a:latin typeface="+mj-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5DE0DD-F7C2-784B-8E66-FEEF6B3CB95B}"/>
              </a:ext>
            </a:extLst>
          </p:cNvPr>
          <p:cNvSpPr>
            <a:spLocks noGrp="1"/>
          </p:cNvSpPr>
          <p:nvPr>
            <p:ph type="ctrTitle"/>
          </p:nvPr>
        </p:nvSpPr>
        <p:spPr>
          <a:xfrm>
            <a:off x="377825" y="1228725"/>
            <a:ext cx="4932729" cy="2200275"/>
          </a:xfrm>
        </p:spPr>
        <p:txBody>
          <a:bodyPr anchor="b">
            <a:normAutofit/>
          </a:bodyPr>
          <a:lstStyle/>
          <a:p>
            <a:r>
              <a:rPr lang="en-US" dirty="0"/>
              <a:t>HHIAD Transition Talking Points</a:t>
            </a:r>
          </a:p>
        </p:txBody>
      </p:sp>
      <p:sp>
        <p:nvSpPr>
          <p:cNvPr id="6" name="Subtitle 5">
            <a:extLst>
              <a:ext uri="{FF2B5EF4-FFF2-40B4-BE49-F238E27FC236}">
                <a16:creationId xmlns:a16="http://schemas.microsoft.com/office/drawing/2014/main" id="{822585E6-DD8F-3F4E-9411-F2F63C830F7D}"/>
              </a:ext>
            </a:extLst>
          </p:cNvPr>
          <p:cNvSpPr>
            <a:spLocks noGrp="1"/>
          </p:cNvSpPr>
          <p:nvPr>
            <p:ph type="subTitle" idx="1"/>
          </p:nvPr>
        </p:nvSpPr>
        <p:spPr>
          <a:xfrm>
            <a:off x="377825" y="3682800"/>
            <a:ext cx="4932729" cy="2200275"/>
          </a:xfrm>
        </p:spPr>
        <p:txBody>
          <a:bodyPr anchor="t">
            <a:normAutofit/>
          </a:bodyPr>
          <a:lstStyle/>
          <a:p>
            <a:r>
              <a:rPr lang="en-US" dirty="0"/>
              <a:t>US DA&amp;I</a:t>
            </a:r>
          </a:p>
        </p:txBody>
      </p:sp>
      <p:sp>
        <p:nvSpPr>
          <p:cNvPr id="7" name="Text Placeholder 6">
            <a:extLst>
              <a:ext uri="{FF2B5EF4-FFF2-40B4-BE49-F238E27FC236}">
                <a16:creationId xmlns:a16="http://schemas.microsoft.com/office/drawing/2014/main" id="{BB428790-9A49-B14D-92D0-89285AD443C6}"/>
              </a:ext>
            </a:extLst>
          </p:cNvPr>
          <p:cNvSpPr>
            <a:spLocks noGrp="1"/>
          </p:cNvSpPr>
          <p:nvPr>
            <p:ph type="body" sz="quarter" idx="10"/>
          </p:nvPr>
        </p:nvSpPr>
        <p:spPr>
          <a:xfrm>
            <a:off x="377825" y="6174001"/>
            <a:ext cx="3607594" cy="207749"/>
          </a:xfrm>
        </p:spPr>
        <p:txBody>
          <a:bodyPr anchor="t">
            <a:normAutofit/>
          </a:bodyPr>
          <a:lstStyle/>
          <a:p>
            <a:r>
              <a:rPr lang="en-US" dirty="0"/>
              <a:t>November 9, 2021</a:t>
            </a:r>
          </a:p>
        </p:txBody>
      </p:sp>
      <p:sp>
        <p:nvSpPr>
          <p:cNvPr id="4" name="Slide Number Placeholder 3" hidden="1">
            <a:extLst>
              <a:ext uri="{FF2B5EF4-FFF2-40B4-BE49-F238E27FC236}">
                <a16:creationId xmlns:a16="http://schemas.microsoft.com/office/drawing/2014/main" id="{859523B6-4473-F04F-A62F-46F06DBC21FA}"/>
              </a:ext>
            </a:extLst>
          </p:cNvPr>
          <p:cNvSpPr>
            <a:spLocks noGrp="1"/>
          </p:cNvSpPr>
          <p:nvPr>
            <p:ph type="sldNum" sz="quarter" idx="4294967295"/>
          </p:nvPr>
        </p:nvSpPr>
        <p:spPr>
          <a:xfrm>
            <a:off x="11961813" y="6480175"/>
            <a:ext cx="230187" cy="215900"/>
          </a:xfrm>
        </p:spPr>
        <p:txBody>
          <a:bodyPr/>
          <a:lstStyle/>
          <a:p>
            <a:pPr>
              <a:spcAft>
                <a:spcPts val="600"/>
              </a:spcAft>
            </a:pPr>
            <a:fld id="{29CC380D-5F44-41E8-971E-CDD19ED6F8E3}" type="slidenum">
              <a:rPr lang="en-GB" smtClean="0"/>
              <a:pPr>
                <a:spcAft>
                  <a:spcPts val="600"/>
                </a:spcAft>
              </a:pPr>
              <a:t>1</a:t>
            </a:fld>
            <a:endParaRPr lang="en-GB"/>
          </a:p>
        </p:txBody>
      </p:sp>
    </p:spTree>
    <p:extLst>
      <p:ext uri="{BB962C8B-B14F-4D97-AF65-F5344CB8AC3E}">
        <p14:creationId xmlns:p14="http://schemas.microsoft.com/office/powerpoint/2010/main" val="358561227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495C-22E8-1746-9A83-C9C813706910}"/>
              </a:ext>
            </a:extLst>
          </p:cNvPr>
          <p:cNvSpPr>
            <a:spLocks noGrp="1"/>
          </p:cNvSpPr>
          <p:nvPr>
            <p:ph type="title"/>
          </p:nvPr>
        </p:nvSpPr>
        <p:spPr/>
        <p:txBody>
          <a:bodyPr/>
          <a:lstStyle/>
          <a:p>
            <a:r>
              <a:rPr lang="en-US" dirty="0"/>
              <a:t>US DA&amp;I Transition to HHIAD Talking Points</a:t>
            </a:r>
          </a:p>
        </p:txBody>
      </p:sp>
      <p:sp>
        <p:nvSpPr>
          <p:cNvPr id="3" name="Slide Number Placeholder 2">
            <a:extLst>
              <a:ext uri="{FF2B5EF4-FFF2-40B4-BE49-F238E27FC236}">
                <a16:creationId xmlns:a16="http://schemas.microsoft.com/office/drawing/2014/main" id="{B5C2D82D-636E-9442-A2D7-505F5F6B49F2}"/>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29CC380D-5F44-41E8-971E-CDD19ED6F8E3}" type="slidenum">
              <a:rPr kumimoji="0" lang="en-GB" sz="700" b="0" i="0" u="none" strike="noStrike" kern="1200" cap="none" spc="0" normalizeH="0" baseline="0" noProof="0" smtClean="0">
                <a:ln>
                  <a:noFill/>
                </a:ln>
                <a:solidFill>
                  <a:srgbClr val="9EA7B3"/>
                </a:solidFill>
                <a:effectLst/>
                <a:uLnTx/>
                <a:uFillTx/>
                <a:latin typeface="Invention"/>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2</a:t>
            </a:fld>
            <a:endParaRPr kumimoji="0" lang="en-GB" sz="700" b="0" i="0" u="none" strike="noStrike" kern="1200" cap="none" spc="0" normalizeH="0" baseline="0" noProof="0">
              <a:ln>
                <a:noFill/>
              </a:ln>
              <a:solidFill>
                <a:srgbClr val="9EA7B3"/>
              </a:solidFill>
              <a:effectLst/>
              <a:uLnTx/>
              <a:uFillTx/>
              <a:latin typeface="Invention"/>
              <a:ea typeface="+mn-ea"/>
              <a:cs typeface="+mn-cs"/>
            </a:endParaRPr>
          </a:p>
        </p:txBody>
      </p:sp>
      <p:sp>
        <p:nvSpPr>
          <p:cNvPr id="7" name="TextBox 6">
            <a:extLst>
              <a:ext uri="{FF2B5EF4-FFF2-40B4-BE49-F238E27FC236}">
                <a16:creationId xmlns:a16="http://schemas.microsoft.com/office/drawing/2014/main" id="{6E0BF8D9-3FE9-2646-B0EF-EACE8B2BFD6B}"/>
              </a:ext>
            </a:extLst>
          </p:cNvPr>
          <p:cNvSpPr txBox="1"/>
          <p:nvPr/>
        </p:nvSpPr>
        <p:spPr>
          <a:xfrm>
            <a:off x="377825" y="1570383"/>
            <a:ext cx="11645299" cy="4551983"/>
          </a:xfrm>
          <a:prstGeom prst="rect">
            <a:avLst/>
          </a:prstGeom>
          <a:noFill/>
        </p:spPr>
        <p:txBody>
          <a:bodyPr wrap="square" lIns="0" tIns="0" rIns="0" bIns="0" rtlCol="0">
            <a:noAutofit/>
          </a:bodyPr>
          <a:lstStyle/>
          <a:p>
            <a:pPr algn="l"/>
            <a:r>
              <a:rPr lang="en-US" sz="1600" b="1" dirty="0"/>
              <a:t>The announcement</a:t>
            </a:r>
          </a:p>
          <a:p>
            <a:pPr marL="171450" indent="-171450" algn="l">
              <a:buFont typeface="Arial" panose="020B0604020202020204" pitchFamily="34" charset="0"/>
              <a:buChar char="•"/>
            </a:pPr>
            <a:r>
              <a:rPr lang="en-US" sz="1200" dirty="0"/>
              <a:t>Starting now, we will begin the transition of </a:t>
            </a:r>
            <a:r>
              <a:rPr lang="en-US" sz="1200" dirty="0">
                <a:solidFill>
                  <a:srgbClr val="C00000"/>
                </a:solidFill>
              </a:rPr>
              <a:t>our team (US DA&amp;I) moving into the Human Health Insights, Analytics, &amp; Data organization, led by </a:t>
            </a:r>
            <a:r>
              <a:rPr lang="en-US" sz="1200" dirty="0" err="1">
                <a:solidFill>
                  <a:srgbClr val="C00000"/>
                </a:solidFill>
              </a:rPr>
              <a:t>Malene</a:t>
            </a:r>
            <a:r>
              <a:rPr lang="en-US" sz="1200" dirty="0">
                <a:solidFill>
                  <a:srgbClr val="C00000"/>
                </a:solidFill>
              </a:rPr>
              <a:t> </a:t>
            </a:r>
            <a:r>
              <a:rPr lang="en-US" sz="1200" dirty="0" err="1">
                <a:solidFill>
                  <a:srgbClr val="C00000"/>
                </a:solidFill>
              </a:rPr>
              <a:t>Haxholdt</a:t>
            </a:r>
            <a:r>
              <a:rPr lang="en-US" sz="1200" dirty="0">
                <a:solidFill>
                  <a:srgbClr val="C00000"/>
                </a:solidFill>
              </a:rPr>
              <a:t>, the HH Chief Data Officer, and reporting into Abhishek Singh, the HH Chief Data Science Officer, and leader of the Data Science &amp; Analytics Solutions organization.  </a:t>
            </a:r>
          </a:p>
          <a:p>
            <a:pPr marL="171450" indent="-171450" algn="l">
              <a:buFont typeface="Arial" panose="020B0604020202020204" pitchFamily="34" charset="0"/>
              <a:buChar char="•"/>
            </a:pPr>
            <a:endParaRPr lang="en-US" sz="1200" dirty="0"/>
          </a:p>
          <a:p>
            <a:pPr algn="l"/>
            <a:r>
              <a:rPr lang="en-US" sz="1600" b="1" dirty="0"/>
              <a:t>Why are we making this move? </a:t>
            </a:r>
            <a:r>
              <a:rPr lang="en-US" sz="1600" dirty="0">
                <a:solidFill>
                  <a:srgbClr val="C00000"/>
                </a:solidFill>
              </a:rPr>
              <a:t>Reasoning behind the move</a:t>
            </a:r>
            <a:endParaRPr lang="en-US" sz="1600" b="1" dirty="0"/>
          </a:p>
          <a:p>
            <a:pPr marL="171450" indent="-171450" algn="l">
              <a:buFont typeface="Arial" panose="020B0604020202020204" pitchFamily="34" charset="0"/>
              <a:buChar char="•"/>
            </a:pPr>
            <a:r>
              <a:rPr lang="en-US" sz="1200" dirty="0"/>
              <a:t>As you are aware, leveraging digital and data is one of our key strategic actions in support of the corporate strategy. In alignment with the strategy, and within the commercial division, it is critical that we build a capability that allows us to enable greater insights to inform end-to-end commercialization decisions (from Business Development to LOE), and transform the organization to enable a data-first mindset. </a:t>
            </a:r>
            <a:r>
              <a:rPr lang="en-US" sz="1200" dirty="0">
                <a:solidFill>
                  <a:srgbClr val="C00000"/>
                </a:solidFill>
              </a:rPr>
              <a:t>Bringing scattered teams with similar functions together under one umbrella and provide coordinated data and analysis support to the organization.</a:t>
            </a:r>
          </a:p>
          <a:p>
            <a:pPr marL="171450" indent="-171450" algn="l">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solidFill>
                  <a:srgbClr val="C00000"/>
                </a:solidFill>
              </a:rPr>
              <a:t>In early 2020, HHLT made the decision to invest in the capability build, and since then HH has been on a journey &lt;to integrate data and analytics function tightly&gt; </a:t>
            </a:r>
            <a:r>
              <a:rPr lang="en-US" sz="1200" dirty="0"/>
              <a:t>to become the leading bio-pharma commercial organization powered by data and analytics</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Our ability to be an early bio-pharma mover, and establish and embed this capability, will differentiate us, and provide us with a competitive advantage.</a:t>
            </a:r>
          </a:p>
          <a:p>
            <a:pPr marL="171450" indent="-171450" algn="l">
              <a:buFont typeface="Arial" panose="020B0604020202020204" pitchFamily="34" charset="0"/>
              <a:buChar char="•"/>
            </a:pPr>
            <a:endParaRPr lang="en-US" sz="1200" dirty="0"/>
          </a:p>
          <a:p>
            <a:r>
              <a:rPr lang="en-US" sz="1600" b="1" dirty="0">
                <a:solidFill>
                  <a:srgbClr val="C00000"/>
                </a:solidFill>
              </a:rPr>
              <a:t>Why are we centralizing to accomplish the goal?</a:t>
            </a:r>
            <a:endParaRPr lang="en-US" sz="1600" dirty="0">
              <a:solidFill>
                <a:srgbClr val="C00000"/>
              </a:solidFill>
            </a:endParaRPr>
          </a:p>
          <a:p>
            <a:pPr marL="171450" indent="-171450" algn="l">
              <a:buFont typeface="Arial" panose="020B0604020202020204" pitchFamily="34" charset="0"/>
              <a:buChar char="•"/>
            </a:pPr>
            <a:r>
              <a:rPr lang="en-US" sz="1200" dirty="0"/>
              <a:t>The true potential of a divisional capability is the ability </a:t>
            </a:r>
            <a:r>
              <a:rPr lang="en-US" sz="1200" dirty="0">
                <a:solidFill>
                  <a:srgbClr val="C00000"/>
                </a:solidFill>
              </a:rPr>
              <a:t>to redefine a more integrated way of working with the business while we create speed to insights; increase the quality of insights and expand the catalog of solutions for insight generation; and </a:t>
            </a:r>
            <a:r>
              <a:rPr lang="en-US" sz="1200" b="1" dirty="0">
                <a:solidFill>
                  <a:srgbClr val="C00000"/>
                </a:solidFill>
              </a:rPr>
              <a:t>create synergies </a:t>
            </a:r>
            <a:r>
              <a:rPr lang="en-US" sz="1200" dirty="0">
                <a:solidFill>
                  <a:srgbClr val="C00000"/>
                </a:solidFill>
              </a:rPr>
              <a:t>at a divisional level vs at a team, or market level.</a:t>
            </a:r>
          </a:p>
          <a:p>
            <a:pPr marL="171450" indent="-171450" algn="l">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solidFill>
                  <a:srgbClr val="C00000"/>
                </a:solidFill>
              </a:rPr>
              <a:t>Centralizing also creates common and compliant standards and approaches that allow us to maximize value from data assets, vendor eco-system, and digital systems </a:t>
            </a:r>
            <a:r>
              <a:rPr lang="en-US" sz="1200" dirty="0"/>
              <a:t>just to name a few. </a:t>
            </a:r>
            <a:r>
              <a:rPr lang="en-US" sz="1200" dirty="0">
                <a:solidFill>
                  <a:srgbClr val="C00000"/>
                </a:solidFill>
              </a:rPr>
              <a:t>We will also enable IP development and ownership at scale.</a:t>
            </a:r>
          </a:p>
          <a:p>
            <a:pPr algn="l"/>
            <a:endParaRPr lang="en-US" sz="1200" dirty="0"/>
          </a:p>
          <a:p>
            <a:pPr marL="171450" indent="-171450" algn="l">
              <a:buFont typeface="Arial" panose="020B0604020202020204" pitchFamily="34" charset="0"/>
              <a:buChar char="•"/>
            </a:pPr>
            <a:r>
              <a:rPr lang="en-US" sz="1200" dirty="0"/>
              <a:t>It will create a community where </a:t>
            </a:r>
            <a:r>
              <a:rPr lang="en-US" sz="1200" dirty="0">
                <a:solidFill>
                  <a:srgbClr val="C00000"/>
                </a:solidFill>
              </a:rPr>
              <a:t>more thought leadership and career opportunity </a:t>
            </a:r>
            <a:r>
              <a:rPr lang="en-US" sz="1200" dirty="0"/>
              <a:t>serve as a source of inspiration and motivation for all data and analytics colleagues. </a:t>
            </a:r>
          </a:p>
          <a:p>
            <a:pPr marL="171450" indent="-171450" algn="l">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solidFill>
                  <a:srgbClr val="C00000"/>
                </a:solidFill>
              </a:rPr>
              <a:t>Also, so you are aware, our team isn’t the only team to have moved into HHIAD, most recently Oncology market research made the move</a:t>
            </a:r>
            <a:r>
              <a:rPr lang="en-US" sz="1200" dirty="0"/>
              <a:t>, and they are enjoying being in an organization of that size, solely focused on data, analytics, and insights</a:t>
            </a:r>
            <a:r>
              <a:rPr lang="en-US" sz="1200" dirty="0">
                <a:solidFill>
                  <a:srgbClr val="C00000"/>
                </a:solidFill>
              </a:rPr>
              <a:t>.  HHIAD is also in the process of transitioning the US Oncology Analytics team and select data science colleagues in IT due to the interplays of the type of work they do on behalf of HH. These additional moves demonstrate that HH is investing and building something differential</a:t>
            </a:r>
          </a:p>
          <a:p>
            <a:pPr marL="171450" indent="-171450" algn="l">
              <a:buFont typeface="Arial" panose="020B0604020202020204" pitchFamily="34" charset="0"/>
              <a:buChar char="•"/>
            </a:pPr>
            <a:endParaRPr lang="en-US" sz="1200" dirty="0"/>
          </a:p>
          <a:p>
            <a:pPr algn="l"/>
            <a:endParaRPr lang="en-US" sz="1200" dirty="0"/>
          </a:p>
          <a:p>
            <a:pPr marL="171450" indent="-171450" algn="l">
              <a:buFont typeface="Arial" panose="020B0604020202020204" pitchFamily="34" charset="0"/>
              <a:buChar char="•"/>
            </a:pPr>
            <a:endParaRPr lang="en-US" sz="1200" dirty="0"/>
          </a:p>
          <a:p>
            <a:pPr algn="l"/>
            <a:endParaRPr lang="en-US" sz="1200" dirty="0"/>
          </a:p>
        </p:txBody>
      </p:sp>
    </p:spTree>
    <p:extLst>
      <p:ext uri="{BB962C8B-B14F-4D97-AF65-F5344CB8AC3E}">
        <p14:creationId xmlns:p14="http://schemas.microsoft.com/office/powerpoint/2010/main" val="2150509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495C-22E8-1746-9A83-C9C813706910}"/>
              </a:ext>
            </a:extLst>
          </p:cNvPr>
          <p:cNvSpPr>
            <a:spLocks noGrp="1"/>
          </p:cNvSpPr>
          <p:nvPr>
            <p:ph type="title"/>
          </p:nvPr>
        </p:nvSpPr>
        <p:spPr/>
        <p:txBody>
          <a:bodyPr/>
          <a:lstStyle/>
          <a:p>
            <a:r>
              <a:rPr lang="en-US" dirty="0"/>
              <a:t>US DA&amp;I Transition to HHIAD Talking Points</a:t>
            </a:r>
          </a:p>
        </p:txBody>
      </p:sp>
      <p:sp>
        <p:nvSpPr>
          <p:cNvPr id="3" name="Slide Number Placeholder 2">
            <a:extLst>
              <a:ext uri="{FF2B5EF4-FFF2-40B4-BE49-F238E27FC236}">
                <a16:creationId xmlns:a16="http://schemas.microsoft.com/office/drawing/2014/main" id="{B5C2D82D-636E-9442-A2D7-505F5F6B49F2}"/>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29CC380D-5F44-41E8-971E-CDD19ED6F8E3}" type="slidenum">
              <a:rPr kumimoji="0" lang="en-GB" sz="700" b="0" i="0" u="none" strike="noStrike" kern="1200" cap="none" spc="0" normalizeH="0" baseline="0" noProof="0" smtClean="0">
                <a:ln>
                  <a:noFill/>
                </a:ln>
                <a:solidFill>
                  <a:srgbClr val="9EA7B3"/>
                </a:solidFill>
                <a:effectLst/>
                <a:uLnTx/>
                <a:uFillTx/>
                <a:latin typeface="Invention"/>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3</a:t>
            </a:fld>
            <a:endParaRPr kumimoji="0" lang="en-GB" sz="700" b="0" i="0" u="none" strike="noStrike" kern="1200" cap="none" spc="0" normalizeH="0" baseline="0" noProof="0">
              <a:ln>
                <a:noFill/>
              </a:ln>
              <a:solidFill>
                <a:srgbClr val="9EA7B3"/>
              </a:solidFill>
              <a:effectLst/>
              <a:uLnTx/>
              <a:uFillTx/>
              <a:latin typeface="Invention"/>
              <a:ea typeface="+mn-ea"/>
              <a:cs typeface="+mn-cs"/>
            </a:endParaRPr>
          </a:p>
        </p:txBody>
      </p:sp>
      <p:sp>
        <p:nvSpPr>
          <p:cNvPr id="7" name="TextBox 6">
            <a:extLst>
              <a:ext uri="{FF2B5EF4-FFF2-40B4-BE49-F238E27FC236}">
                <a16:creationId xmlns:a16="http://schemas.microsoft.com/office/drawing/2014/main" id="{6E0BF8D9-3FE9-2646-B0EF-EACE8B2BFD6B}"/>
              </a:ext>
            </a:extLst>
          </p:cNvPr>
          <p:cNvSpPr txBox="1"/>
          <p:nvPr/>
        </p:nvSpPr>
        <p:spPr>
          <a:xfrm>
            <a:off x="377825" y="1343931"/>
            <a:ext cx="11645299" cy="5046791"/>
          </a:xfrm>
          <a:prstGeom prst="rect">
            <a:avLst/>
          </a:prstGeom>
          <a:noFill/>
        </p:spPr>
        <p:txBody>
          <a:bodyPr wrap="square" lIns="0" tIns="0" rIns="0" bIns="0" rtlCol="0">
            <a:noAutofit/>
          </a:bodyPr>
          <a:lstStyle/>
          <a:p>
            <a:pPr algn="l"/>
            <a:r>
              <a:rPr lang="en-US" sz="1600" b="1" dirty="0">
                <a:solidFill>
                  <a:srgbClr val="C00000"/>
                </a:solidFill>
              </a:rPr>
              <a:t>What this is not?</a:t>
            </a:r>
          </a:p>
          <a:p>
            <a:pPr marL="171450" indent="-171450" algn="l">
              <a:buFont typeface="Arial" panose="020B0604020202020204" pitchFamily="34" charset="0"/>
              <a:buChar char="•"/>
            </a:pPr>
            <a:r>
              <a:rPr lang="en-US" sz="1200" dirty="0">
                <a:solidFill>
                  <a:srgbClr val="C00000"/>
                </a:solidFill>
              </a:rPr>
              <a:t>This is not a headcount exercise</a:t>
            </a:r>
            <a:r>
              <a:rPr lang="en-US" sz="1200" dirty="0"/>
              <a:t>, but instead </a:t>
            </a:r>
            <a:r>
              <a:rPr lang="en-US" sz="1200" dirty="0">
                <a:solidFill>
                  <a:srgbClr val="C00000"/>
                </a:solidFill>
              </a:rPr>
              <a:t>it is an effort to advance and expand our current data and analytics capabilities</a:t>
            </a:r>
            <a:r>
              <a:rPr lang="en-US" sz="1200" dirty="0"/>
              <a:t>.</a:t>
            </a:r>
          </a:p>
          <a:p>
            <a:pPr algn="l"/>
            <a:endParaRPr lang="en-US" sz="1200" dirty="0"/>
          </a:p>
          <a:p>
            <a:pPr marL="171450" indent="-171450" algn="l">
              <a:buFont typeface="Arial" panose="020B0604020202020204" pitchFamily="34" charset="0"/>
              <a:buChar char="•"/>
            </a:pPr>
            <a:r>
              <a:rPr lang="en-US" sz="1200" dirty="0">
                <a:solidFill>
                  <a:srgbClr val="C00000"/>
                </a:solidFill>
              </a:rPr>
              <a:t>This is about growth, not contraction.</a:t>
            </a:r>
          </a:p>
          <a:p>
            <a:pPr marL="171450" indent="-171450" algn="l">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solidFill>
                  <a:srgbClr val="C00000"/>
                </a:solidFill>
              </a:rPr>
              <a:t>A way of removing this function and capability from the business, or create barriers to access, to the business</a:t>
            </a:r>
            <a:r>
              <a:rPr lang="en-US" sz="1200" dirty="0"/>
              <a:t>.  Instead,.</a:t>
            </a:r>
            <a:r>
              <a:rPr lang="en-US" sz="1200" dirty="0">
                <a:solidFill>
                  <a:srgbClr val="C00000"/>
                </a:solidFill>
              </a:rPr>
              <a:t> the objective of the HHLT team is to establish operating models in HHIAD that will bring us closer to the business as a valued and trusted partner</a:t>
            </a:r>
            <a:endParaRPr lang="en-US" sz="1200" dirty="0"/>
          </a:p>
          <a:p>
            <a:pPr marL="171450" indent="-171450" algn="l">
              <a:buFont typeface="Arial" panose="020B0604020202020204" pitchFamily="34" charset="0"/>
              <a:buChar char="•"/>
            </a:pPr>
            <a:endParaRPr lang="en-US" sz="1200" dirty="0"/>
          </a:p>
          <a:p>
            <a:r>
              <a:rPr lang="en-US" sz="1600" b="1" dirty="0">
                <a:solidFill>
                  <a:srgbClr val="C00000"/>
                </a:solidFill>
              </a:rPr>
              <a:t>What’s in it for you?</a:t>
            </a:r>
          </a:p>
          <a:p>
            <a:pPr marL="171450" indent="-171450">
              <a:buFont typeface="Arial" panose="020B0604020202020204" pitchFamily="34" charset="0"/>
              <a:buChar char="•"/>
            </a:pPr>
            <a:r>
              <a:rPr lang="en-US" sz="1200" dirty="0"/>
              <a:t>As data and analytics becomes a divisional capability, in a centralized organization</a:t>
            </a:r>
            <a:r>
              <a:rPr lang="en-US" sz="1200" dirty="0">
                <a:solidFill>
                  <a:srgbClr val="C00000"/>
                </a:solidFill>
              </a:rPr>
              <a:t>, it will afford many new career opportunities, professional growth opportunities</a:t>
            </a:r>
            <a:r>
              <a:rPr lang="en-US" sz="1200" dirty="0"/>
              <a:t>, and a sense community supported by like minded individuals</a:t>
            </a:r>
          </a:p>
          <a:p>
            <a:pPr marL="171450" indent="-171450">
              <a:buFont typeface="Arial" panose="020B0604020202020204" pitchFamily="34" charset="0"/>
              <a:buChar char="•"/>
            </a:pPr>
            <a:endParaRPr lang="en-US" sz="1200" dirty="0"/>
          </a:p>
          <a:p>
            <a:r>
              <a:rPr lang="en-US" sz="1600" b="1" dirty="0"/>
              <a:t>When is this effective and what does Day 1 look like?</a:t>
            </a:r>
            <a:endParaRPr lang="en-US" sz="1200" dirty="0"/>
          </a:p>
          <a:p>
            <a:pPr marL="171450" indent="-171450">
              <a:buFont typeface="Arial" panose="020B0604020202020204" pitchFamily="34" charset="0"/>
              <a:buChar char="•"/>
            </a:pPr>
            <a:r>
              <a:rPr lang="en-US" sz="1200" dirty="0">
                <a:solidFill>
                  <a:srgbClr val="C00000"/>
                </a:solidFill>
              </a:rPr>
              <a:t>The transition begins immediately, as we enter a Listen &amp; Learn phase that will run for 90-120 days. </a:t>
            </a:r>
          </a:p>
          <a:p>
            <a:endParaRPr lang="en-US" sz="1200" dirty="0"/>
          </a:p>
          <a:p>
            <a:pPr marL="171450" indent="-171450">
              <a:buFont typeface="Arial" panose="020B0604020202020204" pitchFamily="34" charset="0"/>
              <a:buChar char="•"/>
            </a:pPr>
            <a:r>
              <a:rPr lang="en-US" sz="1200" dirty="0">
                <a:solidFill>
                  <a:srgbClr val="C00000"/>
                </a:solidFill>
              </a:rPr>
              <a:t>The intent of the Listen &amp; Learn phase is to understand the talent, the deliverables, and the operational aspects of the work.</a:t>
            </a:r>
          </a:p>
          <a:p>
            <a:endParaRPr lang="en-US" sz="1200" dirty="0"/>
          </a:p>
          <a:p>
            <a:pPr marL="171450" indent="-171450">
              <a:buFont typeface="Arial" panose="020B0604020202020204" pitchFamily="34" charset="0"/>
              <a:buChar char="•"/>
            </a:pPr>
            <a:r>
              <a:rPr lang="en-US" sz="1200" dirty="0">
                <a:solidFill>
                  <a:srgbClr val="C00000"/>
                </a:solidFill>
              </a:rPr>
              <a:t>The Listen &amp; Learn phase will inform additional decisions to seamlessly integrate the team and the work appropriately into HHIAD.  While the intent is to run this initial phase for 90-120 days, some decisions may come faster, and some may take longer, but the goal is to make fully informed choices that are right for the people and the work.</a:t>
            </a:r>
            <a:r>
              <a:rPr lang="en-US" sz="1200" dirty="0"/>
              <a:t> </a:t>
            </a:r>
          </a:p>
          <a:p>
            <a:endParaRPr lang="en-US" sz="1200" dirty="0"/>
          </a:p>
          <a:p>
            <a:pPr marL="171450" indent="-171450">
              <a:buFont typeface="Arial" panose="020B0604020202020204" pitchFamily="34" charset="0"/>
              <a:buChar char="•"/>
            </a:pPr>
            <a:r>
              <a:rPr lang="en-US" sz="1200" dirty="0">
                <a:solidFill>
                  <a:srgbClr val="C00000"/>
                </a:solidFill>
              </a:rPr>
              <a:t>During the Listen &amp; Learn phase it is business as usual in terms of points of contacts and operating model / ways of working</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solidFill>
                  <a:srgbClr val="C00000"/>
                </a:solidFill>
              </a:rPr>
              <a:t>Except Beth Bauer’s team, all US DA&amp;I leadership team members, and their respective teams will report to Abhishek Singh moving forward.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solidFill>
                  <a:srgbClr val="C00000"/>
                </a:solidFill>
              </a:rPr>
              <a:t>Beth Bauer, and her team team, will continue to report to Patrick, in Patrick’s newly created position, as the Global Data Strategy Lead on </a:t>
            </a:r>
            <a:r>
              <a:rPr lang="en-US" sz="1200" dirty="0" err="1">
                <a:solidFill>
                  <a:srgbClr val="C00000"/>
                </a:solidFill>
              </a:rPr>
              <a:t>Malene’s</a:t>
            </a:r>
            <a:r>
              <a:rPr lang="en-US" sz="1200" dirty="0">
                <a:solidFill>
                  <a:srgbClr val="C00000"/>
                </a:solidFill>
              </a:rPr>
              <a:t> HHIAD leadership team. </a:t>
            </a:r>
          </a:p>
          <a:p>
            <a:pPr marL="171450" indent="-171450">
              <a:buFont typeface="Arial" panose="020B0604020202020204" pitchFamily="34" charset="0"/>
              <a:buChar char="•"/>
            </a:pPr>
            <a:endParaRPr lang="en-US" sz="1200" dirty="0">
              <a:solidFill>
                <a:srgbClr val="C00000"/>
              </a:solidFill>
            </a:endParaRPr>
          </a:p>
          <a:p>
            <a:pPr marL="171450" indent="-171450">
              <a:buFont typeface="Arial" panose="020B0604020202020204" pitchFamily="34" charset="0"/>
              <a:buChar char="•"/>
            </a:pPr>
            <a:r>
              <a:rPr lang="en-US" sz="1200" dirty="0">
                <a:solidFill>
                  <a:srgbClr val="C00000"/>
                </a:solidFill>
              </a:rPr>
              <a:t>Of note, while these things will begin to happen immediately, due to the YE process, this transition will not be reflective in Workday until Monday, December 20th. </a:t>
            </a:r>
          </a:p>
          <a:p>
            <a:pPr algn="l"/>
            <a:endParaRPr lang="en-US" sz="1200" dirty="0"/>
          </a:p>
          <a:p>
            <a:pPr marL="171450" indent="-171450" algn="l">
              <a:buFont typeface="Arial" panose="020B0604020202020204" pitchFamily="34" charset="0"/>
              <a:buChar char="•"/>
            </a:pPr>
            <a:endParaRPr lang="en-US" sz="1200" dirty="0"/>
          </a:p>
        </p:txBody>
      </p:sp>
    </p:spTree>
    <p:extLst>
      <p:ext uri="{BB962C8B-B14F-4D97-AF65-F5344CB8AC3E}">
        <p14:creationId xmlns:p14="http://schemas.microsoft.com/office/powerpoint/2010/main" val="25665806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495C-22E8-1746-9A83-C9C813706910}"/>
              </a:ext>
            </a:extLst>
          </p:cNvPr>
          <p:cNvSpPr>
            <a:spLocks noGrp="1"/>
          </p:cNvSpPr>
          <p:nvPr>
            <p:ph type="title"/>
          </p:nvPr>
        </p:nvSpPr>
        <p:spPr/>
        <p:txBody>
          <a:bodyPr/>
          <a:lstStyle/>
          <a:p>
            <a:r>
              <a:rPr lang="en-US" dirty="0"/>
              <a:t>US DA&amp;I Analytics Transition to HHIAD Talking Points</a:t>
            </a:r>
          </a:p>
        </p:txBody>
      </p:sp>
      <p:sp>
        <p:nvSpPr>
          <p:cNvPr id="3" name="Slide Number Placeholder 2">
            <a:extLst>
              <a:ext uri="{FF2B5EF4-FFF2-40B4-BE49-F238E27FC236}">
                <a16:creationId xmlns:a16="http://schemas.microsoft.com/office/drawing/2014/main" id="{B5C2D82D-636E-9442-A2D7-505F5F6B49F2}"/>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29CC380D-5F44-41E8-971E-CDD19ED6F8E3}" type="slidenum">
              <a:rPr kumimoji="0" lang="en-GB" sz="700" b="0" i="0" u="none" strike="noStrike" kern="1200" cap="none" spc="0" normalizeH="0" baseline="0" noProof="0" smtClean="0">
                <a:ln>
                  <a:noFill/>
                </a:ln>
                <a:solidFill>
                  <a:srgbClr val="9EA7B3"/>
                </a:solidFill>
                <a:effectLst/>
                <a:uLnTx/>
                <a:uFillTx/>
                <a:latin typeface="Invention"/>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9EA7B3"/>
              </a:solidFill>
              <a:effectLst/>
              <a:uLnTx/>
              <a:uFillTx/>
              <a:latin typeface="Invention"/>
              <a:ea typeface="+mn-ea"/>
              <a:cs typeface="+mn-cs"/>
            </a:endParaRPr>
          </a:p>
        </p:txBody>
      </p:sp>
      <p:sp>
        <p:nvSpPr>
          <p:cNvPr id="7" name="TextBox 6">
            <a:extLst>
              <a:ext uri="{FF2B5EF4-FFF2-40B4-BE49-F238E27FC236}">
                <a16:creationId xmlns:a16="http://schemas.microsoft.com/office/drawing/2014/main" id="{6E0BF8D9-3FE9-2646-B0EF-EACE8B2BFD6B}"/>
              </a:ext>
            </a:extLst>
          </p:cNvPr>
          <p:cNvSpPr txBox="1"/>
          <p:nvPr/>
        </p:nvSpPr>
        <p:spPr>
          <a:xfrm>
            <a:off x="377825" y="1433384"/>
            <a:ext cx="11645299" cy="5046791"/>
          </a:xfrm>
          <a:prstGeom prst="rect">
            <a:avLst/>
          </a:prstGeom>
          <a:noFill/>
        </p:spPr>
        <p:txBody>
          <a:bodyPr wrap="square" lIns="0" tIns="0" rIns="0" bIns="0" rtlCol="0">
            <a:noAutofit/>
          </a:bodyPr>
          <a:lstStyle/>
          <a:p>
            <a:r>
              <a:rPr lang="en-US" sz="1600" b="1" dirty="0"/>
              <a:t>What happens at the end of the Listen &amp; Learn phase?</a:t>
            </a:r>
          </a:p>
          <a:p>
            <a:pPr marL="171450" lvl="0" indent="-171450">
              <a:buFont typeface="Arial" panose="020B0604020202020204" pitchFamily="34" charset="0"/>
              <a:buChar char="•"/>
            </a:pPr>
            <a:r>
              <a:rPr lang="en-US" sz="1200" dirty="0">
                <a:solidFill>
                  <a:prstClr val="black"/>
                </a:solidFill>
              </a:rPr>
              <a:t>We will continue to listen even beyond this phase, to ensure we capture all learnings however, it is an ideal point to stop, reflect, and appropriately act based on learnings to date.</a:t>
            </a:r>
          </a:p>
          <a:p>
            <a:pPr lvl="0"/>
            <a:endParaRPr lang="en-US" sz="1200" dirty="0"/>
          </a:p>
          <a:p>
            <a:r>
              <a:rPr lang="en-US" sz="1600" b="1" dirty="0"/>
              <a:t>Who will communicate these changes?</a:t>
            </a:r>
            <a:endParaRPr lang="en-US" sz="1600" dirty="0"/>
          </a:p>
          <a:p>
            <a:pPr marL="171450" indent="-171450" algn="l">
              <a:buFont typeface="Arial" panose="020B0604020202020204" pitchFamily="34" charset="0"/>
              <a:buChar char="•"/>
            </a:pPr>
            <a:r>
              <a:rPr lang="en-US" sz="1200" dirty="0">
                <a:solidFill>
                  <a:srgbClr val="C00000"/>
                </a:solidFill>
              </a:rPr>
              <a:t>All teams in US DA&amp;I, and the US </a:t>
            </a:r>
            <a:r>
              <a:rPr lang="en-US" sz="1200" dirty="0" err="1">
                <a:solidFill>
                  <a:srgbClr val="C00000"/>
                </a:solidFill>
              </a:rPr>
              <a:t>Onc</a:t>
            </a:r>
            <a:r>
              <a:rPr lang="en-US" sz="1200" dirty="0">
                <a:solidFill>
                  <a:srgbClr val="C00000"/>
                </a:solidFill>
              </a:rPr>
              <a:t> Analytics are being notified (Monday)today, so we ask that you keep it confidential as team notifications are happening at various times today.</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solidFill>
                  <a:srgbClr val="C00000"/>
                </a:solidFill>
              </a:rPr>
              <a:t>Tomorrow, Nov. 9</a:t>
            </a:r>
            <a:r>
              <a:rPr lang="en-US" sz="1200" baseline="30000" dirty="0">
                <a:solidFill>
                  <a:srgbClr val="C00000"/>
                </a:solidFill>
              </a:rPr>
              <a:t>th</a:t>
            </a:r>
            <a:r>
              <a:rPr lang="en-US" sz="1200" dirty="0">
                <a:solidFill>
                  <a:srgbClr val="C00000"/>
                </a:solidFill>
              </a:rPr>
              <a:t>, a communication will be sent to the US market, from Jill, as well as a separate communication to the HHIAD organization, from </a:t>
            </a:r>
            <a:r>
              <a:rPr lang="en-US" sz="1200" dirty="0" err="1">
                <a:solidFill>
                  <a:srgbClr val="C00000"/>
                </a:solidFill>
              </a:rPr>
              <a:t>Malene</a:t>
            </a:r>
            <a:endParaRPr lang="en-US" sz="1200" dirty="0">
              <a:solidFill>
                <a:srgbClr val="C00000"/>
              </a:solidFill>
            </a:endParaRP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solidFill>
                  <a:srgbClr val="C00000"/>
                </a:solidFill>
              </a:rPr>
              <a:t>Starting tomorrow we will begin to receive an invite for a meeting with </a:t>
            </a:r>
            <a:r>
              <a:rPr lang="en-US" sz="1200" dirty="0" err="1">
                <a:solidFill>
                  <a:srgbClr val="C00000"/>
                </a:solidFill>
              </a:rPr>
              <a:t>Malene</a:t>
            </a:r>
            <a:r>
              <a:rPr lang="en-US" sz="1200" dirty="0">
                <a:solidFill>
                  <a:srgbClr val="C00000"/>
                </a:solidFill>
              </a:rPr>
              <a:t> and Abhishek, where we will have a chance to engage with them directly, along with other invites for HHIAD events, and transition specific meetings</a:t>
            </a:r>
          </a:p>
          <a:p>
            <a:pPr marL="171450" indent="-171450" algn="l">
              <a:buFont typeface="Arial" panose="020B0604020202020204" pitchFamily="34" charset="0"/>
              <a:buChar char="•"/>
            </a:pPr>
            <a:endParaRPr lang="en-US" sz="1200" dirty="0">
              <a:solidFill>
                <a:srgbClr val="C00000"/>
              </a:solidFill>
            </a:endParaRPr>
          </a:p>
          <a:p>
            <a:pPr algn="l"/>
            <a:r>
              <a:rPr lang="en-US" sz="1600" b="1" dirty="0"/>
              <a:t>Next Steps</a:t>
            </a:r>
          </a:p>
          <a:p>
            <a:pPr marL="171450" indent="-171450" algn="l">
              <a:buFont typeface="Arial" panose="020B0604020202020204" pitchFamily="34" charset="0"/>
              <a:buChar char="•"/>
            </a:pPr>
            <a:r>
              <a:rPr lang="en-US" sz="1200" dirty="0"/>
              <a:t>Review the FAQ document, and if you have additional questions, please don’t hesitate to ask so we may provide a timely answer, but also appropriately add it to the FAQ document</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Continue to do your job as the business requires.  This period is critical, and we are relying on you to ensure we maintain business continuity.</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Be on the lookout for the communications and meeting invites as previously mentioned</a:t>
            </a:r>
          </a:p>
          <a:p>
            <a:pPr marL="171450" indent="-171450" algn="l">
              <a:buFont typeface="Arial" panose="020B0604020202020204" pitchFamily="34" charset="0"/>
              <a:buChar char="•"/>
            </a:pPr>
            <a:endParaRPr lang="en-US" sz="1200" dirty="0"/>
          </a:p>
        </p:txBody>
      </p:sp>
    </p:spTree>
    <p:extLst>
      <p:ext uri="{BB962C8B-B14F-4D97-AF65-F5344CB8AC3E}">
        <p14:creationId xmlns:p14="http://schemas.microsoft.com/office/powerpoint/2010/main" val="3331829260"/>
      </p:ext>
    </p:extLst>
  </p:cSld>
  <p:clrMapOvr>
    <a:masterClrMapping/>
  </p:clrMapOvr>
  <p:transition>
    <p:fade/>
  </p:transition>
</p:sld>
</file>

<file path=ppt/theme/theme1.xml><?xml version="1.0" encoding="utf-8"?>
<a:theme xmlns:a="http://schemas.openxmlformats.org/drawingml/2006/main" name="Merck 16:9 PPT Theme">
  <a:themeElements>
    <a:clrScheme name="Merck colour theme">
      <a:dk1>
        <a:sysClr val="windowText" lastClr="000000"/>
      </a:dk1>
      <a:lt1>
        <a:sysClr val="window" lastClr="FFFFFF"/>
      </a:lt1>
      <a:dk2>
        <a:srgbClr val="44546A"/>
      </a:dk2>
      <a:lt2>
        <a:srgbClr val="9EA7B3"/>
      </a:lt2>
      <a:accent1>
        <a:srgbClr val="00857C"/>
      </a:accent1>
      <a:accent2>
        <a:srgbClr val="6ECEB2"/>
      </a:accent2>
      <a:accent3>
        <a:srgbClr val="FFF063"/>
      </a:accent3>
      <a:accent4>
        <a:srgbClr val="0C2340"/>
      </a:accent4>
      <a:accent5>
        <a:srgbClr val="5450E4"/>
      </a:accent5>
      <a:accent6>
        <a:srgbClr val="688CE8"/>
      </a:accent6>
      <a:hlink>
        <a:srgbClr val="0563C1"/>
      </a:hlink>
      <a:folHlink>
        <a:srgbClr val="954F72"/>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9" id="{793AA36C-CAEF-7D48-887A-6340D8FAE0EA}" vid="{B2A957DF-A6D6-7341-9B3F-CD70257F1BB5}"/>
    </a:ext>
  </a:extLst>
</a:theme>
</file>

<file path=docProps/app.xml><?xml version="1.0" encoding="utf-8"?>
<Properties xmlns="http://schemas.openxmlformats.org/officeDocument/2006/extended-properties" xmlns:vt="http://schemas.openxmlformats.org/officeDocument/2006/docPropsVTypes">
  <TotalTime>3419</TotalTime>
  <Words>1133</Words>
  <Application>Microsoft Office PowerPoint</Application>
  <PresentationFormat>Widescreen</PresentationFormat>
  <Paragraphs>70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Invention</vt:lpstr>
      <vt:lpstr>Invention Light</vt:lpstr>
      <vt:lpstr>Merck 16:9 PPT Theme</vt:lpstr>
      <vt:lpstr>HHIAD Transition Talking Points</vt:lpstr>
      <vt:lpstr>US DA&amp;I Transition to HHIAD Talking Points</vt:lpstr>
      <vt:lpstr>US DA&amp;I Transition to HHIAD Talking Points</vt:lpstr>
      <vt:lpstr>US DA&amp;I Analytics Transition to HHIAD Talking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Market Analytics Transition to HHIAD Talking Points</dc:title>
  <dc:creator>Cooke, Keisha D.</dc:creator>
  <cp:lastModifiedBy>Murugan, Senthil</cp:lastModifiedBy>
  <cp:revision>6</cp:revision>
  <dcterms:created xsi:type="dcterms:W3CDTF">2021-11-04T12:09:33Z</dcterms:created>
  <dcterms:modified xsi:type="dcterms:W3CDTF">2021-11-07T16:32:22Z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Merck 16\:9 PPT Theme:7</vt:lpwstr>
  </property>
  <property fmtid="{D5CDD505-2E9C-101B-9397-08002B2CF9AE}" pid="3" name="ClassificationContentMarkingHeaderText">
    <vt:lpwstr>Confidential</vt:lpwstr>
  </property>
  <property fmtid="{D5CDD505-2E9C-101B-9397-08002B2CF9AE}" pid="4" name="MSIP_Label_2c56a699-e9bd-437a-8412-901342082749_Enabled">
    <vt:lpwstr>true</vt:lpwstr>
  </property>
  <property fmtid="{D5CDD505-2E9C-101B-9397-08002B2CF9AE}" pid="5" name="MSIP_Label_2c56a699-e9bd-437a-8412-901342082749_SetDate">
    <vt:lpwstr>2021-11-07T16:32:22Z</vt:lpwstr>
  </property>
  <property fmtid="{D5CDD505-2E9C-101B-9397-08002B2CF9AE}" pid="6" name="MSIP_Label_2c56a699-e9bd-437a-8412-901342082749_Method">
    <vt:lpwstr>Privileged</vt:lpwstr>
  </property>
  <property fmtid="{D5CDD505-2E9C-101B-9397-08002B2CF9AE}" pid="7" name="MSIP_Label_2c56a699-e9bd-437a-8412-901342082749_Name">
    <vt:lpwstr>2c56a699-e9bd-437a-8412-901342082749</vt:lpwstr>
  </property>
  <property fmtid="{D5CDD505-2E9C-101B-9397-08002B2CF9AE}" pid="8" name="MSIP_Label_2c56a699-e9bd-437a-8412-901342082749_SiteId">
    <vt:lpwstr>a00de4ec-48a8-43a6-be74-e31274e2060d</vt:lpwstr>
  </property>
  <property fmtid="{D5CDD505-2E9C-101B-9397-08002B2CF9AE}" pid="9" name="MSIP_Label_2c56a699-e9bd-437a-8412-901342082749_ActionId">
    <vt:lpwstr>39a14b40-ac5b-4caa-a648-3465ad61fb05</vt:lpwstr>
  </property>
  <property fmtid="{D5CDD505-2E9C-101B-9397-08002B2CF9AE}" pid="10" name="MSIP_Label_2c56a699-e9bd-437a-8412-901342082749_ContentBits">
    <vt:lpwstr>1</vt:lpwstr>
  </property>
  <property fmtid="{D5CDD505-2E9C-101B-9397-08002B2CF9AE}" pid="11" name="MerckAIPLabel">
    <vt:lpwstr>Confidential</vt:lpwstr>
  </property>
  <property fmtid="{D5CDD505-2E9C-101B-9397-08002B2CF9AE}" pid="12" name="MerckAIPDataExchange">
    <vt:lpwstr>!MRKMIP@Confidential</vt:lpwstr>
  </property>
</Properties>
</file>