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0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1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4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2"/>
    <p:sldMasterId id="2147484387" r:id="rId3"/>
    <p:sldMasterId id="2147484494" r:id="rId4"/>
    <p:sldMasterId id="2147484615" r:id="rId5"/>
    <p:sldMasterId id="2147484627" r:id="rId6"/>
    <p:sldMasterId id="2147484667" r:id="rId7"/>
    <p:sldMasterId id="2147484679" r:id="rId8"/>
    <p:sldMasterId id="2147485248" r:id="rId9"/>
    <p:sldMasterId id="2147485260" r:id="rId10"/>
    <p:sldMasterId id="2147485272" r:id="rId11"/>
    <p:sldMasterId id="2147485298" r:id="rId12"/>
    <p:sldMasterId id="2147485317" r:id="rId13"/>
    <p:sldMasterId id="2147485419" r:id="rId14"/>
    <p:sldMasterId id="2147485483" r:id="rId15"/>
    <p:sldMasterId id="2147485616" r:id="rId16"/>
  </p:sldMasterIdLst>
  <p:notesMasterIdLst>
    <p:notesMasterId r:id="rId24"/>
  </p:notesMasterIdLst>
  <p:handoutMasterIdLst>
    <p:handoutMasterId r:id="rId25"/>
  </p:handoutMasterIdLst>
  <p:sldIdLst>
    <p:sldId id="399" r:id="rId17"/>
    <p:sldId id="400" r:id="rId18"/>
    <p:sldId id="402" r:id="rId19"/>
    <p:sldId id="401" r:id="rId20"/>
    <p:sldId id="403" r:id="rId21"/>
    <p:sldId id="404" r:id="rId22"/>
    <p:sldId id="405" r:id="rId23"/>
  </p:sldIdLst>
  <p:sldSz cx="9144000" cy="6858000" type="screen4x3"/>
  <p:notesSz cx="7010400" cy="92964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6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7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690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54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1780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3813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4492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0846" algn="l" defTabSz="91271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2484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2880">
          <p15:clr>
            <a:srgbClr val="A4A3A4"/>
          </p15:clr>
        </p15:guide>
        <p15:guide id="6" pos="273">
          <p15:clr>
            <a:srgbClr val="A4A3A4"/>
          </p15:clr>
        </p15:guide>
        <p15:guide id="7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C"/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79370" autoAdjust="0"/>
  </p:normalViewPr>
  <p:slideViewPr>
    <p:cSldViewPr snapToGrid="0">
      <p:cViewPr varScale="1">
        <p:scale>
          <a:sx n="108" d="100"/>
          <a:sy n="108" d="100"/>
        </p:scale>
        <p:origin x="1596" y="114"/>
      </p:cViewPr>
      <p:guideLst>
        <p:guide orient="horz" pos="4176"/>
        <p:guide orient="horz" pos="867"/>
        <p:guide orient="horz" pos="2484"/>
        <p:guide orient="horz" pos="720"/>
        <p:guide pos="2880"/>
        <p:guide pos="273"/>
        <p:guide pos="5550"/>
      </p:guideLst>
    </p:cSldViewPr>
  </p:slideViewPr>
  <p:outlineViewPr>
    <p:cViewPr>
      <p:scale>
        <a:sx n="33" d="100"/>
        <a:sy n="33" d="100"/>
      </p:scale>
      <p:origin x="48" y="7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66" d="100"/>
          <a:sy n="166" d="100"/>
        </p:scale>
        <p:origin x="-1086" y="13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2.xml"/><Relationship Id="rId26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9ADDC016-3B21-4573-8F10-0D2D30B19C4F}"/>
    <pc:docChg chg="undo custSel addSld modSld sldOrd modMainMaster">
      <pc:chgData name="Murugan, Senthil" userId="e6883651-b919-4e64-985b-40f58d687b81" providerId="ADAL" clId="{9ADDC016-3B21-4573-8F10-0D2D30B19C4F}" dt="2019-12-04T18:08:41.353" v="4692"/>
      <pc:docMkLst>
        <pc:docMk/>
      </pc:docMkLst>
      <pc:sldChg chg="delSp">
        <pc:chgData name="Murugan, Senthil" userId="e6883651-b919-4e64-985b-40f58d687b81" providerId="ADAL" clId="{9ADDC016-3B21-4573-8F10-0D2D30B19C4F}" dt="2019-12-04T17:51:01.436" v="4239"/>
        <pc:sldMkLst>
          <pc:docMk/>
          <pc:sldMk cId="2402762978" sldId="399"/>
        </pc:sldMkLst>
        <pc:picChg chg="del">
          <ac:chgData name="Murugan, Senthil" userId="e6883651-b919-4e64-985b-40f58d687b81" providerId="ADAL" clId="{9ADDC016-3B21-4573-8F10-0D2D30B19C4F}" dt="2019-12-04T17:51:01.436" v="4239"/>
          <ac:picMkLst>
            <pc:docMk/>
            <pc:sldMk cId="2402762978" sldId="399"/>
            <ac:picMk id="19460" creationId="{00000000-0000-0000-0000-000000000000}"/>
          </ac:picMkLst>
        </pc:picChg>
      </pc:sldChg>
      <pc:sldChg chg="addSp delSp modSp add ord">
        <pc:chgData name="Murugan, Senthil" userId="e6883651-b919-4e64-985b-40f58d687b81" providerId="ADAL" clId="{9ADDC016-3B21-4573-8F10-0D2D30B19C4F}" dt="2019-12-04T17:50:55.018" v="4230" actId="1076"/>
        <pc:sldMkLst>
          <pc:docMk/>
          <pc:sldMk cId="953722704" sldId="401"/>
        </pc:sldMkLst>
        <pc:spChg chg="mod">
          <ac:chgData name="Murugan, Senthil" userId="e6883651-b919-4e64-985b-40f58d687b81" providerId="ADAL" clId="{9ADDC016-3B21-4573-8F10-0D2D30B19C4F}" dt="2019-12-04T17:13:30.505" v="2561" actId="20577"/>
          <ac:spMkLst>
            <pc:docMk/>
            <pc:sldMk cId="953722704" sldId="401"/>
            <ac:spMk id="2" creationId="{00000000-0000-0000-0000-000000000000}"/>
          </ac:spMkLst>
        </pc:spChg>
        <pc:spChg chg="mod">
          <ac:chgData name="Murugan, Senthil" userId="e6883651-b919-4e64-985b-40f58d687b81" providerId="ADAL" clId="{9ADDC016-3B21-4573-8F10-0D2D30B19C4F}" dt="2019-12-04T17:50:55.018" v="4230" actId="1076"/>
          <ac:spMkLst>
            <pc:docMk/>
            <pc:sldMk cId="953722704" sldId="401"/>
            <ac:spMk id="3" creationId="{00000000-0000-0000-0000-000000000000}"/>
          </ac:spMkLst>
        </pc:spChg>
        <pc:spChg chg="add del">
          <ac:chgData name="Murugan, Senthil" userId="e6883651-b919-4e64-985b-40f58d687b81" providerId="ADAL" clId="{9ADDC016-3B21-4573-8F10-0D2D30B19C4F}" dt="2019-12-04T17:11:46.680" v="2496" actId="478"/>
          <ac:spMkLst>
            <pc:docMk/>
            <pc:sldMk cId="953722704" sldId="401"/>
            <ac:spMk id="5" creationId="{B57EE4A2-0408-49AD-829B-F7F074DF6044}"/>
          </ac:spMkLst>
        </pc:spChg>
      </pc:sldChg>
      <pc:sldChg chg="modSp add">
        <pc:chgData name="Murugan, Senthil" userId="e6883651-b919-4e64-985b-40f58d687b81" providerId="ADAL" clId="{9ADDC016-3B21-4573-8F10-0D2D30B19C4F}" dt="2019-12-04T17:15:05.847" v="2574" actId="20577"/>
        <pc:sldMkLst>
          <pc:docMk/>
          <pc:sldMk cId="1655045466" sldId="402"/>
        </pc:sldMkLst>
        <pc:spChg chg="mod">
          <ac:chgData name="Murugan, Senthil" userId="e6883651-b919-4e64-985b-40f58d687b81" providerId="ADAL" clId="{9ADDC016-3B21-4573-8F10-0D2D30B19C4F}" dt="2019-12-04T17:13:36.135" v="2562" actId="6549"/>
          <ac:spMkLst>
            <pc:docMk/>
            <pc:sldMk cId="1655045466" sldId="402"/>
            <ac:spMk id="2" creationId="{00000000-0000-0000-0000-000000000000}"/>
          </ac:spMkLst>
        </pc:spChg>
        <pc:spChg chg="mod">
          <ac:chgData name="Murugan, Senthil" userId="e6883651-b919-4e64-985b-40f58d687b81" providerId="ADAL" clId="{9ADDC016-3B21-4573-8F10-0D2D30B19C4F}" dt="2019-12-04T17:15:05.847" v="2574" actId="20577"/>
          <ac:spMkLst>
            <pc:docMk/>
            <pc:sldMk cId="1655045466" sldId="402"/>
            <ac:spMk id="3" creationId="{00000000-0000-0000-0000-000000000000}"/>
          </ac:spMkLst>
        </pc:spChg>
      </pc:sldChg>
      <pc:sldChg chg="addSp delSp modSp add">
        <pc:chgData name="Murugan, Senthil" userId="e6883651-b919-4e64-985b-40f58d687b81" providerId="ADAL" clId="{9ADDC016-3B21-4573-8F10-0D2D30B19C4F}" dt="2019-12-04T18:06:54.183" v="4649" actId="255"/>
        <pc:sldMkLst>
          <pc:docMk/>
          <pc:sldMk cId="452956560" sldId="403"/>
        </pc:sldMkLst>
        <pc:spChg chg="mod">
          <ac:chgData name="Murugan, Senthil" userId="e6883651-b919-4e64-985b-40f58d687b81" providerId="ADAL" clId="{9ADDC016-3B21-4573-8F10-0D2D30B19C4F}" dt="2019-12-04T17:51:35.890" v="4264" actId="6549"/>
          <ac:spMkLst>
            <pc:docMk/>
            <pc:sldMk cId="452956560" sldId="403"/>
            <ac:spMk id="2" creationId="{00000000-0000-0000-0000-000000000000}"/>
          </ac:spMkLst>
        </pc:spChg>
        <pc:spChg chg="del mod">
          <ac:chgData name="Murugan, Senthil" userId="e6883651-b919-4e64-985b-40f58d687b81" providerId="ADAL" clId="{9ADDC016-3B21-4573-8F10-0D2D30B19C4F}" dt="2019-12-04T17:53:03.600" v="4266" actId="3680"/>
          <ac:spMkLst>
            <pc:docMk/>
            <pc:sldMk cId="452956560" sldId="403"/>
            <ac:spMk id="3" creationId="{00000000-0000-0000-0000-000000000000}"/>
          </ac:spMkLst>
        </pc:spChg>
        <pc:graphicFrameChg chg="add mod modGraphic">
          <ac:chgData name="Murugan, Senthil" userId="e6883651-b919-4e64-985b-40f58d687b81" providerId="ADAL" clId="{9ADDC016-3B21-4573-8F10-0D2D30B19C4F}" dt="2019-12-04T18:06:54.183" v="4649" actId="255"/>
          <ac:graphicFrameMkLst>
            <pc:docMk/>
            <pc:sldMk cId="452956560" sldId="403"/>
            <ac:graphicFrameMk id="5" creationId="{C0FFAAE3-5124-4F4D-9ABB-BA2FDDCC2283}"/>
          </ac:graphicFrameMkLst>
        </pc:graphicFrameChg>
      </pc:sldChg>
      <pc:sldChg chg="modSp add">
        <pc:chgData name="Murugan, Senthil" userId="e6883651-b919-4e64-985b-40f58d687b81" providerId="ADAL" clId="{9ADDC016-3B21-4573-8F10-0D2D30B19C4F}" dt="2019-12-04T18:07:57.301" v="4677" actId="6549"/>
        <pc:sldMkLst>
          <pc:docMk/>
          <pc:sldMk cId="995334219" sldId="404"/>
        </pc:sldMkLst>
        <pc:spChg chg="mod">
          <ac:chgData name="Murugan, Senthil" userId="e6883651-b919-4e64-985b-40f58d687b81" providerId="ADAL" clId="{9ADDC016-3B21-4573-8F10-0D2D30B19C4F}" dt="2019-12-04T18:07:45.518" v="4676" actId="20577"/>
          <ac:spMkLst>
            <pc:docMk/>
            <pc:sldMk cId="995334219" sldId="404"/>
            <ac:spMk id="2" creationId="{00000000-0000-0000-0000-000000000000}"/>
          </ac:spMkLst>
        </pc:spChg>
        <pc:spChg chg="mod">
          <ac:chgData name="Murugan, Senthil" userId="e6883651-b919-4e64-985b-40f58d687b81" providerId="ADAL" clId="{9ADDC016-3B21-4573-8F10-0D2D30B19C4F}" dt="2019-12-04T18:07:57.301" v="4677" actId="6549"/>
          <ac:spMkLst>
            <pc:docMk/>
            <pc:sldMk cId="995334219" sldId="404"/>
            <ac:spMk id="3" creationId="{00000000-0000-0000-0000-000000000000}"/>
          </ac:spMkLst>
        </pc:spChg>
      </pc:sldChg>
      <pc:sldChg chg="modSp add">
        <pc:chgData name="Murugan, Senthil" userId="e6883651-b919-4e64-985b-40f58d687b81" providerId="ADAL" clId="{9ADDC016-3B21-4573-8F10-0D2D30B19C4F}" dt="2019-12-04T18:08:12.188" v="4682" actId="6549"/>
        <pc:sldMkLst>
          <pc:docMk/>
          <pc:sldMk cId="4070677420" sldId="405"/>
        </pc:sldMkLst>
        <pc:spChg chg="mod">
          <ac:chgData name="Murugan, Senthil" userId="e6883651-b919-4e64-985b-40f58d687b81" providerId="ADAL" clId="{9ADDC016-3B21-4573-8F10-0D2D30B19C4F}" dt="2019-12-04T18:08:07.343" v="4681" actId="20577"/>
          <ac:spMkLst>
            <pc:docMk/>
            <pc:sldMk cId="4070677420" sldId="405"/>
            <ac:spMk id="2" creationId="{00000000-0000-0000-0000-000000000000}"/>
          </ac:spMkLst>
        </pc:spChg>
        <pc:spChg chg="mod">
          <ac:chgData name="Murugan, Senthil" userId="e6883651-b919-4e64-985b-40f58d687b81" providerId="ADAL" clId="{9ADDC016-3B21-4573-8F10-0D2D30B19C4F}" dt="2019-12-04T18:08:12.188" v="4682" actId="6549"/>
          <ac:spMkLst>
            <pc:docMk/>
            <pc:sldMk cId="4070677420" sldId="405"/>
            <ac:spMk id="3" creationId="{00000000-0000-0000-0000-000000000000}"/>
          </ac:spMkLst>
        </pc:spChg>
      </pc:sldChg>
      <pc:sldMasterChg chg="modSldLayout">
        <pc:chgData name="Murugan, Senthil" userId="e6883651-b919-4e64-985b-40f58d687b81" providerId="ADAL" clId="{9ADDC016-3B21-4573-8F10-0D2D30B19C4F}" dt="2019-12-04T18:08:41.353" v="4692"/>
        <pc:sldMasterMkLst>
          <pc:docMk/>
          <pc:sldMasterMk cId="2369784521" sldId="2147485616"/>
        </pc:sldMasterMkLst>
        <pc:sldLayoutChg chg="addSp delSp modSp">
          <pc:chgData name="Murugan, Senthil" userId="e6883651-b919-4e64-985b-40f58d687b81" providerId="ADAL" clId="{9ADDC016-3B21-4573-8F10-0D2D30B19C4F}" dt="2019-12-04T18:08:41.353" v="4692"/>
          <pc:sldLayoutMkLst>
            <pc:docMk/>
            <pc:sldMasterMk cId="2369784521" sldId="2147485616"/>
            <pc:sldLayoutMk cId="752712323" sldId="2147485618"/>
          </pc:sldLayoutMkLst>
          <pc:picChg chg="add del mod ord">
            <ac:chgData name="Murugan, Senthil" userId="e6883651-b919-4e64-985b-40f58d687b81" providerId="ADAL" clId="{9ADDC016-3B21-4573-8F10-0D2D30B19C4F}" dt="2019-12-04T17:51:24.536" v="4242"/>
            <ac:picMkLst>
              <pc:docMk/>
              <pc:sldMasterMk cId="2369784521" sldId="2147485616"/>
              <pc:sldLayoutMk cId="752712323" sldId="2147485618"/>
              <ac:picMk id="6" creationId="{4F7FBFC3-6574-4BAE-832B-B7714A8C92A4}"/>
            </ac:picMkLst>
          </pc:picChg>
          <pc:picChg chg="add del mod ord">
            <ac:chgData name="Murugan, Senthil" userId="e6883651-b919-4e64-985b-40f58d687b81" providerId="ADAL" clId="{9ADDC016-3B21-4573-8F10-0D2D30B19C4F}" dt="2019-12-04T18:07:07.702" v="4651"/>
            <ac:picMkLst>
              <pc:docMk/>
              <pc:sldMasterMk cId="2369784521" sldId="2147485616"/>
              <pc:sldLayoutMk cId="752712323" sldId="2147485618"/>
              <ac:picMk id="8" creationId="{91E1F853-A10A-4FC0-A6F5-5362765D9BEE}"/>
            </ac:picMkLst>
          </pc:picChg>
          <pc:picChg chg="add del mod ord">
            <ac:chgData name="Murugan, Senthil" userId="e6883651-b919-4e64-985b-40f58d687b81" providerId="ADAL" clId="{9ADDC016-3B21-4573-8F10-0D2D30B19C4F}" dt="2019-12-04T18:07:40.846" v="4662"/>
            <ac:picMkLst>
              <pc:docMk/>
              <pc:sldMasterMk cId="2369784521" sldId="2147485616"/>
              <pc:sldLayoutMk cId="752712323" sldId="2147485618"/>
              <ac:picMk id="10" creationId="{0512621D-4DE4-4448-B091-7B6DB46C7926}"/>
            </ac:picMkLst>
          </pc:picChg>
          <pc:picChg chg="add del mod ord">
            <ac:chgData name="Murugan, Senthil" userId="e6883651-b919-4e64-985b-40f58d687b81" providerId="ADAL" clId="{9ADDC016-3B21-4573-8F10-0D2D30B19C4F}" dt="2019-12-04T18:08:41.337" v="4684"/>
            <ac:picMkLst>
              <pc:docMk/>
              <pc:sldMasterMk cId="2369784521" sldId="2147485616"/>
              <pc:sldLayoutMk cId="752712323" sldId="2147485618"/>
              <ac:picMk id="12" creationId="{DD21C6FD-7876-4FB5-9792-8A347B9A5B45}"/>
            </ac:picMkLst>
          </pc:picChg>
          <pc:picChg chg="add mod ord">
            <ac:chgData name="Murugan, Senthil" userId="e6883651-b919-4e64-985b-40f58d687b81" providerId="ADAL" clId="{9ADDC016-3B21-4573-8F10-0D2D30B19C4F}" dt="2019-12-04T18:08:41.353" v="4692"/>
            <ac:picMkLst>
              <pc:docMk/>
              <pc:sldMasterMk cId="2369784521" sldId="2147485616"/>
              <pc:sldLayoutMk cId="752712323" sldId="2147485618"/>
              <ac:picMk id="14" creationId="{8178EBFE-3C47-454F-A906-F562E16E499B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868A01-18F1-405F-9685-355E3CF68701}" type="datetimeFigureOut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BCA88-7166-44BB-924F-1BE9DAF5E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FC7EDC4-D4F2-4831-B40E-9A92549B31E6}" type="datetimeFigureOut">
              <a:rPr lang="en-US"/>
              <a:pPr>
                <a:defRPr/>
              </a:pPr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141C47-4CBF-4034-84E0-3A14F81F3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299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71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4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780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3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492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846" algn="l" defTabSz="9127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15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45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17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8988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61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33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05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7788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D9627F-BA26-4604-AEC2-CE64E9BA2AA0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141C47-4CBF-4034-84E0-3A14F81F36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pn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0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1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7" name="Freeform 6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D4F991C9-B7B3-4C88-96D6-AB9A80EC52B4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4" name="Freeform 13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620000" cy="10668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35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38C1C-6DF9-4A8D-8485-1CAFF359B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3948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179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780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7333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146" indent="0">
              <a:buNone/>
              <a:defRPr sz="2800"/>
            </a:lvl2pPr>
            <a:lvl3pPr marL="914292" indent="0">
              <a:buNone/>
              <a:defRPr sz="2400"/>
            </a:lvl3pPr>
            <a:lvl4pPr marL="1371437" indent="0">
              <a:buNone/>
              <a:defRPr sz="2000"/>
            </a:lvl4pPr>
            <a:lvl5pPr marL="1828583" indent="0">
              <a:buNone/>
              <a:defRPr sz="2000"/>
            </a:lvl5pPr>
            <a:lvl6pPr marL="2285729" indent="0">
              <a:buNone/>
              <a:defRPr sz="2000"/>
            </a:lvl6pPr>
            <a:lvl7pPr marL="2742875" indent="0">
              <a:buNone/>
              <a:defRPr sz="2000"/>
            </a:lvl7pPr>
            <a:lvl8pPr marL="3200021" indent="0">
              <a:buNone/>
              <a:defRPr sz="2000"/>
            </a:lvl8pPr>
            <a:lvl9pPr marL="365716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2" indent="0">
              <a:buNone/>
              <a:defRPr sz="1000"/>
            </a:lvl3pPr>
            <a:lvl4pPr marL="1371437" indent="0">
              <a:buNone/>
              <a:defRPr sz="900"/>
            </a:lvl4pPr>
            <a:lvl5pPr marL="1828583" indent="0">
              <a:buNone/>
              <a:defRPr sz="900"/>
            </a:lvl5pPr>
            <a:lvl6pPr marL="2285729" indent="0">
              <a:buNone/>
              <a:defRPr sz="900"/>
            </a:lvl6pPr>
            <a:lvl7pPr marL="2742875" indent="0">
              <a:buNone/>
              <a:defRPr sz="900"/>
            </a:lvl7pPr>
            <a:lvl8pPr marL="3200021" indent="0">
              <a:buNone/>
              <a:defRPr sz="900"/>
            </a:lvl8pPr>
            <a:lvl9pPr marL="36571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91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9604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746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8" y="2768902"/>
            <a:ext cx="8131175" cy="467820"/>
          </a:xfrm>
        </p:spPr>
        <p:txBody>
          <a:bodyPr wrap="square" tIns="0" rIns="0" bIns="0" anchor="b" anchorCtr="0">
            <a:sp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7" y="3272091"/>
            <a:ext cx="8131176" cy="309315"/>
          </a:xfrm>
        </p:spPr>
        <p:txBody>
          <a:bodyPr wrap="square" tIns="0" rIns="0">
            <a:spAutoFit/>
          </a:bodyPr>
          <a:lstStyle>
            <a:lvl1pPr marL="0" indent="0">
              <a:buFontTx/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pic>
        <p:nvPicPr>
          <p:cNvPr id="6" name="Picture 5" descr="merck_be_well_whit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07" y="6356256"/>
            <a:ext cx="998361" cy="30478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489" y="4594231"/>
            <a:ext cx="2576512" cy="282575"/>
          </a:xfrm>
        </p:spPr>
        <p:txBody>
          <a:bodyPr rIns="0"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694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28789"/>
            <a:ext cx="8445499" cy="43973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4499AD-2124-45B8-AE79-55A6177C734C}" type="slidenum">
              <a:rPr 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65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B714-0F0F-4FF5-8AFA-A1D162AD2F87}" type="slidenum">
              <a:rPr lang="en-US" altLang="en-US">
                <a:solidFill>
                  <a:srgbClr val="00877C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3253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12" descr="EC_Text_slide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/>
          <a:stretch>
            <a:fillRect/>
          </a:stretch>
        </p:blipFill>
        <p:spPr bwMode="auto">
          <a:xfrm>
            <a:off x="1" y="-1976"/>
            <a:ext cx="7935999" cy="21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31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3031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0" y="64770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Image" r:id="rId4" imgW="1917460" imgH="647391" progId="">
                  <p:embed/>
                </p:oleObj>
              </mc:Choice>
              <mc:Fallback>
                <p:oleObj name="Image" r:id="rId4" imgW="1917460" imgH="647391" progId="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4770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7676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8B8B8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bjClassifierImageBotto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54" y="6519136"/>
            <a:ext cx="792549" cy="3261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1E61-0BCA-4150-B181-DE10CAE5F8BB}" type="slidenum">
              <a:rPr lang="en-US" smtClean="0">
                <a:solidFill>
                  <a:srgbClr val="00877C"/>
                </a:solidFill>
              </a:rPr>
              <a:pPr/>
              <a:t>‹#›</a:t>
            </a:fld>
            <a:endParaRPr lang="en-US" dirty="0">
              <a:solidFill>
                <a:srgbClr val="00877C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218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2198C-B404-4D8B-B715-0AE54A28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3071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6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6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6494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0180-8C44-465D-A034-B44CD764FE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0353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1695-A400-4A41-9DD1-CB7AFE3D4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861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DA85-40F6-4D42-BB0C-541DFD2558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47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CC561-DE9C-468A-87A4-B5F679CE5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9747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ACE1E-3B3A-4CBB-AE15-2060270B35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04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3D181-D8B6-4AF0-8CA1-70BE1C5A0E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18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9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CD8E6-EEB2-4FD5-B1D4-D7E760E848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79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06CCE-A2D6-4FE9-A1C2-52DE6476C4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387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C3C0-49C8-4AB8-B88E-4283E4F7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46941-CBB8-44DC-A65A-D314DC5A0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320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63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63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6C68E-2EBA-48CC-A7D7-7A3A1D0650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2632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7D690-7102-4BC6-BF22-626CC3D3324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806027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24633-331F-4DFA-8BE9-9DDB5B4B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15" y="-538707"/>
            <a:ext cx="5904114" cy="7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896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2EDDF-1E89-43E8-BAAF-227723A0CF4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141694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01098-E870-4064-AD42-61DF9C3D15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4481363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8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CFB2A-50F5-41E4-8BF5-5A4B92C1243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8840240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bg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"/>
            <a:ext cx="9143997" cy="685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A20DC-B506-49C1-8B11-ADD5FA9458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04698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08895BF-C1C5-49CB-9754-0325FBAB27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0559255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08895BF-C1C5-49CB-9754-0325FBAB2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5AC91E-FE41-4456-B327-F29DD779E75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8517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5DB8A-611A-4F4B-AF51-5415D81AA6D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19543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8361E-72D1-4261-BC48-6EA379A9EF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35925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38-2ADB-47B1-949D-242BD9E1A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4564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894A4-06E2-4681-A071-150303362E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3279012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44452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3F9CE-44C8-48F7-BE29-0CF8AE1AA46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4127050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88921-EBF7-48EC-A86E-1D317E4D1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451208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9924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6D955-AE3B-4320-84EE-732FCC1EF8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4982239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&amp; Content – Light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AEA22-7043-4427-86E9-8F23B7876CE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61286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ext &amp; Content – Light Te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54767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32496-51FB-4C38-B376-C7AC4B122D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699947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A1F6EDA-7375-41A5-9605-90BCFD844F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9372153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A1F6EDA-7375-41A5-9605-90BCFD844F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79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D0B89-E418-45F8-99EB-B392A9EC3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881546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C32F-260A-428F-8438-207F6329A0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71684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BDE5D4-3E28-4D96-92A2-587BC8BA9E4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81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9292-E11C-4D02-9375-162058DFF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394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_d gr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3996"/>
            <a:ext cx="4927896" cy="2350008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62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70240" cy="1076155"/>
          </a:xfrm>
        </p:spPr>
        <p:txBody>
          <a:bodyPr/>
          <a:lstStyle/>
          <a:p>
            <a:r>
              <a:rPr lang="en-US" dirty="0"/>
              <a:t>&lt;2-column with Green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4667" y="1853405"/>
            <a:ext cx="3949735" cy="4290227"/>
          </a:xfrm>
        </p:spPr>
        <p:txBody>
          <a:bodyPr anchor="ctr" anchorCtr="0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&lt;Insert large type callout or image&gt;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5088F-B19A-4813-BF12-08712042989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8249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B58E7-435E-402F-8838-6355A07505B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348487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54766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5FD16-F105-4542-8076-A07804A8E0E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128805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75398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&lt;2 stacked content / table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6" y="1853399"/>
            <a:ext cx="8222618" cy="284733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66" y="4896160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A916A-FF3A-4195-9AD0-B45A0D4F32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22894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3B38D-CF5C-4453-9C26-FB0633D4F3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3659646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75" y="1913098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thank you&gt;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66" y="3970933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&lt;Optional Subtitle&gt;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66" y="5483546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Proprietary / Legal Language Here</a:t>
            </a:r>
          </a:p>
        </p:txBody>
      </p:sp>
    </p:spTree>
    <p:extLst>
      <p:ext uri="{BB962C8B-B14F-4D97-AF65-F5344CB8AC3E}">
        <p14:creationId xmlns:p14="http://schemas.microsoft.com/office/powerpoint/2010/main" val="483914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ACON_First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2575" y="5628859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2574" y="5374254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47097012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8" y="446259"/>
            <a:ext cx="7834136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&lt;Agenda / TOC&gt;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A29BB-6BCA-4B1E-AE44-7B20672C1D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7080442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AE50EC3-2178-4B68-B483-6E1D6413E9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0154908"/>
              </p:ext>
            </p:extLst>
          </p:nvPr>
        </p:nvGraphicFramePr>
        <p:xfrm>
          <a:off x="1191" y="1589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AE50EC3-2178-4B68-B483-6E1D6413E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9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34136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D5BA-E117-4FA2-98E4-5BFDE4FBBB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0575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66C4-7D53-4B19-83F8-7773E8FB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787717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B4917-70BC-4191-B267-1E09F5585BA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66286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49609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D97F68-CC38-3C48-B083-3B4A1457065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4BFB38-1F04-4CBF-A549-B998BE4BA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21831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59" y="446259"/>
            <a:ext cx="7865083" cy="1076155"/>
          </a:xfrm>
        </p:spPr>
        <p:txBody>
          <a:bodyPr/>
          <a:lstStyle/>
          <a:p>
            <a:r>
              <a:rPr lang="en-US" dirty="0"/>
              <a:t>&lt;Title &amp; content layout&gt;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198F4-4D6C-4309-ABC3-E4A34159577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934975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808348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&lt;Team Slide&gt;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8228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2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01" y="2116113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74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47" y="2116113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19" y="2116113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2" y="2116113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63" y="2116113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372710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66718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3961646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256127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6550592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7845071" y="3846488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Name &amp; Surname indent for Title</a:t>
            </a:r>
          </a:p>
          <a:p>
            <a:pPr lvl="1"/>
            <a:r>
              <a:rPr lang="en-US" dirty="0"/>
              <a:t>Title</a:t>
            </a:r>
          </a:p>
        </p:txBody>
      </p:sp>
      <p:pic>
        <p:nvPicPr>
          <p:cNvPr id="26" name="Picture 25" descr="Beacon_IFL_white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49" y="6176457"/>
            <a:ext cx="1076986" cy="511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63310F-369B-4847-9C8D-8070D5D8F77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9904931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EACON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" y="3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404533"/>
            <a:ext cx="5370924" cy="2133600"/>
          </a:xfrm>
        </p:spPr>
        <p:txBody>
          <a:bodyPr anchor="ctr" anchorCtr="0">
            <a:normAutofit/>
          </a:bodyPr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650854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EACON_Sub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2256205"/>
            <a:ext cx="4927896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4667" y="4631292"/>
            <a:ext cx="4927896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745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40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09D48-32F6-4B53-90C5-983965D8955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1965209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&lt;Large text full callout&gt;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33" y="4555076"/>
            <a:ext cx="4681169" cy="1588550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2481" y="1571359"/>
            <a:ext cx="7539412" cy="2609326"/>
          </a:xfrm>
        </p:spPr>
        <p:txBody>
          <a:bodyPr anchor="b" anchorCtr="0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81BB7-770F-44BA-906F-EA5A3753E3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374605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667" y="446259"/>
            <a:ext cx="7916211" cy="1076155"/>
          </a:xfrm>
        </p:spPr>
        <p:txBody>
          <a:bodyPr/>
          <a:lstStyle/>
          <a:p>
            <a:r>
              <a:rPr lang="en-US" dirty="0"/>
              <a:t>&lt;30/70 2-column / plotted chart option&gt;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1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742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>
              <a:solidFill>
                <a:srgbClr val="37424A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7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Beacon_IFL_grey RGB 1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16" y="6177242"/>
            <a:ext cx="1076986" cy="511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44525-B621-4E08-82DB-560A40349F1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78" y="174249"/>
            <a:ext cx="551901" cy="6882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5368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E4B76F9-4F78-49ED-8082-5E5A5ED6A4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877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E4B76F9-4F78-49ED-8082-5E5A5ED6A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B58467-406B-475A-8928-FF3F14A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30E19-71F9-4A86-9588-20F39725F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3742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A7BCC-54D8-434F-A67D-ADE3E9AFC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97F68-CC38-3C48-B083-3B4A1457065E}" type="slidenum">
              <a:rPr lang="en-US" smtClean="0">
                <a:solidFill>
                  <a:srgbClr val="37424A"/>
                </a:solidFill>
              </a:rPr>
              <a:pPr/>
              <a:t>‹#›</a:t>
            </a:fld>
            <a:endParaRPr lang="en-US" dirty="0">
              <a:solidFill>
                <a:srgbClr val="3742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85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D22A3-822E-4A3B-96E7-CF64817FE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97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25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372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86200" y="6626225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793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2098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726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3832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758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95800" y="6477000"/>
            <a:ext cx="685800" cy="2317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8639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7841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2714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E8B79-BF55-4624-8CFC-7E88DFC42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525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654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F82C3-B0A9-4D90-8221-B2195BCD91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42123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1CB57-8D3D-48E6-BA83-5A3B10933D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bjClassifierImageBottom">
            <a:extLst>
              <a:ext uri="{FF2B5EF4-FFF2-40B4-BE49-F238E27FC236}">
                <a16:creationId xmlns:a16="http://schemas.microsoft.com/office/drawing/2014/main" id="{8178EBFE-3C47-454F-A906-F562E16E4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12323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19F9D-F887-46FE-85D6-FD4A564E7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612368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8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4F614-FE2F-4084-850F-590967C4E0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39739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2FC8A-0462-4F84-B542-F7C98182D1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16952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196-238A-4BC4-A0FC-51707A521B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267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057D-B440-429A-8B26-16F1E09505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09279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B1A9-BD49-4EE5-B297-1C6D4771A3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17612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E299-014A-4C15-B162-DD8CEA2B34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13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3132138" y="304800"/>
            <a:ext cx="0" cy="62484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70" tIns="45642" rIns="91270" bIns="45642" anchor="ctr"/>
          <a:lstStyle/>
          <a:p>
            <a:endParaRPr 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3344869" y="1068388"/>
          <a:ext cx="25225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3" imgW="3373438" imgH="1017588" progId="Word.Picture.8">
                  <p:embed/>
                </p:oleObj>
              </mc:Choice>
              <mc:Fallback>
                <p:oleObj name="Picture" r:id="rId3" imgW="3373438" imgH="1017588" progId="Word.Picture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9" y="1068388"/>
                        <a:ext cx="25225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56914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9E0EB-4569-4A7E-B528-052D8B7CB1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54248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38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38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8C712-A849-456D-BD98-D9C67792054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404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22DA-627E-4849-8AB0-56CF53C1E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t="18857" b="2"/>
          <a:stretch>
            <a:fillRect/>
          </a:stretch>
        </p:blipFill>
        <p:spPr bwMode="auto">
          <a:xfrm>
            <a:off x="24" y="8"/>
            <a:ext cx="265112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192699"/>
            <a:ext cx="1752600" cy="533400"/>
          </a:xfrm>
        </p:spPr>
        <p:txBody>
          <a:bodyPr anchor="b"/>
          <a:lstStyle>
            <a:lvl1pPr marL="0" indent="0">
              <a:buFontTx/>
              <a:buNone/>
              <a:defRPr sz="1800" b="1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22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86A58-2A80-4711-B962-1FDC623D8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5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C0EFD-90FE-4F11-B5D5-4033F1C9D5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3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3298-2DE3-4757-BE0A-25105F04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0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FC5D-181E-4E7A-882D-F810D2FDF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80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544E2-BCA6-4468-828D-3BC4F7482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390B-0F7C-434E-8F78-342D9DBE2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00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E8E9-86BC-446D-8CCE-7460ECCC95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12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FB23A-F120-4928-B9A9-71700EE395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-30159"/>
            <a:ext cx="2178050" cy="6202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-30159"/>
            <a:ext cx="6381750" cy="620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C8E1-533B-408A-B3EB-9B9D98CD6C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11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5874-C1B4-44EA-A33C-F24CB2FE7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22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6" name="Freeform 5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818FDC9-7DCF-4379-A76D-8835E7A366DA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3" name="Freeform 12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039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6DFDB-B784-40D0-89AF-985E46A87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25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C1784-6D43-4678-BA3E-4529929F2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7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91E8-4485-458B-9A26-565322F4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883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8DCFA-9241-4E30-AEA0-B534508CA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83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3ABE7-C67F-49BC-83DB-838E8F31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30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83A0-82DC-411B-B6CF-FD71A121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4604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3BDC-BCDF-49E2-B308-A3356F2E2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44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A092-2B07-4A54-B3FB-88437756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50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9BA6B-01F1-41B7-A839-B9C963FC4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799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31E54-2647-48B6-9AC9-7CF372A62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8" name="Freeform 7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F8457C4-0478-4319-A700-50DE3384F4BB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  <p:grpSp>
        <p:nvGrpSpPr>
          <p:cNvPr id="14" name="Group 28"/>
          <p:cNvGrpSpPr>
            <a:grpSpLocks/>
          </p:cNvGrpSpPr>
          <p:nvPr userDrawn="1"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5" name="Freeform 14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83245"/>
            <a:ext cx="8382000" cy="4525963"/>
          </a:xfrm>
        </p:spPr>
        <p:txBody>
          <a:bodyPr/>
          <a:lstStyle>
            <a:lvl1pPr marL="234039" indent="-234039">
              <a:buFont typeface="Wingdings" panose="05000000000000000000" pitchFamily="2" charset="2"/>
              <a:buChar char="Ø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055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0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75128-4E82-4334-87B2-7B046A72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4053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BB-92A4-43CA-9F4B-7C0B7E204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8196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8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FE73B-E4F3-469D-A0C2-26A5401EA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549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C5AE-CE4E-43BD-9D81-2C6EE3A1E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332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B3D5E-9C2B-4E03-86E0-7F3832F09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63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65E6-10B7-402A-A8D2-B27DA729C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45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18F4-16AC-4BEF-97FE-45761CB1A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380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0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79DF3-A5B0-4F7C-B6C7-C2216C12B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90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0805-9D4A-4632-AEE0-3D2AAB637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0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02A00-9016-4D6D-BCCC-6E65F563D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95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 txBox="1">
            <a:spLocks/>
          </p:cNvSpPr>
          <p:nvPr userDrawn="1"/>
        </p:nvSpPr>
        <p:spPr bwMode="auto">
          <a:xfrm>
            <a:off x="4368802" y="6550039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81" tIns="45541" rIns="91081" bIns="45541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sz="10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0863">
              <a:defRPr/>
            </a:pPr>
            <a:endParaRPr lang="en-US" dirty="0">
              <a:solidFill>
                <a:srgbClr val="0087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47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9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9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86AB-C23F-4898-9F56-48A16F89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422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45706-A17E-4A00-A4FC-6F5BEFE41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246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2D2D-C2C1-49B4-B26B-C18C42DA4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3651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F183-5882-4120-8A01-0BACA8495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95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74B6-2382-49A7-AC4E-E2AB6BE14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886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8061-D1E4-400D-A2EE-47902C24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5796-CEBC-4B04-837C-45493925C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117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FFCA3-5C66-4DA6-BB30-B5681697B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715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A777E-B142-4D56-8F10-F5426FC5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062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952C-AE61-4082-ADBC-D71E5CE79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2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1018" tIns="45506" rIns="91018" bIns="45506"/>
          <a:lstStyle>
            <a:lvl1pPr algn="l"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74017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09156-DF21-4566-BBD6-BD67B2E74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092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69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69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D093B-99F1-41A6-9F2D-08D4E1742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917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0503-F221-4C20-8466-00B1228D3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49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61E3E-9F87-4269-881C-75631A64B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290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5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1993B-1650-4D61-969A-DF05C9E89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772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2039"/>
            <a:ext cx="4038600" cy="522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45EDB-B74F-41FE-9B76-F1D14CB9C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3959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354" indent="0">
              <a:buNone/>
              <a:defRPr sz="2000" b="1"/>
            </a:lvl2pPr>
            <a:lvl3pPr marL="912714" indent="0">
              <a:buNone/>
              <a:defRPr sz="1800" b="1"/>
            </a:lvl3pPr>
            <a:lvl4pPr marL="1369077" indent="0">
              <a:buNone/>
              <a:defRPr sz="1600" b="1"/>
            </a:lvl4pPr>
            <a:lvl5pPr marL="1825426" indent="0">
              <a:buNone/>
              <a:defRPr sz="1600" b="1"/>
            </a:lvl5pPr>
            <a:lvl6pPr marL="2281780" indent="0">
              <a:buNone/>
              <a:defRPr sz="1600" b="1"/>
            </a:lvl6pPr>
            <a:lvl7pPr marL="2738136" indent="0">
              <a:buNone/>
              <a:defRPr sz="1600" b="1"/>
            </a:lvl7pPr>
            <a:lvl8pPr marL="3194492" indent="0">
              <a:buNone/>
              <a:defRPr sz="1600" b="1"/>
            </a:lvl8pPr>
            <a:lvl9pPr marL="3650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61BC0-A25D-46C3-A9C0-2B88425A2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652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149A1-7189-4FB9-A1AD-69573186D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7581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6518F-E6B8-42FC-A676-BF1519E44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590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FA384-D418-4741-B274-6C80B0F6C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0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354" indent="0" algn="ctr">
              <a:buNone/>
              <a:defRPr/>
            </a:lvl2pPr>
            <a:lvl3pPr marL="912714" indent="0" algn="ctr">
              <a:buNone/>
              <a:defRPr/>
            </a:lvl3pPr>
            <a:lvl4pPr marL="1369077" indent="0" algn="ctr">
              <a:buNone/>
              <a:defRPr/>
            </a:lvl4pPr>
            <a:lvl5pPr marL="1825426" indent="0" algn="ctr">
              <a:buNone/>
              <a:defRPr/>
            </a:lvl5pPr>
            <a:lvl6pPr marL="2281780" indent="0" algn="ctr">
              <a:buNone/>
              <a:defRPr/>
            </a:lvl6pPr>
            <a:lvl7pPr marL="2738136" indent="0" algn="ctr">
              <a:buNone/>
              <a:defRPr/>
            </a:lvl7pPr>
            <a:lvl8pPr marL="3194492" indent="0" algn="ctr">
              <a:buNone/>
              <a:defRPr/>
            </a:lvl8pPr>
            <a:lvl9pPr marL="36508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5E74-2F21-4C5E-8944-F145F7052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025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354" indent="0">
              <a:buNone/>
              <a:defRPr sz="2800"/>
            </a:lvl2pPr>
            <a:lvl3pPr marL="912714" indent="0">
              <a:buNone/>
              <a:defRPr sz="2400"/>
            </a:lvl3pPr>
            <a:lvl4pPr marL="1369077" indent="0">
              <a:buNone/>
              <a:defRPr sz="2000"/>
            </a:lvl4pPr>
            <a:lvl5pPr marL="1825426" indent="0">
              <a:buNone/>
              <a:defRPr sz="2000"/>
            </a:lvl5pPr>
            <a:lvl6pPr marL="2281780" indent="0">
              <a:buNone/>
              <a:defRPr sz="2000"/>
            </a:lvl6pPr>
            <a:lvl7pPr marL="2738136" indent="0">
              <a:buNone/>
              <a:defRPr sz="2000"/>
            </a:lvl7pPr>
            <a:lvl8pPr marL="3194492" indent="0">
              <a:buNone/>
              <a:defRPr sz="2000"/>
            </a:lvl8pPr>
            <a:lvl9pPr marL="365084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354" indent="0">
              <a:buNone/>
              <a:defRPr sz="1200"/>
            </a:lvl2pPr>
            <a:lvl3pPr marL="912714" indent="0">
              <a:buNone/>
              <a:defRPr sz="1000"/>
            </a:lvl3pPr>
            <a:lvl4pPr marL="1369077" indent="0">
              <a:buNone/>
              <a:defRPr sz="900"/>
            </a:lvl4pPr>
            <a:lvl5pPr marL="1825426" indent="0">
              <a:buNone/>
              <a:defRPr sz="900"/>
            </a:lvl5pPr>
            <a:lvl6pPr marL="2281780" indent="0">
              <a:buNone/>
              <a:defRPr sz="900"/>
            </a:lvl6pPr>
            <a:lvl7pPr marL="2738136" indent="0">
              <a:buNone/>
              <a:defRPr sz="900"/>
            </a:lvl7pPr>
            <a:lvl8pPr marL="3194492" indent="0">
              <a:buNone/>
              <a:defRPr sz="900"/>
            </a:lvl8pPr>
            <a:lvl9pPr marL="3650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49CF-9E21-4A6B-A377-8C36BBDA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660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0E264-F26E-4D3D-9953-E2A9FC73B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807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22274"/>
            <a:ext cx="2095500" cy="6169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22274"/>
            <a:ext cx="6134100" cy="6169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D319-9F7F-43B8-88BF-BBA17FCD3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14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3174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663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35" indent="0">
              <a:buNone/>
              <a:defRPr sz="1800"/>
            </a:lvl2pPr>
            <a:lvl3pPr marL="913071" indent="0">
              <a:buNone/>
              <a:defRPr sz="1600"/>
            </a:lvl3pPr>
            <a:lvl4pPr marL="1369610" indent="0">
              <a:buNone/>
              <a:defRPr sz="1400"/>
            </a:lvl4pPr>
            <a:lvl5pPr marL="1826148" indent="0">
              <a:buNone/>
              <a:defRPr sz="1400"/>
            </a:lvl5pPr>
            <a:lvl6pPr marL="2282682" indent="0">
              <a:buNone/>
              <a:defRPr sz="1400"/>
            </a:lvl6pPr>
            <a:lvl7pPr marL="2739217" indent="0">
              <a:buNone/>
              <a:defRPr sz="1400"/>
            </a:lvl7pPr>
            <a:lvl8pPr marL="3195751" indent="0">
              <a:buNone/>
              <a:defRPr sz="1400"/>
            </a:lvl8pPr>
            <a:lvl9pPr marL="365228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00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422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35" indent="0">
              <a:buNone/>
              <a:defRPr sz="2000" b="1"/>
            </a:lvl2pPr>
            <a:lvl3pPr marL="913071" indent="0">
              <a:buNone/>
              <a:defRPr sz="1800" b="1"/>
            </a:lvl3pPr>
            <a:lvl4pPr marL="1369610" indent="0">
              <a:buNone/>
              <a:defRPr sz="1600" b="1"/>
            </a:lvl4pPr>
            <a:lvl5pPr marL="1826148" indent="0">
              <a:buNone/>
              <a:defRPr sz="1600" b="1"/>
            </a:lvl5pPr>
            <a:lvl6pPr marL="2282682" indent="0">
              <a:buNone/>
              <a:defRPr sz="1600" b="1"/>
            </a:lvl6pPr>
            <a:lvl7pPr marL="2739217" indent="0">
              <a:buNone/>
              <a:defRPr sz="1600" b="1"/>
            </a:lvl7pPr>
            <a:lvl8pPr marL="3195751" indent="0">
              <a:buNone/>
              <a:defRPr sz="1600" b="1"/>
            </a:lvl8pPr>
            <a:lvl9pPr marL="365228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75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688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5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ED1A-410A-4089-BDC8-E4ACE700E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51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413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535" indent="0">
              <a:buNone/>
              <a:defRPr sz="2800"/>
            </a:lvl2pPr>
            <a:lvl3pPr marL="913071" indent="0">
              <a:buNone/>
              <a:defRPr sz="2400"/>
            </a:lvl3pPr>
            <a:lvl4pPr marL="1369610" indent="0">
              <a:buNone/>
              <a:defRPr sz="2000"/>
            </a:lvl4pPr>
            <a:lvl5pPr marL="1826148" indent="0">
              <a:buNone/>
              <a:defRPr sz="2000"/>
            </a:lvl5pPr>
            <a:lvl6pPr marL="2282682" indent="0">
              <a:buNone/>
              <a:defRPr sz="2000"/>
            </a:lvl6pPr>
            <a:lvl7pPr marL="2739217" indent="0">
              <a:buNone/>
              <a:defRPr sz="2000"/>
            </a:lvl7pPr>
            <a:lvl8pPr marL="3195751" indent="0">
              <a:buNone/>
              <a:defRPr sz="2000"/>
            </a:lvl8pPr>
            <a:lvl9pPr marL="365228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535" indent="0">
              <a:buNone/>
              <a:defRPr sz="1200"/>
            </a:lvl2pPr>
            <a:lvl3pPr marL="913071" indent="0">
              <a:buNone/>
              <a:defRPr sz="1000"/>
            </a:lvl3pPr>
            <a:lvl4pPr marL="1369610" indent="0">
              <a:buNone/>
              <a:defRPr sz="900"/>
            </a:lvl4pPr>
            <a:lvl5pPr marL="1826148" indent="0">
              <a:buNone/>
              <a:defRPr sz="900"/>
            </a:lvl5pPr>
            <a:lvl6pPr marL="2282682" indent="0">
              <a:buNone/>
              <a:defRPr sz="900"/>
            </a:lvl6pPr>
            <a:lvl7pPr marL="2739217" indent="0">
              <a:buNone/>
              <a:defRPr sz="900"/>
            </a:lvl7pPr>
            <a:lvl8pPr marL="3195751" indent="0">
              <a:buNone/>
              <a:defRPr sz="900"/>
            </a:lvl8pPr>
            <a:lvl9pPr marL="365228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719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09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87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4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2817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90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7" indent="0">
              <a:buNone/>
              <a:defRPr sz="1800"/>
            </a:lvl2pPr>
            <a:lvl3pPr marL="913634" indent="0">
              <a:buNone/>
              <a:defRPr sz="1600"/>
            </a:lvl3pPr>
            <a:lvl4pPr marL="1370450" indent="0">
              <a:buNone/>
              <a:defRPr sz="1400"/>
            </a:lvl4pPr>
            <a:lvl5pPr marL="1827272" indent="0">
              <a:buNone/>
              <a:defRPr sz="1400"/>
            </a:lvl5pPr>
            <a:lvl6pPr marL="2284087" indent="0">
              <a:buNone/>
              <a:defRPr sz="1400"/>
            </a:lvl6pPr>
            <a:lvl7pPr marL="2740905" indent="0">
              <a:buNone/>
              <a:defRPr sz="1400"/>
            </a:lvl7pPr>
            <a:lvl8pPr marL="3197722" indent="0">
              <a:buNone/>
              <a:defRPr sz="1400"/>
            </a:lvl8pPr>
            <a:lvl9pPr marL="365453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332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08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7" indent="0">
              <a:buNone/>
              <a:defRPr sz="2000" b="1"/>
            </a:lvl2pPr>
            <a:lvl3pPr marL="913634" indent="0">
              <a:buNone/>
              <a:defRPr sz="1800" b="1"/>
            </a:lvl3pPr>
            <a:lvl4pPr marL="1370450" indent="0">
              <a:buNone/>
              <a:defRPr sz="1600" b="1"/>
            </a:lvl4pPr>
            <a:lvl5pPr marL="1827272" indent="0">
              <a:buNone/>
              <a:defRPr sz="1600" b="1"/>
            </a:lvl5pPr>
            <a:lvl6pPr marL="2284087" indent="0">
              <a:buNone/>
              <a:defRPr sz="1600" b="1"/>
            </a:lvl6pPr>
            <a:lvl7pPr marL="2740905" indent="0">
              <a:buNone/>
              <a:defRPr sz="1600" b="1"/>
            </a:lvl7pPr>
            <a:lvl8pPr marL="3197722" indent="0">
              <a:buNone/>
              <a:defRPr sz="1600" b="1"/>
            </a:lvl8pPr>
            <a:lvl9pPr marL="3654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62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335D9-CAAD-45FE-B3F8-A7E8C76685DA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9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6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354" indent="0">
              <a:buNone/>
              <a:defRPr sz="1800"/>
            </a:lvl2pPr>
            <a:lvl3pPr marL="912714" indent="0">
              <a:buNone/>
              <a:defRPr sz="1600"/>
            </a:lvl3pPr>
            <a:lvl4pPr marL="1369077" indent="0">
              <a:buNone/>
              <a:defRPr sz="1400"/>
            </a:lvl4pPr>
            <a:lvl5pPr marL="1825426" indent="0">
              <a:buNone/>
              <a:defRPr sz="1400"/>
            </a:lvl5pPr>
            <a:lvl6pPr marL="2281780" indent="0">
              <a:buNone/>
              <a:defRPr sz="1400"/>
            </a:lvl6pPr>
            <a:lvl7pPr marL="2738136" indent="0">
              <a:buNone/>
              <a:defRPr sz="1400"/>
            </a:lvl7pPr>
            <a:lvl8pPr marL="3194492" indent="0">
              <a:buNone/>
              <a:defRPr sz="1400"/>
            </a:lvl8pPr>
            <a:lvl9pPr marL="3650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37A95-BF75-441A-85F7-46BF78745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1511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7881E-53D6-4C15-B8C5-36CA237F594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83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1E37C-B2E0-4D0C-8BE2-907D9F221CB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4865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6817" indent="0">
              <a:buNone/>
              <a:defRPr sz="2800"/>
            </a:lvl2pPr>
            <a:lvl3pPr marL="913634" indent="0">
              <a:buNone/>
              <a:defRPr sz="2400"/>
            </a:lvl3pPr>
            <a:lvl4pPr marL="1370450" indent="0">
              <a:buNone/>
              <a:defRPr sz="2000"/>
            </a:lvl4pPr>
            <a:lvl5pPr marL="1827272" indent="0">
              <a:buNone/>
              <a:defRPr sz="2000"/>
            </a:lvl5pPr>
            <a:lvl6pPr marL="2284087" indent="0">
              <a:buNone/>
              <a:defRPr sz="2000"/>
            </a:lvl6pPr>
            <a:lvl7pPr marL="2740905" indent="0">
              <a:buNone/>
              <a:defRPr sz="2000"/>
            </a:lvl7pPr>
            <a:lvl8pPr marL="3197722" indent="0">
              <a:buNone/>
              <a:defRPr sz="2000"/>
            </a:lvl8pPr>
            <a:lvl9pPr marL="3654538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7" indent="0">
              <a:buNone/>
              <a:defRPr sz="1200"/>
            </a:lvl2pPr>
            <a:lvl3pPr marL="913634" indent="0">
              <a:buNone/>
              <a:defRPr sz="1000"/>
            </a:lvl3pPr>
            <a:lvl4pPr marL="1370450" indent="0">
              <a:buNone/>
              <a:defRPr sz="900"/>
            </a:lvl4pPr>
            <a:lvl5pPr marL="1827272" indent="0">
              <a:buNone/>
              <a:defRPr sz="900"/>
            </a:lvl5pPr>
            <a:lvl6pPr marL="2284087" indent="0">
              <a:buNone/>
              <a:defRPr sz="900"/>
            </a:lvl6pPr>
            <a:lvl7pPr marL="2740905" indent="0">
              <a:buNone/>
              <a:defRPr sz="900"/>
            </a:lvl7pPr>
            <a:lvl8pPr marL="3197722" indent="0">
              <a:buNone/>
              <a:defRPr sz="900"/>
            </a:lvl8pPr>
            <a:lvl9pPr marL="36545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49CB-5D5B-4DE6-8055-A9A41BDC076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82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1EE08-CA31-4477-A217-7AD8C2A58BA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149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00D2-FAC8-45CE-AAFA-3204439B2BF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72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5" y="1638300"/>
            <a:ext cx="56435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67400" y="2130433"/>
            <a:ext cx="2590800" cy="1470025"/>
          </a:xfrm>
        </p:spPr>
        <p:txBody>
          <a:bodyPr/>
          <a:lstStyle>
            <a:lvl1pPr>
              <a:defRPr>
                <a:solidFill>
                  <a:srgbClr val="37424A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3733800"/>
            <a:ext cx="2590800" cy="1447800"/>
          </a:xfrm>
        </p:spPr>
        <p:txBody>
          <a:bodyPr/>
          <a:lstStyle>
            <a:lvl1pPr marL="0" indent="0">
              <a:buFontTx/>
              <a:buNone/>
              <a:defRPr>
                <a:latin typeface="Arial Narrow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773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764E7-84A5-49A9-AD94-D9AB1224ED7F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48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6" indent="0">
              <a:buNone/>
              <a:defRPr sz="1800"/>
            </a:lvl2pPr>
            <a:lvl3pPr marL="914292" indent="0">
              <a:buNone/>
              <a:defRPr sz="1600"/>
            </a:lvl3pPr>
            <a:lvl4pPr marL="1371437" indent="0">
              <a:buNone/>
              <a:defRPr sz="1400"/>
            </a:lvl4pPr>
            <a:lvl5pPr marL="1828583" indent="0">
              <a:buNone/>
              <a:defRPr sz="1400"/>
            </a:lvl5pPr>
            <a:lvl6pPr marL="2285729" indent="0">
              <a:buNone/>
              <a:defRPr sz="1400"/>
            </a:lvl6pPr>
            <a:lvl7pPr marL="2742875" indent="0">
              <a:buNone/>
              <a:defRPr sz="1400"/>
            </a:lvl7pPr>
            <a:lvl8pPr marL="3200021" indent="0">
              <a:buNone/>
              <a:defRPr sz="1400"/>
            </a:lvl8pPr>
            <a:lvl9pPr marL="365716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5986C-9057-41B1-B4B2-BF59F41B564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371600"/>
            <a:ext cx="41148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416F-FADD-421A-8AE2-1D0C50D8C48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617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2" indent="0">
              <a:buNone/>
              <a:defRPr sz="1800" b="1"/>
            </a:lvl3pPr>
            <a:lvl4pPr marL="1371437" indent="0">
              <a:buNone/>
              <a:defRPr sz="1600" b="1"/>
            </a:lvl4pPr>
            <a:lvl5pPr marL="1828583" indent="0">
              <a:buNone/>
              <a:defRPr sz="1600" b="1"/>
            </a:lvl5pPr>
            <a:lvl6pPr marL="2285729" indent="0">
              <a:buNone/>
              <a:defRPr sz="1600" b="1"/>
            </a:lvl6pPr>
            <a:lvl7pPr marL="2742875" indent="0">
              <a:buNone/>
              <a:defRPr sz="1600" b="1"/>
            </a:lvl7pPr>
            <a:lvl8pPr marL="3200021" indent="0">
              <a:buNone/>
              <a:defRPr sz="1600" b="1"/>
            </a:lvl8pPr>
            <a:lvl9pPr marL="36571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28DF1-CFDB-408D-8C49-6A99DFBB5E4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9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0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image" Target="../media/image12.jpeg"/><Relationship Id="rId5" Type="http://schemas.openxmlformats.org/officeDocument/2006/relationships/theme" Target="../theme/theme11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09.xml"/><Relationship Id="rId9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tags" Target="../tags/tag1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9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42" Type="http://schemas.openxmlformats.org/officeDocument/2006/relationships/tags" Target="../tags/tag12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41" Type="http://schemas.openxmlformats.org/officeDocument/2006/relationships/vmlDrawing" Target="../drawings/vmlDrawing8.v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slideLayout" Target="../slideLayouts/slideLayout157.xml"/><Relationship Id="rId40" Type="http://schemas.openxmlformats.org/officeDocument/2006/relationships/theme" Target="../theme/theme13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4" Type="http://schemas.openxmlformats.org/officeDocument/2006/relationships/image" Target="../media/image22.emf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43" Type="http://schemas.openxmlformats.org/officeDocument/2006/relationships/oleObject" Target="../embeddings/oleObject8.bin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70.xml"/><Relationship Id="rId5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8.xml"/><Relationship Id="rId14" Type="http://schemas.openxmlformats.org/officeDocument/2006/relationships/image" Target="../media/image10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0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0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10" y="159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2050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" y="159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0"/>
          <a:stretch>
            <a:fillRect/>
          </a:stretch>
        </p:blipFill>
        <p:spPr bwMode="auto">
          <a:xfrm>
            <a:off x="4" y="0"/>
            <a:ext cx="861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14"/>
            <a:ext cx="8382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053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6477000"/>
            <a:ext cx="96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081" tIns="45541" rIns="91081" bIns="45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2055" name="Group 17"/>
          <p:cNvGrpSpPr>
            <a:grpSpLocks/>
          </p:cNvGrpSpPr>
          <p:nvPr/>
        </p:nvGrpSpPr>
        <p:grpSpPr bwMode="auto">
          <a:xfrm>
            <a:off x="7543801" y="228600"/>
            <a:ext cx="1511300" cy="1066800"/>
            <a:chOff x="7543800" y="228600"/>
            <a:chExt cx="1511665" cy="1066800"/>
          </a:xfrm>
        </p:grpSpPr>
        <p:sp>
          <p:nvSpPr>
            <p:cNvPr id="19" name="Freeform 18"/>
            <p:cNvSpPr/>
            <p:nvPr/>
          </p:nvSpPr>
          <p:spPr>
            <a:xfrm rot="10800000">
              <a:off x="8305984" y="838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7848674" y="4572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7543800" y="6858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8534639" y="5334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5" rIns="18416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0800000">
              <a:off x="8229766" y="228600"/>
              <a:ext cx="520826" cy="457200"/>
            </a:xfrm>
            <a:custGeom>
              <a:avLst/>
              <a:gdLst>
                <a:gd name="connsiteX0" fmla="*/ 0 w 1484312"/>
                <a:gd name="connsiteY0" fmla="*/ 0 h 1039018"/>
                <a:gd name="connsiteX1" fmla="*/ 964803 w 1484312"/>
                <a:gd name="connsiteY1" fmla="*/ 0 h 1039018"/>
                <a:gd name="connsiteX2" fmla="*/ 1484312 w 1484312"/>
                <a:gd name="connsiteY2" fmla="*/ 519509 h 1039018"/>
                <a:gd name="connsiteX3" fmla="*/ 964803 w 1484312"/>
                <a:gd name="connsiteY3" fmla="*/ 1039018 h 1039018"/>
                <a:gd name="connsiteX4" fmla="*/ 0 w 1484312"/>
                <a:gd name="connsiteY4" fmla="*/ 1039018 h 1039018"/>
                <a:gd name="connsiteX5" fmla="*/ 519509 w 1484312"/>
                <a:gd name="connsiteY5" fmla="*/ 519509 h 1039018"/>
                <a:gd name="connsiteX6" fmla="*/ 0 w 1484312"/>
                <a:gd name="connsiteY6" fmla="*/ 0 h 103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4312" h="1039018">
                  <a:moveTo>
                    <a:pt x="1484312" y="0"/>
                  </a:moveTo>
                  <a:lnTo>
                    <a:pt x="1484312" y="675362"/>
                  </a:lnTo>
                  <a:lnTo>
                    <a:pt x="742156" y="1039018"/>
                  </a:lnTo>
                  <a:lnTo>
                    <a:pt x="0" y="675362"/>
                  </a:lnTo>
                  <a:lnTo>
                    <a:pt x="0" y="0"/>
                  </a:lnTo>
                  <a:lnTo>
                    <a:pt x="742156" y="363656"/>
                  </a:lnTo>
                  <a:lnTo>
                    <a:pt x="14843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415" tIns="537924" rIns="18415" bIns="537924" spcCol="1270" anchor="ctr"/>
            <a:lstStyle/>
            <a:p>
              <a:pPr algn="ctr" defTabSz="1286673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2900">
                <a:solidFill>
                  <a:prstClr val="white"/>
                </a:solidFill>
              </a:endParaRPr>
            </a:p>
          </p:txBody>
        </p:sp>
      </p:grpSp>
      <p:sp>
        <p:nvSpPr>
          <p:cNvPr id="2056" name="TextBox 4"/>
          <p:cNvSpPr txBox="1">
            <a:spLocks noChangeArrowheads="1"/>
          </p:cNvSpPr>
          <p:nvPr/>
        </p:nvSpPr>
        <p:spPr bwMode="auto">
          <a:xfrm>
            <a:off x="4144976" y="6477018"/>
            <a:ext cx="371874" cy="27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42" rIns="91270" bIns="45642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FA8E8656-0EB3-44AD-BDFB-3C500B7648B9}" type="slidenum">
              <a:rPr lang="en-US" altLang="en-US" sz="1200" smtClean="0">
                <a:solidFill>
                  <a:srgbClr val="37424A"/>
                </a:solidFill>
              </a:rPr>
              <a:pPr eaLnBrk="1" hangingPunct="1">
                <a:defRPr/>
              </a:pPr>
              <a:t>‹#›</a:t>
            </a:fld>
            <a:endParaRPr lang="en-US" altLang="en-US" sz="1200">
              <a:solidFill>
                <a:srgbClr val="37424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024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5436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0863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6292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1717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32931" indent="-232931" algn="l" rtl="0" eaLnBrk="0" fontAlgn="base" hangingPunct="0">
        <a:spcBef>
          <a:spcPct val="20000"/>
        </a:spcBef>
        <a:spcAft>
          <a:spcPct val="0"/>
        </a:spcAft>
        <a:buClr>
          <a:srgbClr val="F79646"/>
        </a:buClr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65692" indent="-217089" algn="l" rtl="0" eaLnBrk="0" fontAlgn="base" hangingPunct="0">
        <a:spcBef>
          <a:spcPct val="20000"/>
        </a:spcBef>
        <a:spcAft>
          <a:spcPct val="0"/>
        </a:spcAft>
        <a:buClr>
          <a:srgbClr val="BFBFBF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  <a:ea typeface="Arial" charset="0"/>
          <a:cs typeface="+mn-cs"/>
        </a:defRPr>
      </a:lvl2pPr>
      <a:lvl3pPr marL="854085" indent="-174301" algn="l" rtl="0" eaLnBrk="0" fontAlgn="base" hangingPunct="0">
        <a:spcBef>
          <a:spcPct val="20000"/>
        </a:spcBef>
        <a:spcAft>
          <a:spcPct val="0"/>
        </a:spcAft>
        <a:buClr>
          <a:srgbClr val="8CC7BA"/>
        </a:buClr>
        <a:buSzPct val="90000"/>
        <a:buChar char="•"/>
        <a:defRPr sz="1200">
          <a:solidFill>
            <a:schemeClr val="tx1"/>
          </a:solidFill>
          <a:latin typeface="+mn-lt"/>
          <a:ea typeface="Arial" charset="0"/>
          <a:cs typeface="+mn-cs"/>
        </a:defRPr>
      </a:lvl3pPr>
      <a:lvl4pPr marL="1199518" indent="-229766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2048856" indent="-226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04868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029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5724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1153" indent="-22771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63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292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1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4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581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07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34" algn="l" defTabSz="910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3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4292"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 defTabSz="914292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0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9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  <p:sldLayoutId id="2147485278" r:id="rId6"/>
    <p:sldLayoutId id="2147485279" r:id="rId7"/>
    <p:sldLayoutId id="2147485280" r:id="rId8"/>
    <p:sldLayoutId id="2147485281" r:id="rId9"/>
    <p:sldLayoutId id="2147485282" r:id="rId10"/>
    <p:sldLayoutId id="21474852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146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29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43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583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573" indent="-228573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432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148" indent="-17142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86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007" indent="-228573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157" indent="-228573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302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447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8593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5739" indent="-228573" algn="l" rtl="0" fontAlgn="base">
        <a:spcBef>
          <a:spcPct val="20000"/>
        </a:spcBef>
        <a:spcAft>
          <a:spcPct val="0"/>
        </a:spcAft>
        <a:buChar char="»"/>
        <a:tabLst>
          <a:tab pos="114286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2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7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3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5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1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6" algn="l" defTabSz="9142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228601"/>
            <a:ext cx="7408862" cy="12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151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8789"/>
            <a:ext cx="84455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73831"/>
            <a:ext cx="4064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DB1CEB0-146D-41E0-B6B4-7C5A5D6A1FA2}" type="slidenum">
              <a:rPr lang="en-US" smtClean="0">
                <a:solidFill>
                  <a:srgbClr val="00877C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00877C"/>
              </a:solidFill>
              <a:latin typeface="Arial"/>
              <a:cs typeface="Arial"/>
            </a:endParaRPr>
          </a:p>
        </p:txBody>
      </p:sp>
      <p:pic>
        <p:nvPicPr>
          <p:cNvPr id="6" name="Picture 5" descr="merck_be_well_green_gray.eps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72" y="6355080"/>
            <a:ext cx="1008888" cy="30784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4" y="6340110"/>
            <a:ext cx="2356138" cy="374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69" y="6559422"/>
            <a:ext cx="659606" cy="26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02" y="0"/>
            <a:ext cx="1208001" cy="12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</p:sldLayoutIdLst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5000"/>
        </a:lnSpc>
        <a:spcBef>
          <a:spcPts val="1200"/>
        </a:spcBef>
        <a:spcAft>
          <a:spcPts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5000"/>
        </a:lnSpc>
        <a:spcBef>
          <a:spcPts val="600"/>
        </a:spcBef>
        <a:spcAft>
          <a:spcPts val="0"/>
        </a:spcAft>
        <a:buClr>
          <a:schemeClr val="accent2">
            <a:lumMod val="75000"/>
          </a:schemeClr>
        </a:buClr>
        <a:buFont typeface="Arial" charset="0"/>
        <a:buChar char="–"/>
        <a:tabLst/>
        <a:defRPr sz="2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>
          <a:schemeClr val="accent2">
            <a:lumMod val="75000"/>
          </a:schemeClr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lnSpc>
          <a:spcPct val="95000"/>
        </a:lnSpc>
        <a:spcBef>
          <a:spcPts val="300"/>
        </a:spcBef>
        <a:spcAft>
          <a:spcPts val="0"/>
        </a:spcAft>
        <a:buClrTx/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3ABDA34-F357-4A4C-863A-DADF89ACA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9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5" y="566743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6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19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3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03" y="33338"/>
            <a:ext cx="1746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1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44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56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78" y="566743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3" y="549281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6327781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0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EAA374-18C6-4B0A-82BC-D3AD6B970177}"/>
              </a:ext>
            </a:extLst>
          </p:cNvPr>
          <p:cNvGraphicFramePr>
            <a:graphicFrameLocks noChangeAspect="1"/>
          </p:cNvGraphicFramePr>
          <p:nvPr>
            <p:custDataLst>
              <p:tags r:id="rId42"/>
            </p:custDataLst>
            <p:extLst>
              <p:ext uri="{D42A27DB-BD31-4B8C-83A1-F6EECF244321}">
                <p14:modId xmlns:p14="http://schemas.microsoft.com/office/powerpoint/2010/main" val="495180960"/>
              </p:ext>
            </p:extLst>
          </p:nvPr>
        </p:nvGraphicFramePr>
        <p:xfrm>
          <a:off x="1200" y="1611"/>
          <a:ext cx="119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3" imgW="473" imgH="473" progId="TCLayout.ActiveDocument.1">
                  <p:embed/>
                </p:oleObj>
              </mc:Choice>
              <mc:Fallback>
                <p:oleObj name="think-cell Slide" r:id="rId4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EAA374-18C6-4B0A-82BC-D3AD6B970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00" y="1611"/>
                        <a:ext cx="119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666" y="446259"/>
            <a:ext cx="7849610" cy="10777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66" y="1853405"/>
            <a:ext cx="8222618" cy="42902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659" y="6433581"/>
            <a:ext cx="2895600" cy="27202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kern="600" spc="3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37424A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118" y="6433603"/>
            <a:ext cx="279405" cy="28924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kern="600" spc="10">
                <a:solidFill>
                  <a:schemeClr val="tx1"/>
                </a:solidFill>
                <a:latin typeface="Arial Narrow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4D97F68-CC38-3C48-B083-3B4A1457065E}" type="slidenum">
              <a:rPr lang="en-US" smtClean="0">
                <a:solidFill>
                  <a:srgbClr val="37424A"/>
                </a:solidFill>
                <a:cs typeface="+mn-cs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37424A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7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  <p:sldLayoutId id="2147485433" r:id="rId14"/>
    <p:sldLayoutId id="2147485434" r:id="rId15"/>
    <p:sldLayoutId id="2147485435" r:id="rId16"/>
    <p:sldLayoutId id="2147485436" r:id="rId17"/>
    <p:sldLayoutId id="2147485437" r:id="rId18"/>
    <p:sldLayoutId id="2147485438" r:id="rId19"/>
    <p:sldLayoutId id="2147485439" r:id="rId20"/>
    <p:sldLayoutId id="2147485440" r:id="rId21"/>
    <p:sldLayoutId id="2147485441" r:id="rId22"/>
    <p:sldLayoutId id="2147485442" r:id="rId23"/>
    <p:sldLayoutId id="2147485443" r:id="rId24"/>
    <p:sldLayoutId id="2147485444" r:id="rId25"/>
    <p:sldLayoutId id="2147485445" r:id="rId26"/>
    <p:sldLayoutId id="2147485446" r:id="rId27"/>
    <p:sldLayoutId id="2147485447" r:id="rId28"/>
    <p:sldLayoutId id="2147485448" r:id="rId29"/>
    <p:sldLayoutId id="2147485449" r:id="rId30"/>
    <p:sldLayoutId id="2147485450" r:id="rId31"/>
    <p:sldLayoutId id="2147485451" r:id="rId32"/>
    <p:sldLayoutId id="2147485452" r:id="rId33"/>
    <p:sldLayoutId id="2147485453" r:id="rId34"/>
    <p:sldLayoutId id="2147485454" r:id="rId35"/>
    <p:sldLayoutId id="2147485455" r:id="rId36"/>
    <p:sldLayoutId id="2147485456" r:id="rId37"/>
    <p:sldLayoutId id="2147485457" r:id="rId38"/>
    <p:sldLayoutId id="2147485458" r:id="rId3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600" spc="50">
          <a:solidFill>
            <a:schemeClr val="tx1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457200" rtl="0" eaLnBrk="1" latinLnBrk="0" hangingPunct="1">
        <a:lnSpc>
          <a:spcPct val="97000"/>
        </a:lnSpc>
        <a:spcBef>
          <a:spcPts val="1000"/>
        </a:spcBef>
        <a:buFont typeface="Arial"/>
        <a:buNone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1pPr>
      <a:lvl2pPr marL="193675" indent="-165100" algn="l" defTabSz="457200" rtl="0" eaLnBrk="1" latinLnBrk="0" hangingPunct="1">
        <a:lnSpc>
          <a:spcPct val="97000"/>
        </a:lnSpc>
        <a:spcBef>
          <a:spcPts val="300"/>
        </a:spcBef>
        <a:buSzPct val="95000"/>
        <a:buFont typeface="Arial"/>
        <a:buChar char="•"/>
        <a:defRPr sz="2000" kern="600" spc="30">
          <a:solidFill>
            <a:schemeClr val="tx1"/>
          </a:solidFill>
          <a:latin typeface="Arial Narrow"/>
          <a:ea typeface="+mn-ea"/>
          <a:cs typeface="Arial Narrow"/>
        </a:defRPr>
      </a:lvl2pPr>
      <a:lvl3pPr marL="401638" indent="-174625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+mn-ea"/>
          <a:cs typeface="Arial Narrow"/>
        </a:defRPr>
      </a:lvl3pPr>
      <a:lvl4pPr marL="584200" indent="-168275" algn="l" defTabSz="457200" rtl="0" eaLnBrk="1" latinLnBrk="0" hangingPunct="1">
        <a:lnSpc>
          <a:spcPct val="97000"/>
        </a:lnSpc>
        <a:spcBef>
          <a:spcPts val="0"/>
        </a:spcBef>
        <a:buSzPct val="95000"/>
        <a:buFont typeface="Arial"/>
        <a:buChar char="•"/>
        <a:defRPr sz="1800" kern="600" spc="30">
          <a:solidFill>
            <a:schemeClr val="tx1"/>
          </a:solidFill>
          <a:latin typeface="Arial Narrow"/>
          <a:ea typeface="+mn-ea"/>
          <a:cs typeface="Arial Narrow"/>
        </a:defRPr>
      </a:lvl4pPr>
      <a:lvl5pPr marL="773113" indent="-182563" algn="l" defTabSz="457200" rtl="0" eaLnBrk="1" latinLnBrk="0" hangingPunct="1">
        <a:lnSpc>
          <a:spcPct val="97000"/>
        </a:lnSpc>
        <a:spcBef>
          <a:spcPts val="0"/>
        </a:spcBef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25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08BD1BD-F4A2-493B-8BA3-1D79115EC300}" type="slidenum">
              <a:rPr lang="en-US">
                <a:solidFill>
                  <a:srgbClr val="808080"/>
                </a:solidFill>
                <a:latin typeface="Arial"/>
                <a:cs typeface="Arial"/>
              </a:rPr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6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4" r:id="rId1"/>
    <p:sldLayoutId id="2147485485" r:id="rId2"/>
    <p:sldLayoutId id="2147485486" r:id="rId3"/>
    <p:sldLayoutId id="2147485487" r:id="rId4"/>
    <p:sldLayoutId id="2147485488" r:id="rId5"/>
    <p:sldLayoutId id="2147485489" r:id="rId6"/>
    <p:sldLayoutId id="2147485490" r:id="rId7"/>
    <p:sldLayoutId id="2147485491" r:id="rId8"/>
    <p:sldLayoutId id="2147485492" r:id="rId9"/>
    <p:sldLayoutId id="2147485493" r:id="rId10"/>
    <p:sldLayoutId id="21474854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7250" indent="-17145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300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200150" indent="-228600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14300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3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38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8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latin typeface="+mn-lt"/>
                <a:cs typeface="+mn-cs"/>
              </a:defRPr>
            </a:lvl1pPr>
          </a:lstStyle>
          <a:p>
            <a:pPr>
              <a:defRPr/>
            </a:pPr>
            <a:fld id="{B94BA365-5990-4524-8DD9-C802ACD425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7" r:id="rId1"/>
    <p:sldLayoutId id="2147485618" r:id="rId2"/>
    <p:sldLayoutId id="2147485619" r:id="rId3"/>
    <p:sldLayoutId id="2147485620" r:id="rId4"/>
    <p:sldLayoutId id="2147485621" r:id="rId5"/>
    <p:sldLayoutId id="2147485622" r:id="rId6"/>
    <p:sldLayoutId id="2147485623" r:id="rId7"/>
    <p:sldLayoutId id="2147485624" r:id="rId8"/>
    <p:sldLayoutId id="2147485625" r:id="rId9"/>
    <p:sldLayoutId id="2147485626" r:id="rId10"/>
    <p:sldLayoutId id="2147485627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440E9D-2D7A-4660-94BB-026791CD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1"/>
            <a:ext cx="7086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0" tIns="45642" rIns="91270" bIns="45642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0D2998-EBA7-456D-A357-04397EDAD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 userDrawn="1"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0" tIns="45642" rIns="91270" bIns="45642"/>
          <a:lstStyle/>
          <a:p>
            <a:endParaRPr lang="en-US"/>
          </a:p>
        </p:txBody>
      </p:sp>
      <p:pic>
        <p:nvPicPr>
          <p:cNvPr id="4103" name="SensitivityLabel" descr="restricted ac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24" y="6559550"/>
            <a:ext cx="9382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4" name="Rectangle 29"/>
          <p:cNvSpPr>
            <a:spLocks noChangeArrowheads="1"/>
          </p:cNvSpPr>
          <p:nvPr userDrawn="1"/>
        </p:nvSpPr>
        <p:spPr bwMode="auto">
          <a:xfrm>
            <a:off x="7907338" y="736600"/>
            <a:ext cx="106439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05" name="Group 30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46" name="Freeform 31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32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33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Rectangle 34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Rectangle 35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8" name="Rectangle 36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37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0" name="Rectangle 38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39"/>
          <p:cNvSpPr>
            <a:spLocks noChangeArrowheads="1"/>
          </p:cNvSpPr>
          <p:nvPr userDrawn="1"/>
        </p:nvSpPr>
        <p:spPr bwMode="auto">
          <a:xfrm>
            <a:off x="7991474" y="566767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2" name="Group 40"/>
          <p:cNvGrpSpPr>
            <a:grpSpLocks/>
          </p:cNvGrpSpPr>
          <p:nvPr userDrawn="1"/>
        </p:nvGrpSpPr>
        <p:grpSpPr bwMode="auto">
          <a:xfrm>
            <a:off x="7948618" y="538163"/>
            <a:ext cx="211137" cy="176212"/>
            <a:chOff x="5007" y="339"/>
            <a:chExt cx="133" cy="111"/>
          </a:xfrm>
        </p:grpSpPr>
        <p:sp>
          <p:nvSpPr>
            <p:cNvPr id="4141" name="Freeform 41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2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Line 43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5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3" name="Group 46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8" name="Freeform 47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9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4" name="Rectangle 50"/>
          <p:cNvSpPr>
            <a:spLocks noChangeArrowheads="1"/>
          </p:cNvSpPr>
          <p:nvPr userDrawn="1"/>
        </p:nvSpPr>
        <p:spPr bwMode="auto">
          <a:xfrm>
            <a:off x="8226425" y="33363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51"/>
          <p:cNvSpPr>
            <a:spLocks noChangeArrowheads="1"/>
          </p:cNvSpPr>
          <p:nvPr userDrawn="1"/>
        </p:nvSpPr>
        <p:spPr bwMode="auto">
          <a:xfrm>
            <a:off x="8274050" y="163543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6" name="Rectangle 52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7" name="Rectangle 53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8" name="Rectangle 54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19" name="Group 55"/>
          <p:cNvGrpSpPr>
            <a:grpSpLocks/>
          </p:cNvGrpSpPr>
          <p:nvPr userDrawn="1"/>
        </p:nvGrpSpPr>
        <p:grpSpPr bwMode="auto">
          <a:xfrm>
            <a:off x="7918456" y="26988"/>
            <a:ext cx="981075" cy="709612"/>
            <a:chOff x="4988" y="17"/>
            <a:chExt cx="618" cy="447"/>
          </a:xfrm>
        </p:grpSpPr>
        <p:sp>
          <p:nvSpPr>
            <p:cNvPr id="4135" name="Freeform 56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5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8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0" name="Rectangle 59"/>
          <p:cNvSpPr>
            <a:spLocks noChangeArrowheads="1"/>
          </p:cNvSpPr>
          <p:nvPr userDrawn="1"/>
        </p:nvSpPr>
        <p:spPr bwMode="auto">
          <a:xfrm>
            <a:off x="8153424" y="33346"/>
            <a:ext cx="174625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4121" name="Rectangle 60"/>
          <p:cNvSpPr>
            <a:spLocks noChangeArrowheads="1"/>
          </p:cNvSpPr>
          <p:nvPr userDrawn="1"/>
        </p:nvSpPr>
        <p:spPr bwMode="auto">
          <a:xfrm>
            <a:off x="8274050" y="163543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2" name="Rectangle 61"/>
          <p:cNvSpPr>
            <a:spLocks noChangeArrowheads="1"/>
          </p:cNvSpPr>
          <p:nvPr userDrawn="1"/>
        </p:nvSpPr>
        <p:spPr bwMode="auto">
          <a:xfrm>
            <a:off x="8378825" y="274668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3" name="Rectangle 62"/>
          <p:cNvSpPr>
            <a:spLocks noChangeArrowheads="1"/>
          </p:cNvSpPr>
          <p:nvPr userDrawn="1"/>
        </p:nvSpPr>
        <p:spPr bwMode="auto">
          <a:xfrm>
            <a:off x="8485188" y="40959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4" name="Rectangle 63"/>
          <p:cNvSpPr>
            <a:spLocks noChangeArrowheads="1"/>
          </p:cNvSpPr>
          <p:nvPr userDrawn="1"/>
        </p:nvSpPr>
        <p:spPr bwMode="auto">
          <a:xfrm>
            <a:off x="8596313" y="52708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5" name="Rectangle 64"/>
          <p:cNvSpPr>
            <a:spLocks noChangeArrowheads="1"/>
          </p:cNvSpPr>
          <p:nvPr userDrawn="1"/>
        </p:nvSpPr>
        <p:spPr bwMode="auto">
          <a:xfrm>
            <a:off x="7991482" y="566767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b="1" i="1">
                <a:solidFill>
                  <a:srgbClr val="FFFFFF"/>
                </a:solidFill>
              </a:rPr>
              <a:t>1Team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4126" name="Group 65"/>
          <p:cNvGrpSpPr>
            <a:grpSpLocks/>
          </p:cNvGrpSpPr>
          <p:nvPr userDrawn="1"/>
        </p:nvGrpSpPr>
        <p:grpSpPr bwMode="auto">
          <a:xfrm>
            <a:off x="7948614" y="549290"/>
            <a:ext cx="431800" cy="176213"/>
            <a:chOff x="5007" y="339"/>
            <a:chExt cx="133" cy="111"/>
          </a:xfrm>
        </p:grpSpPr>
        <p:sp>
          <p:nvSpPr>
            <p:cNvPr id="4130" name="Freeform 66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67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8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69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70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127" name="Picture 8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8" name="Picture 9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9" name="Picture 10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8" y="6327789"/>
            <a:ext cx="1200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036" r:id="rId2"/>
    <p:sldLayoutId id="2147485037" r:id="rId3"/>
    <p:sldLayoutId id="2147485038" r:id="rId4"/>
    <p:sldLayoutId id="2147485039" r:id="rId5"/>
    <p:sldLayoutId id="2147485040" r:id="rId6"/>
    <p:sldLayoutId id="2147485041" r:id="rId7"/>
    <p:sldLayoutId id="2147485042" r:id="rId8"/>
    <p:sldLayoutId id="2147485043" r:id="rId9"/>
    <p:sldLayoutId id="2147485044" r:id="rId10"/>
    <p:sldLayoutId id="21474850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180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0451" indent="-22818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798624" indent="-114091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090184" indent="-17747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1369077" indent="-164794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182542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281780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738136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194492" indent="-164794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1EAC97-74FA-47A1-89B2-57AB9E824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46" r:id="rId1"/>
    <p:sldLayoutId id="2147485047" r:id="rId2"/>
    <p:sldLayoutId id="2147485048" r:id="rId3"/>
    <p:sldLayoutId id="2147485049" r:id="rId4"/>
    <p:sldLayoutId id="2147485050" r:id="rId5"/>
    <p:sldLayoutId id="2147485051" r:id="rId6"/>
    <p:sldLayoutId id="2147485052" r:id="rId7"/>
    <p:sldLayoutId id="2147485053" r:id="rId8"/>
    <p:sldLayoutId id="2147485054" r:id="rId9"/>
    <p:sldLayoutId id="2147485055" r:id="rId10"/>
    <p:sldLayoutId id="2147485056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19D8D1-2D27-4C1D-AFFE-245B4A637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E5DDEB-010E-4D3B-8FD3-949E155F0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9" r:id="rId1"/>
    <p:sldLayoutId id="2147485080" r:id="rId2"/>
    <p:sldLayoutId id="2147485081" r:id="rId3"/>
    <p:sldLayoutId id="2147485082" r:id="rId4"/>
    <p:sldLayoutId id="2147485083" r:id="rId5"/>
    <p:sldLayoutId id="2147485084" r:id="rId6"/>
    <p:sldLayoutId id="2147485085" r:id="rId7"/>
    <p:sldLayoutId id="2147485086" r:id="rId8"/>
    <p:sldLayoutId id="2147485087" r:id="rId9"/>
    <p:sldLayoutId id="2147485088" r:id="rId10"/>
    <p:sldLayoutId id="2147485089" r:id="rId11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S Draft Indicator"/>
          <p:cNvSpPr txBox="1">
            <a:spLocks noChangeArrowheads="1"/>
          </p:cNvSpPr>
          <p:nvPr userDrawn="1"/>
        </p:nvSpPr>
        <p:spPr bwMode="blackWhite">
          <a:xfrm>
            <a:off x="3319463" y="46048"/>
            <a:ext cx="2514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70" tIns="45638" rIns="91270" bIns="45638" anchor="b"/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 b="1" i="1" u="none">
                <a:solidFill>
                  <a:srgbClr val="A41128"/>
                </a:solidFill>
              </a:rPr>
              <a:t>Draft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" y="0"/>
            <a:ext cx="9115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222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2039"/>
            <a:ext cx="82296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70" tIns="45642" rIns="91270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levelFifth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8402638" y="6529388"/>
            <a:ext cx="741362" cy="3286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270" tIns="45642" rIns="91270" bIns="45642" numCol="1" anchor="ctr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b="1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D4FBD7-F831-4DA2-8A77-6312BE259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635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2714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69077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5426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270" indent="-34227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270" indent="-2281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rgbClr val="333333"/>
          </a:solidFill>
          <a:latin typeface="+mn-lt"/>
          <a:cs typeface="+mn-cs"/>
        </a:defRPr>
      </a:lvl2pPr>
      <a:lvl3pPr marL="741579" indent="-2852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4D4D4D"/>
          </a:solidFill>
          <a:latin typeface="+mn-lt"/>
          <a:cs typeface="+mn-cs"/>
        </a:defRPr>
      </a:lvl3pPr>
      <a:lvl4pPr marL="1026810" indent="-17113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1600">
          <a:solidFill>
            <a:srgbClr val="5F5F5F"/>
          </a:solidFill>
          <a:latin typeface="+mn-lt"/>
          <a:cs typeface="+mn-cs"/>
        </a:defRPr>
      </a:lvl4pPr>
      <a:lvl5pPr marL="1369077" indent="-22818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542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1780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38136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194492" indent="-228180" algn="l" rtl="0" fontAlgn="base">
        <a:spcBef>
          <a:spcPct val="20000"/>
        </a:spcBef>
        <a:spcAft>
          <a:spcPct val="0"/>
        </a:spcAft>
        <a:buClr>
          <a:srgbClr val="777777"/>
        </a:buClr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5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14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77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2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780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3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492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846" algn="l" defTabSz="9127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08" tIns="45659" rIns="91308" bIns="45659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071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071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5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9" r:id="rId1"/>
    <p:sldLayoutId id="2147485250" r:id="rId2"/>
    <p:sldLayoutId id="2147485251" r:id="rId3"/>
    <p:sldLayoutId id="2147485252" r:id="rId4"/>
    <p:sldLayoutId id="2147485253" r:id="rId5"/>
    <p:sldLayoutId id="2147485254" r:id="rId6"/>
    <p:sldLayoutId id="2147485255" r:id="rId7"/>
    <p:sldLayoutId id="2147485256" r:id="rId8"/>
    <p:sldLayoutId id="2147485257" r:id="rId9"/>
    <p:sldLayoutId id="2147485258" r:id="rId10"/>
    <p:sldLayoutId id="21474852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535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071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6961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6148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269" indent="-22826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0672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004" indent="-171201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13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8408" indent="-22826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4414" indent="-22826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0948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7485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4020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0557" indent="-228269" algn="l" rtl="0" fontAlgn="base">
        <a:spcBef>
          <a:spcPct val="20000"/>
        </a:spcBef>
        <a:spcAft>
          <a:spcPct val="0"/>
        </a:spcAft>
        <a:buChar char="»"/>
        <a:tabLst>
          <a:tab pos="11413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5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7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10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4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82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17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751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288" algn="l" defTabSz="913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6106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473834"/>
            <a:ext cx="6858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4" tIns="45685" rIns="91364" bIns="45685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000">
                <a:solidFill>
                  <a:schemeClr val="bg2"/>
                </a:solidFill>
              </a:defRPr>
            </a:lvl1pPr>
          </a:lstStyle>
          <a:p>
            <a:pPr defTabSz="913634">
              <a:defRPr/>
            </a:pPr>
            <a:fld id="{008BD1BD-F4A2-493B-8BA3-1D79115EC300}" type="slidenum">
              <a:rPr lang="en-US" smtClean="0">
                <a:solidFill>
                  <a:srgbClr val="808080"/>
                </a:solidFill>
                <a:latin typeface="Arial"/>
                <a:cs typeface="Arial"/>
              </a:rPr>
              <a:pPr defTabSz="913634">
                <a:defRPr/>
              </a:pPr>
              <a:t>‹#›</a:t>
            </a:fld>
            <a:endParaRPr lang="en-US" dirty="0">
              <a:solidFill>
                <a:srgbClr val="808080"/>
              </a:solidFill>
              <a:latin typeface="Arial"/>
              <a:cs typeface="Arial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215073"/>
            <a:ext cx="1435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67" r:id="rId7"/>
    <p:sldLayoutId id="2147485268" r:id="rId8"/>
    <p:sldLayoutId id="2147485269" r:id="rId9"/>
    <p:sldLayoutId id="2147485270" r:id="rId10"/>
    <p:sldLayoutId id="21474852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6817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6pPr>
      <a:lvl7pPr marL="913634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7pPr>
      <a:lvl8pPr marL="137045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8pPr>
      <a:lvl9pPr marL="1827272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 Narrow" pitchFamily="34" charset="0"/>
          <a:cs typeface="Arial" charset="0"/>
        </a:defRPr>
      </a:lvl9pPr>
    </p:titleStyle>
    <p:bodyStyle>
      <a:lvl1pPr marL="228409" indent="-228409" algn="l" rtl="0" eaLnBrk="0" fontAlgn="base" hangingPunct="0">
        <a:lnSpc>
          <a:spcPct val="95000"/>
        </a:lnSpc>
        <a:spcBef>
          <a:spcPct val="40000"/>
        </a:spcBef>
        <a:spcAft>
          <a:spcPct val="10000"/>
        </a:spcAft>
        <a:buClr>
          <a:schemeClr val="accent1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022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B3A79F"/>
        </a:buClr>
        <a:buFont typeface="Arial" charset="0"/>
        <a:buChar char="–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2pPr>
      <a:lvl3pPr marL="856532" indent="-171306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lr>
          <a:srgbClr val="8CC7BA"/>
        </a:buClr>
        <a:buChar char="•"/>
        <a:tabLst>
          <a:tab pos="114204" algn="l"/>
        </a:tabLst>
        <a:defRPr sz="2400">
          <a:solidFill>
            <a:schemeClr val="tx1"/>
          </a:solidFill>
          <a:latin typeface="+mn-lt"/>
          <a:cs typeface="+mn-cs"/>
        </a:defRPr>
      </a:lvl3pPr>
      <a:lvl4pPr marL="1199146" indent="-228409" algn="l" rtl="0" eaLnBrk="0" fontAlgn="base" hangingPunct="0">
        <a:lnSpc>
          <a:spcPct val="95000"/>
        </a:lnSpc>
        <a:spcBef>
          <a:spcPct val="10000"/>
        </a:spcBef>
        <a:spcAft>
          <a:spcPct val="25000"/>
        </a:spcAft>
        <a:buChar char="–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2055680" indent="-228409" algn="l" rtl="0" eaLnBrk="0" fontAlgn="base" hangingPunct="0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2512496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2969313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3426129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3882947" indent="-228409" algn="l" rtl="0" fontAlgn="base">
        <a:spcBef>
          <a:spcPct val="20000"/>
        </a:spcBef>
        <a:spcAft>
          <a:spcPct val="0"/>
        </a:spcAft>
        <a:buChar char="»"/>
        <a:tabLst>
          <a:tab pos="114204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34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50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7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87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05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22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38" algn="l" defTabSz="9136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 Market Analytics &amp; Investment Optimization </a:t>
            </a:r>
            <a:br>
              <a:rPr lang="en-US" altLang="en-US" dirty="0"/>
            </a:br>
            <a:r>
              <a:rPr lang="en-US" altLang="en-US" dirty="0"/>
              <a:t>2019 Top Priorities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9600" cy="56816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400" u="sng" dirty="0"/>
              <a:t>Innovations to Support Data &amp; Digital Strategy </a:t>
            </a:r>
          </a:p>
          <a:p>
            <a:pPr eaLnBrk="1" hangingPunct="1">
              <a:defRPr/>
            </a:pPr>
            <a:r>
              <a:rPr lang="en-US" altLang="en-US" sz="1400" dirty="0"/>
              <a:t>Expand group to include new Data Strategy &amp; Campaign Analytics functions to optimize engagements and investment choices based on data driven insights</a:t>
            </a:r>
          </a:p>
          <a:p>
            <a:pPr eaLnBrk="1" hangingPunct="1">
              <a:defRPr/>
            </a:pPr>
            <a:r>
              <a:rPr lang="en-US" altLang="en-US" sz="1400" dirty="0"/>
              <a:t>Deploy, Evaluate &amp; Scale Next Best Engagement Capabilities for Januvia &amp; Garda </a:t>
            </a:r>
          </a:p>
          <a:p>
            <a:pPr eaLnBrk="1" hangingPunct="1">
              <a:defRPr/>
            </a:pPr>
            <a:r>
              <a:rPr lang="en-US" altLang="en-US" sz="1400" dirty="0"/>
              <a:t>Continue to evolve analytic capabilities to optimize consumer engagements, e.g. estimate optimal  digital frequencies for key brands </a:t>
            </a:r>
          </a:p>
          <a:p>
            <a:pPr eaLnBrk="1" hangingPunct="1">
              <a:defRPr/>
            </a:pPr>
            <a:r>
              <a:rPr lang="en-US" altLang="en-US" sz="1400" dirty="0"/>
              <a:t>Systematically evaluate newly available data assets and methods to provide improved predictive targeting and  investment insights with particular focus on HCP patient-level insights </a:t>
            </a:r>
          </a:p>
          <a:p>
            <a:pPr eaLnBrk="1" hangingPunct="1">
              <a:defRPr/>
            </a:pPr>
            <a:r>
              <a:rPr lang="en-US" altLang="en-US" sz="1400" dirty="0"/>
              <a:t>Deliver content optimization insights and recommendations for key brands </a:t>
            </a:r>
          </a:p>
          <a:p>
            <a:pPr marL="0" lvl="0" indent="0" eaLnBrk="1" hangingPunct="1">
              <a:buClr>
                <a:srgbClr val="009999"/>
              </a:buClr>
              <a:buNone/>
              <a:defRPr/>
            </a:pPr>
            <a:r>
              <a:rPr lang="en-US" altLang="en-US" sz="1400" u="sng" dirty="0"/>
              <a:t>Evolution of Core Services</a:t>
            </a:r>
          </a:p>
          <a:p>
            <a:pPr eaLnBrk="1" hangingPunct="1">
              <a:buClr>
                <a:srgbClr val="009999"/>
              </a:buClr>
              <a:defRPr/>
            </a:pPr>
            <a:r>
              <a:rPr lang="en-US" altLang="en-US" sz="1400" dirty="0"/>
              <a:t>Further evolve contract optimization insights to inform choices for Vaccine &amp; Oncology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/>
              <a:t>Proactively provide insights and recommendations to optimize sales force, promotion and discount /rebate investments to inform 2020 budget and in-year optimization choices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/>
              <a:t>Complete a series of robust pilot evaluations to inform major investment choices in new engagement model strategies, tactics and technologies, e.g. NBE </a:t>
            </a:r>
          </a:p>
          <a:p>
            <a:pPr lvl="0" eaLnBrk="1" hangingPunct="1">
              <a:buClr>
                <a:srgbClr val="009999"/>
              </a:buClr>
              <a:defRPr/>
            </a:pPr>
            <a:r>
              <a:rPr lang="en-US" altLang="en-US" sz="1400" dirty="0"/>
              <a:t>Continue to deliver asymmetrical predictive analytic tools to optimize Primary Care, MVD, WHC, Virology &amp; Oncology Deployments (bag structure &amp; promotion effort/SIP)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1600" u="sng" dirty="0"/>
              <a:t>Continue to Develop &amp; Staff Analytics COE</a:t>
            </a:r>
          </a:p>
          <a:p>
            <a:pPr eaLnBrk="1" hangingPunct="1">
              <a:defRPr/>
            </a:pPr>
            <a:r>
              <a:rPr lang="en-US" altLang="en-US" sz="1400" dirty="0"/>
              <a:t>Continue Investment Analytics Internship Program to identify &amp; evaluate early analytic talent </a:t>
            </a:r>
          </a:p>
          <a:p>
            <a:pPr eaLnBrk="1" hangingPunct="1">
              <a:defRPr/>
            </a:pPr>
            <a:r>
              <a:rPr lang="en-US" altLang="en-US" sz="1400" dirty="0"/>
              <a:t>Actively participate in the “Analytics Leadership Consortium” with industry-leading analytic groups to share best practices related to data, analytic methods &amp; tools and staffing </a:t>
            </a:r>
          </a:p>
          <a:p>
            <a:pPr eaLnBrk="1" hangingPunct="1">
              <a:defRPr/>
            </a:pPr>
            <a:r>
              <a:rPr lang="en-US" altLang="en-US" sz="1400" dirty="0"/>
              <a:t>Conduct department-wide team skill development program around Amazon Cloud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0276297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</a:t>
            </a:r>
          </a:p>
          <a:p>
            <a:r>
              <a:rPr lang="en-US" sz="1600" dirty="0"/>
              <a:t>   Drive accountability for business process discipline    </a:t>
            </a:r>
          </a:p>
          <a:p>
            <a:r>
              <a:rPr lang="en-US" sz="1600" dirty="0"/>
              <a:t>   Ensure quality and standards are enabled as we transform business processes</a:t>
            </a:r>
          </a:p>
          <a:p>
            <a:r>
              <a:rPr lang="en-US" sz="1600" dirty="0"/>
              <a:t>   All employees complete required training and have a compliance priority for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035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527002" cy="5467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Analysis [Impact &amp; Complexity]</a:t>
            </a:r>
          </a:p>
          <a:p>
            <a:r>
              <a:rPr lang="en-US" sz="1600" dirty="0"/>
              <a:t>Optimal reallocation of 2020 promotion spends of about $350MM through IPF and various consulting work.</a:t>
            </a: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2020 promotional budget allocations were heavily and directly influenced by this work.</a:t>
            </a:r>
          </a:p>
          <a:p>
            <a:pPr lvl="1"/>
            <a:r>
              <a:rPr lang="en-US" sz="1200" b="1" dirty="0"/>
              <a:t>Impact: </a:t>
            </a:r>
            <a:r>
              <a:rPr lang="en-US" sz="1200" dirty="0"/>
              <a:t>Through reallocations potential estimated </a:t>
            </a:r>
            <a:r>
              <a:rPr lang="en-US" sz="1200" dirty="0">
                <a:solidFill>
                  <a:srgbClr val="C00000"/>
                </a:solidFill>
              </a:rPr>
              <a:t>incremental revenue and savings are about </a:t>
            </a:r>
            <a:r>
              <a:rPr lang="en-US" sz="1200" b="1" u="sng" dirty="0">
                <a:solidFill>
                  <a:srgbClr val="C00000"/>
                </a:solidFill>
              </a:rPr>
              <a:t>$197MM</a:t>
            </a:r>
          </a:p>
          <a:p>
            <a:pPr lvl="2"/>
            <a:r>
              <a:rPr lang="en-US" sz="1200" dirty="0"/>
              <a:t>Jan ($127MM), </a:t>
            </a:r>
            <a:r>
              <a:rPr lang="en-US" sz="1200" dirty="0" err="1"/>
              <a:t>Nxp</a:t>
            </a:r>
            <a:r>
              <a:rPr lang="en-US" sz="1200" dirty="0"/>
              <a:t> ($17MM), Bel ($6MM), G9 ($38MM), P23 ($9MM), </a:t>
            </a:r>
            <a:r>
              <a:rPr lang="en-US" sz="1200" dirty="0" err="1">
                <a:solidFill>
                  <a:srgbClr val="00B050"/>
                </a:solidFill>
              </a:rPr>
              <a:t>Steglatro</a:t>
            </a:r>
            <a:r>
              <a:rPr lang="en-US" sz="1200" dirty="0">
                <a:solidFill>
                  <a:srgbClr val="00B050"/>
                </a:solidFill>
              </a:rPr>
              <a:t> (New)</a:t>
            </a: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1"/>
                </a:solidFill>
              </a:rPr>
              <a:t>For the first time, created a budget planning reference book </a:t>
            </a:r>
            <a:r>
              <a:rPr lang="en-US" sz="1200" dirty="0"/>
              <a:t>– Highly appreciated by Katherine and with her encouragement, USML agreed to start the next budget cycle with this presentation from us in their budgeting townhall. 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Three people work handled by one (without any noise about it).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Too many stakeholders and consultations (from VP/AVPs to promo leads, finance, MAIO, architects </a:t>
            </a:r>
            <a:r>
              <a:rPr lang="en-US" sz="1200" dirty="0" err="1"/>
              <a:t>etc</a:t>
            </a:r>
            <a:r>
              <a:rPr lang="en-US" sz="1200" dirty="0"/>
              <a:t>).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Very non-deterministic process that needs constant high level thinking and adaptation.</a:t>
            </a:r>
          </a:p>
          <a:p>
            <a:pPr marL="114300" lvl="1" indent="0">
              <a:buNone/>
            </a:pPr>
            <a:endParaRPr lang="en-US" sz="1200" dirty="0"/>
          </a:p>
          <a:p>
            <a:r>
              <a:rPr lang="en-US" sz="1600" dirty="0"/>
              <a:t>NBE Gardasil/Januvia Digital Engagement Plan, G9 Campaign Sequence Analysis, </a:t>
            </a:r>
            <a:r>
              <a:rPr lang="en-US" sz="1600" dirty="0" err="1"/>
              <a:t>Steglatro</a:t>
            </a:r>
            <a:r>
              <a:rPr lang="en-US" sz="1600" dirty="0"/>
              <a:t> ZS AI engine evaluation, daily NBE support. Potential Incr. Revenue </a:t>
            </a:r>
            <a:r>
              <a:rPr lang="en-US" sz="1600" dirty="0">
                <a:solidFill>
                  <a:schemeClr val="tx1"/>
                </a:solidFill>
              </a:rPr>
              <a:t>~$25MM to $65MM.</a:t>
            </a: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Developed new optimal digital engagement plan (PRCs not available) for G9 NBE to move forward based on other IPF and optimization related ideas. Supported Januvia DEP development.</a:t>
            </a:r>
          </a:p>
          <a:p>
            <a:pPr lvl="1"/>
            <a:r>
              <a:rPr lang="en-US" sz="1200" b="1" dirty="0"/>
              <a:t>Impact: </a:t>
            </a:r>
            <a:r>
              <a:rPr lang="en-US" sz="1200" i="1" dirty="0"/>
              <a:t>New NPP vendor contracting strategies by ICE team based directly on this work</a:t>
            </a: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</a:t>
            </a:r>
            <a:r>
              <a:rPr lang="en-US" sz="1200" i="1" dirty="0"/>
              <a:t>For the first time, mimicked and extended ZS early NBE concepts (couplet / triplet sequences) to G9</a:t>
            </a:r>
            <a:r>
              <a:rPr lang="en-US" sz="1200" dirty="0"/>
              <a:t> and made a business case for ~$25MM upside potential. 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</a:t>
            </a:r>
            <a:r>
              <a:rPr lang="en-US" sz="1200" i="1" dirty="0"/>
              <a:t>DEP and Sequencing work were new. DEP had to be completed with absence of PRCs. Sequencing work positions us for developing future NBE engines internally.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Identified and resolving issues with ZS AI Image processing and optimization for portfolio NBE.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454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Ambika (cont’d)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99" y="854075"/>
            <a:ext cx="8527002" cy="5467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Analysis [Impact &amp; Complexity]</a:t>
            </a:r>
          </a:p>
          <a:p>
            <a:r>
              <a:rPr lang="en-US" sz="1600" dirty="0"/>
              <a:t>G9 Wave0 and Wave1 DET Campaign Measurements (New)</a:t>
            </a: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Identified appropriate current and future methods to measure relatively low-impact DET campaigns.</a:t>
            </a:r>
          </a:p>
          <a:p>
            <a:pPr lvl="1"/>
            <a:r>
              <a:rPr lang="en-US" sz="1200" b="1" dirty="0"/>
              <a:t>Impact: </a:t>
            </a:r>
            <a:r>
              <a:rPr lang="en-US" sz="1200" dirty="0"/>
              <a:t>Provided early inputs to Katherine, Nikhil and many other DET and brand teams on size of $ impacts. 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</a:t>
            </a:r>
            <a:r>
              <a:rPr lang="en-US" sz="1200" i="1" dirty="0"/>
              <a:t>Thoroughly researched and implemented large body of different methods and chose appropriate measurement method for future DET campaign measurements.</a:t>
            </a:r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Shared and managed vendor and trained them to take more such projects in the future.</a:t>
            </a:r>
          </a:p>
          <a:p>
            <a:pPr marL="114300" lvl="1" indent="0">
              <a:buNone/>
            </a:pPr>
            <a:endParaRPr lang="en-US" sz="1200" dirty="0"/>
          </a:p>
          <a:p>
            <a:r>
              <a:rPr lang="en-US" sz="1600" dirty="0"/>
              <a:t>Fortify scenarios and Strategic Initiative Evaluations (Several 10’s of MM?)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b="1" dirty="0"/>
              <a:t>Impact:</a:t>
            </a:r>
            <a:r>
              <a:rPr lang="en-US" sz="1200" dirty="0"/>
              <a:t> Helped in evaluating </a:t>
            </a:r>
            <a:r>
              <a:rPr lang="en-US" sz="1200" dirty="0" err="1"/>
              <a:t>Belsomra’s</a:t>
            </a:r>
            <a:r>
              <a:rPr lang="en-US" sz="1200" dirty="0"/>
              <a:t> future directions for Matt and </a:t>
            </a:r>
            <a:r>
              <a:rPr lang="en-US" sz="1200" dirty="0" err="1"/>
              <a:t>Riad</a:t>
            </a:r>
            <a:r>
              <a:rPr lang="en-US" sz="1200" dirty="0"/>
              <a:t>. Helped to informed BD team that Bel could be spun out if a partner offers much more than $500MM. Decision was made to retain it internally.</a:t>
            </a:r>
          </a:p>
          <a:p>
            <a:pPr lvl="1"/>
            <a:r>
              <a:rPr lang="en-US" sz="1200" b="1" dirty="0"/>
              <a:t>Impact: </a:t>
            </a:r>
            <a:r>
              <a:rPr lang="en-US" sz="1200" dirty="0"/>
              <a:t>Did ground work (calculations / scenarios </a:t>
            </a:r>
            <a:r>
              <a:rPr lang="en-US" sz="1200" dirty="0" err="1"/>
              <a:t>etc</a:t>
            </a:r>
            <a:r>
              <a:rPr lang="en-US" sz="1200" dirty="0"/>
              <a:t>) to help Nicolas &amp; Fortify team on sales and promo budget savings.</a:t>
            </a:r>
          </a:p>
          <a:p>
            <a:pPr lvl="2"/>
            <a:r>
              <a:rPr lang="en-US" sz="1200" dirty="0"/>
              <a:t>Januvia, Nexplanon ($5 MM promo investment) </a:t>
            </a:r>
            <a:r>
              <a:rPr lang="en-US" sz="1200" dirty="0" err="1"/>
              <a:t>etc</a:t>
            </a:r>
            <a:endParaRPr lang="en-US" sz="1200" dirty="0"/>
          </a:p>
          <a:p>
            <a:pPr lvl="1"/>
            <a:r>
              <a:rPr lang="en-US" sz="1200" b="1" dirty="0"/>
              <a:t>Complexity:</a:t>
            </a:r>
            <a:r>
              <a:rPr lang="en-US" sz="1200" dirty="0"/>
              <a:t> non-deterministic process that needs high level thinking. Ability to directionally inform choices with lot of missing data.</a:t>
            </a:r>
          </a:p>
          <a:p>
            <a:endParaRPr lang="en-US" sz="1600" dirty="0"/>
          </a:p>
          <a:p>
            <a:r>
              <a:rPr lang="en-US" sz="1600" dirty="0"/>
              <a:t>IPF Optimization tool development (R/</a:t>
            </a:r>
            <a:r>
              <a:rPr lang="en-US" sz="1600" dirty="0" err="1"/>
              <a:t>Rshiny</a:t>
            </a:r>
            <a:r>
              <a:rPr lang="en-US" sz="1600" dirty="0"/>
              <a:t>), Januvia MMM,  and other projects.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b="1" dirty="0"/>
              <a:t>Impact / Complexity:</a:t>
            </a:r>
            <a:r>
              <a:rPr lang="en-US" sz="1200" dirty="0"/>
              <a:t> Reduces future IPF execution time and learning curve for other team members thorough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227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 grid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FFAAE3-5124-4F4D-9ABB-BA2FDDCC2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596981"/>
              </p:ext>
            </p:extLst>
          </p:nvPr>
        </p:nvGraphicFramePr>
        <p:xfrm>
          <a:off x="457200" y="1062038"/>
          <a:ext cx="8526462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066">
                  <a:extLst>
                    <a:ext uri="{9D8B030D-6E8A-4147-A177-3AD203B41FA5}">
                      <a16:colId xmlns:a16="http://schemas.microsoft.com/office/drawing/2014/main" val="3256550897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3866963246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2638144082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4192064237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105558023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3440996207"/>
                    </a:ext>
                  </a:extLst>
                </a:gridCol>
                <a:gridCol w="1218066">
                  <a:extLst>
                    <a:ext uri="{9D8B030D-6E8A-4147-A177-3AD203B41FA5}">
                      <a16:colId xmlns:a16="http://schemas.microsoft.com/office/drawing/2014/main" val="699349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 to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 to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 to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 to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94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IPF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Aggressive urge to learn on various business and technical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Modeling, other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NBE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Blythe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All aspects [natural]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Steg, </a:t>
                      </a:r>
                      <a:r>
                        <a:rPr lang="en-US" sz="1200" dirty="0" err="1"/>
                        <a:t>Bridion</a:t>
                      </a:r>
                      <a:r>
                        <a:rPr lang="en-US" sz="1200" dirty="0"/>
                        <a:t> MMM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H[3]</a:t>
                      </a:r>
                    </a:p>
                    <a:p>
                      <a:r>
                        <a:rPr lang="en-US" sz="1200" dirty="0"/>
                        <a:t>Natural &amp; 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8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M+[2.5]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M+[2.5]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8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M+[2.5]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9369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6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Blythe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527002" cy="5467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Analysis [Impact &amp; Complexity]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342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2038"/>
            <a:ext cx="8527002" cy="5467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Analysis [Impact &amp; Complexity]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CB57-8D3D-48E6-BA83-5A3B10933D4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67742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6_Default Design">
  <a:themeElements>
    <a:clrScheme name="Custom 9">
      <a:dk1>
        <a:srgbClr val="37424A"/>
      </a:dk1>
      <a:lt1>
        <a:sysClr val="window" lastClr="FFFFFF"/>
      </a:lt1>
      <a:dk2>
        <a:srgbClr val="37424A"/>
      </a:dk2>
      <a:lt2>
        <a:srgbClr val="F2F2F2"/>
      </a:lt2>
      <a:accent1>
        <a:srgbClr val="66203A"/>
      </a:accent1>
      <a:accent2>
        <a:srgbClr val="7F7F7F"/>
      </a:accent2>
      <a:accent3>
        <a:srgbClr val="53AAA6"/>
      </a:accent3>
      <a:accent4>
        <a:srgbClr val="BFBFBF"/>
      </a:accent4>
      <a:accent5>
        <a:srgbClr val="2F658E"/>
      </a:accent5>
      <a:accent6>
        <a:srgbClr val="F79646"/>
      </a:accent6>
      <a:hlink>
        <a:srgbClr val="2F658E"/>
      </a:hlink>
      <a:folHlink>
        <a:srgbClr val="37424A"/>
      </a:folHlink>
    </a:clrScheme>
    <a:fontScheme name="Default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Merck Template MBA VERSION">
  <a:themeElements>
    <a:clrScheme name="Custom 1">
      <a:dk1>
        <a:srgbClr val="000000"/>
      </a:dk1>
      <a:lt1>
        <a:srgbClr val="FFFFFF"/>
      </a:lt1>
      <a:dk2>
        <a:srgbClr val="37424A"/>
      </a:dk2>
      <a:lt2>
        <a:srgbClr val="BDBDBD"/>
      </a:lt2>
      <a:accent1>
        <a:srgbClr val="00877C"/>
      </a:accent1>
      <a:accent2>
        <a:srgbClr val="8CC7BA"/>
      </a:accent2>
      <a:accent3>
        <a:srgbClr val="D97C1E"/>
      </a:accent3>
      <a:accent4>
        <a:srgbClr val="8F8F3A"/>
      </a:accent4>
      <a:accent5>
        <a:srgbClr val="E8C90F"/>
      </a:accent5>
      <a:accent6>
        <a:srgbClr val="66203A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GHH Strategy IFL_16-9 PPT Template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9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77C"/>
      </a:accent1>
      <a:accent2>
        <a:srgbClr val="BDBDBD"/>
      </a:accent2>
      <a:accent3>
        <a:srgbClr val="FFFFFF"/>
      </a:accent3>
      <a:accent4>
        <a:srgbClr val="000000"/>
      </a:accent4>
      <a:accent5>
        <a:srgbClr val="AAC3BF"/>
      </a:accent5>
      <a:accent6>
        <a:srgbClr val="ABABAB"/>
      </a:accent6>
      <a:hlink>
        <a:srgbClr val="8CC7BA"/>
      </a:hlink>
      <a:folHlink>
        <a:srgbClr val="99CC00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77C"/>
        </a:accent1>
        <a:accent2>
          <a:srgbClr val="BDBDBD"/>
        </a:accent2>
        <a:accent3>
          <a:srgbClr val="FFFFFF"/>
        </a:accent3>
        <a:accent4>
          <a:srgbClr val="000000"/>
        </a:accent4>
        <a:accent5>
          <a:srgbClr val="AAC3BF"/>
        </a:accent5>
        <a:accent6>
          <a:srgbClr val="ABABAB"/>
        </a:accent6>
        <a:hlink>
          <a:srgbClr val="8CC7BA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confidential" value=""/>
  <element uid="cefbaa69-3bfa-4b56-8d22-6839cb7b06d0" value=""/>
</sisl>
</file>

<file path=customXml/itemProps1.xml><?xml version="1.0" encoding="utf-8"?>
<ds:datastoreItem xmlns:ds="http://schemas.openxmlformats.org/officeDocument/2006/customXml" ds:itemID="{D1322618-521B-4404-804D-B92DF109536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9513</TotalTime>
  <Words>1026</Words>
  <Application>Microsoft Office PowerPoint</Application>
  <PresentationFormat>On-screen Show (4:3)</PresentationFormat>
  <Paragraphs>115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32" baseType="lpstr">
      <vt:lpstr>Arial</vt:lpstr>
      <vt:lpstr>Arial Narrow</vt:lpstr>
      <vt:lpstr>Calibri</vt:lpstr>
      <vt:lpstr>Lucida Grande</vt:lpstr>
      <vt:lpstr>Times New Roman</vt:lpstr>
      <vt:lpstr>Trebuchet MS</vt:lpstr>
      <vt:lpstr>Wingdings</vt:lpstr>
      <vt:lpstr>6_Default Design</vt:lpstr>
      <vt:lpstr>3_Custom Design</vt:lpstr>
      <vt:lpstr>1_Default Design</vt:lpstr>
      <vt:lpstr>4_Custom Design</vt:lpstr>
      <vt:lpstr>5_Custom Design</vt:lpstr>
      <vt:lpstr>6_Custom Design</vt:lpstr>
      <vt:lpstr>7_Custom Design</vt:lpstr>
      <vt:lpstr>Custom Design</vt:lpstr>
      <vt:lpstr>1_Custom Design</vt:lpstr>
      <vt:lpstr>2_Custom Design</vt:lpstr>
      <vt:lpstr>Merck Template MBA VERSION</vt:lpstr>
      <vt:lpstr>7_Default Design</vt:lpstr>
      <vt:lpstr>6_GHH Strategy IFL_16-9 PPT Template</vt:lpstr>
      <vt:lpstr>8_Custom Design</vt:lpstr>
      <vt:lpstr>9_Custom Design</vt:lpstr>
      <vt:lpstr>think-cell Slide</vt:lpstr>
      <vt:lpstr>Picture</vt:lpstr>
      <vt:lpstr>Image</vt:lpstr>
      <vt:lpstr>US Market Analytics &amp; Investment Optimization  2019 Top Priorities </vt:lpstr>
      <vt:lpstr>Continued </vt:lpstr>
      <vt:lpstr>Ambika</vt:lpstr>
      <vt:lpstr>Ambika (cont’d) </vt:lpstr>
      <vt:lpstr>WoW grid</vt:lpstr>
      <vt:lpstr>Blythe</vt:lpstr>
      <vt:lpstr>Yan</vt:lpstr>
    </vt:vector>
  </TitlesOfParts>
  <Company>Merck &amp; Co.,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Merck_No_Image PPT Template</dc:title>
  <dc:creator>http://www.merckbranding.com</dc:creator>
  <cp:lastModifiedBy>Murugan, Senthil</cp:lastModifiedBy>
  <cp:revision>415</cp:revision>
  <cp:lastPrinted>2018-10-25T13:23:44Z</cp:lastPrinted>
  <dcterms:created xsi:type="dcterms:W3CDTF">2009-09-22T14:01:11Z</dcterms:created>
  <dcterms:modified xsi:type="dcterms:W3CDTF">2019-12-04T18:08:41Z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73a9a7b9-2b64-40fd-be64-e821f77ed1bd</vt:lpwstr>
  </property>
  <property fmtid="{D5CDD505-2E9C-101B-9397-08002B2CF9AE}" pid="3" name="bjSaver">
    <vt:lpwstr>Oh5c6E8ULhvu0B2i2GdwussaDlV3//4W</vt:lpwstr>
  </property>
  <property fmtid="{D5CDD505-2E9C-101B-9397-08002B2CF9AE}" pid="4" name="bjDocumentSecurityLabel">
    <vt:lpwstr>Proprietary</vt:lpwstr>
  </property>
  <property fmtid="{D5CDD505-2E9C-101B-9397-08002B2CF9AE}" pid="5" name="MerckMetadataExchange">
    <vt:lpwstr>!$MRK@Proprietary-Footer-Left</vt:lpwstr>
  </property>
  <property fmtid="{D5CDD505-2E9C-101B-9397-08002B2CF9AE}" pid="6" name="_AdHocReviewCycleID">
    <vt:i4>1774219868</vt:i4>
  </property>
  <property fmtid="{D5CDD505-2E9C-101B-9397-08002B2CF9AE}" pid="7" name="_NewReviewCycle">
    <vt:lpwstr/>
  </property>
  <property fmtid="{D5CDD505-2E9C-101B-9397-08002B2CF9AE}" pid="8" name="_EmailSubject">
    <vt:lpwstr>IA&amp;DS Capabilities Deck </vt:lpwstr>
  </property>
  <property fmtid="{D5CDD505-2E9C-101B-9397-08002B2CF9AE}" pid="9" name="_AuthorEmail">
    <vt:lpwstr>patrick_moore@merck.com</vt:lpwstr>
  </property>
  <property fmtid="{D5CDD505-2E9C-101B-9397-08002B2CF9AE}" pid="10" name="_AuthorEmailDisplayName">
    <vt:lpwstr>Moore, Patrick C</vt:lpwstr>
  </property>
  <property fmtid="{D5CDD505-2E9C-101B-9397-08002B2CF9AE}" pid="11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12" name="bjDocumentLabelXML-0">
    <vt:lpwstr>ames.com/2008/01/sie/internal/label"&gt;&lt;element uid="id_classification_euconfidential" value="" /&gt;&lt;element uid="cefbaa69-3bfa-4b56-8d22-6839cb7b06d0" value="" /&gt;&lt;/sisl&gt;</vt:lpwstr>
  </property>
</Properties>
</file>