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2"/>
  </p:sldMasterIdLst>
  <p:notesMasterIdLst>
    <p:notesMasterId r:id="rId8"/>
  </p:notesMasterIdLst>
  <p:handoutMasterIdLst>
    <p:handoutMasterId r:id="rId9"/>
  </p:handoutMasterIdLst>
  <p:sldIdLst>
    <p:sldId id="258" r:id="rId3"/>
    <p:sldId id="563" r:id="rId4"/>
    <p:sldId id="566" r:id="rId5"/>
    <p:sldId id="567" r:id="rId6"/>
    <p:sldId id="568" r:id="rId7"/>
  </p:sldIdLst>
  <p:sldSz cx="118872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a, Ambika" initials="RA" lastIdx="28" clrIdx="0">
    <p:extLst>
      <p:ext uri="{19B8F6BF-5375-455C-9EA6-DF929625EA0E}">
        <p15:presenceInfo xmlns:p15="http://schemas.microsoft.com/office/powerpoint/2012/main" userId="S-1-5-21-6776287-1952083785-2110791508-11912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D5F1E1"/>
    <a:srgbClr val="DFE9DD"/>
    <a:srgbClr val="DAEED8"/>
    <a:srgbClr val="D5F1D9"/>
    <a:srgbClr val="DCF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928" autoAdjust="0"/>
  </p:normalViewPr>
  <p:slideViewPr>
    <p:cSldViewPr snapToGrid="0">
      <p:cViewPr>
        <p:scale>
          <a:sx n="100" d="100"/>
          <a:sy n="100" d="100"/>
        </p:scale>
        <p:origin x="48" y="-1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E63CD7DE-27B1-4348-8FCB-43FEC3203522}"/>
    <pc:docChg chg="undo custSel addSld delSld modSld modMainMaster">
      <pc:chgData name="Murugan, Senthil" userId="e6883651-b919-4e64-985b-40f58d687b81" providerId="ADAL" clId="{E63CD7DE-27B1-4348-8FCB-43FEC3203522}" dt="2020-12-06T19:35:25.053" v="5023"/>
      <pc:docMkLst>
        <pc:docMk/>
      </pc:docMkLst>
      <pc:sldChg chg="addSp delSp modSp">
        <pc:chgData name="Murugan, Senthil" userId="e6883651-b919-4e64-985b-40f58d687b81" providerId="ADAL" clId="{E63CD7DE-27B1-4348-8FCB-43FEC3203522}" dt="2020-12-06T19:17:20.452" v="4692" actId="1076"/>
        <pc:sldMkLst>
          <pc:docMk/>
          <pc:sldMk cId="3057570661" sldId="258"/>
        </pc:sldMkLst>
        <pc:spChg chg="mod">
          <ac:chgData name="Murugan, Senthil" userId="e6883651-b919-4e64-985b-40f58d687b81" providerId="ADAL" clId="{E63CD7DE-27B1-4348-8FCB-43FEC3203522}" dt="2020-12-06T19:17:20.452" v="4692" actId="1076"/>
          <ac:spMkLst>
            <pc:docMk/>
            <pc:sldMk cId="3057570661" sldId="258"/>
            <ac:spMk id="2" creationId="{B4F35033-7097-41AD-9456-58D9A8C36F7A}"/>
          </ac:spMkLst>
        </pc:spChg>
        <pc:spChg chg="del">
          <ac:chgData name="Murugan, Senthil" userId="e6883651-b919-4e64-985b-40f58d687b81" providerId="ADAL" clId="{E63CD7DE-27B1-4348-8FCB-43FEC3203522}" dt="2020-12-06T16:13:50.750" v="127" actId="478"/>
          <ac:spMkLst>
            <pc:docMk/>
            <pc:sldMk cId="3057570661" sldId="258"/>
            <ac:spMk id="3" creationId="{0FBC2460-A940-4E98-83B0-D9205F9412C5}"/>
          </ac:spMkLst>
        </pc:spChg>
        <pc:spChg chg="add del mod">
          <ac:chgData name="Murugan, Senthil" userId="e6883651-b919-4e64-985b-40f58d687b81" providerId="ADAL" clId="{E63CD7DE-27B1-4348-8FCB-43FEC3203522}" dt="2020-12-06T16:13:54.659" v="128" actId="478"/>
          <ac:spMkLst>
            <pc:docMk/>
            <pc:sldMk cId="3057570661" sldId="258"/>
            <ac:spMk id="5" creationId="{1D8CE583-9AE3-4C0C-B582-8BF6A18A36CE}"/>
          </ac:spMkLst>
        </pc:spChg>
        <pc:spChg chg="add del mod">
          <ac:chgData name="Murugan, Senthil" userId="e6883651-b919-4e64-985b-40f58d687b81" providerId="ADAL" clId="{E63CD7DE-27B1-4348-8FCB-43FEC3203522}" dt="2020-12-06T19:17:17.339" v="4691" actId="478"/>
          <ac:spMkLst>
            <pc:docMk/>
            <pc:sldMk cId="3057570661" sldId="258"/>
            <ac:spMk id="6" creationId="{6B48F69F-9F8F-4A9C-8DA2-4FCF6E27C7BC}"/>
          </ac:spMkLst>
        </pc:spChg>
      </pc:sldChg>
      <pc:sldChg chg="del">
        <pc:chgData name="Murugan, Senthil" userId="e6883651-b919-4e64-985b-40f58d687b81" providerId="ADAL" clId="{E63CD7DE-27B1-4348-8FCB-43FEC3203522}" dt="2020-12-06T16:12:58.498" v="20" actId="2696"/>
        <pc:sldMkLst>
          <pc:docMk/>
          <pc:sldMk cId="3345972493" sldId="260"/>
        </pc:sldMkLst>
      </pc:sldChg>
      <pc:sldChg chg="del">
        <pc:chgData name="Murugan, Senthil" userId="e6883651-b919-4e64-985b-40f58d687b81" providerId="ADAL" clId="{E63CD7DE-27B1-4348-8FCB-43FEC3203522}" dt="2020-12-06T16:13:02.384" v="59" actId="2696"/>
        <pc:sldMkLst>
          <pc:docMk/>
          <pc:sldMk cId="1566229244" sldId="261"/>
        </pc:sldMkLst>
      </pc:sldChg>
      <pc:sldChg chg="del">
        <pc:chgData name="Murugan, Senthil" userId="e6883651-b919-4e64-985b-40f58d687b81" providerId="ADAL" clId="{E63CD7DE-27B1-4348-8FCB-43FEC3203522}" dt="2020-12-06T16:12:58.406" v="19" actId="2696"/>
        <pc:sldMkLst>
          <pc:docMk/>
          <pc:sldMk cId="620487415" sldId="262"/>
        </pc:sldMkLst>
      </pc:sldChg>
      <pc:sldChg chg="del">
        <pc:chgData name="Murugan, Senthil" userId="e6883651-b919-4e64-985b-40f58d687b81" providerId="ADAL" clId="{E63CD7DE-27B1-4348-8FCB-43FEC3203522}" dt="2020-12-06T16:12:58.814" v="25" actId="2696"/>
        <pc:sldMkLst>
          <pc:docMk/>
          <pc:sldMk cId="4282000731" sldId="263"/>
        </pc:sldMkLst>
      </pc:sldChg>
      <pc:sldChg chg="del">
        <pc:chgData name="Murugan, Senthil" userId="e6883651-b919-4e64-985b-40f58d687b81" providerId="ADAL" clId="{E63CD7DE-27B1-4348-8FCB-43FEC3203522}" dt="2020-12-06T16:13:00.888" v="42" actId="2696"/>
        <pc:sldMkLst>
          <pc:docMk/>
          <pc:sldMk cId="2987286965" sldId="266"/>
        </pc:sldMkLst>
      </pc:sldChg>
      <pc:sldChg chg="del">
        <pc:chgData name="Murugan, Senthil" userId="e6883651-b919-4e64-985b-40f58d687b81" providerId="ADAL" clId="{E63CD7DE-27B1-4348-8FCB-43FEC3203522}" dt="2020-12-06T16:13:02.720" v="60" actId="2696"/>
        <pc:sldMkLst>
          <pc:docMk/>
          <pc:sldMk cId="970952567" sldId="267"/>
        </pc:sldMkLst>
      </pc:sldChg>
      <pc:sldChg chg="del">
        <pc:chgData name="Murugan, Senthil" userId="e6883651-b919-4e64-985b-40f58d687b81" providerId="ADAL" clId="{E63CD7DE-27B1-4348-8FCB-43FEC3203522}" dt="2020-12-06T16:12:59.088" v="27" actId="2696"/>
        <pc:sldMkLst>
          <pc:docMk/>
          <pc:sldMk cId="28713581" sldId="306"/>
        </pc:sldMkLst>
      </pc:sldChg>
      <pc:sldChg chg="del">
        <pc:chgData name="Murugan, Senthil" userId="e6883651-b919-4e64-985b-40f58d687b81" providerId="ADAL" clId="{E63CD7DE-27B1-4348-8FCB-43FEC3203522}" dt="2020-12-06T16:13:01.438" v="47" actId="2696"/>
        <pc:sldMkLst>
          <pc:docMk/>
          <pc:sldMk cId="1856021457" sldId="307"/>
        </pc:sldMkLst>
      </pc:sldChg>
      <pc:sldChg chg="del">
        <pc:chgData name="Murugan, Senthil" userId="e6883651-b919-4e64-985b-40f58d687b81" providerId="ADAL" clId="{E63CD7DE-27B1-4348-8FCB-43FEC3203522}" dt="2020-12-06T16:13:00.052" v="33" actId="2696"/>
        <pc:sldMkLst>
          <pc:docMk/>
          <pc:sldMk cId="3830892692" sldId="308"/>
        </pc:sldMkLst>
      </pc:sldChg>
      <pc:sldChg chg="del">
        <pc:chgData name="Murugan, Senthil" userId="e6883651-b919-4e64-985b-40f58d687b81" providerId="ADAL" clId="{E63CD7DE-27B1-4348-8FCB-43FEC3203522}" dt="2020-12-06T16:13:00.583" v="40" actId="2696"/>
        <pc:sldMkLst>
          <pc:docMk/>
          <pc:sldMk cId="2592437189" sldId="309"/>
        </pc:sldMkLst>
      </pc:sldChg>
      <pc:sldChg chg="del">
        <pc:chgData name="Murugan, Senthil" userId="e6883651-b919-4e64-985b-40f58d687b81" providerId="ADAL" clId="{E63CD7DE-27B1-4348-8FCB-43FEC3203522}" dt="2020-12-06T16:12:57.797" v="14" actId="2696"/>
        <pc:sldMkLst>
          <pc:docMk/>
          <pc:sldMk cId="2800616553" sldId="470"/>
        </pc:sldMkLst>
      </pc:sldChg>
      <pc:sldChg chg="del">
        <pc:chgData name="Murugan, Senthil" userId="e6883651-b919-4e64-985b-40f58d687b81" providerId="ADAL" clId="{E63CD7DE-27B1-4348-8FCB-43FEC3203522}" dt="2020-12-06T16:13:01.253" v="44" actId="2696"/>
        <pc:sldMkLst>
          <pc:docMk/>
          <pc:sldMk cId="4027059389" sldId="471"/>
        </pc:sldMkLst>
      </pc:sldChg>
      <pc:sldChg chg="del">
        <pc:chgData name="Murugan, Senthil" userId="e6883651-b919-4e64-985b-40f58d687b81" providerId="ADAL" clId="{E63CD7DE-27B1-4348-8FCB-43FEC3203522}" dt="2020-12-06T16:12:58.122" v="16" actId="2696"/>
        <pc:sldMkLst>
          <pc:docMk/>
          <pc:sldMk cId="1661956227" sldId="472"/>
        </pc:sldMkLst>
      </pc:sldChg>
      <pc:sldChg chg="del">
        <pc:chgData name="Murugan, Senthil" userId="e6883651-b919-4e64-985b-40f58d687b81" providerId="ADAL" clId="{E63CD7DE-27B1-4348-8FCB-43FEC3203522}" dt="2020-12-06T16:13:00.085" v="34" actId="2696"/>
        <pc:sldMkLst>
          <pc:docMk/>
          <pc:sldMk cId="3040979945" sldId="506"/>
        </pc:sldMkLst>
      </pc:sldChg>
      <pc:sldChg chg="del">
        <pc:chgData name="Murugan, Senthil" userId="e6883651-b919-4e64-985b-40f58d687b81" providerId="ADAL" clId="{E63CD7DE-27B1-4348-8FCB-43FEC3203522}" dt="2020-12-06T16:13:00.950" v="43" actId="2696"/>
        <pc:sldMkLst>
          <pc:docMk/>
          <pc:sldMk cId="176605669" sldId="508"/>
        </pc:sldMkLst>
      </pc:sldChg>
      <pc:sldChg chg="del">
        <pc:chgData name="Murugan, Senthil" userId="e6883651-b919-4e64-985b-40f58d687b81" providerId="ADAL" clId="{E63CD7DE-27B1-4348-8FCB-43FEC3203522}" dt="2020-12-06T16:13:01.377" v="45" actId="2696"/>
        <pc:sldMkLst>
          <pc:docMk/>
          <pc:sldMk cId="36890562" sldId="509"/>
        </pc:sldMkLst>
      </pc:sldChg>
      <pc:sldChg chg="del">
        <pc:chgData name="Murugan, Senthil" userId="e6883651-b919-4e64-985b-40f58d687b81" providerId="ADAL" clId="{E63CD7DE-27B1-4348-8FCB-43FEC3203522}" dt="2020-12-06T16:13:01.855" v="53" actId="2696"/>
        <pc:sldMkLst>
          <pc:docMk/>
          <pc:sldMk cId="2469248751" sldId="511"/>
        </pc:sldMkLst>
      </pc:sldChg>
      <pc:sldChg chg="del">
        <pc:chgData name="Murugan, Senthil" userId="e6883651-b919-4e64-985b-40f58d687b81" providerId="ADAL" clId="{E63CD7DE-27B1-4348-8FCB-43FEC3203522}" dt="2020-12-06T16:13:01.590" v="49" actId="2696"/>
        <pc:sldMkLst>
          <pc:docMk/>
          <pc:sldMk cId="250148432" sldId="512"/>
        </pc:sldMkLst>
      </pc:sldChg>
      <pc:sldChg chg="del">
        <pc:chgData name="Murugan, Senthil" userId="e6883651-b919-4e64-985b-40f58d687b81" providerId="ADAL" clId="{E63CD7DE-27B1-4348-8FCB-43FEC3203522}" dt="2020-12-06T16:13:00.481" v="39" actId="2696"/>
        <pc:sldMkLst>
          <pc:docMk/>
          <pc:sldMk cId="3358485064" sldId="513"/>
        </pc:sldMkLst>
      </pc:sldChg>
      <pc:sldChg chg="del">
        <pc:chgData name="Murugan, Senthil" userId="e6883651-b919-4e64-985b-40f58d687b81" providerId="ADAL" clId="{E63CD7DE-27B1-4348-8FCB-43FEC3203522}" dt="2020-12-06T16:13:01.906" v="54" actId="2696"/>
        <pc:sldMkLst>
          <pc:docMk/>
          <pc:sldMk cId="1825726074" sldId="514"/>
        </pc:sldMkLst>
      </pc:sldChg>
      <pc:sldChg chg="del">
        <pc:chgData name="Murugan, Senthil" userId="e6883651-b919-4e64-985b-40f58d687b81" providerId="ADAL" clId="{E63CD7DE-27B1-4348-8FCB-43FEC3203522}" dt="2020-12-06T16:12:59.373" v="29" actId="2696"/>
        <pc:sldMkLst>
          <pc:docMk/>
          <pc:sldMk cId="3342790416" sldId="536"/>
        </pc:sldMkLst>
      </pc:sldChg>
      <pc:sldChg chg="del">
        <pc:chgData name="Murugan, Senthil" userId="e6883651-b919-4e64-985b-40f58d687b81" providerId="ADAL" clId="{E63CD7DE-27B1-4348-8FCB-43FEC3203522}" dt="2020-12-06T16:12:59.473" v="30" actId="2696"/>
        <pc:sldMkLst>
          <pc:docMk/>
          <pc:sldMk cId="867590737" sldId="537"/>
        </pc:sldMkLst>
      </pc:sldChg>
      <pc:sldChg chg="del">
        <pc:chgData name="Murugan, Senthil" userId="e6883651-b919-4e64-985b-40f58d687b81" providerId="ADAL" clId="{E63CD7DE-27B1-4348-8FCB-43FEC3203522}" dt="2020-12-06T16:12:58.671" v="22" actId="2696"/>
        <pc:sldMkLst>
          <pc:docMk/>
          <pc:sldMk cId="3964394670" sldId="538"/>
        </pc:sldMkLst>
      </pc:sldChg>
      <pc:sldChg chg="del">
        <pc:chgData name="Murugan, Senthil" userId="e6883651-b919-4e64-985b-40f58d687b81" providerId="ADAL" clId="{E63CD7DE-27B1-4348-8FCB-43FEC3203522}" dt="2020-12-06T16:12:58.732" v="23" actId="2696"/>
        <pc:sldMkLst>
          <pc:docMk/>
          <pc:sldMk cId="3467886379" sldId="539"/>
        </pc:sldMkLst>
      </pc:sldChg>
      <pc:sldChg chg="del">
        <pc:chgData name="Murugan, Senthil" userId="e6883651-b919-4e64-985b-40f58d687b81" providerId="ADAL" clId="{E63CD7DE-27B1-4348-8FCB-43FEC3203522}" dt="2020-12-06T16:12:58.761" v="24" actId="2696"/>
        <pc:sldMkLst>
          <pc:docMk/>
          <pc:sldMk cId="122620701" sldId="540"/>
        </pc:sldMkLst>
      </pc:sldChg>
      <pc:sldChg chg="del">
        <pc:chgData name="Murugan, Senthil" userId="e6883651-b919-4e64-985b-40f58d687b81" providerId="ADAL" clId="{E63CD7DE-27B1-4348-8FCB-43FEC3203522}" dt="2020-12-06T16:13:00.298" v="37" actId="2696"/>
        <pc:sldMkLst>
          <pc:docMk/>
          <pc:sldMk cId="228258685" sldId="541"/>
        </pc:sldMkLst>
      </pc:sldChg>
      <pc:sldChg chg="del">
        <pc:chgData name="Murugan, Senthil" userId="e6883651-b919-4e64-985b-40f58d687b81" providerId="ADAL" clId="{E63CD7DE-27B1-4348-8FCB-43FEC3203522}" dt="2020-12-06T16:13:00.420" v="38" actId="2696"/>
        <pc:sldMkLst>
          <pc:docMk/>
          <pc:sldMk cId="291599043" sldId="542"/>
        </pc:sldMkLst>
      </pc:sldChg>
      <pc:sldChg chg="del">
        <pc:chgData name="Murugan, Senthil" userId="e6883651-b919-4e64-985b-40f58d687b81" providerId="ADAL" clId="{E63CD7DE-27B1-4348-8FCB-43FEC3203522}" dt="2020-12-06T16:12:55.517" v="0" actId="2696"/>
        <pc:sldMkLst>
          <pc:docMk/>
          <pc:sldMk cId="1887889811" sldId="544"/>
        </pc:sldMkLst>
      </pc:sldChg>
      <pc:sldChg chg="del">
        <pc:chgData name="Murugan, Senthil" userId="e6883651-b919-4e64-985b-40f58d687b81" providerId="ADAL" clId="{E63CD7DE-27B1-4348-8FCB-43FEC3203522}" dt="2020-12-06T16:12:56.332" v="7" actId="2696"/>
        <pc:sldMkLst>
          <pc:docMk/>
          <pc:sldMk cId="1281054597" sldId="545"/>
        </pc:sldMkLst>
      </pc:sldChg>
      <pc:sldChg chg="del">
        <pc:chgData name="Murugan, Senthil" userId="e6883651-b919-4e64-985b-40f58d687b81" providerId="ADAL" clId="{E63CD7DE-27B1-4348-8FCB-43FEC3203522}" dt="2020-12-06T16:12:56.353" v="8" actId="2696"/>
        <pc:sldMkLst>
          <pc:docMk/>
          <pc:sldMk cId="582351410" sldId="546"/>
        </pc:sldMkLst>
      </pc:sldChg>
      <pc:sldChg chg="del">
        <pc:chgData name="Murugan, Senthil" userId="e6883651-b919-4e64-985b-40f58d687b81" providerId="ADAL" clId="{E63CD7DE-27B1-4348-8FCB-43FEC3203522}" dt="2020-12-06T16:12:56.517" v="9" actId="2696"/>
        <pc:sldMkLst>
          <pc:docMk/>
          <pc:sldMk cId="4221003215" sldId="547"/>
        </pc:sldMkLst>
      </pc:sldChg>
      <pc:sldChg chg="del">
        <pc:chgData name="Murugan, Senthil" userId="e6883651-b919-4e64-985b-40f58d687b81" providerId="ADAL" clId="{E63CD7DE-27B1-4348-8FCB-43FEC3203522}" dt="2020-12-06T16:12:58.172" v="17" actId="2696"/>
        <pc:sldMkLst>
          <pc:docMk/>
          <pc:sldMk cId="694051833" sldId="548"/>
        </pc:sldMkLst>
      </pc:sldChg>
      <pc:sldChg chg="del">
        <pc:chgData name="Murugan, Senthil" userId="e6883651-b919-4e64-985b-40f58d687b81" providerId="ADAL" clId="{E63CD7DE-27B1-4348-8FCB-43FEC3203522}" dt="2020-12-06T16:13:01.977" v="55" actId="2696"/>
        <pc:sldMkLst>
          <pc:docMk/>
          <pc:sldMk cId="3728166313" sldId="555"/>
        </pc:sldMkLst>
      </pc:sldChg>
      <pc:sldChg chg="del">
        <pc:chgData name="Murugan, Senthil" userId="e6883651-b919-4e64-985b-40f58d687b81" providerId="ADAL" clId="{E63CD7DE-27B1-4348-8FCB-43FEC3203522}" dt="2020-12-06T16:13:02.845" v="62" actId="2696"/>
        <pc:sldMkLst>
          <pc:docMk/>
          <pc:sldMk cId="2403236675" sldId="556"/>
        </pc:sldMkLst>
      </pc:sldChg>
      <pc:sldChg chg="del">
        <pc:chgData name="Murugan, Senthil" userId="e6883651-b919-4e64-985b-40f58d687b81" providerId="ADAL" clId="{E63CD7DE-27B1-4348-8FCB-43FEC3203522}" dt="2020-12-06T16:13:03.531" v="68" actId="2696"/>
        <pc:sldMkLst>
          <pc:docMk/>
          <pc:sldMk cId="480056231" sldId="557"/>
        </pc:sldMkLst>
      </pc:sldChg>
      <pc:sldChg chg="del">
        <pc:chgData name="Murugan, Senthil" userId="e6883651-b919-4e64-985b-40f58d687b81" providerId="ADAL" clId="{E63CD7DE-27B1-4348-8FCB-43FEC3203522}" dt="2020-12-06T16:13:02.949" v="63" actId="2696"/>
        <pc:sldMkLst>
          <pc:docMk/>
          <pc:sldMk cId="1693078439" sldId="558"/>
        </pc:sldMkLst>
      </pc:sldChg>
      <pc:sldChg chg="del">
        <pc:chgData name="Murugan, Senthil" userId="e6883651-b919-4e64-985b-40f58d687b81" providerId="ADAL" clId="{E63CD7DE-27B1-4348-8FCB-43FEC3203522}" dt="2020-12-06T16:13:03.100" v="65" actId="2696"/>
        <pc:sldMkLst>
          <pc:docMk/>
          <pc:sldMk cId="3439577486" sldId="559"/>
        </pc:sldMkLst>
      </pc:sldChg>
      <pc:sldChg chg="del">
        <pc:chgData name="Murugan, Senthil" userId="e6883651-b919-4e64-985b-40f58d687b81" providerId="ADAL" clId="{E63CD7DE-27B1-4348-8FCB-43FEC3203522}" dt="2020-12-06T16:13:03.398" v="66" actId="2696"/>
        <pc:sldMkLst>
          <pc:docMk/>
          <pc:sldMk cId="345006472" sldId="560"/>
        </pc:sldMkLst>
      </pc:sldChg>
      <pc:sldChg chg="del">
        <pc:chgData name="Murugan, Senthil" userId="e6883651-b919-4e64-985b-40f58d687b81" providerId="ADAL" clId="{E63CD7DE-27B1-4348-8FCB-43FEC3203522}" dt="2020-12-06T16:13:03.499" v="67" actId="2696"/>
        <pc:sldMkLst>
          <pc:docMk/>
          <pc:sldMk cId="1308318440" sldId="561"/>
        </pc:sldMkLst>
      </pc:sldChg>
      <pc:sldChg chg="modSp">
        <pc:chgData name="Murugan, Senthil" userId="e6883651-b919-4e64-985b-40f58d687b81" providerId="ADAL" clId="{E63CD7DE-27B1-4348-8FCB-43FEC3203522}" dt="2020-12-06T19:34:10.633" v="4997" actId="14100"/>
        <pc:sldMkLst>
          <pc:docMk/>
          <pc:sldMk cId="2688064765" sldId="563"/>
        </pc:sldMkLst>
        <pc:spChg chg="mod">
          <ac:chgData name="Murugan, Senthil" userId="e6883651-b919-4e64-985b-40f58d687b81" providerId="ADAL" clId="{E63CD7DE-27B1-4348-8FCB-43FEC3203522}" dt="2020-12-06T19:03:29.718" v="4396" actId="113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34:10.633" v="4997" actId="14100"/>
          <ac:spMkLst>
            <pc:docMk/>
            <pc:sldMk cId="2688064765" sldId="563"/>
            <ac:spMk id="3" creationId="{6B8F6AEA-B60D-41E5-9B66-FE5E6CF12B62}"/>
          </ac:spMkLst>
        </pc:spChg>
      </pc:sldChg>
      <pc:sldChg chg="add del">
        <pc:chgData name="Murugan, Senthil" userId="e6883651-b919-4e64-985b-40f58d687b81" providerId="ADAL" clId="{E63CD7DE-27B1-4348-8FCB-43FEC3203522}" dt="2020-12-06T19:17:11.348" v="4689" actId="2696"/>
        <pc:sldMkLst>
          <pc:docMk/>
          <pc:sldMk cId="349887238" sldId="564"/>
        </pc:sldMkLst>
      </pc:sldChg>
      <pc:sldChg chg="del">
        <pc:chgData name="Murugan, Senthil" userId="e6883651-b919-4e64-985b-40f58d687b81" providerId="ADAL" clId="{E63CD7DE-27B1-4348-8FCB-43FEC3203522}" dt="2020-12-06T16:12:55.567" v="1" actId="2696"/>
        <pc:sldMkLst>
          <pc:docMk/>
          <pc:sldMk cId="1547757482" sldId="564"/>
        </pc:sldMkLst>
      </pc:sldChg>
      <pc:sldChg chg="add del">
        <pc:chgData name="Murugan, Senthil" userId="e6883651-b919-4e64-985b-40f58d687b81" providerId="ADAL" clId="{E63CD7DE-27B1-4348-8FCB-43FEC3203522}" dt="2020-12-06T19:17:11.370" v="4690" actId="2696"/>
        <pc:sldMkLst>
          <pc:docMk/>
          <pc:sldMk cId="2336165701" sldId="565"/>
        </pc:sldMkLst>
      </pc:sldChg>
      <pc:sldChg chg="addSp modSp add">
        <pc:chgData name="Murugan, Senthil" userId="e6883651-b919-4e64-985b-40f58d687b81" providerId="ADAL" clId="{E63CD7DE-27B1-4348-8FCB-43FEC3203522}" dt="2020-12-06T19:34:45.688" v="5003" actId="1076"/>
        <pc:sldMkLst>
          <pc:docMk/>
          <pc:sldMk cId="1401484327" sldId="566"/>
        </pc:sldMkLst>
        <pc:spChg chg="mod">
          <ac:chgData name="Murugan, Senthil" userId="e6883651-b919-4e64-985b-40f58d687b81" providerId="ADAL" clId="{E63CD7DE-27B1-4348-8FCB-43FEC3203522}" dt="2020-12-06T19:34:26.568" v="4998" actId="255"/>
          <ac:spMkLst>
            <pc:docMk/>
            <pc:sldMk cId="1401484327" sldId="566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16:58.735" v="4688" actId="14100"/>
          <ac:spMkLst>
            <pc:docMk/>
            <pc:sldMk cId="1401484327" sldId="566"/>
            <ac:spMk id="3" creationId="{6B8F6AEA-B60D-41E5-9B66-FE5E6CF12B62}"/>
          </ac:spMkLst>
        </pc:spChg>
        <pc:spChg chg="add mod">
          <ac:chgData name="Murugan, Senthil" userId="e6883651-b919-4e64-985b-40f58d687b81" providerId="ADAL" clId="{E63CD7DE-27B1-4348-8FCB-43FEC3203522}" dt="2020-12-06T19:34:45.688" v="5003" actId="1076"/>
          <ac:spMkLst>
            <pc:docMk/>
            <pc:sldMk cId="1401484327" sldId="566"/>
            <ac:spMk id="5" creationId="{21AE708A-FAEB-4C35-B82E-233172269D6E}"/>
          </ac:spMkLst>
        </pc:spChg>
      </pc:sldChg>
      <pc:sldChg chg="del">
        <pc:chgData name="Murugan, Senthil" userId="e6883651-b919-4e64-985b-40f58d687b81" providerId="ADAL" clId="{E63CD7DE-27B1-4348-8FCB-43FEC3203522}" dt="2020-12-06T16:12:56.258" v="6" actId="2696"/>
        <pc:sldMkLst>
          <pc:docMk/>
          <pc:sldMk cId="2122021400" sldId="568"/>
        </pc:sldMkLst>
      </pc:sldChg>
      <pc:sldChg chg="del">
        <pc:chgData name="Murugan, Senthil" userId="e6883651-b919-4e64-985b-40f58d687b81" providerId="ADAL" clId="{E63CD7DE-27B1-4348-8FCB-43FEC3203522}" dt="2020-12-06T16:12:56.138" v="5" actId="2696"/>
        <pc:sldMkLst>
          <pc:docMk/>
          <pc:sldMk cId="2685186913" sldId="570"/>
        </pc:sldMkLst>
      </pc:sldChg>
      <pc:sldChg chg="del">
        <pc:chgData name="Murugan, Senthil" userId="e6883651-b919-4e64-985b-40f58d687b81" providerId="ADAL" clId="{E63CD7DE-27B1-4348-8FCB-43FEC3203522}" dt="2020-12-06T16:12:58.242" v="18" actId="2696"/>
        <pc:sldMkLst>
          <pc:docMk/>
          <pc:sldMk cId="1885106436" sldId="571"/>
        </pc:sldMkLst>
      </pc:sldChg>
      <pc:sldChg chg="del">
        <pc:chgData name="Murugan, Senthil" userId="e6883651-b919-4e64-985b-40f58d687b81" providerId="ADAL" clId="{E63CD7DE-27B1-4348-8FCB-43FEC3203522}" dt="2020-12-06T16:12:59.923" v="31" actId="2696"/>
        <pc:sldMkLst>
          <pc:docMk/>
          <pc:sldMk cId="1497773540" sldId="572"/>
        </pc:sldMkLst>
      </pc:sldChg>
      <pc:sldChg chg="del">
        <pc:chgData name="Murugan, Senthil" userId="e6883651-b919-4e64-985b-40f58d687b81" providerId="ADAL" clId="{E63CD7DE-27B1-4348-8FCB-43FEC3203522}" dt="2020-12-06T16:12:59.991" v="32" actId="2696"/>
        <pc:sldMkLst>
          <pc:docMk/>
          <pc:sldMk cId="1145057020" sldId="573"/>
        </pc:sldMkLst>
      </pc:sldChg>
      <pc:sldChg chg="del">
        <pc:chgData name="Murugan, Senthil" userId="e6883651-b919-4e64-985b-40f58d687b81" providerId="ADAL" clId="{E63CD7DE-27B1-4348-8FCB-43FEC3203522}" dt="2020-12-06T16:13:00.156" v="35" actId="2696"/>
        <pc:sldMkLst>
          <pc:docMk/>
          <pc:sldMk cId="2598022431" sldId="574"/>
        </pc:sldMkLst>
      </pc:sldChg>
      <pc:sldChg chg="del">
        <pc:chgData name="Murugan, Senthil" userId="e6883651-b919-4e64-985b-40f58d687b81" providerId="ADAL" clId="{E63CD7DE-27B1-4348-8FCB-43FEC3203522}" dt="2020-12-06T16:13:00.227" v="36" actId="2696"/>
        <pc:sldMkLst>
          <pc:docMk/>
          <pc:sldMk cId="2341885742" sldId="575"/>
        </pc:sldMkLst>
      </pc:sldChg>
      <pc:sldChg chg="del">
        <pc:chgData name="Murugan, Senthil" userId="e6883651-b919-4e64-985b-40f58d687b81" providerId="ADAL" clId="{E63CD7DE-27B1-4348-8FCB-43FEC3203522}" dt="2020-12-06T16:13:00.744" v="41" actId="2696"/>
        <pc:sldMkLst>
          <pc:docMk/>
          <pc:sldMk cId="990634319" sldId="576"/>
        </pc:sldMkLst>
      </pc:sldChg>
      <pc:sldChg chg="del">
        <pc:chgData name="Murugan, Senthil" userId="e6883651-b919-4e64-985b-40f58d687b81" providerId="ADAL" clId="{E63CD7DE-27B1-4348-8FCB-43FEC3203522}" dt="2020-12-06T16:13:01.405" v="46" actId="2696"/>
        <pc:sldMkLst>
          <pc:docMk/>
          <pc:sldMk cId="1606060200" sldId="577"/>
        </pc:sldMkLst>
      </pc:sldChg>
      <pc:sldChg chg="del">
        <pc:chgData name="Murugan, Senthil" userId="e6883651-b919-4e64-985b-40f58d687b81" providerId="ADAL" clId="{E63CD7DE-27B1-4348-8FCB-43FEC3203522}" dt="2020-12-06T16:13:01.519" v="48" actId="2696"/>
        <pc:sldMkLst>
          <pc:docMk/>
          <pc:sldMk cId="3825876133" sldId="578"/>
        </pc:sldMkLst>
      </pc:sldChg>
      <pc:sldChg chg="del">
        <pc:chgData name="Murugan, Senthil" userId="e6883651-b919-4e64-985b-40f58d687b81" providerId="ADAL" clId="{E63CD7DE-27B1-4348-8FCB-43FEC3203522}" dt="2020-12-06T16:13:01.659" v="50" actId="2696"/>
        <pc:sldMkLst>
          <pc:docMk/>
          <pc:sldMk cId="393586071" sldId="579"/>
        </pc:sldMkLst>
      </pc:sldChg>
      <pc:sldChg chg="del">
        <pc:chgData name="Murugan, Senthil" userId="e6883651-b919-4e64-985b-40f58d687b81" providerId="ADAL" clId="{E63CD7DE-27B1-4348-8FCB-43FEC3203522}" dt="2020-12-06T16:13:01.733" v="51" actId="2696"/>
        <pc:sldMkLst>
          <pc:docMk/>
          <pc:sldMk cId="4000715279" sldId="580"/>
        </pc:sldMkLst>
      </pc:sldChg>
      <pc:sldChg chg="del">
        <pc:chgData name="Murugan, Senthil" userId="e6883651-b919-4e64-985b-40f58d687b81" providerId="ADAL" clId="{E63CD7DE-27B1-4348-8FCB-43FEC3203522}" dt="2020-12-06T16:13:01.763" v="52" actId="2696"/>
        <pc:sldMkLst>
          <pc:docMk/>
          <pc:sldMk cId="325881791" sldId="581"/>
        </pc:sldMkLst>
      </pc:sldChg>
      <pc:sldChg chg="del">
        <pc:chgData name="Murugan, Senthil" userId="e6883651-b919-4e64-985b-40f58d687b81" providerId="ADAL" clId="{E63CD7DE-27B1-4348-8FCB-43FEC3203522}" dt="2020-12-06T16:12:56.629" v="10" actId="2696"/>
        <pc:sldMkLst>
          <pc:docMk/>
          <pc:sldMk cId="730575500" sldId="582"/>
        </pc:sldMkLst>
      </pc:sldChg>
      <pc:sldChg chg="del">
        <pc:chgData name="Murugan, Senthil" userId="e6883651-b919-4e64-985b-40f58d687b81" providerId="ADAL" clId="{E63CD7DE-27B1-4348-8FCB-43FEC3203522}" dt="2020-12-06T16:12:56.996" v="11" actId="2696"/>
        <pc:sldMkLst>
          <pc:docMk/>
          <pc:sldMk cId="384146816" sldId="583"/>
        </pc:sldMkLst>
      </pc:sldChg>
      <pc:sldChg chg="del">
        <pc:chgData name="Murugan, Senthil" userId="e6883651-b919-4e64-985b-40f58d687b81" providerId="ADAL" clId="{E63CD7DE-27B1-4348-8FCB-43FEC3203522}" dt="2020-12-06T16:12:57.321" v="12" actId="2696"/>
        <pc:sldMkLst>
          <pc:docMk/>
          <pc:sldMk cId="80653974" sldId="584"/>
        </pc:sldMkLst>
      </pc:sldChg>
      <pc:sldChg chg="del">
        <pc:chgData name="Murugan, Senthil" userId="e6883651-b919-4e64-985b-40f58d687b81" providerId="ADAL" clId="{E63CD7DE-27B1-4348-8FCB-43FEC3203522}" dt="2020-12-06T16:12:57.554" v="13" actId="2696"/>
        <pc:sldMkLst>
          <pc:docMk/>
          <pc:sldMk cId="3957236324" sldId="585"/>
        </pc:sldMkLst>
      </pc:sldChg>
      <pc:sldChg chg="del">
        <pc:chgData name="Murugan, Senthil" userId="e6883651-b919-4e64-985b-40f58d687b81" providerId="ADAL" clId="{E63CD7DE-27B1-4348-8FCB-43FEC3203522}" dt="2020-12-06T16:12:58.040" v="15" actId="2696"/>
        <pc:sldMkLst>
          <pc:docMk/>
          <pc:sldMk cId="585343615" sldId="586"/>
        </pc:sldMkLst>
      </pc:sldChg>
      <pc:sldChg chg="del">
        <pc:chgData name="Murugan, Senthil" userId="e6883651-b919-4e64-985b-40f58d687b81" providerId="ADAL" clId="{E63CD7DE-27B1-4348-8FCB-43FEC3203522}" dt="2020-12-06T16:12:59.221" v="28" actId="2696"/>
        <pc:sldMkLst>
          <pc:docMk/>
          <pc:sldMk cId="2742368954" sldId="587"/>
        </pc:sldMkLst>
      </pc:sldChg>
      <pc:sldChg chg="del">
        <pc:chgData name="Murugan, Senthil" userId="e6883651-b919-4e64-985b-40f58d687b81" providerId="ADAL" clId="{E63CD7DE-27B1-4348-8FCB-43FEC3203522}" dt="2020-12-06T16:13:02.069" v="56" actId="2696"/>
        <pc:sldMkLst>
          <pc:docMk/>
          <pc:sldMk cId="3717908221" sldId="588"/>
        </pc:sldMkLst>
      </pc:sldChg>
      <pc:sldChg chg="del">
        <pc:chgData name="Murugan, Senthil" userId="e6883651-b919-4e64-985b-40f58d687b81" providerId="ADAL" clId="{E63CD7DE-27B1-4348-8FCB-43FEC3203522}" dt="2020-12-06T16:13:02.202" v="57" actId="2696"/>
        <pc:sldMkLst>
          <pc:docMk/>
          <pc:sldMk cId="3475850927" sldId="589"/>
        </pc:sldMkLst>
      </pc:sldChg>
      <pc:sldChg chg="del">
        <pc:chgData name="Murugan, Senthil" userId="e6883651-b919-4e64-985b-40f58d687b81" providerId="ADAL" clId="{E63CD7DE-27B1-4348-8FCB-43FEC3203522}" dt="2020-12-06T16:13:02.283" v="58" actId="2696"/>
        <pc:sldMkLst>
          <pc:docMk/>
          <pc:sldMk cId="2244413418" sldId="590"/>
        </pc:sldMkLst>
      </pc:sldChg>
      <pc:sldChg chg="del">
        <pc:chgData name="Murugan, Senthil" userId="e6883651-b919-4e64-985b-40f58d687b81" providerId="ADAL" clId="{E63CD7DE-27B1-4348-8FCB-43FEC3203522}" dt="2020-12-06T16:13:02.783" v="61" actId="2696"/>
        <pc:sldMkLst>
          <pc:docMk/>
          <pc:sldMk cId="3429696180" sldId="591"/>
        </pc:sldMkLst>
      </pc:sldChg>
      <pc:sldChg chg="del">
        <pc:chgData name="Murugan, Senthil" userId="e6883651-b919-4e64-985b-40f58d687b81" providerId="ADAL" clId="{E63CD7DE-27B1-4348-8FCB-43FEC3203522}" dt="2020-12-06T16:13:03.021" v="64" actId="2696"/>
        <pc:sldMkLst>
          <pc:docMk/>
          <pc:sldMk cId="4098182469" sldId="592"/>
        </pc:sldMkLst>
      </pc:sldChg>
      <pc:sldChg chg="del">
        <pc:chgData name="Murugan, Senthil" userId="e6883651-b919-4e64-985b-40f58d687b81" providerId="ADAL" clId="{E63CD7DE-27B1-4348-8FCB-43FEC3203522}" dt="2020-12-06T16:12:55.689" v="2" actId="2696"/>
        <pc:sldMkLst>
          <pc:docMk/>
          <pc:sldMk cId="1135331927" sldId="593"/>
        </pc:sldMkLst>
      </pc:sldChg>
      <pc:sldChg chg="del">
        <pc:chgData name="Murugan, Senthil" userId="e6883651-b919-4e64-985b-40f58d687b81" providerId="ADAL" clId="{E63CD7DE-27B1-4348-8FCB-43FEC3203522}" dt="2020-12-06T16:12:56.055" v="3" actId="2696"/>
        <pc:sldMkLst>
          <pc:docMk/>
          <pc:sldMk cId="2156401588" sldId="594"/>
        </pc:sldMkLst>
      </pc:sldChg>
      <pc:sldChg chg="del">
        <pc:chgData name="Murugan, Senthil" userId="e6883651-b919-4e64-985b-40f58d687b81" providerId="ADAL" clId="{E63CD7DE-27B1-4348-8FCB-43FEC3203522}" dt="2020-12-06T16:12:56.125" v="4" actId="2696"/>
        <pc:sldMkLst>
          <pc:docMk/>
          <pc:sldMk cId="3463699890" sldId="595"/>
        </pc:sldMkLst>
      </pc:sldChg>
      <pc:sldChg chg="del">
        <pc:chgData name="Murugan, Senthil" userId="e6883651-b919-4e64-985b-40f58d687b81" providerId="ADAL" clId="{E63CD7DE-27B1-4348-8FCB-43FEC3203522}" dt="2020-12-06T16:12:58.620" v="21" actId="2696"/>
        <pc:sldMkLst>
          <pc:docMk/>
          <pc:sldMk cId="4004857998" sldId="596"/>
        </pc:sldMkLst>
      </pc:sldChg>
      <pc:sldChg chg="del">
        <pc:chgData name="Murugan, Senthil" userId="e6883651-b919-4e64-985b-40f58d687b81" providerId="ADAL" clId="{E63CD7DE-27B1-4348-8FCB-43FEC3203522}" dt="2020-12-06T16:12:58.925" v="26" actId="2696"/>
        <pc:sldMkLst>
          <pc:docMk/>
          <pc:sldMk cId="4272142496" sldId="597"/>
        </pc:sldMkLst>
      </pc:sldChg>
      <pc:sldMasterChg chg="modSldLayout">
        <pc:chgData name="Murugan, Senthil" userId="e6883651-b919-4e64-985b-40f58d687b81" providerId="ADAL" clId="{E63CD7DE-27B1-4348-8FCB-43FEC3203522}" dt="2020-12-06T19:35:25.053" v="5023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E63CD7DE-27B1-4348-8FCB-43FEC3203522}" dt="2020-12-06T19:35:25.024" v="5013"/>
          <pc:sldLayoutMkLst>
            <pc:docMk/>
            <pc:sldMasterMk cId="4132828620" sldId="2147483684"/>
            <pc:sldLayoutMk cId="1782083204" sldId="2147483685"/>
          </pc:sldLayoutMkLst>
          <pc:picChg chg="del">
            <ac:chgData name="Murugan, Senthil" userId="e6883651-b919-4e64-985b-40f58d687b81" providerId="ADAL" clId="{E63CD7DE-27B1-4348-8FCB-43FEC3203522}" dt="2020-12-06T16:15:35.606" v="193"/>
            <ac:picMkLst>
              <pc:docMk/>
              <pc:sldMasterMk cId="4132828620" sldId="2147483684"/>
              <pc:sldLayoutMk cId="1782083204" sldId="2147483685"/>
              <ac:picMk id="8" creationId="{DF1C15F0-58F2-486A-BD96-67D7DED1403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57" v="2223"/>
            <ac:picMkLst>
              <pc:docMk/>
              <pc:sldMasterMk cId="4132828620" sldId="2147483684"/>
              <pc:sldLayoutMk cId="1782083204" sldId="2147483685"/>
              <ac:picMk id="9" creationId="{358CC2BF-E793-41F8-B1D5-A9B1F79E59F5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31" v="2299"/>
            <ac:picMkLst>
              <pc:docMk/>
              <pc:sldMasterMk cId="4132828620" sldId="2147483684"/>
              <pc:sldLayoutMk cId="1782083204" sldId="2147483685"/>
              <ac:picMk id="11" creationId="{2510DD8E-C55C-4577-9023-0CFFF6DF3899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31" v="4706"/>
            <ac:picMkLst>
              <pc:docMk/>
              <pc:sldMasterMk cId="4132828620" sldId="2147483684"/>
              <pc:sldLayoutMk cId="1782083204" sldId="2147483685"/>
              <ac:picMk id="13" creationId="{5B0D3479-6C1C-4CA1-8305-CBA417A65C9D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24" v="5005"/>
            <ac:picMkLst>
              <pc:docMk/>
              <pc:sldMasterMk cId="4132828620" sldId="2147483684"/>
              <pc:sldLayoutMk cId="1782083204" sldId="2147483685"/>
              <ac:picMk id="15" creationId="{0F20E3B0-3127-47D8-839D-287514ECFE86}"/>
            </ac:picMkLst>
          </pc:picChg>
          <pc:picChg chg="add mod ord">
            <ac:chgData name="Murugan, Senthil" userId="e6883651-b919-4e64-985b-40f58d687b81" providerId="ADAL" clId="{E63CD7DE-27B1-4348-8FCB-43FEC3203522}" dt="2020-12-06T19:35:25.024" v="5013"/>
            <ac:picMkLst>
              <pc:docMk/>
              <pc:sldMasterMk cId="4132828620" sldId="2147483684"/>
              <pc:sldLayoutMk cId="1782083204" sldId="2147483685"/>
              <ac:picMk id="17" creationId="{E83704FE-4E78-45F0-9FFB-7F71876475BB}"/>
            </ac:picMkLst>
          </pc:picChg>
        </pc:sldLayoutChg>
        <pc:sldLayoutChg chg="addSp delSp modSp">
          <pc:chgData name="Murugan, Senthil" userId="e6883651-b919-4e64-985b-40f58d687b81" providerId="ADAL" clId="{E63CD7DE-27B1-4348-8FCB-43FEC3203522}" dt="2020-12-06T19:35:25.053" v="5023"/>
          <pc:sldLayoutMkLst>
            <pc:docMk/>
            <pc:sldMasterMk cId="4132828620" sldId="2147483684"/>
            <pc:sldLayoutMk cId="1105175660" sldId="2147483686"/>
          </pc:sldLayoutMkLst>
          <pc:picChg chg="del">
            <ac:chgData name="Murugan, Senthil" userId="e6883651-b919-4e64-985b-40f58d687b81" providerId="ADAL" clId="{E63CD7DE-27B1-4348-8FCB-43FEC3203522}" dt="2020-12-06T16:15:35.637" v="203"/>
            <ac:picMkLst>
              <pc:docMk/>
              <pc:sldMasterMk cId="4132828620" sldId="2147483684"/>
              <pc:sldLayoutMk cId="1105175660" sldId="2147483686"/>
              <ac:picMk id="8" creationId="{DA022E8D-99FF-44D4-8230-4190DB80027E}"/>
            </ac:picMkLst>
          </pc:picChg>
          <pc:picChg chg="add del mod ord">
            <ac:chgData name="Murugan, Senthil" userId="e6883651-b919-4e64-985b-40f58d687b81" providerId="ADAL" clId="{E63CD7DE-27B1-4348-8FCB-43FEC3203522}" dt="2020-12-06T16:15:40.381" v="214"/>
            <ac:picMkLst>
              <pc:docMk/>
              <pc:sldMasterMk cId="4132828620" sldId="2147483684"/>
              <pc:sldLayoutMk cId="1105175660" sldId="2147483686"/>
              <ac:picMk id="9" creationId="{4ED07083-6FB8-4921-B431-5419CB6609B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79" v="2233"/>
            <ac:picMkLst>
              <pc:docMk/>
              <pc:sldMasterMk cId="4132828620" sldId="2147483684"/>
              <pc:sldLayoutMk cId="1105175660" sldId="2147483686"/>
              <ac:picMk id="11" creationId="{EA651BDC-7500-4330-A06F-C3C6E5064F06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62" v="2309"/>
            <ac:picMkLst>
              <pc:docMk/>
              <pc:sldMasterMk cId="4132828620" sldId="2147483684"/>
              <pc:sldLayoutMk cId="1105175660" sldId="2147483686"/>
              <ac:picMk id="13" creationId="{6F18DDCC-BB89-4760-8C18-AEE87DCC432C}"/>
            </ac:picMkLst>
          </pc:picChg>
          <pc:picChg chg="add del mod ord">
            <ac:chgData name="Murugan, Senthil" userId="e6883651-b919-4e64-985b-40f58d687b81" providerId="ADAL" clId="{E63CD7DE-27B1-4348-8FCB-43FEC3203522}" dt="2020-12-06T19:08:21.408" v="4413"/>
            <ac:picMkLst>
              <pc:docMk/>
              <pc:sldMasterMk cId="4132828620" sldId="2147483684"/>
              <pc:sldLayoutMk cId="1105175660" sldId="2147483686"/>
              <ac:picMk id="15" creationId="{D2492F3B-9F94-4FE5-A175-0B9D9D0F1CBF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47" v="4716"/>
            <ac:picMkLst>
              <pc:docMk/>
              <pc:sldMasterMk cId="4132828620" sldId="2147483684"/>
              <pc:sldLayoutMk cId="1105175660" sldId="2147483686"/>
              <ac:picMk id="17" creationId="{38B93129-25CC-41AE-A0F9-9F89C94DAE5A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39" v="5015"/>
            <ac:picMkLst>
              <pc:docMk/>
              <pc:sldMasterMk cId="4132828620" sldId="2147483684"/>
              <pc:sldLayoutMk cId="1105175660" sldId="2147483686"/>
              <ac:picMk id="19" creationId="{342749F3-7183-440E-8CE2-1865B2E37694}"/>
            </ac:picMkLst>
          </pc:picChg>
          <pc:picChg chg="add mod ord">
            <ac:chgData name="Murugan, Senthil" userId="e6883651-b919-4e64-985b-40f58d687b81" providerId="ADAL" clId="{E63CD7DE-27B1-4348-8FCB-43FEC3203522}" dt="2020-12-06T19:35:25.053" v="5023"/>
            <ac:picMkLst>
              <pc:docMk/>
              <pc:sldMasterMk cId="4132828620" sldId="2147483684"/>
              <pc:sldLayoutMk cId="1105175660" sldId="2147483686"/>
              <ac:picMk id="21" creationId="{81F4B64C-E2DA-4ADB-8A8A-2420E0E6E281}"/>
            </ac:picMkLst>
          </pc:picChg>
        </pc:sldLayoutChg>
      </pc:sldMasterChg>
    </pc:docChg>
  </pc:docChgLst>
  <pc:docChgLst>
    <pc:chgData name="Murugan, Senthil" userId="e6883651-b919-4e64-985b-40f58d687b81" providerId="ADAL" clId="{E623FF7E-4B17-43CD-BCFF-6D1E465E1BD8}"/>
    <pc:docChg chg="undo custSel addSld modSld modMainMaster">
      <pc:chgData name="Murugan, Senthil" userId="e6883651-b919-4e64-985b-40f58d687b81" providerId="ADAL" clId="{E623FF7E-4B17-43CD-BCFF-6D1E465E1BD8}" dt="2020-12-07T00:02:44.326" v="4894"/>
      <pc:docMkLst>
        <pc:docMk/>
      </pc:docMkLst>
      <pc:sldChg chg="modSp">
        <pc:chgData name="Murugan, Senthil" userId="e6883651-b919-4e64-985b-40f58d687b81" providerId="ADAL" clId="{E623FF7E-4B17-43CD-BCFF-6D1E465E1BD8}" dt="2020-12-06T22:40:22.841" v="21" actId="6549"/>
        <pc:sldMkLst>
          <pc:docMk/>
          <pc:sldMk cId="3057570661" sldId="258"/>
        </pc:sldMkLst>
        <pc:spChg chg="mod">
          <ac:chgData name="Murugan, Senthil" userId="e6883651-b919-4e64-985b-40f58d687b81" providerId="ADAL" clId="{E623FF7E-4B17-43CD-BCFF-6D1E465E1BD8}" dt="2020-12-06T22:40:22.841" v="21" actId="6549"/>
          <ac:spMkLst>
            <pc:docMk/>
            <pc:sldMk cId="3057570661" sldId="258"/>
            <ac:spMk id="2" creationId="{B4F35033-7097-41AD-9456-58D9A8C36F7A}"/>
          </ac:spMkLst>
        </pc:spChg>
      </pc:sldChg>
      <pc:sldChg chg="modSp">
        <pc:chgData name="Murugan, Senthil" userId="e6883651-b919-4e64-985b-40f58d687b81" providerId="ADAL" clId="{E623FF7E-4B17-43CD-BCFF-6D1E465E1BD8}" dt="2020-12-06T23:56:59.125" v="4507" actId="6549"/>
        <pc:sldMkLst>
          <pc:docMk/>
          <pc:sldMk cId="2688064765" sldId="563"/>
        </pc:sldMkLst>
        <pc:spChg chg="mod">
          <ac:chgData name="Murugan, Senthil" userId="e6883651-b919-4e64-985b-40f58d687b81" providerId="ADAL" clId="{E623FF7E-4B17-43CD-BCFF-6D1E465E1BD8}" dt="2020-12-06T22:58:15.840" v="1144" actId="255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6:59.125" v="4507" actId="6549"/>
          <ac:spMkLst>
            <pc:docMk/>
            <pc:sldMk cId="2688064765" sldId="563"/>
            <ac:spMk id="3" creationId="{6B8F6AEA-B60D-41E5-9B66-FE5E6CF12B62}"/>
          </ac:spMkLst>
        </pc:spChg>
      </pc:sldChg>
      <pc:sldChg chg="modSp">
        <pc:chgData name="Murugan, Senthil" userId="e6883651-b919-4e64-985b-40f58d687b81" providerId="ADAL" clId="{E623FF7E-4B17-43CD-BCFF-6D1E465E1BD8}" dt="2020-12-06T23:23:06.432" v="2251"/>
        <pc:sldMkLst>
          <pc:docMk/>
          <pc:sldMk cId="1401484327" sldId="566"/>
        </pc:sldMkLst>
        <pc:spChg chg="mod">
          <ac:chgData name="Murugan, Senthil" userId="e6883651-b919-4e64-985b-40f58d687b81" providerId="ADAL" clId="{E623FF7E-4B17-43CD-BCFF-6D1E465E1BD8}" dt="2020-12-06T22:58:30.676" v="1145" actId="255"/>
          <ac:spMkLst>
            <pc:docMk/>
            <pc:sldMk cId="1401484327" sldId="566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23:06.432" v="2251"/>
          <ac:spMkLst>
            <pc:docMk/>
            <pc:sldMk cId="1401484327" sldId="566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24:20.634" v="2273" actId="20577"/>
        <pc:sldMkLst>
          <pc:docMk/>
          <pc:sldMk cId="1272334985" sldId="567"/>
        </pc:sldMkLst>
        <pc:spChg chg="mod">
          <ac:chgData name="Murugan, Senthil" userId="e6883651-b919-4e64-985b-40f58d687b81" providerId="ADAL" clId="{E623FF7E-4B17-43CD-BCFF-6D1E465E1BD8}" dt="2020-12-06T23:01:47.067" v="1198" actId="255"/>
          <ac:spMkLst>
            <pc:docMk/>
            <pc:sldMk cId="1272334985" sldId="567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24:20.634" v="2273" actId="20577"/>
          <ac:spMkLst>
            <pc:docMk/>
            <pc:sldMk cId="1272334985" sldId="567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1:57.586" v="4855" actId="1076"/>
        <pc:sldMkLst>
          <pc:docMk/>
          <pc:sldMk cId="3950374574" sldId="568"/>
        </pc:sldMkLst>
        <pc:spChg chg="mod">
          <ac:chgData name="Murugan, Senthil" userId="e6883651-b919-4e64-985b-40f58d687b81" providerId="ADAL" clId="{E623FF7E-4B17-43CD-BCFF-6D1E465E1BD8}" dt="2020-12-06T23:22:33.552" v="2250" actId="255"/>
          <ac:spMkLst>
            <pc:docMk/>
            <pc:sldMk cId="3950374574" sldId="568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1:57.586" v="4855" actId="1076"/>
          <ac:spMkLst>
            <pc:docMk/>
            <pc:sldMk cId="3950374574" sldId="568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59:53.592" v="4774" actId="6549"/>
        <pc:sldMkLst>
          <pc:docMk/>
          <pc:sldMk cId="3427768125" sldId="569"/>
        </pc:sldMkLst>
        <pc:spChg chg="mod">
          <ac:chgData name="Murugan, Senthil" userId="e6883651-b919-4e64-985b-40f58d687b81" providerId="ADAL" clId="{E623FF7E-4B17-43CD-BCFF-6D1E465E1BD8}" dt="2020-12-06T23:26:46.542" v="2339" actId="255"/>
          <ac:spMkLst>
            <pc:docMk/>
            <pc:sldMk cId="3427768125" sldId="569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9:53.592" v="4774" actId="6549"/>
          <ac:spMkLst>
            <pc:docMk/>
            <pc:sldMk cId="3427768125" sldId="569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2:07.397" v="4857" actId="1076"/>
        <pc:sldMkLst>
          <pc:docMk/>
          <pc:sldMk cId="4263086069" sldId="570"/>
        </pc:sldMkLst>
        <pc:spChg chg="mod">
          <ac:chgData name="Murugan, Senthil" userId="e6883651-b919-4e64-985b-40f58d687b81" providerId="ADAL" clId="{E623FF7E-4B17-43CD-BCFF-6D1E465E1BD8}" dt="2020-12-06T23:47:40.873" v="3868" actId="255"/>
          <ac:spMkLst>
            <pc:docMk/>
            <pc:sldMk cId="4263086069" sldId="570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2:07.397" v="4857" actId="1076"/>
          <ac:spMkLst>
            <pc:docMk/>
            <pc:sldMk cId="4263086069" sldId="570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59:43.290" v="4752" actId="20577"/>
        <pc:sldMkLst>
          <pc:docMk/>
          <pc:sldMk cId="1038819325" sldId="571"/>
        </pc:sldMkLst>
        <pc:spChg chg="mod">
          <ac:chgData name="Murugan, Senthil" userId="e6883651-b919-4e64-985b-40f58d687b81" providerId="ADAL" clId="{E623FF7E-4B17-43CD-BCFF-6D1E465E1BD8}" dt="2020-12-06T23:48:30.160" v="3912" actId="255"/>
          <ac:spMkLst>
            <pc:docMk/>
            <pc:sldMk cId="1038819325" sldId="571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9:43.290" v="4752" actId="20577"/>
          <ac:spMkLst>
            <pc:docMk/>
            <pc:sldMk cId="1038819325" sldId="571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2:33.420" v="4874" actId="255"/>
        <pc:sldMkLst>
          <pc:docMk/>
          <pc:sldMk cId="575504731" sldId="572"/>
        </pc:sldMkLst>
        <pc:spChg chg="mod">
          <ac:chgData name="Murugan, Senthil" userId="e6883651-b919-4e64-985b-40f58d687b81" providerId="ADAL" clId="{E623FF7E-4B17-43CD-BCFF-6D1E465E1BD8}" dt="2020-12-07T00:02:33.420" v="4874" actId="255"/>
          <ac:spMkLst>
            <pc:docMk/>
            <pc:sldMk cId="575504731" sldId="572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2:17.390" v="4859" actId="1076"/>
          <ac:spMkLst>
            <pc:docMk/>
            <pc:sldMk cId="575504731" sldId="572"/>
            <ac:spMk id="3" creationId="{6B8F6AEA-B60D-41E5-9B66-FE5E6CF12B62}"/>
          </ac:spMkLst>
        </pc:spChg>
      </pc:sldChg>
      <pc:sldMasterChg chg="modSldLayout">
        <pc:chgData name="Murugan, Senthil" userId="e6883651-b919-4e64-985b-40f58d687b81" providerId="ADAL" clId="{E623FF7E-4B17-43CD-BCFF-6D1E465E1BD8}" dt="2020-12-07T00:02:44.326" v="4894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E623FF7E-4B17-43CD-BCFF-6D1E465E1BD8}" dt="2020-12-07T00:02:44.295" v="4884"/>
          <pc:sldLayoutMkLst>
            <pc:docMk/>
            <pc:sldMasterMk cId="4132828620" sldId="2147483684"/>
            <pc:sldLayoutMk cId="1782083204" sldId="2147483685"/>
          </pc:sldLayoutMkLst>
          <pc:picChg chg="add del mod ord">
            <ac:chgData name="Murugan, Senthil" userId="e6883651-b919-4e64-985b-40f58d687b81" providerId="ADAL" clId="{E623FF7E-4B17-43CD-BCFF-6D1E465E1BD8}" dt="2020-12-06T23:00:55.851" v="1154"/>
            <ac:picMkLst>
              <pc:docMk/>
              <pc:sldMasterMk cId="4132828620" sldId="2147483684"/>
              <pc:sldLayoutMk cId="1782083204" sldId="2147483685"/>
              <ac:picMk id="8" creationId="{CF899D03-B5FE-4F3A-9153-48BFF480A114}"/>
            </ac:picMkLst>
          </pc:picChg>
          <pc:picChg chg="add del mod ord">
            <ac:chgData name="Murugan, Senthil" userId="e6883651-b919-4e64-985b-40f58d687b81" providerId="ADAL" clId="{E623FF7E-4B17-43CD-BCFF-6D1E465E1BD8}" dt="2020-12-06T23:26:08.388" v="2278"/>
            <ac:picMkLst>
              <pc:docMk/>
              <pc:sldMasterMk cId="4132828620" sldId="2147483684"/>
              <pc:sldLayoutMk cId="1782083204" sldId="2147483685"/>
              <ac:picMk id="10" creationId="{AABE7A2E-8A59-440A-BE37-892805D4C3F8}"/>
            </ac:picMkLst>
          </pc:picChg>
          <pc:picChg chg="add del mod ord">
            <ac:chgData name="Murugan, Senthil" userId="e6883651-b919-4e64-985b-40f58d687b81" providerId="ADAL" clId="{E623FF7E-4B17-43CD-BCFF-6D1E465E1BD8}" dt="2020-12-06T23:26:53.057" v="2341"/>
            <ac:picMkLst>
              <pc:docMk/>
              <pc:sldMasterMk cId="4132828620" sldId="2147483684"/>
              <pc:sldLayoutMk cId="1782083204" sldId="2147483685"/>
              <ac:picMk id="12" creationId="{7C7D820D-EC33-4D9C-928D-DB114DE9D62F}"/>
            </ac:picMkLst>
          </pc:picChg>
          <pc:picChg chg="add del mod ord">
            <ac:chgData name="Murugan, Senthil" userId="e6883651-b919-4e64-985b-40f58d687b81" providerId="ADAL" clId="{E623FF7E-4B17-43CD-BCFF-6D1E465E1BD8}" dt="2020-12-07T00:01:40.709" v="4835"/>
            <ac:picMkLst>
              <pc:docMk/>
              <pc:sldMasterMk cId="4132828620" sldId="2147483684"/>
              <pc:sldLayoutMk cId="1782083204" sldId="2147483685"/>
              <ac:picMk id="14" creationId="{2F998105-5D16-4511-980E-86DC4B8ACF3E}"/>
            </ac:picMkLst>
          </pc:picChg>
          <pc:picChg chg="add del mod ord">
            <ac:chgData name="Murugan, Senthil" userId="e6883651-b919-4e64-985b-40f58d687b81" providerId="ADAL" clId="{E623FF7E-4B17-43CD-BCFF-6D1E465E1BD8}" dt="2020-12-07T00:02:44.279" v="4876"/>
            <ac:picMkLst>
              <pc:docMk/>
              <pc:sldMasterMk cId="4132828620" sldId="2147483684"/>
              <pc:sldLayoutMk cId="1782083204" sldId="2147483685"/>
              <ac:picMk id="16" creationId="{BBBE0270-6AE7-4CA9-814D-0765593FE3C3}"/>
            </ac:picMkLst>
          </pc:picChg>
          <pc:picChg chg="del">
            <ac:chgData name="Murugan, Senthil" userId="e6883651-b919-4e64-985b-40f58d687b81" providerId="ADAL" clId="{E623FF7E-4B17-43CD-BCFF-6D1E465E1BD8}" dt="2020-12-06T22:52:13.546" v="901"/>
            <ac:picMkLst>
              <pc:docMk/>
              <pc:sldMasterMk cId="4132828620" sldId="2147483684"/>
              <pc:sldLayoutMk cId="1782083204" sldId="2147483685"/>
              <ac:picMk id="17" creationId="{E83704FE-4E78-45F0-9FFB-7F71876475BB}"/>
            </ac:picMkLst>
          </pc:picChg>
          <pc:picChg chg="add mod ord">
            <ac:chgData name="Murugan, Senthil" userId="e6883651-b919-4e64-985b-40f58d687b81" providerId="ADAL" clId="{E623FF7E-4B17-43CD-BCFF-6D1E465E1BD8}" dt="2020-12-07T00:02:44.295" v="4884"/>
            <ac:picMkLst>
              <pc:docMk/>
              <pc:sldMasterMk cId="4132828620" sldId="2147483684"/>
              <pc:sldLayoutMk cId="1782083204" sldId="2147483685"/>
              <ac:picMk id="19" creationId="{1AFE7730-CC18-4D4F-904B-4778A9585E80}"/>
            </ac:picMkLst>
          </pc:picChg>
        </pc:sldLayoutChg>
        <pc:sldLayoutChg chg="addSp delSp modSp">
          <pc:chgData name="Murugan, Senthil" userId="e6883651-b919-4e64-985b-40f58d687b81" providerId="ADAL" clId="{E623FF7E-4B17-43CD-BCFF-6D1E465E1BD8}" dt="2020-12-07T00:02:44.326" v="4894"/>
          <pc:sldLayoutMkLst>
            <pc:docMk/>
            <pc:sldMasterMk cId="4132828620" sldId="2147483684"/>
            <pc:sldLayoutMk cId="1105175660" sldId="2147483686"/>
          </pc:sldLayoutMkLst>
          <pc:picChg chg="add del mod ord">
            <ac:chgData name="Murugan, Senthil" userId="e6883651-b919-4e64-985b-40f58d687b81" providerId="ADAL" clId="{E623FF7E-4B17-43CD-BCFF-6D1E465E1BD8}" dt="2020-12-06T23:00:55.883" v="1164"/>
            <ac:picMkLst>
              <pc:docMk/>
              <pc:sldMasterMk cId="4132828620" sldId="2147483684"/>
              <pc:sldLayoutMk cId="1105175660" sldId="2147483686"/>
              <ac:picMk id="8" creationId="{605B361E-580C-4BE8-AAE4-466D46015746}"/>
            </ac:picMkLst>
          </pc:picChg>
          <pc:picChg chg="add del mod ord">
            <ac:chgData name="Murugan, Senthil" userId="e6883651-b919-4e64-985b-40f58d687b81" providerId="ADAL" clId="{E623FF7E-4B17-43CD-BCFF-6D1E465E1BD8}" dt="2020-12-06T23:26:08.410" v="2288"/>
            <ac:picMkLst>
              <pc:docMk/>
              <pc:sldMasterMk cId="4132828620" sldId="2147483684"/>
              <pc:sldLayoutMk cId="1105175660" sldId="2147483686"/>
              <ac:picMk id="10" creationId="{AC4E8407-7415-4E2F-BB92-0111BEAA9334}"/>
            </ac:picMkLst>
          </pc:picChg>
          <pc:picChg chg="add del mod ord">
            <ac:chgData name="Murugan, Senthil" userId="e6883651-b919-4e64-985b-40f58d687b81" providerId="ADAL" clId="{E623FF7E-4B17-43CD-BCFF-6D1E465E1BD8}" dt="2020-12-06T23:26:53.104" v="2351"/>
            <ac:picMkLst>
              <pc:docMk/>
              <pc:sldMasterMk cId="4132828620" sldId="2147483684"/>
              <pc:sldLayoutMk cId="1105175660" sldId="2147483686"/>
              <ac:picMk id="12" creationId="{2B29C6B1-EA20-4CEA-B9EE-97A184B2011B}"/>
            </ac:picMkLst>
          </pc:picChg>
          <pc:picChg chg="add del mod ord">
            <ac:chgData name="Murugan, Senthil" userId="e6883651-b919-4e64-985b-40f58d687b81" providerId="ADAL" clId="{E623FF7E-4B17-43CD-BCFF-6D1E465E1BD8}" dt="2020-12-07T00:01:40.740" v="4845"/>
            <ac:picMkLst>
              <pc:docMk/>
              <pc:sldMasterMk cId="4132828620" sldId="2147483684"/>
              <pc:sldLayoutMk cId="1105175660" sldId="2147483686"/>
              <ac:picMk id="14" creationId="{343BAB93-30ED-4A6D-AED0-349C855F9F43}"/>
            </ac:picMkLst>
          </pc:picChg>
          <pc:picChg chg="add del mod ord">
            <ac:chgData name="Murugan, Senthil" userId="e6883651-b919-4e64-985b-40f58d687b81" providerId="ADAL" clId="{E623FF7E-4B17-43CD-BCFF-6D1E465E1BD8}" dt="2020-12-07T00:02:44.311" v="4886"/>
            <ac:picMkLst>
              <pc:docMk/>
              <pc:sldMasterMk cId="4132828620" sldId="2147483684"/>
              <pc:sldLayoutMk cId="1105175660" sldId="2147483686"/>
              <ac:picMk id="16" creationId="{A6F4BF1A-5683-4B5B-96FC-91C2C84B2959}"/>
            </ac:picMkLst>
          </pc:picChg>
          <pc:picChg chg="add mod ord">
            <ac:chgData name="Murugan, Senthil" userId="e6883651-b919-4e64-985b-40f58d687b81" providerId="ADAL" clId="{E623FF7E-4B17-43CD-BCFF-6D1E465E1BD8}" dt="2020-12-07T00:02:44.326" v="4894"/>
            <ac:picMkLst>
              <pc:docMk/>
              <pc:sldMasterMk cId="4132828620" sldId="2147483684"/>
              <pc:sldLayoutMk cId="1105175660" sldId="2147483686"/>
              <ac:picMk id="18" creationId="{1DB8CCDE-D203-4EC1-8379-3BA9ED57B719}"/>
            </ac:picMkLst>
          </pc:picChg>
          <pc:picChg chg="del">
            <ac:chgData name="Murugan, Senthil" userId="e6883651-b919-4e64-985b-40f58d687b81" providerId="ADAL" clId="{E623FF7E-4B17-43CD-BCFF-6D1E465E1BD8}" dt="2020-12-06T22:41:10.178" v="36"/>
            <ac:picMkLst>
              <pc:docMk/>
              <pc:sldMasterMk cId="4132828620" sldId="2147483684"/>
              <pc:sldLayoutMk cId="1105175660" sldId="2147483686"/>
              <ac:picMk id="21" creationId="{81F4B64C-E2DA-4ADB-8A8A-2420E0E6E281}"/>
            </ac:picMkLst>
          </pc:picChg>
        </pc:sldLayoutChg>
      </pc:sldMasterChg>
    </pc:docChg>
  </pc:docChgLst>
  <pc:docChgLst>
    <pc:chgData name="Murugan, Senthil" userId="e6883651-b919-4e64-985b-40f58d687b81" providerId="ADAL" clId="{DF6DC195-F956-4019-9340-C8A9F2459E39}"/>
    <pc:docChg chg="undo custSel delSld modSld modMainMaster">
      <pc:chgData name="Murugan, Senthil" userId="e6883651-b919-4e64-985b-40f58d687b81" providerId="ADAL" clId="{DF6DC195-F956-4019-9340-C8A9F2459E39}" dt="2021-11-30T22:39:16.414" v="5413" actId="27636"/>
      <pc:docMkLst>
        <pc:docMk/>
      </pc:docMkLst>
      <pc:sldChg chg="modSp mod">
        <pc:chgData name="Murugan, Senthil" userId="e6883651-b919-4e64-985b-40f58d687b81" providerId="ADAL" clId="{DF6DC195-F956-4019-9340-C8A9F2459E39}" dt="2021-11-30T19:15:56.136" v="46" actId="6549"/>
        <pc:sldMkLst>
          <pc:docMk/>
          <pc:sldMk cId="3057570661" sldId="258"/>
        </pc:sldMkLst>
        <pc:spChg chg="mod">
          <ac:chgData name="Murugan, Senthil" userId="e6883651-b919-4e64-985b-40f58d687b81" providerId="ADAL" clId="{DF6DC195-F956-4019-9340-C8A9F2459E39}" dt="2021-11-30T19:15:56.136" v="46" actId="6549"/>
          <ac:spMkLst>
            <pc:docMk/>
            <pc:sldMk cId="3057570661" sldId="258"/>
            <ac:spMk id="2" creationId="{B4F35033-7097-41AD-9456-58D9A8C36F7A}"/>
          </ac:spMkLst>
        </pc:spChg>
      </pc:sldChg>
      <pc:sldChg chg="modSp mod">
        <pc:chgData name="Murugan, Senthil" userId="e6883651-b919-4e64-985b-40f58d687b81" providerId="ADAL" clId="{DF6DC195-F956-4019-9340-C8A9F2459E39}" dt="2021-11-30T20:12:23.093" v="2077" actId="6549"/>
        <pc:sldMkLst>
          <pc:docMk/>
          <pc:sldMk cId="2688064765" sldId="563"/>
        </pc:sldMkLst>
        <pc:spChg chg="mod">
          <ac:chgData name="Murugan, Senthil" userId="e6883651-b919-4e64-985b-40f58d687b81" providerId="ADAL" clId="{DF6DC195-F956-4019-9340-C8A9F2459E39}" dt="2021-11-30T19:16:04.659" v="48" actId="6549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DF6DC195-F956-4019-9340-C8A9F2459E39}" dt="2021-11-30T20:12:23.093" v="2077" actId="6549"/>
          <ac:spMkLst>
            <pc:docMk/>
            <pc:sldMk cId="2688064765" sldId="563"/>
            <ac:spMk id="3" creationId="{6B8F6AEA-B60D-41E5-9B66-FE5E6CF12B62}"/>
          </ac:spMkLst>
        </pc:spChg>
      </pc:sldChg>
      <pc:sldChg chg="modSp mod">
        <pc:chgData name="Murugan, Senthil" userId="e6883651-b919-4e64-985b-40f58d687b81" providerId="ADAL" clId="{DF6DC195-F956-4019-9340-C8A9F2459E39}" dt="2021-11-30T20:13:26.390" v="2085"/>
        <pc:sldMkLst>
          <pc:docMk/>
          <pc:sldMk cId="1401484327" sldId="566"/>
        </pc:sldMkLst>
        <pc:spChg chg="mod">
          <ac:chgData name="Murugan, Senthil" userId="e6883651-b919-4e64-985b-40f58d687b81" providerId="ADAL" clId="{DF6DC195-F956-4019-9340-C8A9F2459E39}" dt="2021-11-30T20:13:26.390" v="2085"/>
          <ac:spMkLst>
            <pc:docMk/>
            <pc:sldMk cId="1401484327" sldId="566"/>
            <ac:spMk id="3" creationId="{6B8F6AEA-B60D-41E5-9B66-FE5E6CF12B62}"/>
          </ac:spMkLst>
        </pc:spChg>
      </pc:sldChg>
      <pc:sldChg chg="modSp mod">
        <pc:chgData name="Murugan, Senthil" userId="e6883651-b919-4e64-985b-40f58d687b81" providerId="ADAL" clId="{DF6DC195-F956-4019-9340-C8A9F2459E39}" dt="2021-11-30T22:37:54.327" v="5406" actId="6549"/>
        <pc:sldMkLst>
          <pc:docMk/>
          <pc:sldMk cId="1272334985" sldId="567"/>
        </pc:sldMkLst>
        <pc:spChg chg="mod">
          <ac:chgData name="Murugan, Senthil" userId="e6883651-b919-4e64-985b-40f58d687b81" providerId="ADAL" clId="{DF6DC195-F956-4019-9340-C8A9F2459E39}" dt="2021-11-30T19:16:10.173" v="50" actId="6549"/>
          <ac:spMkLst>
            <pc:docMk/>
            <pc:sldMk cId="1272334985" sldId="567"/>
            <ac:spMk id="2" creationId="{7B1ADDE0-1E44-4E7F-A69E-B469C8C29C26}"/>
          </ac:spMkLst>
        </pc:spChg>
        <pc:spChg chg="mod">
          <ac:chgData name="Murugan, Senthil" userId="e6883651-b919-4e64-985b-40f58d687b81" providerId="ADAL" clId="{DF6DC195-F956-4019-9340-C8A9F2459E39}" dt="2021-11-30T22:37:54.327" v="5406" actId="6549"/>
          <ac:spMkLst>
            <pc:docMk/>
            <pc:sldMk cId="1272334985" sldId="567"/>
            <ac:spMk id="3" creationId="{6B8F6AEA-B60D-41E5-9B66-FE5E6CF12B62}"/>
          </ac:spMkLst>
        </pc:spChg>
      </pc:sldChg>
      <pc:sldChg chg="modSp mod">
        <pc:chgData name="Murugan, Senthil" userId="e6883651-b919-4e64-985b-40f58d687b81" providerId="ADAL" clId="{DF6DC195-F956-4019-9340-C8A9F2459E39}" dt="2021-11-30T22:39:16.414" v="5413" actId="27636"/>
        <pc:sldMkLst>
          <pc:docMk/>
          <pc:sldMk cId="3950374574" sldId="568"/>
        </pc:sldMkLst>
        <pc:spChg chg="mod">
          <ac:chgData name="Murugan, Senthil" userId="e6883651-b919-4e64-985b-40f58d687b81" providerId="ADAL" clId="{DF6DC195-F956-4019-9340-C8A9F2459E39}" dt="2021-11-30T22:39:16.414" v="5413" actId="27636"/>
          <ac:spMkLst>
            <pc:docMk/>
            <pc:sldMk cId="3950374574" sldId="568"/>
            <ac:spMk id="3" creationId="{6B8F6AEA-B60D-41E5-9B66-FE5E6CF12B62}"/>
          </ac:spMkLst>
        </pc:spChg>
      </pc:sldChg>
      <pc:sldChg chg="del">
        <pc:chgData name="Murugan, Senthil" userId="e6883651-b919-4e64-985b-40f58d687b81" providerId="ADAL" clId="{DF6DC195-F956-4019-9340-C8A9F2459E39}" dt="2021-11-30T19:16:18.368" v="51" actId="47"/>
        <pc:sldMkLst>
          <pc:docMk/>
          <pc:sldMk cId="3427768125" sldId="569"/>
        </pc:sldMkLst>
      </pc:sldChg>
      <pc:sldChg chg="del">
        <pc:chgData name="Murugan, Senthil" userId="e6883651-b919-4e64-985b-40f58d687b81" providerId="ADAL" clId="{DF6DC195-F956-4019-9340-C8A9F2459E39}" dt="2021-11-30T19:16:18.368" v="51" actId="47"/>
        <pc:sldMkLst>
          <pc:docMk/>
          <pc:sldMk cId="4263086069" sldId="570"/>
        </pc:sldMkLst>
      </pc:sldChg>
      <pc:sldChg chg="del">
        <pc:chgData name="Murugan, Senthil" userId="e6883651-b919-4e64-985b-40f58d687b81" providerId="ADAL" clId="{DF6DC195-F956-4019-9340-C8A9F2459E39}" dt="2021-11-30T19:16:18.368" v="51" actId="47"/>
        <pc:sldMkLst>
          <pc:docMk/>
          <pc:sldMk cId="1038819325" sldId="571"/>
        </pc:sldMkLst>
      </pc:sldChg>
      <pc:sldChg chg="del">
        <pc:chgData name="Murugan, Senthil" userId="e6883651-b919-4e64-985b-40f58d687b81" providerId="ADAL" clId="{DF6DC195-F956-4019-9340-C8A9F2459E39}" dt="2021-11-30T19:16:18.368" v="51" actId="47"/>
        <pc:sldMkLst>
          <pc:docMk/>
          <pc:sldMk cId="575504731" sldId="572"/>
        </pc:sldMkLst>
      </pc:sldChg>
      <pc:sldMasterChg chg="addSp modSp mod">
        <pc:chgData name="Murugan, Senthil" userId="e6883651-b919-4e64-985b-40f58d687b81" providerId="ADAL" clId="{DF6DC195-F956-4019-9340-C8A9F2459E39}" dt="2021-11-30T20:13:51.830" v="2116"/>
        <pc:sldMasterMkLst>
          <pc:docMk/>
          <pc:sldMasterMk cId="4132828620" sldId="2147483684"/>
        </pc:sldMasterMkLst>
        <pc:spChg chg="add mod ord modVis">
          <ac:chgData name="Murugan, Senthil" userId="e6883651-b919-4e64-985b-40f58d687b81" providerId="ADAL" clId="{DF6DC195-F956-4019-9340-C8A9F2459E39}" dt="2021-11-30T20:13:51.830" v="2116"/>
          <ac:spMkLst>
            <pc:docMk/>
            <pc:sldMasterMk cId="4132828620" sldId="2147483684"/>
            <ac:spMk id="8" creationId="{435A0167-DFED-4953-89F4-087BB7F31CF6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E0046E-64CE-4E32-9E33-7A45FCD029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25960-E572-49E5-92DD-EE5C1C3FA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D66D-53B0-4971-8811-52C1F085D03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07245-BE84-406F-9621-2B44915A4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61D6-DDEB-4301-9286-EB2AA14E9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865F-F97F-4FB3-A400-3C80E155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3F7B-B4CE-42F3-96D8-23F2546B6BC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241425"/>
            <a:ext cx="58039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D5BF-F3E3-4BDE-AC08-BD4F278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95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1AFE7730-CC18-4D4F-904B-4778A9585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bjClassifierImageBottom">
            <a:extLst>
              <a:ext uri="{FF2B5EF4-FFF2-40B4-BE49-F238E27FC236}">
                <a16:creationId xmlns:a16="http://schemas.microsoft.com/office/drawing/2014/main" id="{1DB8CCDE-D203-4EC1-8379-3BA9ED57B7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13EF3202-E6CA-4BB5-AED4-9FADA2A70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D78765D7-5A7A-483C-800F-90B2E749C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4665FC38-26A7-4435-B8BB-89402051D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bjClassifierImageBottom">
            <a:extLst>
              <a:ext uri="{FF2B5EF4-FFF2-40B4-BE49-F238E27FC236}">
                <a16:creationId xmlns:a16="http://schemas.microsoft.com/office/drawing/2014/main" id="{CAFE7DB4-B26A-4ADD-A716-D4529C93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jClassifierImageBottom">
            <a:extLst>
              <a:ext uri="{FF2B5EF4-FFF2-40B4-BE49-F238E27FC236}">
                <a16:creationId xmlns:a16="http://schemas.microsoft.com/office/drawing/2014/main" id="{8FD0DB3A-2EDA-42FC-80C2-65B81F8A3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66DE6C84-01E4-4D45-9CFE-F98553F3E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image002">
            <a:extLst>
              <a:ext uri="{FF2B5EF4-FFF2-40B4-BE49-F238E27FC236}">
                <a16:creationId xmlns:a16="http://schemas.microsoft.com/office/drawing/2014/main" id="{2E7F1B2E-9786-40C3-8F5C-7A26A7D256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614" y="0"/>
            <a:ext cx="1100823" cy="6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1889557199,&quot;Placement&quot;:&quot;Header&quot;,&quot;Top&quot;:0.0,&quot;Left&quot;:0.0,&quot;SlideWidth&quot;:936,&quot;SlideHeight&quot;:540}">
            <a:extLst>
              <a:ext uri="{FF2B5EF4-FFF2-40B4-BE49-F238E27FC236}">
                <a16:creationId xmlns:a16="http://schemas.microsoft.com/office/drawing/2014/main" id="{435A0167-DFED-4953-89F4-087BB7F31CF6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41328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5033-7097-41AD-9456-58D9A8C36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2444283"/>
            <a:ext cx="10580915" cy="1194716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009999"/>
                </a:solidFill>
              </a:rPr>
              <a:t>Promotion Optimization Team Members - 2021 Key Accomplishments</a:t>
            </a:r>
            <a:br>
              <a:rPr lang="en-US" sz="3000" dirty="0">
                <a:solidFill>
                  <a:srgbClr val="009999"/>
                </a:solidFill>
              </a:rPr>
            </a:br>
            <a:br>
              <a:rPr lang="en-US" sz="3000" dirty="0">
                <a:solidFill>
                  <a:srgbClr val="009999"/>
                </a:solidFill>
              </a:rPr>
            </a:br>
            <a:r>
              <a:rPr lang="en-US" sz="2000" dirty="0">
                <a:solidFill>
                  <a:srgbClr val="009999"/>
                </a:solidFill>
              </a:rPr>
              <a:t>US Market Data Analytics &amp; Insights [USM DAI]</a:t>
            </a:r>
          </a:p>
        </p:txBody>
      </p:sp>
    </p:spTree>
    <p:extLst>
      <p:ext uri="{BB962C8B-B14F-4D97-AF65-F5344CB8AC3E}">
        <p14:creationId xmlns:p14="http://schemas.microsoft.com/office/powerpoint/2010/main" val="30575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Ambika Rana 2021 Key Accomplishments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/ Riad / Frank Clyburn):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2021/22 Keytruda TV, Digital and Multicultural Marketing investments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($140MM)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2021/22 Gardasil TV and Streaming Investments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($60MM)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Januvia LOE promotions planning &amp; deep consultations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(~$50MM+)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 Media Buying approach (NWOW): Analysis, measurements and course correction strategies for Keytruda, G9, Januvia and P23.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&amp; Completed Optimal Budget Allocation (IPF) &amp; multiple Market Mix  (HCP &amp; HCC) analysis.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the IPF process for 7 brands and Individually contributed for key brands such as Keytruda HCC, G9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Adol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./ Adults (new).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MMIX Brands: Lead HCC Keytruda (2x), Lead &amp; Developed Gardasil Adolescents &amp; Adults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analysis informed several promotion investments worth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&gt;$400MM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Consulting &amp; HCC Impacts through Consumer Data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HealthMap]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Keytruda &amp; G9 Primary HCC strategy partner: Collaborated with stakeholders on daily basis to share analytics POV in decision making.</a:t>
            </a:r>
          </a:p>
          <a:p>
            <a:pPr lvl="2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2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Teams include: Brand, Media, Initiative, </a:t>
            </a:r>
            <a:r>
              <a:rPr lang="en-US" sz="122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Crossix</a:t>
            </a:r>
            <a:r>
              <a:rPr lang="en-US" sz="12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Finance, Operations. 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Chief analyst and consultant for all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Crossix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related net impact analysis and media investment strategies. [Keytruda, G9, P23]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Helped to design/rollout multiple HCC promo pilots: Keytruda Precision Marketing, P23 Consumer, G9 vaccine confidence etc.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Took a great leadership role in supporting HCC marketing and media teams for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Keytruda, Gardasil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etc. Expert in HCC business and has been highly productive.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and managed internal team for the 2022 budget allocation process (IPF)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Leads and coaches Marketing Mix Data Lake initiative with Global Analytics (highly time consuming)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Coached and guided HealthMap net impact process with Deloitte.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Proactively Coached new hires Alex, Chris and Arun and have grown them to be independent leaders.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Worked with Contract Optimization team on MBCAT Initiative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Great partner and coach for the whole Promo </a:t>
            </a:r>
            <a:r>
              <a:rPr lang="en-US" sz="1600" dirty="0" err="1"/>
              <a:t>Opt</a:t>
            </a:r>
            <a:r>
              <a:rPr lang="en-US" sz="1600" dirty="0"/>
              <a:t> team.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4" y="92159"/>
            <a:ext cx="10416813" cy="5666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Ambika Rana - Tagging of projects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985336"/>
            <a:ext cx="11385753" cy="373613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Frank Clyburn):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&lt;Importance&gt; &lt;Innovate&gt; &lt;Impact&gt; &lt;Complex&gt;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&amp; Completed Optimal Budget Allocation (IPF) &amp; multiple Market Mix  (HCP &amp; HCC) analysis.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Consulting &amp; HCC Impacts through Consumer Data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HealthMap]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&lt;Importance&gt; 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&lt;People&gt;, &lt;Importance&gt;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E708A-FAEB-4C35-B82E-233172269D6E}"/>
              </a:ext>
            </a:extLst>
          </p:cNvPr>
          <p:cNvSpPr txBox="1">
            <a:spLocks/>
          </p:cNvSpPr>
          <p:nvPr/>
        </p:nvSpPr>
        <p:spPr>
          <a:xfrm>
            <a:off x="489040" y="658761"/>
            <a:ext cx="10580915" cy="175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8915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9999"/>
                </a:solidFill>
              </a:rPr>
              <a:t>&lt;Volume &amp; Complexity&gt; </a:t>
            </a:r>
            <a:r>
              <a:rPr lang="en-US" sz="3000" dirty="0"/>
              <a:t>High volume of complex projects completed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&lt;Impact&gt; </a:t>
            </a:r>
            <a:r>
              <a:rPr lang="en-US" sz="3000" dirty="0"/>
              <a:t>High business impact projects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&lt;Innovate&gt; </a:t>
            </a:r>
            <a:r>
              <a:rPr lang="en-US" sz="3000" dirty="0"/>
              <a:t>Innovative new projects of high impact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&lt;Importance&gt; </a:t>
            </a:r>
            <a:r>
              <a:rPr lang="en-US" sz="3000" dirty="0"/>
              <a:t>High Strategic Importance to Merck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&lt;People&gt; </a:t>
            </a:r>
            <a:r>
              <a:rPr lang="en-US" sz="3000" dirty="0"/>
              <a:t>Meeting team member’s and Business 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4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Blythe </a:t>
            </a:r>
            <a:r>
              <a:rPr lang="en-US" sz="2400" b="1" dirty="0" err="1">
                <a:solidFill>
                  <a:srgbClr val="009999"/>
                </a:solidFill>
              </a:rPr>
              <a:t>Bealer</a:t>
            </a:r>
            <a:r>
              <a:rPr lang="en-US" sz="2400" b="1" dirty="0">
                <a:solidFill>
                  <a:srgbClr val="009999"/>
                </a:solidFill>
              </a:rPr>
              <a:t> 2021 Key Accomplishments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Oncology promotion budget allocation and HCP NPP Strategy: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Enhanced DOMINO budget planning tool. Consulted using DOMINO to inform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~$1.1B Keytruda promo budget [2021: $522MM + 2022: $565M]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DOMINO has become a key process &amp; tool for Oncology MLT. Currently undergoing enhancement to accommodate Lynparza, Lenvima.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 support for Keytruda and Lenvima (new) HCP digital promotion impacts, ROIs and strategies.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ICE team budget at more granular level through CIA tool in collaboration with ZS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[$42 MM]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trusted and invaluable partner for HCP ICE (Lori) and Optimal resource allocation team (Sharon / Debbie).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Initiatives: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Crossix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HCP Promo measurement, Demandbase measurement, Test/Control based Contextual Search measurement.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multiple Mkt Mix type analysis (10+) and Mkt Mix Data Lake.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Brands: Keytruda (2X), Bel., Diabetes, P23, Bridion, Lynparza HCC, Lenvima (new), 3 PED vaccines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analysis informed several promotion investments worth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&gt;$100MM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HCP NPP investments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Coaches and manages HCP and Sales part of Market Mix Data Lake Initiative with Global Analytics Team 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NBE and HCP Non-Personal Impacts and Strategy.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NBE Support for 7 Brands: Determine Max touchpoints periodically, Guide fine tuning of CEI, Estimate sales impacts by vendor &amp; channel etc.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on iOS impact to ROI estimations, Mkt Mix models and NBE CEI calculations.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several brand and DET team requests to identify optimal promo mix of HCP NPP channels that maximizes incremental revenue. 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Consulting &amp; Expertise in HCP Non-Personal Data.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Works with DAI, Operations and IT regularly to resolve data issues, share her expertise on HCP NPP data and help onboard new vendors.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&amp; Managed several mkt mix type &amp;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adhoc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impact analysis projects with vendors like ZS, Datazymes,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Crossix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etc.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Collaborated with Datazymes to setup </a:t>
            </a:r>
            <a:r>
              <a:rPr lang="en-US" sz="161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efficient flexile team structure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managed 4 to 8 consultants directly.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new consultant team structure proved to be extremely helpful in dramatically increasing DZ outputs and responsibilities.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data expert &amp; consultant for multiple teams.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Widely regarded as HCP related data expert (sales, field and NP promotions).</a:t>
            </a:r>
            <a:endParaRPr lang="en-US" sz="16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4" y="92159"/>
            <a:ext cx="10416813" cy="5666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Blythe </a:t>
            </a:r>
            <a:r>
              <a:rPr lang="en-US" sz="2400" b="1" dirty="0" err="1">
                <a:solidFill>
                  <a:srgbClr val="009999"/>
                </a:solidFill>
              </a:rPr>
              <a:t>Bealer</a:t>
            </a:r>
            <a:r>
              <a:rPr lang="en-US" sz="2400" b="1" dirty="0">
                <a:solidFill>
                  <a:srgbClr val="009999"/>
                </a:solidFill>
              </a:rPr>
              <a:t> - Tagging of projects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571196"/>
            <a:ext cx="11385753" cy="373613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Oncology promotion budget allocation and HCP NPP Strategy :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&lt;Importance&gt; &lt;Innovate&gt; &lt;Impact&gt; &lt;Complex&gt;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multiple Mkt Mix type analysis (10+) and Mkt Mix Data Lake.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&lt;Impact&gt;, &lt;Innovate&gt; 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NBE and HCP Non-Personal Impacts and Strategy.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&lt;Impact&gt;, &lt;Innovate&gt;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Consulting &amp; Expertise in HCP Non-Personal Data.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&lt;People&gt;, &lt;Importance&gt;, &lt;Impact&gt;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E708A-FAEB-4C35-B82E-233172269D6E}"/>
              </a:ext>
            </a:extLst>
          </p:cNvPr>
          <p:cNvSpPr txBox="1">
            <a:spLocks/>
          </p:cNvSpPr>
          <p:nvPr/>
        </p:nvSpPr>
        <p:spPr>
          <a:xfrm>
            <a:off x="489040" y="658761"/>
            <a:ext cx="10580915" cy="175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8915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9999"/>
                </a:solidFill>
              </a:rPr>
              <a:t>&lt;Volume &amp; Complexity&gt; </a:t>
            </a:r>
            <a:r>
              <a:rPr lang="en-US" sz="3000" dirty="0"/>
              <a:t>High volume of complex projects completed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&lt;Impact&gt; </a:t>
            </a:r>
            <a:r>
              <a:rPr lang="en-US" sz="3000" dirty="0"/>
              <a:t>High business impact projects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&lt;Innovate&gt; </a:t>
            </a:r>
            <a:r>
              <a:rPr lang="en-US" sz="3000" dirty="0"/>
              <a:t>Innovative new projects of high impact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&lt;Importance&gt; </a:t>
            </a:r>
            <a:r>
              <a:rPr lang="en-US" sz="3000" dirty="0"/>
              <a:t>High Strategic Importance to Merck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&lt;People&gt; </a:t>
            </a:r>
            <a:r>
              <a:rPr lang="en-US" sz="3000" dirty="0"/>
              <a:t>Meeting team member’s and Business 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37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newvalue1" value=""/>
  <element uid="cefbaa69-3bfa-4b56-8d22-6839cb7b06d0" value=""/>
</sisl>
</file>

<file path=customXml/itemProps1.xml><?xml version="1.0" encoding="utf-8"?>
<ds:datastoreItem xmlns:ds="http://schemas.openxmlformats.org/officeDocument/2006/customXml" ds:itemID="{4349BBAB-6736-430A-90F6-FC58D871349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5979</TotalTime>
  <Words>1064</Words>
  <Application>Microsoft Office PowerPoint</Application>
  <PresentationFormat>Custom</PresentationFormat>
  <Paragraphs>95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Promotion Optimization Team Members - 2021 Key Accomplishments  US Market Data Analytics &amp; Insights [USM DAI]</vt:lpstr>
      <vt:lpstr>Ambika Rana 2021 Key Accomplishments</vt:lpstr>
      <vt:lpstr>Ambika Rana - Tagging of projects</vt:lpstr>
      <vt:lpstr>Blythe Bealer 2021 Key Accomplishments</vt:lpstr>
      <vt:lpstr>Blythe Bealer - Tagging of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Rana, Ambika</dc:creator>
  <cp:lastModifiedBy>Murugan, Senthil</cp:lastModifiedBy>
  <cp:revision>784</cp:revision>
  <cp:lastPrinted>2019-09-30T20:55:54Z</cp:lastPrinted>
  <dcterms:created xsi:type="dcterms:W3CDTF">2019-08-18T22:30:26Z</dcterms:created>
  <dcterms:modified xsi:type="dcterms:W3CDTF">2021-11-30T22:39:32Z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1b5d2c43-0859-4ddc-882c-e6d0917e6200</vt:lpwstr>
  </property>
  <property fmtid="{D5CDD505-2E9C-101B-9397-08002B2CF9AE}" pid="3" name="bjSaver">
    <vt:lpwstr>pPneHbi9DKHzPsy9kETYNVatLtYuav4s</vt:lpwstr>
  </property>
  <property fmtid="{D5CDD505-2E9C-101B-9397-08002B2CF9AE}" pid="4" name="bjDocumentSecurityLabel">
    <vt:lpwstr>Sensitive</vt:lpwstr>
  </property>
  <property fmtid="{D5CDD505-2E9C-101B-9397-08002B2CF9AE}" pid="5" name="MerckMetadataExchange">
    <vt:lpwstr>!$MRK@Sensitive-Footer-Left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7" name="bjDocumentLabelXML-0">
    <vt:lpwstr>ames.com/2008/01/sie/internal/label"&gt;&lt;element uid="id_classification_newvalue1" value="" /&gt;&lt;element uid="cefbaa69-3bfa-4b56-8d22-6839cb7b06d0" value="" /&gt;&lt;/sisl&gt;</vt:lpwstr>
  </property>
  <property fmtid="{D5CDD505-2E9C-101B-9397-08002B2CF9AE}" pid="8" name="MSIP_Label_956ca4e7-1c6d-42ba-bd69-ca0c2ce1e034_Enabled">
    <vt:lpwstr>true</vt:lpwstr>
  </property>
  <property fmtid="{D5CDD505-2E9C-101B-9397-08002B2CF9AE}" pid="9" name="MSIP_Label_956ca4e7-1c6d-42ba-bd69-ca0c2ce1e034_SetDate">
    <vt:lpwstr>2021-11-30T22:39:32Z</vt:lpwstr>
  </property>
  <property fmtid="{D5CDD505-2E9C-101B-9397-08002B2CF9AE}" pid="10" name="MSIP_Label_956ca4e7-1c6d-42ba-bd69-ca0c2ce1e034_Method">
    <vt:lpwstr>Standard</vt:lpwstr>
  </property>
  <property fmtid="{D5CDD505-2E9C-101B-9397-08002B2CF9AE}" pid="11" name="MSIP_Label_956ca4e7-1c6d-42ba-bd69-ca0c2ce1e034_Name">
    <vt:lpwstr>956ca4e7-1c6d-42ba-bd69-ca0c2ce1e034</vt:lpwstr>
  </property>
  <property fmtid="{D5CDD505-2E9C-101B-9397-08002B2CF9AE}" pid="12" name="MSIP_Label_956ca4e7-1c6d-42ba-bd69-ca0c2ce1e034_SiteId">
    <vt:lpwstr>a00de4ec-48a8-43a6-be74-e31274e2060d</vt:lpwstr>
  </property>
  <property fmtid="{D5CDD505-2E9C-101B-9397-08002B2CF9AE}" pid="13" name="MSIP_Label_956ca4e7-1c6d-42ba-bd69-ca0c2ce1e034_ActionId">
    <vt:lpwstr>6fb79608-5689-4924-9ae3-4d3023b9aebd</vt:lpwstr>
  </property>
  <property fmtid="{D5CDD505-2E9C-101B-9397-08002B2CF9AE}" pid="14" name="MSIP_Label_956ca4e7-1c6d-42ba-bd69-ca0c2ce1e034_ContentBits">
    <vt:lpwstr>1</vt:lpwstr>
  </property>
  <property fmtid="{D5CDD505-2E9C-101B-9397-08002B2CF9AE}" pid="15" name="MerckAIPLabel">
    <vt:lpwstr>Sensitive</vt:lpwstr>
  </property>
  <property fmtid="{D5CDD505-2E9C-101B-9397-08002B2CF9AE}" pid="16" name="MerckAIPDataExchange">
    <vt:lpwstr>!MRKMIP@Sensitive</vt:lpwstr>
  </property>
</Properties>
</file>