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468471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04" d="100"/>
          <a:sy n="104" d="100"/>
        </p:scale>
        <p:origin x="1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ugan, Senthil" userId="e6883651-b919-4e64-985b-40f58d687b81" providerId="ADAL" clId="{64BCD99F-81E5-41EB-8071-8946B04BF1D8}"/>
    <pc:docChg chg="custSel addSld delSld modSld modMainMaster">
      <pc:chgData name="Murugan, Senthil" userId="e6883651-b919-4e64-985b-40f58d687b81" providerId="ADAL" clId="{64BCD99F-81E5-41EB-8071-8946B04BF1D8}" dt="2022-11-16T22:00:42.827" v="3671" actId="47"/>
      <pc:docMkLst>
        <pc:docMk/>
      </pc:docMkLst>
      <pc:sldChg chg="del">
        <pc:chgData name="Murugan, Senthil" userId="e6883651-b919-4e64-985b-40f58d687b81" providerId="ADAL" clId="{64BCD99F-81E5-41EB-8071-8946B04BF1D8}" dt="2022-11-16T22:00:42.827" v="3671" actId="47"/>
        <pc:sldMkLst>
          <pc:docMk/>
          <pc:sldMk cId="3564910912" sldId="2146847155"/>
        </pc:sldMkLst>
      </pc:sldChg>
      <pc:sldChg chg="modSp add mod">
        <pc:chgData name="Murugan, Senthil" userId="e6883651-b919-4e64-985b-40f58d687b81" providerId="ADAL" clId="{64BCD99F-81E5-41EB-8071-8946B04BF1D8}" dt="2022-11-16T22:00:31.701" v="3670" actId="14100"/>
        <pc:sldMkLst>
          <pc:docMk/>
          <pc:sldMk cId="275797888" sldId="2146847156"/>
        </pc:sldMkLst>
        <pc:spChg chg="mod">
          <ac:chgData name="Murugan, Senthil" userId="e6883651-b919-4e64-985b-40f58d687b81" providerId="ADAL" clId="{64BCD99F-81E5-41EB-8071-8946B04BF1D8}" dt="2022-11-16T21:57:52.940" v="3606" actId="1076"/>
          <ac:spMkLst>
            <pc:docMk/>
            <pc:sldMk cId="275797888" sldId="2146847156"/>
            <ac:spMk id="14" creationId="{DD9CBFE0-A46D-4A48-9089-F3A181021776}"/>
          </ac:spMkLst>
        </pc:spChg>
        <pc:spChg chg="mod">
          <ac:chgData name="Murugan, Senthil" userId="e6883651-b919-4e64-985b-40f58d687b81" providerId="ADAL" clId="{64BCD99F-81E5-41EB-8071-8946B04BF1D8}" dt="2022-11-16T21:35:52.340" v="2661" actId="313"/>
          <ac:spMkLst>
            <pc:docMk/>
            <pc:sldMk cId="275797888" sldId="2146847156"/>
            <ac:spMk id="15" creationId="{B895663D-1809-7249-AB46-7897EDAAEA8A}"/>
          </ac:spMkLst>
        </pc:spChg>
        <pc:spChg chg="mod">
          <ac:chgData name="Murugan, Senthil" userId="e6883651-b919-4e64-985b-40f58d687b81" providerId="ADAL" clId="{64BCD99F-81E5-41EB-8071-8946B04BF1D8}" dt="2022-11-16T19:19:59.986" v="566" actId="255"/>
          <ac:spMkLst>
            <pc:docMk/>
            <pc:sldMk cId="275797888" sldId="2146847156"/>
            <ac:spMk id="17" creationId="{D4F456F7-484C-A547-A0DA-DA6569239E5B}"/>
          </ac:spMkLst>
        </pc:spChg>
        <pc:spChg chg="mod">
          <ac:chgData name="Murugan, Senthil" userId="e6883651-b919-4e64-985b-40f58d687b81" providerId="ADAL" clId="{64BCD99F-81E5-41EB-8071-8946B04BF1D8}" dt="2022-11-16T19:20:48.671" v="598" actId="14100"/>
          <ac:spMkLst>
            <pc:docMk/>
            <pc:sldMk cId="275797888" sldId="2146847156"/>
            <ac:spMk id="18" creationId="{5F091B7A-A2DC-4423-9DA8-E63E5F98E76C}"/>
          </ac:spMkLst>
        </pc:spChg>
        <pc:spChg chg="mod">
          <ac:chgData name="Murugan, Senthil" userId="e6883651-b919-4e64-985b-40f58d687b81" providerId="ADAL" clId="{64BCD99F-81E5-41EB-8071-8946B04BF1D8}" dt="2022-11-16T21:59:33.284" v="3668" actId="14100"/>
          <ac:spMkLst>
            <pc:docMk/>
            <pc:sldMk cId="275797888" sldId="2146847156"/>
            <ac:spMk id="19" creationId="{794A2290-1DD4-F347-A191-419B9BB2A62A}"/>
          </ac:spMkLst>
        </pc:spChg>
        <pc:spChg chg="mod">
          <ac:chgData name="Murugan, Senthil" userId="e6883651-b919-4e64-985b-40f58d687b81" providerId="ADAL" clId="{64BCD99F-81E5-41EB-8071-8946B04BF1D8}" dt="2022-11-16T22:00:15.973" v="3669" actId="20577"/>
          <ac:spMkLst>
            <pc:docMk/>
            <pc:sldMk cId="275797888" sldId="2146847156"/>
            <ac:spMk id="20" creationId="{01CDD53A-F073-492C-B6F8-E9BC7D450535}"/>
          </ac:spMkLst>
        </pc:spChg>
        <pc:spChg chg="mod">
          <ac:chgData name="Murugan, Senthil" userId="e6883651-b919-4e64-985b-40f58d687b81" providerId="ADAL" clId="{64BCD99F-81E5-41EB-8071-8946B04BF1D8}" dt="2022-11-16T21:58:19.173" v="3611" actId="1076"/>
          <ac:spMkLst>
            <pc:docMk/>
            <pc:sldMk cId="275797888" sldId="2146847156"/>
            <ac:spMk id="22" creationId="{E7896BB7-B0DF-418E-B514-D9FFAC66D5C9}"/>
          </ac:spMkLst>
        </pc:spChg>
        <pc:spChg chg="mod">
          <ac:chgData name="Murugan, Senthil" userId="e6883651-b919-4e64-985b-40f58d687b81" providerId="ADAL" clId="{64BCD99F-81E5-41EB-8071-8946B04BF1D8}" dt="2022-11-16T21:58:12.604" v="3610" actId="1076"/>
          <ac:spMkLst>
            <pc:docMk/>
            <pc:sldMk cId="275797888" sldId="2146847156"/>
            <ac:spMk id="23" creationId="{D86F49DB-9679-704C-9DFF-7640468146DB}"/>
          </ac:spMkLst>
        </pc:spChg>
        <pc:spChg chg="mod">
          <ac:chgData name="Murugan, Senthil" userId="e6883651-b919-4e64-985b-40f58d687b81" providerId="ADAL" clId="{64BCD99F-81E5-41EB-8071-8946B04BF1D8}" dt="2022-11-16T21:56:22.692" v="3573" actId="1076"/>
          <ac:spMkLst>
            <pc:docMk/>
            <pc:sldMk cId="275797888" sldId="2146847156"/>
            <ac:spMk id="26" creationId="{084CA643-46DF-414E-A421-61123DFEFBA4}"/>
          </ac:spMkLst>
        </pc:spChg>
        <pc:cxnChg chg="mod">
          <ac:chgData name="Murugan, Senthil" userId="e6883651-b919-4e64-985b-40f58d687b81" providerId="ADAL" clId="{64BCD99F-81E5-41EB-8071-8946B04BF1D8}" dt="2022-11-16T21:58:54.237" v="3639" actId="14100"/>
          <ac:cxnSpMkLst>
            <pc:docMk/>
            <pc:sldMk cId="275797888" sldId="2146847156"/>
            <ac:cxnSpMk id="16" creationId="{CEABCCDE-1B64-4B4D-B3A9-F592A6A31AFF}"/>
          </ac:cxnSpMkLst>
        </pc:cxnChg>
        <pc:cxnChg chg="mod">
          <ac:chgData name="Murugan, Senthil" userId="e6883651-b919-4e64-985b-40f58d687b81" providerId="ADAL" clId="{64BCD99F-81E5-41EB-8071-8946B04BF1D8}" dt="2022-11-16T21:59:06.628" v="3644" actId="14100"/>
          <ac:cxnSpMkLst>
            <pc:docMk/>
            <pc:sldMk cId="275797888" sldId="2146847156"/>
            <ac:cxnSpMk id="25" creationId="{64AC2047-881B-8D4D-A8B4-A39AFC250797}"/>
          </ac:cxnSpMkLst>
        </pc:cxnChg>
        <pc:cxnChg chg="mod">
          <ac:chgData name="Murugan, Senthil" userId="e6883651-b919-4e64-985b-40f58d687b81" providerId="ADAL" clId="{64BCD99F-81E5-41EB-8071-8946B04BF1D8}" dt="2022-11-16T21:59:20.840" v="3666" actId="1038"/>
          <ac:cxnSpMkLst>
            <pc:docMk/>
            <pc:sldMk cId="275797888" sldId="2146847156"/>
            <ac:cxnSpMk id="27" creationId="{748AA012-7438-A44E-9665-E22D2AD96D47}"/>
          </ac:cxnSpMkLst>
        </pc:cxnChg>
        <pc:cxnChg chg="mod">
          <ac:chgData name="Murugan, Senthil" userId="e6883651-b919-4e64-985b-40f58d687b81" providerId="ADAL" clId="{64BCD99F-81E5-41EB-8071-8946B04BF1D8}" dt="2022-11-16T22:00:31.701" v="3670" actId="14100"/>
          <ac:cxnSpMkLst>
            <pc:docMk/>
            <pc:sldMk cId="275797888" sldId="2146847156"/>
            <ac:cxnSpMk id="28" creationId="{DD8F26E7-BCF7-DD4B-95BD-BC11E2B76025}"/>
          </ac:cxnSpMkLst>
        </pc:cxnChg>
      </pc:sldChg>
      <pc:sldMasterChg chg="modSp mod">
        <pc:chgData name="Murugan, Senthil" userId="e6883651-b919-4e64-985b-40f58d687b81" providerId="ADAL" clId="{64BCD99F-81E5-41EB-8071-8946B04BF1D8}" dt="2022-11-16T19:20:29.740" v="596"/>
        <pc:sldMasterMkLst>
          <pc:docMk/>
          <pc:sldMasterMk cId="2153295536" sldId="2147483660"/>
        </pc:sldMasterMkLst>
        <pc:spChg chg="mod ord modVis">
          <ac:chgData name="Murugan, Senthil" userId="e6883651-b919-4e64-985b-40f58d687b81" providerId="ADAL" clId="{64BCD99F-81E5-41EB-8071-8946B04BF1D8}" dt="2022-11-16T19:20:29.740" v="596"/>
          <ac:spMkLst>
            <pc:docMk/>
            <pc:sldMasterMk cId="2153295536" sldId="2147483660"/>
            <ac:spMk id="11" creationId="{511D7DD6-2368-439A-A47D-AE770ACB69A9}"/>
          </ac:spMkLst>
        </pc:sp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5220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07F91FFD-73BA-4C6D-B9FD-A1C4B70F7A0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16398CBD-FFE3-4A16-A911-FD4B6A99E21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3476821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4113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01719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9502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336590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6617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dirty="0"/>
          </a:p>
        </p:txBody>
      </p:sp>
    </p:spTree>
    <p:extLst>
      <p:ext uri="{BB962C8B-B14F-4D97-AF65-F5344CB8AC3E}">
        <p14:creationId xmlns:p14="http://schemas.microsoft.com/office/powerpoint/2010/main" val="12826665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7417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Tree>
    <p:extLst>
      <p:ext uri="{BB962C8B-B14F-4D97-AF65-F5344CB8AC3E}">
        <p14:creationId xmlns:p14="http://schemas.microsoft.com/office/powerpoint/2010/main" val="210334745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5546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5" name="Content Placeholder 2">
            <a:extLst>
              <a:ext uri="{FF2B5EF4-FFF2-40B4-BE49-F238E27FC236}">
                <a16:creationId xmlns:a16="http://schemas.microsoft.com/office/drawing/2014/main" id="{E1DDE8BC-D654-4102-8654-7FE0DA087A31}"/>
              </a:ext>
            </a:extLst>
          </p:cNvPr>
          <p:cNvSpPr>
            <a:spLocks noGrp="1"/>
          </p:cNvSpPr>
          <p:nvPr>
            <p:ph idx="19"/>
          </p:nvPr>
        </p:nvSpPr>
        <p:spPr>
          <a:xfrm>
            <a:off x="4292202"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EC807534-2ABE-4D80-9993-23CDB2D85CC4}"/>
              </a:ext>
            </a:extLst>
          </p:cNvPr>
          <p:cNvSpPr>
            <a:spLocks noGrp="1"/>
          </p:cNvSpPr>
          <p:nvPr>
            <p:ph idx="20"/>
          </p:nvPr>
        </p:nvSpPr>
        <p:spPr>
          <a:xfrm>
            <a:off x="8206579"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Tree>
    <p:extLst>
      <p:ext uri="{BB962C8B-B14F-4D97-AF65-F5344CB8AC3E}">
        <p14:creationId xmlns:p14="http://schemas.microsoft.com/office/powerpoint/2010/main" val="203423402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5419" y="1925637"/>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9408295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hree Column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dirty="0"/>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9FB6FD0-6564-46A3-8526-8A099DEAE4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4610496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06AAC09-DA37-4E7F-A801-DAE095E3EA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27461728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Tree>
    <p:extLst>
      <p:ext uri="{BB962C8B-B14F-4D97-AF65-F5344CB8AC3E}">
        <p14:creationId xmlns:p14="http://schemas.microsoft.com/office/powerpoint/2010/main" val="35098332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1925637"/>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430226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3825" y="1925637"/>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8" y="1925635"/>
            <a:ext cx="381300" cy="854075"/>
          </a:xfrm>
        </p:spPr>
        <p:txBody>
          <a:bodyPr/>
          <a:lstStyle>
            <a:lvl1pPr>
              <a:defRPr sz="2750">
                <a:latin typeface="+mj-lt"/>
              </a:defRPr>
            </a:lvl1pPr>
          </a:lstStyle>
          <a:p>
            <a:pPr lvl="0"/>
            <a:r>
              <a:rPr lang="en-US" dirty="0"/>
              <a:t>0.</a:t>
            </a:r>
            <a:endParaRPr lang="en-GB" dirty="0"/>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2"/>
            <a:ext cx="381300" cy="854075"/>
          </a:xfrm>
        </p:spPr>
        <p:txBody>
          <a:bodyPr/>
          <a:lstStyle>
            <a:lvl1pPr>
              <a:defRPr sz="2750">
                <a:latin typeface="+mj-lt"/>
              </a:defRPr>
            </a:lvl1pPr>
          </a:lstStyle>
          <a:p>
            <a:pPr lvl="0"/>
            <a:r>
              <a:rPr lang="en-US" dirty="0"/>
              <a:t>0.</a:t>
            </a:r>
            <a:endParaRPr lang="en-GB" dirty="0"/>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2" y="1925629"/>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261411424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2779714"/>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4656454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4105668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381300" cy="854075"/>
          </a:xfrm>
        </p:spPr>
        <p:txBody>
          <a:bodyPr/>
          <a:lstStyle>
            <a:lvl1pPr>
              <a:defRPr sz="2750">
                <a:latin typeface="+mj-lt"/>
              </a:defRPr>
            </a:lvl1pPr>
          </a:lstStyle>
          <a:p>
            <a:pPr lvl="0"/>
            <a:r>
              <a:rPr lang="en-US" dirty="0"/>
              <a:t>0.</a:t>
            </a:r>
            <a:endParaRPr lang="en-GB" dirty="0"/>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381300" cy="854075"/>
          </a:xfrm>
        </p:spPr>
        <p:txBody>
          <a:bodyPr/>
          <a:lstStyle>
            <a:lvl1pPr>
              <a:defRPr sz="2750">
                <a:latin typeface="+mj-lt"/>
              </a:defRPr>
            </a:lvl1pPr>
          </a:lstStyle>
          <a:p>
            <a:pPr lvl="0"/>
            <a:r>
              <a:rPr lang="en-US" dirty="0"/>
              <a:t>0.</a:t>
            </a:r>
            <a:endParaRPr lang="en-GB" dirty="0"/>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381300" cy="854075"/>
          </a:xfrm>
        </p:spPr>
        <p:txBody>
          <a:bodyPr/>
          <a:lstStyle>
            <a:lvl1pPr>
              <a:defRPr sz="2750">
                <a:latin typeface="+mj-lt"/>
              </a:defRPr>
            </a:lvl1pPr>
          </a:lstStyle>
          <a:p>
            <a:pPr lvl="0"/>
            <a:r>
              <a:rPr lang="en-US" dirty="0"/>
              <a:t>0.</a:t>
            </a:r>
            <a:endParaRPr lang="en-GB" dirty="0"/>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381300" cy="854075"/>
          </a:xfrm>
        </p:spPr>
        <p:txBody>
          <a:bodyPr/>
          <a:lstStyle>
            <a:lvl1pPr>
              <a:defRPr sz="2750">
                <a:latin typeface="+mj-lt"/>
              </a:defRPr>
            </a:lvl1pPr>
          </a:lstStyle>
          <a:p>
            <a:pPr lvl="0"/>
            <a:r>
              <a:rPr lang="en-US" dirty="0"/>
              <a:t>0.</a:t>
            </a:r>
            <a:endParaRPr lang="en-GB" dirty="0"/>
          </a:p>
        </p:txBody>
      </p:sp>
    </p:spTree>
    <p:extLst>
      <p:ext uri="{BB962C8B-B14F-4D97-AF65-F5344CB8AC3E}">
        <p14:creationId xmlns:p14="http://schemas.microsoft.com/office/powerpoint/2010/main" val="125756562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77825"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45273298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8"/>
            <a:ext cx="4588975" cy="353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solidFill>
            <a:schemeClr val="bg1">
              <a:lumMod val="85000"/>
            </a:schemeClr>
          </a:solidFill>
        </p:spPr>
        <p:txBody>
          <a:bodyPr/>
          <a:lstStyle/>
          <a:p>
            <a:r>
              <a:rPr lang="en-US" dirty="0"/>
              <a:t>Click icon to add picture</a:t>
            </a:r>
            <a:endParaRPr lang="en-GB" dirty="0"/>
          </a:p>
        </p:txBody>
      </p:sp>
    </p:spTree>
    <p:extLst>
      <p:ext uri="{BB962C8B-B14F-4D97-AF65-F5344CB8AC3E}">
        <p14:creationId xmlns:p14="http://schemas.microsoft.com/office/powerpoint/2010/main" val="2896566607"/>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2439194"/>
            <a:ext cx="4246200" cy="3024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solidFill>
            <a:schemeClr val="bg1">
              <a:lumMod val="85000"/>
            </a:schemeClr>
          </a:solidFill>
        </p:spPr>
        <p:txBody>
          <a:bodyPr/>
          <a:lstStyle/>
          <a:p>
            <a:r>
              <a:rPr lang="en-US" dirty="0"/>
              <a:t>Click icon to add picture</a:t>
            </a:r>
            <a:endParaRPr lang="en-GB" dirty="0"/>
          </a:p>
        </p:txBody>
      </p:sp>
    </p:spTree>
    <p:extLst>
      <p:ext uri="{BB962C8B-B14F-4D97-AF65-F5344CB8AC3E}">
        <p14:creationId xmlns:p14="http://schemas.microsoft.com/office/powerpoint/2010/main" val="2192706285"/>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25200"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solidFill>
            <a:schemeClr val="bg1">
              <a:lumMod val="85000"/>
            </a:schemeClr>
          </a:solidFill>
        </p:spPr>
        <p:txBody>
          <a:bodyPr/>
          <a:lstStyle/>
          <a:p>
            <a:r>
              <a:rPr lang="en-US" dirty="0"/>
              <a:t>Click icon to add picture</a:t>
            </a:r>
            <a:endParaRPr lang="en-GB" dirty="0"/>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solidFill>
            <a:schemeClr val="bg1">
              <a:lumMod val="85000"/>
            </a:schemeClr>
          </a:solidFill>
        </p:spPr>
        <p:txBody>
          <a:bodyPr/>
          <a:lstStyle/>
          <a:p>
            <a:r>
              <a:rPr lang="en-US" dirty="0"/>
              <a:t>Click icon to add picture</a:t>
            </a:r>
            <a:endParaRPr lang="en-GB" dirty="0"/>
          </a:p>
        </p:txBody>
      </p:sp>
    </p:spTree>
    <p:extLst>
      <p:ext uri="{BB962C8B-B14F-4D97-AF65-F5344CB8AC3E}">
        <p14:creationId xmlns:p14="http://schemas.microsoft.com/office/powerpoint/2010/main" val="2984458466"/>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5"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dirty="0"/>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solidFill>
            <a:schemeClr val="bg1">
              <a:lumMod val="85000"/>
            </a:schemeClr>
          </a:solidFill>
        </p:spPr>
        <p:txBody>
          <a:bodyPr/>
          <a:lstStyle/>
          <a:p>
            <a:r>
              <a:rPr lang="en-US" dirty="0"/>
              <a:t>Click icon to add picture</a:t>
            </a:r>
            <a:endParaRPr lang="en-GB" dirty="0"/>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solidFill>
            <a:schemeClr val="bg1">
              <a:lumMod val="85000"/>
            </a:schemeClr>
          </a:solidFill>
        </p:spPr>
        <p:txBody>
          <a:bodyPr/>
          <a:lstStyle/>
          <a:p>
            <a:r>
              <a:rPr lang="en-US" dirty="0"/>
              <a:t>Click icon to add picture</a:t>
            </a:r>
            <a:endParaRPr lang="en-GB" dirty="0"/>
          </a:p>
        </p:txBody>
      </p:sp>
    </p:spTree>
    <p:extLst>
      <p:ext uri="{BB962C8B-B14F-4D97-AF65-F5344CB8AC3E}">
        <p14:creationId xmlns:p14="http://schemas.microsoft.com/office/powerpoint/2010/main" val="342416044"/>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363B4184-6328-4154-91D2-1AA8288B2F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5" name="Picture 4">
            <a:extLst>
              <a:ext uri="{FF2B5EF4-FFF2-40B4-BE49-F238E27FC236}">
                <a16:creationId xmlns:a16="http://schemas.microsoft.com/office/drawing/2014/main" id="{EDA6D0F5-CC46-462F-A42F-E40933FBD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348594276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7839930"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dirty="0"/>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dirty="0"/>
          </a:p>
        </p:txBody>
      </p:sp>
      <p:pic>
        <p:nvPicPr>
          <p:cNvPr id="7" name="Picture 6">
            <a:extLst>
              <a:ext uri="{FF2B5EF4-FFF2-40B4-BE49-F238E27FC236}">
                <a16:creationId xmlns:a16="http://schemas.microsoft.com/office/drawing/2014/main" id="{920C76EF-120D-4880-B0DB-1892D5A289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3979511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68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7137987-1AD3-4039-8514-9AA51B6AED0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D66E4FE8-85DD-4774-B156-4091163369E3}"/>
              </a:ext>
            </a:extLst>
          </p:cNvPr>
          <p:cNvSpPr>
            <a:spLocks noGrp="1"/>
          </p:cNvSpPr>
          <p:nvPr>
            <p:ph type="dt" sz="half" idx="10"/>
          </p:nvPr>
        </p:nvSpPr>
        <p:spPr/>
        <p:txBody>
          <a:bodyPr/>
          <a:lstStyle/>
          <a:p>
            <a:endParaRPr lang="en-GB" dirty="0"/>
          </a:p>
        </p:txBody>
      </p:sp>
      <p:sp>
        <p:nvSpPr>
          <p:cNvPr id="6" name="Slide Number Placeholder 5">
            <a:extLst>
              <a:ext uri="{FF2B5EF4-FFF2-40B4-BE49-F238E27FC236}">
                <a16:creationId xmlns:a16="http://schemas.microsoft.com/office/drawing/2014/main" id="{6C5ED9EA-C0CB-423E-8DFD-5E715DE60820}"/>
              </a:ext>
            </a:extLst>
          </p:cNvPr>
          <p:cNvSpPr>
            <a:spLocks noGrp="1"/>
          </p:cNvSpPr>
          <p:nvPr>
            <p:ph type="sldNum" sz="quarter" idx="11"/>
          </p:nvPr>
        </p:nvSpPr>
        <p:spPr/>
        <p:txBody>
          <a:bodyPr/>
          <a:lstStyle/>
          <a:p>
            <a:fld id="{29CC380D-5F44-41E8-971E-CDD19ED6F8E3}" type="slidenum">
              <a:rPr lang="en-GB" smtClean="0"/>
              <a:pPr/>
              <a:t>‹#›</a:t>
            </a:fld>
            <a:endParaRPr lang="en-GB" dirty="0"/>
          </a:p>
        </p:txBody>
      </p:sp>
      <p:pic>
        <p:nvPicPr>
          <p:cNvPr id="10" name="Picture 9">
            <a:extLst>
              <a:ext uri="{FF2B5EF4-FFF2-40B4-BE49-F238E27FC236}">
                <a16:creationId xmlns:a16="http://schemas.microsoft.com/office/drawing/2014/main" id="{4AEA2365-7F27-4F13-86C9-272DA87DB97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46166845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68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013989A-470D-4F86-A2CA-04215DCCBDC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5A133C79-2FC5-49E8-8C90-CC225D4F96AF}"/>
              </a:ext>
            </a:extLst>
          </p:cNvPr>
          <p:cNvSpPr>
            <a:spLocks noGrp="1"/>
          </p:cNvSpPr>
          <p:nvPr>
            <p:ph type="dt" sz="half" idx="10"/>
          </p:nvPr>
        </p:nvSpPr>
        <p:spPr/>
        <p:txBody>
          <a:bodyPr/>
          <a:lstStyle/>
          <a:p>
            <a:endParaRPr lang="en-GB" dirty="0"/>
          </a:p>
        </p:txBody>
      </p:sp>
      <p:sp>
        <p:nvSpPr>
          <p:cNvPr id="6" name="Slide Number Placeholder 5">
            <a:extLst>
              <a:ext uri="{FF2B5EF4-FFF2-40B4-BE49-F238E27FC236}">
                <a16:creationId xmlns:a16="http://schemas.microsoft.com/office/drawing/2014/main" id="{835F714B-66A6-4215-944E-86DD4151B4B4}"/>
              </a:ext>
            </a:extLst>
          </p:cNvPr>
          <p:cNvSpPr>
            <a:spLocks noGrp="1"/>
          </p:cNvSpPr>
          <p:nvPr>
            <p:ph type="sldNum" sz="quarter" idx="11"/>
          </p:nvPr>
        </p:nvSpPr>
        <p:spPr/>
        <p:txBody>
          <a:bodyPr/>
          <a:lstStyle/>
          <a:p>
            <a:fld id="{29CC380D-5F44-41E8-971E-CDD19ED6F8E3}" type="slidenum">
              <a:rPr lang="en-GB" smtClean="0"/>
              <a:pPr/>
              <a:t>‹#›</a:t>
            </a:fld>
            <a:endParaRPr lang="en-GB" dirty="0"/>
          </a:p>
        </p:txBody>
      </p:sp>
      <p:pic>
        <p:nvPicPr>
          <p:cNvPr id="9" name="Picture 8">
            <a:extLst>
              <a:ext uri="{FF2B5EF4-FFF2-40B4-BE49-F238E27FC236}">
                <a16:creationId xmlns:a16="http://schemas.microsoft.com/office/drawing/2014/main" id="{EECCC9D8-FA25-4C21-9634-59FC6710B3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25230451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378816"/>
            <a:ext cx="9468000" cy="3214286"/>
          </a:xfrm>
        </p:spPr>
        <p:txBody>
          <a:bodyPr anchor="ctr"/>
          <a:lstStyle>
            <a:lvl1pPr>
              <a:defRPr sz="5750">
                <a:solidFill>
                  <a:schemeClr val="bg1"/>
                </a:solidFill>
              </a:defRPr>
            </a:lvl1p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ECB2F867-80D5-4072-B066-D1FABDA981C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3" name="Date Placeholder 2">
            <a:extLst>
              <a:ext uri="{FF2B5EF4-FFF2-40B4-BE49-F238E27FC236}">
                <a16:creationId xmlns:a16="http://schemas.microsoft.com/office/drawing/2014/main" id="{2C075C83-E75A-4761-ABDB-78F33525EEE4}"/>
              </a:ext>
            </a:extLst>
          </p:cNvPr>
          <p:cNvSpPr>
            <a:spLocks noGrp="1"/>
          </p:cNvSpPr>
          <p:nvPr>
            <p:ph type="dt" sz="half" idx="10"/>
          </p:nvPr>
        </p:nvSpPr>
        <p:spPr/>
        <p:txBody>
          <a:bodyPr/>
          <a:lstStyle/>
          <a:p>
            <a:endParaRPr lang="en-GB" dirty="0"/>
          </a:p>
        </p:txBody>
      </p:sp>
      <p:sp>
        <p:nvSpPr>
          <p:cNvPr id="5" name="Slide Number Placeholder 4">
            <a:extLst>
              <a:ext uri="{FF2B5EF4-FFF2-40B4-BE49-F238E27FC236}">
                <a16:creationId xmlns:a16="http://schemas.microsoft.com/office/drawing/2014/main" id="{906F4E22-A15E-451C-BD46-064AFF4BC03C}"/>
              </a:ext>
            </a:extLst>
          </p:cNvPr>
          <p:cNvSpPr>
            <a:spLocks noGrp="1"/>
          </p:cNvSpPr>
          <p:nvPr>
            <p:ph type="sldNum" sz="quarter" idx="11"/>
          </p:nvPr>
        </p:nvSpPr>
        <p:spPr/>
        <p:txBody>
          <a:bodyPr/>
          <a:lstStyle/>
          <a:p>
            <a:fld id="{29CC380D-5F44-41E8-971E-CDD19ED6F8E3}" type="slidenum">
              <a:rPr lang="en-GB" smtClean="0"/>
              <a:pPr/>
              <a:t>‹#›</a:t>
            </a:fld>
            <a:endParaRPr lang="en-GB" dirty="0"/>
          </a:p>
        </p:txBody>
      </p:sp>
      <p:pic>
        <p:nvPicPr>
          <p:cNvPr id="7" name="Picture 6">
            <a:extLst>
              <a:ext uri="{FF2B5EF4-FFF2-40B4-BE49-F238E27FC236}">
                <a16:creationId xmlns:a16="http://schemas.microsoft.com/office/drawing/2014/main" id="{21CBD605-49C0-493C-8910-6CF5315408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266"/>
            <a:ext cx="495458" cy="216000"/>
          </a:xfrm>
          <a:prstGeom prst="rect">
            <a:avLst/>
          </a:prstGeom>
        </p:spPr>
      </p:pic>
    </p:spTree>
    <p:extLst>
      <p:ext uri="{BB962C8B-B14F-4D97-AF65-F5344CB8AC3E}">
        <p14:creationId xmlns:p14="http://schemas.microsoft.com/office/powerpoint/2010/main" val="19846413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solidFill>
            <a:schemeClr val="bg1">
              <a:lumMod val="85000"/>
            </a:schemeClr>
          </a:solidFill>
        </p:spPr>
        <p:txBody>
          <a:bodyPr/>
          <a:lstStyle/>
          <a:p>
            <a:r>
              <a:rPr lang="en-US" dirty="0"/>
              <a:t>Click icon to add picture</a:t>
            </a:r>
            <a:endParaRPr lang="en-GB" dirty="0"/>
          </a:p>
        </p:txBody>
      </p:sp>
      <p:sp>
        <p:nvSpPr>
          <p:cNvPr id="11" name="Footer Placeholder 4">
            <a:extLst>
              <a:ext uri="{FF2B5EF4-FFF2-40B4-BE49-F238E27FC236}">
                <a16:creationId xmlns:a16="http://schemas.microsoft.com/office/drawing/2014/main" id="{1F0B42C7-DCFF-4F4E-A97A-71EE05490CE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8525D11F-FD96-47DA-A915-74520DF8101A}"/>
              </a:ext>
            </a:extLst>
          </p:cNvPr>
          <p:cNvSpPr>
            <a:spLocks noGrp="1"/>
          </p:cNvSpPr>
          <p:nvPr>
            <p:ph type="dt" sz="half" idx="14"/>
          </p:nvPr>
        </p:nvSpPr>
        <p:spPr/>
        <p:txBody>
          <a:bodyPr/>
          <a:lstStyle/>
          <a:p>
            <a:endParaRPr lang="en-GB" dirty="0"/>
          </a:p>
        </p:txBody>
      </p:sp>
      <p:sp>
        <p:nvSpPr>
          <p:cNvPr id="5" name="Slide Number Placeholder 4">
            <a:extLst>
              <a:ext uri="{FF2B5EF4-FFF2-40B4-BE49-F238E27FC236}">
                <a16:creationId xmlns:a16="http://schemas.microsoft.com/office/drawing/2014/main" id="{1834C3B1-C6F3-47F5-BA77-FFE7372DA884}"/>
              </a:ext>
            </a:extLst>
          </p:cNvPr>
          <p:cNvSpPr>
            <a:spLocks noGrp="1"/>
          </p:cNvSpPr>
          <p:nvPr>
            <p:ph type="sldNum" sz="quarter" idx="15"/>
          </p:nvPr>
        </p:nvSpPr>
        <p:spPr/>
        <p:txBody>
          <a:bodyPr/>
          <a:lstStyle/>
          <a:p>
            <a:fld id="{29CC380D-5F44-41E8-971E-CDD19ED6F8E3}" type="slidenum">
              <a:rPr lang="en-GB" smtClean="0"/>
              <a:pPr/>
              <a:t>‹#›</a:t>
            </a:fld>
            <a:endParaRPr lang="en-GB" dirty="0"/>
          </a:p>
        </p:txBody>
      </p:sp>
      <p:pic>
        <p:nvPicPr>
          <p:cNvPr id="10" name="Picture 9">
            <a:extLst>
              <a:ext uri="{FF2B5EF4-FFF2-40B4-BE49-F238E27FC236}">
                <a16:creationId xmlns:a16="http://schemas.microsoft.com/office/drawing/2014/main" id="{0F391D1E-14BD-4AA7-9790-C14562D5AE6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4244183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solidFill>
            <a:schemeClr val="bg1">
              <a:lumMod val="85000"/>
            </a:schemeClr>
          </a:solidFill>
        </p:spPr>
        <p:txBody>
          <a:bodyPr/>
          <a:lstStyle/>
          <a:p>
            <a:r>
              <a:rPr lang="en-US" dirty="0"/>
              <a:t>Click icon to add picture</a:t>
            </a:r>
            <a:endParaRPr lang="en-GB" dirty="0"/>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solidFill>
            <a:schemeClr val="bg1">
              <a:lumMod val="85000"/>
            </a:schemeClr>
          </a:solidFill>
        </p:spPr>
        <p:txBody>
          <a:bodyPr/>
          <a:lstStyle/>
          <a:p>
            <a:r>
              <a:rPr lang="en-US" dirty="0"/>
              <a:t>Click icon to add picture</a:t>
            </a:r>
            <a:endParaRPr lang="en-GB" dirty="0"/>
          </a:p>
        </p:txBody>
      </p:sp>
      <p:sp>
        <p:nvSpPr>
          <p:cNvPr id="12" name="Footer Placeholder 4">
            <a:extLst>
              <a:ext uri="{FF2B5EF4-FFF2-40B4-BE49-F238E27FC236}">
                <a16:creationId xmlns:a16="http://schemas.microsoft.com/office/drawing/2014/main" id="{699D0098-87B4-4DED-9DA5-AD58D81E01B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65E5E86F-6198-45AB-BCDD-FC6699753BC8}"/>
              </a:ext>
            </a:extLst>
          </p:cNvPr>
          <p:cNvSpPr>
            <a:spLocks noGrp="1"/>
          </p:cNvSpPr>
          <p:nvPr>
            <p:ph type="dt" sz="half" idx="15"/>
          </p:nvPr>
        </p:nvSpPr>
        <p:spPr/>
        <p:txBody>
          <a:bodyPr/>
          <a:lstStyle/>
          <a:p>
            <a:endParaRPr lang="en-GB" dirty="0"/>
          </a:p>
        </p:txBody>
      </p:sp>
      <p:sp>
        <p:nvSpPr>
          <p:cNvPr id="5" name="Slide Number Placeholder 4">
            <a:extLst>
              <a:ext uri="{FF2B5EF4-FFF2-40B4-BE49-F238E27FC236}">
                <a16:creationId xmlns:a16="http://schemas.microsoft.com/office/drawing/2014/main" id="{A12BF005-0053-4482-9A86-685DBCA5907A}"/>
              </a:ext>
            </a:extLst>
          </p:cNvPr>
          <p:cNvSpPr>
            <a:spLocks noGrp="1"/>
          </p:cNvSpPr>
          <p:nvPr>
            <p:ph type="sldNum" sz="quarter" idx="16"/>
          </p:nvPr>
        </p:nvSpPr>
        <p:spPr/>
        <p:txBody>
          <a:bodyPr/>
          <a:lstStyle/>
          <a:p>
            <a:fld id="{29CC380D-5F44-41E8-971E-CDD19ED6F8E3}" type="slidenum">
              <a:rPr lang="en-GB" smtClean="0"/>
              <a:pPr/>
              <a:t>‹#›</a:t>
            </a:fld>
            <a:endParaRPr lang="en-GB" dirty="0"/>
          </a:p>
        </p:txBody>
      </p:sp>
      <p:pic>
        <p:nvPicPr>
          <p:cNvPr id="11" name="Picture 10">
            <a:extLst>
              <a:ext uri="{FF2B5EF4-FFF2-40B4-BE49-F238E27FC236}">
                <a16:creationId xmlns:a16="http://schemas.microsoft.com/office/drawing/2014/main" id="{47AEF99D-159D-4AC6-941A-3F27AC1F335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80062281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solidFill>
            <a:schemeClr val="bg1">
              <a:lumMod val="85000"/>
            </a:schemeClr>
          </a:solidFill>
        </p:spPr>
        <p:txBody>
          <a:bodyPr/>
          <a:lstStyle/>
          <a:p>
            <a:r>
              <a:rPr lang="en-US" dirty="0"/>
              <a:t>Click icon to add picture</a:t>
            </a:r>
            <a:endParaRPr lang="en-GB" dirty="0"/>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solidFill>
            <a:schemeClr val="bg1">
              <a:lumMod val="85000"/>
            </a:schemeClr>
          </a:solidFill>
        </p:spPr>
        <p:txBody>
          <a:bodyPr/>
          <a:lstStyle/>
          <a:p>
            <a:r>
              <a:rPr lang="en-US" dirty="0"/>
              <a:t>Click icon to add picture</a:t>
            </a:r>
            <a:endParaRPr lang="en-GB" dirty="0"/>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solidFill>
            <a:schemeClr val="bg1">
              <a:lumMod val="85000"/>
            </a:schemeClr>
          </a:solidFill>
        </p:spPr>
        <p:txBody>
          <a:bodyPr/>
          <a:lstStyle/>
          <a:p>
            <a:r>
              <a:rPr lang="en-US" dirty="0"/>
              <a:t>Click icon to add picture</a:t>
            </a:r>
            <a:endParaRPr lang="en-GB" dirty="0"/>
          </a:p>
        </p:txBody>
      </p:sp>
      <p:sp>
        <p:nvSpPr>
          <p:cNvPr id="12" name="Footer Placeholder 4">
            <a:extLst>
              <a:ext uri="{FF2B5EF4-FFF2-40B4-BE49-F238E27FC236}">
                <a16:creationId xmlns:a16="http://schemas.microsoft.com/office/drawing/2014/main" id="{F71E62B2-11ED-4F53-987A-D7C7F8C570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4" name="Date Placeholder 3">
            <a:extLst>
              <a:ext uri="{FF2B5EF4-FFF2-40B4-BE49-F238E27FC236}">
                <a16:creationId xmlns:a16="http://schemas.microsoft.com/office/drawing/2014/main" id="{9F7744A4-A844-44EE-8999-4199B276EDC6}"/>
              </a:ext>
            </a:extLst>
          </p:cNvPr>
          <p:cNvSpPr>
            <a:spLocks noGrp="1"/>
          </p:cNvSpPr>
          <p:nvPr>
            <p:ph type="dt" sz="half" idx="16"/>
          </p:nvPr>
        </p:nvSpPr>
        <p:spPr/>
        <p:txBody>
          <a:bodyPr/>
          <a:lstStyle/>
          <a:p>
            <a:endParaRPr lang="en-GB" dirty="0"/>
          </a:p>
        </p:txBody>
      </p:sp>
      <p:sp>
        <p:nvSpPr>
          <p:cNvPr id="5" name="Slide Number Placeholder 4">
            <a:extLst>
              <a:ext uri="{FF2B5EF4-FFF2-40B4-BE49-F238E27FC236}">
                <a16:creationId xmlns:a16="http://schemas.microsoft.com/office/drawing/2014/main" id="{70F4500E-998D-49D0-800E-1C1C50531D29}"/>
              </a:ext>
            </a:extLst>
          </p:cNvPr>
          <p:cNvSpPr>
            <a:spLocks noGrp="1"/>
          </p:cNvSpPr>
          <p:nvPr>
            <p:ph type="sldNum" sz="quarter" idx="17"/>
          </p:nvPr>
        </p:nvSpPr>
        <p:spPr/>
        <p:txBody>
          <a:bodyPr/>
          <a:lstStyle/>
          <a:p>
            <a:fld id="{29CC380D-5F44-41E8-971E-CDD19ED6F8E3}" type="slidenum">
              <a:rPr lang="en-GB" smtClean="0"/>
              <a:pPr/>
              <a:t>‹#›</a:t>
            </a:fld>
            <a:endParaRPr lang="en-GB" dirty="0"/>
          </a:p>
        </p:txBody>
      </p:sp>
      <p:pic>
        <p:nvPicPr>
          <p:cNvPr id="14" name="Picture 13">
            <a:extLst>
              <a:ext uri="{FF2B5EF4-FFF2-40B4-BE49-F238E27FC236}">
                <a16:creationId xmlns:a16="http://schemas.microsoft.com/office/drawing/2014/main" id="{6D2D8FD1-C997-4810-B42B-9D9B66B7169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34460127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073E7B15-B6FE-4A26-B618-7F1B832EEDE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9C732525-AB43-49B8-8347-B08BBD124235}"/>
              </a:ext>
            </a:extLst>
          </p:cNvPr>
          <p:cNvSpPr>
            <a:spLocks noGrp="1"/>
          </p:cNvSpPr>
          <p:nvPr>
            <p:ph type="dt" sz="half" idx="10"/>
          </p:nvPr>
        </p:nvSpPr>
        <p:spPr/>
        <p:txBody>
          <a:bodyPr/>
          <a:lstStyle/>
          <a:p>
            <a:endParaRPr lang="en-GB" dirty="0"/>
          </a:p>
        </p:txBody>
      </p:sp>
      <p:sp>
        <p:nvSpPr>
          <p:cNvPr id="5" name="Slide Number Placeholder 4">
            <a:extLst>
              <a:ext uri="{FF2B5EF4-FFF2-40B4-BE49-F238E27FC236}">
                <a16:creationId xmlns:a16="http://schemas.microsoft.com/office/drawing/2014/main" id="{B0EEFF27-0AA0-4416-981F-E6A4670CCD7F}"/>
              </a:ext>
            </a:extLst>
          </p:cNvPr>
          <p:cNvSpPr>
            <a:spLocks noGrp="1"/>
          </p:cNvSpPr>
          <p:nvPr>
            <p:ph type="sldNum" sz="quarter" idx="11"/>
          </p:nvPr>
        </p:nvSpPr>
        <p:spPr/>
        <p:txBody>
          <a:bodyPr/>
          <a:lstStyle/>
          <a:p>
            <a:fld id="{29CC380D-5F44-41E8-971E-CDD19ED6F8E3}" type="slidenum">
              <a:rPr lang="en-GB" smtClean="0"/>
              <a:pPr/>
              <a:t>‹#›</a:t>
            </a:fld>
            <a:endParaRPr lang="en-GB" dirty="0"/>
          </a:p>
        </p:txBody>
      </p:sp>
      <p:pic>
        <p:nvPicPr>
          <p:cNvPr id="9" name="Picture 8">
            <a:extLst>
              <a:ext uri="{FF2B5EF4-FFF2-40B4-BE49-F238E27FC236}">
                <a16:creationId xmlns:a16="http://schemas.microsoft.com/office/drawing/2014/main" id="{77CA2936-3FFE-42E7-BF38-9FBD1411A3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8372699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4590000" cy="2151675"/>
          </a:xfrm>
        </p:spPr>
        <p:txBody>
          <a:bodyPr anchor="b"/>
          <a:lstStyle>
            <a:lvl1pPr>
              <a:defRPr sz="575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ACA5D602-19E5-4AD7-A798-9ABA97C87BC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dirty="0"/>
          </a:p>
        </p:txBody>
      </p:sp>
      <p:sp>
        <p:nvSpPr>
          <p:cNvPr id="4" name="Date Placeholder 3">
            <a:extLst>
              <a:ext uri="{FF2B5EF4-FFF2-40B4-BE49-F238E27FC236}">
                <a16:creationId xmlns:a16="http://schemas.microsoft.com/office/drawing/2014/main" id="{76AA2A05-C8DE-4BB6-A2EE-0A5AA8C5DCDF}"/>
              </a:ext>
            </a:extLst>
          </p:cNvPr>
          <p:cNvSpPr>
            <a:spLocks noGrp="1"/>
          </p:cNvSpPr>
          <p:nvPr>
            <p:ph type="dt" sz="half" idx="10"/>
          </p:nvPr>
        </p:nvSpPr>
        <p:spPr/>
        <p:txBody>
          <a:bodyPr/>
          <a:lstStyle/>
          <a:p>
            <a:endParaRPr lang="en-GB" dirty="0"/>
          </a:p>
        </p:txBody>
      </p:sp>
      <p:sp>
        <p:nvSpPr>
          <p:cNvPr id="5" name="Slide Number Placeholder 4">
            <a:extLst>
              <a:ext uri="{FF2B5EF4-FFF2-40B4-BE49-F238E27FC236}">
                <a16:creationId xmlns:a16="http://schemas.microsoft.com/office/drawing/2014/main" id="{FC23DA65-402A-4130-BFAD-85ADF5B74F02}"/>
              </a:ext>
            </a:extLst>
          </p:cNvPr>
          <p:cNvSpPr>
            <a:spLocks noGrp="1"/>
          </p:cNvSpPr>
          <p:nvPr>
            <p:ph type="sldNum" sz="quarter" idx="11"/>
          </p:nvPr>
        </p:nvSpPr>
        <p:spPr/>
        <p:txBody>
          <a:bodyPr/>
          <a:lstStyle/>
          <a:p>
            <a:fld id="{29CC380D-5F44-41E8-971E-CDD19ED6F8E3}" type="slidenum">
              <a:rPr lang="en-GB" smtClean="0"/>
              <a:pPr/>
              <a:t>‹#›</a:t>
            </a:fld>
            <a:endParaRPr lang="en-GB" dirty="0"/>
          </a:p>
        </p:txBody>
      </p:sp>
      <p:pic>
        <p:nvPicPr>
          <p:cNvPr id="10" name="Picture 9">
            <a:extLst>
              <a:ext uri="{FF2B5EF4-FFF2-40B4-BE49-F238E27FC236}">
                <a16:creationId xmlns:a16="http://schemas.microsoft.com/office/drawing/2014/main" id="{161EB13F-1B3F-42D4-B369-36967C6DF6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6807" y="6477467"/>
            <a:ext cx="495458" cy="216000"/>
          </a:xfrm>
          <a:prstGeom prst="rect">
            <a:avLst/>
          </a:prstGeom>
        </p:spPr>
      </p:pic>
    </p:spTree>
    <p:extLst>
      <p:ext uri="{BB962C8B-B14F-4D97-AF65-F5344CB8AC3E}">
        <p14:creationId xmlns:p14="http://schemas.microsoft.com/office/powerpoint/2010/main" val="86166715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solidFill>
            <a:schemeClr val="bg1">
              <a:lumMod val="85000"/>
            </a:schemeClr>
          </a:solidFill>
        </p:spPr>
        <p:txBody>
          <a:bodyPr/>
          <a:lstStyle/>
          <a:p>
            <a:r>
              <a:rPr lang="en-US" dirty="0"/>
              <a:t>Click icon to add picture</a:t>
            </a:r>
            <a:endParaRPr lang="en-GB" dirty="0"/>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solidFill>
            <a:schemeClr val="bg1">
              <a:lumMod val="85000"/>
            </a:schemeClr>
          </a:solidFill>
        </p:spPr>
        <p:txBody>
          <a:bodyPr/>
          <a:lstStyle/>
          <a:p>
            <a:r>
              <a:rPr lang="en-US" dirty="0"/>
              <a:t>Click icon to add picture</a:t>
            </a:r>
            <a:endParaRPr lang="en-GB" dirty="0"/>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solidFill>
            <a:schemeClr val="bg1">
              <a:lumMod val="85000"/>
            </a:schemeClr>
          </a:solidFill>
        </p:spPr>
        <p:txBody>
          <a:bodyPr/>
          <a:lstStyle/>
          <a:p>
            <a:r>
              <a:rPr lang="en-US" dirty="0"/>
              <a:t>Click icon to add picture</a:t>
            </a:r>
            <a:endParaRPr lang="en-GB" dirty="0"/>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solidFill>
            <a:schemeClr val="bg1">
              <a:lumMod val="85000"/>
            </a:schemeClr>
          </a:solidFill>
        </p:spPr>
        <p:txBody>
          <a:bodyPr/>
          <a:lstStyle/>
          <a:p>
            <a:r>
              <a:rPr lang="en-US" dirty="0"/>
              <a:t>Click icon to add picture</a:t>
            </a:r>
            <a:endParaRPr lang="en-GB" dirty="0"/>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solidFill>
            <a:schemeClr val="bg1">
              <a:lumMod val="85000"/>
            </a:schemeClr>
          </a:solidFill>
        </p:spPr>
        <p:txBody>
          <a:bodyPr/>
          <a:lstStyle/>
          <a:p>
            <a:r>
              <a:rPr lang="en-US" dirty="0"/>
              <a:t>Click icon to add picture</a:t>
            </a:r>
            <a:endParaRPr lang="en-GB" dirty="0"/>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solidFill>
            <a:schemeClr val="bg1">
              <a:lumMod val="85000"/>
            </a:schemeClr>
          </a:solidFill>
        </p:spPr>
        <p:txBody>
          <a:bodyPr/>
          <a:lstStyle/>
          <a:p>
            <a:r>
              <a:rPr lang="en-US" dirty="0"/>
              <a:t>Click icon to add picture</a:t>
            </a:r>
            <a:endParaRPr lang="en-GB" dirty="0"/>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4215072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solidFill>
            <a:schemeClr val="bg1">
              <a:lumMod val="85000"/>
            </a:schemeClr>
          </a:solidFill>
        </p:spPr>
        <p:txBody>
          <a:bodyPr/>
          <a:lstStyle/>
          <a:p>
            <a:r>
              <a:rPr lang="en-US" dirty="0"/>
              <a:t>Click icon to add picture</a:t>
            </a:r>
            <a:endParaRPr lang="en-GB" dirty="0"/>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8" name="Footer Placeholder 4">
            <a:extLst>
              <a:ext uri="{FF2B5EF4-FFF2-40B4-BE49-F238E27FC236}">
                <a16:creationId xmlns:a16="http://schemas.microsoft.com/office/drawing/2014/main" id="{46DB4970-1539-45AF-95B7-E0F4F6E0F5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1FE35433-146C-4204-9AAE-031991605974}"/>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4343677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solidFill>
            <a:schemeClr val="bg1">
              <a:lumMod val="85000"/>
            </a:schemeClr>
          </a:solidFill>
        </p:spPr>
        <p:txBody>
          <a:bodyPr/>
          <a:lstStyle/>
          <a:p>
            <a:r>
              <a:rPr lang="en-US" dirty="0"/>
              <a:t>Click icon to add picture</a:t>
            </a:r>
            <a:endParaRPr lang="en-GB" dirty="0"/>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solidFill>
            <a:schemeClr val="bg1">
              <a:lumMod val="85000"/>
            </a:schemeClr>
          </a:solidFill>
        </p:spPr>
        <p:txBody>
          <a:bodyPr/>
          <a:lstStyle/>
          <a:p>
            <a:r>
              <a:rPr lang="en-US" dirty="0"/>
              <a:t>Click icon to add picture</a:t>
            </a:r>
            <a:endParaRPr lang="en-GB" dirty="0"/>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solidFill>
            <a:schemeClr val="bg1">
              <a:lumMod val="85000"/>
            </a:schemeClr>
          </a:solidFill>
        </p:spPr>
        <p:txBody>
          <a:bodyPr/>
          <a:lstStyle/>
          <a:p>
            <a:r>
              <a:rPr lang="en-US" dirty="0"/>
              <a:t>Click icon to add picture</a:t>
            </a:r>
            <a:endParaRPr lang="en-GB" dirty="0"/>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solidFill>
            <a:schemeClr val="bg1">
              <a:lumMod val="85000"/>
            </a:schemeClr>
          </a:solidFill>
        </p:spPr>
        <p:txBody>
          <a:bodyPr/>
          <a:lstStyle/>
          <a:p>
            <a:r>
              <a:rPr lang="en-US" dirty="0"/>
              <a:t>Click icon to add picture</a:t>
            </a:r>
            <a:endParaRPr lang="en-GB" dirty="0"/>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solidFill>
            <a:schemeClr val="bg1">
              <a:lumMod val="85000"/>
            </a:schemeClr>
          </a:solidFill>
        </p:spPr>
        <p:txBody>
          <a:bodyPr/>
          <a:lstStyle/>
          <a:p>
            <a:r>
              <a:rPr lang="en-US" dirty="0"/>
              <a:t>Click icon to add picture</a:t>
            </a:r>
            <a:endParaRPr lang="en-GB" dirty="0"/>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solidFill>
            <a:schemeClr val="bg1">
              <a:lumMod val="85000"/>
            </a:schemeClr>
          </a:solidFill>
        </p:spPr>
        <p:txBody>
          <a:bodyPr/>
          <a:lstStyle/>
          <a:p>
            <a:r>
              <a:rPr lang="en-US" dirty="0"/>
              <a:t>Click icon to add picture</a:t>
            </a:r>
            <a:endParaRPr lang="en-GB" dirty="0"/>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solidFill>
            <a:schemeClr val="bg1">
              <a:lumMod val="85000"/>
            </a:schemeClr>
          </a:solidFill>
        </p:spPr>
        <p:txBody>
          <a:bodyPr/>
          <a:lstStyle/>
          <a:p>
            <a:r>
              <a:rPr lang="en-US" dirty="0"/>
              <a:t>Click icon to add picture</a:t>
            </a:r>
            <a:endParaRPr lang="en-GB" dirty="0"/>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solidFill>
            <a:schemeClr val="bg1">
              <a:lumMod val="85000"/>
            </a:schemeClr>
          </a:solidFill>
        </p:spPr>
        <p:txBody>
          <a:bodyPr/>
          <a:lstStyle/>
          <a:p>
            <a:r>
              <a:rPr lang="en-US" dirty="0"/>
              <a:t>Click icon to add picture</a:t>
            </a:r>
            <a:endParaRPr lang="en-GB" dirty="0"/>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solidFill>
            <a:schemeClr val="bg1">
              <a:lumMod val="85000"/>
            </a:schemeClr>
          </a:solidFill>
        </p:spPr>
        <p:txBody>
          <a:bodyPr/>
          <a:lstStyle/>
          <a:p>
            <a:r>
              <a:rPr lang="en-US" dirty="0"/>
              <a:t>Click icon to add picture</a:t>
            </a:r>
            <a:endParaRPr lang="en-GB" dirty="0"/>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solidFill>
            <a:schemeClr val="bg1">
              <a:lumMod val="85000"/>
            </a:schemeClr>
          </a:solidFill>
        </p:spPr>
        <p:txBody>
          <a:bodyPr/>
          <a:lstStyle/>
          <a:p>
            <a:r>
              <a:rPr lang="en-US" dirty="0"/>
              <a:t>Click icon to add picture</a:t>
            </a:r>
            <a:endParaRPr lang="en-GB" dirty="0"/>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4602258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solidFill>
            <a:schemeClr val="bg1">
              <a:lumMod val="85000"/>
            </a:schemeClr>
          </a:solidFill>
        </p:spPr>
        <p:txBody>
          <a:bodyPr/>
          <a:lstStyle/>
          <a:p>
            <a:r>
              <a:rPr lang="en-US" dirty="0"/>
              <a:t>Click icon to add picture</a:t>
            </a:r>
            <a:endParaRPr lang="en-GB" dirty="0"/>
          </a:p>
        </p:txBody>
      </p:sp>
    </p:spTree>
    <p:extLst>
      <p:ext uri="{BB962C8B-B14F-4D97-AF65-F5344CB8AC3E}">
        <p14:creationId xmlns:p14="http://schemas.microsoft.com/office/powerpoint/2010/main" val="30685509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solidFill>
            <a:schemeClr val="bg1">
              <a:lumMod val="85000"/>
            </a:schemeClr>
          </a:solidFill>
        </p:spPr>
        <p:txBody>
          <a:bodyPr/>
          <a:lstStyle/>
          <a:p>
            <a:r>
              <a:rPr lang="en-US" dirty="0"/>
              <a:t>Click icon to add picture</a:t>
            </a:r>
            <a:endParaRPr lang="en-GB" dirty="0"/>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solidFill>
            <a:schemeClr val="bg1">
              <a:lumMod val="85000"/>
            </a:schemeClr>
          </a:solidFill>
        </p:spPr>
        <p:txBody>
          <a:bodyPr/>
          <a:lstStyle/>
          <a:p>
            <a:r>
              <a:rPr lang="en-US" dirty="0"/>
              <a:t>Click icon to add picture</a:t>
            </a:r>
            <a:endParaRPr lang="en-GB" dirty="0"/>
          </a:p>
        </p:txBody>
      </p:sp>
      <p:sp>
        <p:nvSpPr>
          <p:cNvPr id="7" name="Footer Placeholder 4">
            <a:extLst>
              <a:ext uri="{FF2B5EF4-FFF2-40B4-BE49-F238E27FC236}">
                <a16:creationId xmlns:a16="http://schemas.microsoft.com/office/drawing/2014/main" id="{5CF7A6AE-FA80-4C09-887C-D512261AAC3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Tree>
    <p:extLst>
      <p:ext uri="{BB962C8B-B14F-4D97-AF65-F5344CB8AC3E}">
        <p14:creationId xmlns:p14="http://schemas.microsoft.com/office/powerpoint/2010/main" val="27905757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solidFill>
            <a:schemeClr val="bg1">
              <a:lumMod val="85000"/>
            </a:schemeClr>
          </a:solidFill>
        </p:spPr>
        <p:txBody>
          <a:bodyPr/>
          <a:lstStyle/>
          <a:p>
            <a:r>
              <a:rPr lang="en-US" dirty="0"/>
              <a:t>Click icon to add picture</a:t>
            </a:r>
            <a:endParaRPr lang="en-GB" dirty="0"/>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A45E08F6-1108-416C-872B-FBC6BDD7DF8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8677246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solidFill>
            <a:schemeClr val="bg1">
              <a:lumMod val="85000"/>
            </a:schemeClr>
          </a:solidFill>
        </p:spPr>
        <p:txBody>
          <a:bodyPr/>
          <a:lstStyle/>
          <a:p>
            <a:r>
              <a:rPr lang="en-US" dirty="0"/>
              <a:t>Click icon to add picture</a:t>
            </a:r>
            <a:endParaRPr lang="en-GB" dirty="0"/>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dirty="0"/>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dirty="0"/>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C37B4638-383A-415E-A269-E79B341C6C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387334963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endParaRPr lang="en-GB" dirty="0"/>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dirty="0"/>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dirty="0"/>
              <a:t>Click icon to add picture</a:t>
            </a:r>
            <a:endParaRPr lang="en-GB" dirty="0"/>
          </a:p>
        </p:txBody>
      </p:sp>
      <p:sp>
        <p:nvSpPr>
          <p:cNvPr id="8" name="Content Placeholder 2">
            <a:extLst>
              <a:ext uri="{FF2B5EF4-FFF2-40B4-BE49-F238E27FC236}">
                <a16:creationId xmlns:a16="http://schemas.microsoft.com/office/drawing/2014/main" id="{D729AA93-4345-4B85-B7AE-A6DE5735DF76}"/>
              </a:ext>
            </a:extLst>
          </p:cNvPr>
          <p:cNvSpPr>
            <a:spLocks noGrp="1"/>
          </p:cNvSpPr>
          <p:nvPr>
            <p:ph idx="1"/>
          </p:nvPr>
        </p:nvSpPr>
        <p:spPr>
          <a:xfrm>
            <a:off x="431798" y="377826"/>
            <a:ext cx="3860802" cy="305117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039324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4"/>
                </a:solidFill>
              </a:defRPr>
            </a:lvl1pPr>
            <a:lvl2pPr marL="0" indent="0">
              <a:spcAft>
                <a:spcPts val="0"/>
              </a:spcAft>
              <a:buNone/>
              <a:defRPr sz="1200" b="1">
                <a:solidFill>
                  <a:schemeClr val="accent4"/>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884E0A01-DDD8-40C4-8091-30F2078FD3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4569A2BA-2382-4D49-9DA1-6FF96F878D3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15857877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9624ED25-48F6-4AA3-8101-076C3DE2306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E5270F3F-57A6-49EE-9E1D-8C57146311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26591807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0EC6A8FB-C22C-4816-B876-7FE31AE5BB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7" name="Picture 6">
            <a:extLst>
              <a:ext uri="{FF2B5EF4-FFF2-40B4-BE49-F238E27FC236}">
                <a16:creationId xmlns:a16="http://schemas.microsoft.com/office/drawing/2014/main" id="{93514F03-71C4-4EC2-AD01-422E1874B8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3492" cy="468000"/>
          </a:xfrm>
          <a:prstGeom prst="rect">
            <a:avLst/>
          </a:prstGeom>
        </p:spPr>
      </p:pic>
    </p:spTree>
    <p:extLst>
      <p:ext uri="{BB962C8B-B14F-4D97-AF65-F5344CB8AC3E}">
        <p14:creationId xmlns:p14="http://schemas.microsoft.com/office/powerpoint/2010/main" val="54025579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solidFill>
            <a:schemeClr val="bg1">
              <a:lumMod val="85000"/>
            </a:schemeClr>
          </a:solidFill>
        </p:spPr>
        <p:txBody>
          <a:bodyPr/>
          <a:lstStyle/>
          <a:p>
            <a:r>
              <a:rPr lang="en-US" dirty="0"/>
              <a:t>Click icon to add picture</a:t>
            </a:r>
            <a:endParaRPr lang="en-GB" dirty="0"/>
          </a:p>
        </p:txBody>
      </p:sp>
      <p:sp>
        <p:nvSpPr>
          <p:cNvPr id="7" name="Footer Placeholder 4">
            <a:extLst>
              <a:ext uri="{FF2B5EF4-FFF2-40B4-BE49-F238E27FC236}">
                <a16:creationId xmlns:a16="http://schemas.microsoft.com/office/drawing/2014/main" id="{89BD5DBD-2FA9-4215-9F27-75581AAE1EB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pic>
        <p:nvPicPr>
          <p:cNvPr id="11" name="Picture 10">
            <a:extLst>
              <a:ext uri="{FF2B5EF4-FFF2-40B4-BE49-F238E27FC236}">
                <a16:creationId xmlns:a16="http://schemas.microsoft.com/office/drawing/2014/main" id="{67986940-F238-4CEB-824D-EFE186421CE6}"/>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1535764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solidFill>
            <a:schemeClr val="bg1">
              <a:lumMod val="85000"/>
            </a:schemeClr>
          </a:solidFill>
        </p:spPr>
        <p:txBody>
          <a:bodyPr/>
          <a:lstStyle/>
          <a:p>
            <a:r>
              <a:rPr lang="en-US" dirty="0"/>
              <a:t>Click icon to add picture</a:t>
            </a:r>
            <a:endParaRPr lang="en-GB" dirty="0"/>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868099"/>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solidFill>
            <a:schemeClr val="bg1">
              <a:lumMod val="85000"/>
            </a:schemeClr>
          </a:solidFill>
        </p:spPr>
        <p:txBody>
          <a:bodyPr/>
          <a:lstStyle/>
          <a:p>
            <a:r>
              <a:rPr lang="en-US" dirty="0"/>
              <a:t>Click icon to add picture</a:t>
            </a:r>
            <a:endParaRPr lang="en-GB" dirty="0"/>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Footer Placeholder 4">
            <a:extLst>
              <a:ext uri="{FF2B5EF4-FFF2-40B4-BE49-F238E27FC236}">
                <a16:creationId xmlns:a16="http://schemas.microsoft.com/office/drawing/2014/main" id="{609E9714-8531-49CA-817A-A6591E6ACE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60CED3DD-5337-4047-83BA-8A34F030420F}"/>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3891364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Footer Placeholder 4">
            <a:extLst>
              <a:ext uri="{FF2B5EF4-FFF2-40B4-BE49-F238E27FC236}">
                <a16:creationId xmlns:a16="http://schemas.microsoft.com/office/drawing/2014/main" id="{E14920EE-2A7C-44F3-99E1-0A99C5AA942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8" name="Picture 7">
            <a:extLst>
              <a:ext uri="{FF2B5EF4-FFF2-40B4-BE49-F238E27FC236}">
                <a16:creationId xmlns:a16="http://schemas.microsoft.com/office/drawing/2014/main" id="{61E08506-A3AB-4620-AED7-A337EAD091C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29980951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dirty="0"/>
          </a:p>
        </p:txBody>
      </p:sp>
    </p:spTree>
    <p:extLst>
      <p:ext uri="{BB962C8B-B14F-4D97-AF65-F5344CB8AC3E}">
        <p14:creationId xmlns:p14="http://schemas.microsoft.com/office/powerpoint/2010/main" val="198223218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dirty="0"/>
          </a:p>
        </p:txBody>
      </p:sp>
      <p:pic>
        <p:nvPicPr>
          <p:cNvPr id="7" name="Picture 6">
            <a:extLst>
              <a:ext uri="{FF2B5EF4-FFF2-40B4-BE49-F238E27FC236}">
                <a16:creationId xmlns:a16="http://schemas.microsoft.com/office/drawing/2014/main" id="{1363743D-292D-4F8B-8350-511A2793A5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141226996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2A1CECD3-0673-4E1E-A33B-5335A5B41E9C}"/>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3" name="Freeform 5">
              <a:extLst>
                <a:ext uri="{FF2B5EF4-FFF2-40B4-BE49-F238E27FC236}">
                  <a16:creationId xmlns:a16="http://schemas.microsoft.com/office/drawing/2014/main" id="{81E85A43-DD04-47C9-96E8-C86F2159847D}"/>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 name="Rectangle 6">
              <a:extLst>
                <a:ext uri="{FF2B5EF4-FFF2-40B4-BE49-F238E27FC236}">
                  <a16:creationId xmlns:a16="http://schemas.microsoft.com/office/drawing/2014/main" id="{A6CF7514-0956-48C2-A3C6-E8DF9C7F8BBD}"/>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 name="Freeform 7">
              <a:extLst>
                <a:ext uri="{FF2B5EF4-FFF2-40B4-BE49-F238E27FC236}">
                  <a16:creationId xmlns:a16="http://schemas.microsoft.com/office/drawing/2014/main" id="{080430A4-DC67-4BED-8651-AE5C2D22CFA2}"/>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 name="Freeform 8">
              <a:extLst>
                <a:ext uri="{FF2B5EF4-FFF2-40B4-BE49-F238E27FC236}">
                  <a16:creationId xmlns:a16="http://schemas.microsoft.com/office/drawing/2014/main" id="{15F940DB-5A8B-4EF2-A081-9960A32B8E76}"/>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 name="Freeform 9">
              <a:extLst>
                <a:ext uri="{FF2B5EF4-FFF2-40B4-BE49-F238E27FC236}">
                  <a16:creationId xmlns:a16="http://schemas.microsoft.com/office/drawing/2014/main" id="{67855432-713A-4951-9DDA-7A0FF5E7CA4E}"/>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10">
              <a:extLst>
                <a:ext uri="{FF2B5EF4-FFF2-40B4-BE49-F238E27FC236}">
                  <a16:creationId xmlns:a16="http://schemas.microsoft.com/office/drawing/2014/main" id="{C625CC48-5347-48EA-B102-178739E2ED9E}"/>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11">
              <a:extLst>
                <a:ext uri="{FF2B5EF4-FFF2-40B4-BE49-F238E27FC236}">
                  <a16:creationId xmlns:a16="http://schemas.microsoft.com/office/drawing/2014/main" id="{B433815F-07D4-43F4-A743-F065C9716B63}"/>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Rectangle 12">
              <a:extLst>
                <a:ext uri="{FF2B5EF4-FFF2-40B4-BE49-F238E27FC236}">
                  <a16:creationId xmlns:a16="http://schemas.microsoft.com/office/drawing/2014/main" id="{3A471F13-64C5-4BF8-AA63-E9FA7A023835}"/>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13">
              <a:extLst>
                <a:ext uri="{FF2B5EF4-FFF2-40B4-BE49-F238E27FC236}">
                  <a16:creationId xmlns:a16="http://schemas.microsoft.com/office/drawing/2014/main" id="{EDDE33EB-200E-4CA1-A810-E95699C5F176}"/>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14">
              <a:extLst>
                <a:ext uri="{FF2B5EF4-FFF2-40B4-BE49-F238E27FC236}">
                  <a16:creationId xmlns:a16="http://schemas.microsoft.com/office/drawing/2014/main" id="{65A36EEA-93C1-4BEC-84F3-B48054C6C7D6}"/>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15">
              <a:extLst>
                <a:ext uri="{FF2B5EF4-FFF2-40B4-BE49-F238E27FC236}">
                  <a16:creationId xmlns:a16="http://schemas.microsoft.com/office/drawing/2014/main" id="{22F75C15-9127-433D-A59F-A5BF7419FE19}"/>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16">
              <a:extLst>
                <a:ext uri="{FF2B5EF4-FFF2-40B4-BE49-F238E27FC236}">
                  <a16:creationId xmlns:a16="http://schemas.microsoft.com/office/drawing/2014/main" id="{B31577CF-7D00-4C96-9291-78D5AA8CFD07}"/>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17">
              <a:extLst>
                <a:ext uri="{FF2B5EF4-FFF2-40B4-BE49-F238E27FC236}">
                  <a16:creationId xmlns:a16="http://schemas.microsoft.com/office/drawing/2014/main" id="{5D2E4011-C068-4CA8-84E5-9D6AC0FD7DDD}"/>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8">
              <a:extLst>
                <a:ext uri="{FF2B5EF4-FFF2-40B4-BE49-F238E27FC236}">
                  <a16:creationId xmlns:a16="http://schemas.microsoft.com/office/drawing/2014/main" id="{54C81F81-74D2-43C6-98C5-7C3F2ED9AC47}"/>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Rectangle 19">
              <a:extLst>
                <a:ext uri="{FF2B5EF4-FFF2-40B4-BE49-F238E27FC236}">
                  <a16:creationId xmlns:a16="http://schemas.microsoft.com/office/drawing/2014/main" id="{8412AF1F-00C7-4422-BCE6-32783DEA23F7}"/>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20">
              <a:extLst>
                <a:ext uri="{FF2B5EF4-FFF2-40B4-BE49-F238E27FC236}">
                  <a16:creationId xmlns:a16="http://schemas.microsoft.com/office/drawing/2014/main" id="{AB18BF94-BC4D-4D6D-999D-C436E54006BF}"/>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21">
              <a:extLst>
                <a:ext uri="{FF2B5EF4-FFF2-40B4-BE49-F238E27FC236}">
                  <a16:creationId xmlns:a16="http://schemas.microsoft.com/office/drawing/2014/main" id="{54FE3AAF-B227-4F71-831D-F51C9765DE75}"/>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6364929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C26BCD12-7DB4-4D44-8711-A9A8111DE6DF}"/>
              </a:ext>
            </a:extLst>
          </p:cNvPr>
          <p:cNvGrpSpPr>
            <a:grpSpLocks noChangeAspect="1"/>
          </p:cNvGrpSpPr>
          <p:nvPr userDrawn="1"/>
        </p:nvGrpSpPr>
        <p:grpSpPr bwMode="auto">
          <a:xfrm>
            <a:off x="4438800" y="2678400"/>
            <a:ext cx="3193200" cy="1392590"/>
            <a:chOff x="0" y="904"/>
            <a:chExt cx="5760" cy="2512"/>
          </a:xfrm>
          <a:solidFill>
            <a:schemeClr val="bg1"/>
          </a:solidFill>
        </p:grpSpPr>
        <p:sp>
          <p:nvSpPr>
            <p:cNvPr id="8" name="Freeform 5">
              <a:extLst>
                <a:ext uri="{FF2B5EF4-FFF2-40B4-BE49-F238E27FC236}">
                  <a16:creationId xmlns:a16="http://schemas.microsoft.com/office/drawing/2014/main" id="{3CF6FF89-163C-407A-9EB8-8EB605482943}"/>
                </a:ext>
              </a:extLst>
            </p:cNvPr>
            <p:cNvSpPr>
              <a:spLocks noEditPoints="1"/>
            </p:cNvSpPr>
            <p:nvPr userDrawn="1"/>
          </p:nvSpPr>
          <p:spPr bwMode="auto">
            <a:xfrm>
              <a:off x="0" y="904"/>
              <a:ext cx="2515" cy="2512"/>
            </a:xfrm>
            <a:custGeom>
              <a:avLst/>
              <a:gdLst>
                <a:gd name="T0" fmla="*/ 1290 w 5167"/>
                <a:gd name="T1" fmla="*/ 1290 h 5162"/>
                <a:gd name="T2" fmla="*/ 2583 w 5167"/>
                <a:gd name="T3" fmla="*/ 1 h 5162"/>
                <a:gd name="T4" fmla="*/ 3872 w 5167"/>
                <a:gd name="T5" fmla="*/ 1290 h 5162"/>
                <a:gd name="T6" fmla="*/ 1290 w 5167"/>
                <a:gd name="T7" fmla="*/ 1290 h 5162"/>
                <a:gd name="T8" fmla="*/ 1290 w 5167"/>
                <a:gd name="T9" fmla="*/ 3872 h 5162"/>
                <a:gd name="T10" fmla="*/ 2581 w 5167"/>
                <a:gd name="T11" fmla="*/ 2581 h 5162"/>
                <a:gd name="T12" fmla="*/ 1290 w 5167"/>
                <a:gd name="T13" fmla="*/ 1290 h 5162"/>
                <a:gd name="T14" fmla="*/ 1290 w 5167"/>
                <a:gd name="T15" fmla="*/ 1290 h 5162"/>
                <a:gd name="T16" fmla="*/ 1 w 5167"/>
                <a:gd name="T17" fmla="*/ 2583 h 5162"/>
                <a:gd name="T18" fmla="*/ 1290 w 5167"/>
                <a:gd name="T19" fmla="*/ 3872 h 5162"/>
                <a:gd name="T20" fmla="*/ 1290 w 5167"/>
                <a:gd name="T21" fmla="*/ 3872 h 5162"/>
                <a:gd name="T22" fmla="*/ 2583 w 5167"/>
                <a:gd name="T23" fmla="*/ 5161 h 5162"/>
                <a:gd name="T24" fmla="*/ 3872 w 5167"/>
                <a:gd name="T25" fmla="*/ 3872 h 5162"/>
                <a:gd name="T26" fmla="*/ 1290 w 5167"/>
                <a:gd name="T27" fmla="*/ 3872 h 5162"/>
                <a:gd name="T28" fmla="*/ 2581 w 5167"/>
                <a:gd name="T29" fmla="*/ 2581 h 5162"/>
                <a:gd name="T30" fmla="*/ 3872 w 5167"/>
                <a:gd name="T31" fmla="*/ 3872 h 5162"/>
                <a:gd name="T32" fmla="*/ 3872 w 5167"/>
                <a:gd name="T33" fmla="*/ 3872 h 5162"/>
                <a:gd name="T34" fmla="*/ 5165 w 5167"/>
                <a:gd name="T35" fmla="*/ 2583 h 5162"/>
                <a:gd name="T36" fmla="*/ 3877 w 5167"/>
                <a:gd name="T37" fmla="*/ 1290 h 5162"/>
                <a:gd name="T38" fmla="*/ 3872 w 5167"/>
                <a:gd name="T39" fmla="*/ 1290 h 5162"/>
                <a:gd name="T40" fmla="*/ 2582 w 5167"/>
                <a:gd name="T41" fmla="*/ 2581 h 5162"/>
                <a:gd name="T42" fmla="*/ 2581 w 5167"/>
                <a:gd name="T43" fmla="*/ 2581 h 5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67" h="5162">
                  <a:moveTo>
                    <a:pt x="1290" y="1290"/>
                  </a:moveTo>
                  <a:cubicBezTo>
                    <a:pt x="1291" y="577"/>
                    <a:pt x="1870" y="0"/>
                    <a:pt x="2583" y="1"/>
                  </a:cubicBezTo>
                  <a:cubicBezTo>
                    <a:pt x="3295" y="2"/>
                    <a:pt x="3871" y="579"/>
                    <a:pt x="3872" y="1290"/>
                  </a:cubicBezTo>
                  <a:lnTo>
                    <a:pt x="1290" y="1290"/>
                  </a:lnTo>
                  <a:close/>
                  <a:moveTo>
                    <a:pt x="1290" y="3872"/>
                  </a:moveTo>
                  <a:cubicBezTo>
                    <a:pt x="1290" y="3159"/>
                    <a:pt x="1868" y="2581"/>
                    <a:pt x="2581" y="2581"/>
                  </a:cubicBezTo>
                  <a:cubicBezTo>
                    <a:pt x="1868" y="2581"/>
                    <a:pt x="1290" y="2003"/>
                    <a:pt x="1290" y="1290"/>
                  </a:cubicBezTo>
                  <a:cubicBezTo>
                    <a:pt x="1290" y="1290"/>
                    <a:pt x="1290" y="1290"/>
                    <a:pt x="1290" y="1290"/>
                  </a:cubicBezTo>
                  <a:cubicBezTo>
                    <a:pt x="577" y="1291"/>
                    <a:pt x="0" y="1870"/>
                    <a:pt x="1" y="2583"/>
                  </a:cubicBezTo>
                  <a:cubicBezTo>
                    <a:pt x="3" y="3295"/>
                    <a:pt x="579" y="3871"/>
                    <a:pt x="1290" y="3872"/>
                  </a:cubicBezTo>
                  <a:close/>
                  <a:moveTo>
                    <a:pt x="1290" y="3872"/>
                  </a:moveTo>
                  <a:cubicBezTo>
                    <a:pt x="1291" y="4585"/>
                    <a:pt x="1870" y="5162"/>
                    <a:pt x="2583" y="5161"/>
                  </a:cubicBezTo>
                  <a:cubicBezTo>
                    <a:pt x="3295" y="5160"/>
                    <a:pt x="3871" y="4584"/>
                    <a:pt x="3872" y="3872"/>
                  </a:cubicBezTo>
                  <a:lnTo>
                    <a:pt x="1290" y="3872"/>
                  </a:lnTo>
                  <a:close/>
                  <a:moveTo>
                    <a:pt x="2581" y="2581"/>
                  </a:moveTo>
                  <a:cubicBezTo>
                    <a:pt x="3294" y="2581"/>
                    <a:pt x="3872" y="3159"/>
                    <a:pt x="3872" y="3872"/>
                  </a:cubicBezTo>
                  <a:cubicBezTo>
                    <a:pt x="3872" y="3872"/>
                    <a:pt x="3872" y="3872"/>
                    <a:pt x="3872" y="3872"/>
                  </a:cubicBezTo>
                  <a:cubicBezTo>
                    <a:pt x="4585" y="3873"/>
                    <a:pt x="5164" y="3296"/>
                    <a:pt x="5165" y="2583"/>
                  </a:cubicBezTo>
                  <a:cubicBezTo>
                    <a:pt x="5167" y="1870"/>
                    <a:pt x="4590" y="1291"/>
                    <a:pt x="3877" y="1290"/>
                  </a:cubicBezTo>
                  <a:cubicBezTo>
                    <a:pt x="3875" y="1290"/>
                    <a:pt x="3874" y="1290"/>
                    <a:pt x="3872" y="1290"/>
                  </a:cubicBezTo>
                  <a:cubicBezTo>
                    <a:pt x="3872" y="2003"/>
                    <a:pt x="3295" y="2581"/>
                    <a:pt x="2582" y="2581"/>
                  </a:cubicBezTo>
                  <a:cubicBezTo>
                    <a:pt x="2582" y="2581"/>
                    <a:pt x="2581" y="2581"/>
                    <a:pt x="2581" y="258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Rectangle 6">
              <a:extLst>
                <a:ext uri="{FF2B5EF4-FFF2-40B4-BE49-F238E27FC236}">
                  <a16:creationId xmlns:a16="http://schemas.microsoft.com/office/drawing/2014/main" id="{97916652-011A-45CD-A68B-40871D2EBAAA}"/>
                </a:ext>
              </a:extLst>
            </p:cNvPr>
            <p:cNvSpPr>
              <a:spLocks noChangeArrowheads="1"/>
            </p:cNvSpPr>
            <p:nvPr userDrawn="1"/>
          </p:nvSpPr>
          <p:spPr bwMode="auto">
            <a:xfrm>
              <a:off x="2837"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7">
              <a:extLst>
                <a:ext uri="{FF2B5EF4-FFF2-40B4-BE49-F238E27FC236}">
                  <a16:creationId xmlns:a16="http://schemas.microsoft.com/office/drawing/2014/main" id="{4922477D-F97D-4CFC-92EC-15B96704A783}"/>
                </a:ext>
              </a:extLst>
            </p:cNvPr>
            <p:cNvSpPr>
              <a:spLocks/>
            </p:cNvSpPr>
            <p:nvPr userDrawn="1"/>
          </p:nvSpPr>
          <p:spPr bwMode="auto">
            <a:xfrm>
              <a:off x="2994" y="1676"/>
              <a:ext cx="331" cy="417"/>
            </a:xfrm>
            <a:custGeom>
              <a:avLst/>
              <a:gdLst>
                <a:gd name="T0" fmla="*/ 0 w 331"/>
                <a:gd name="T1" fmla="*/ 417 h 417"/>
                <a:gd name="T2" fmla="*/ 0 w 331"/>
                <a:gd name="T3" fmla="*/ 0 h 417"/>
                <a:gd name="T4" fmla="*/ 78 w 331"/>
                <a:gd name="T5" fmla="*/ 0 h 417"/>
                <a:gd name="T6" fmla="*/ 249 w 331"/>
                <a:gd name="T7" fmla="*/ 279 h 417"/>
                <a:gd name="T8" fmla="*/ 249 w 331"/>
                <a:gd name="T9" fmla="*/ 0 h 417"/>
                <a:gd name="T10" fmla="*/ 331 w 331"/>
                <a:gd name="T11" fmla="*/ 0 h 417"/>
                <a:gd name="T12" fmla="*/ 331 w 331"/>
                <a:gd name="T13" fmla="*/ 417 h 417"/>
                <a:gd name="T14" fmla="*/ 253 w 331"/>
                <a:gd name="T15" fmla="*/ 417 h 417"/>
                <a:gd name="T16" fmla="*/ 82 w 331"/>
                <a:gd name="T17" fmla="*/ 137 h 417"/>
                <a:gd name="T18" fmla="*/ 82 w 331"/>
                <a:gd name="T19" fmla="*/ 417 h 417"/>
                <a:gd name="T20" fmla="*/ 0 w 331"/>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1" h="417">
                  <a:moveTo>
                    <a:pt x="0" y="417"/>
                  </a:moveTo>
                  <a:lnTo>
                    <a:pt x="0" y="0"/>
                  </a:lnTo>
                  <a:lnTo>
                    <a:pt x="78" y="0"/>
                  </a:lnTo>
                  <a:lnTo>
                    <a:pt x="249" y="279"/>
                  </a:lnTo>
                  <a:lnTo>
                    <a:pt x="249" y="0"/>
                  </a:lnTo>
                  <a:lnTo>
                    <a:pt x="331" y="0"/>
                  </a:lnTo>
                  <a:lnTo>
                    <a:pt x="331" y="417"/>
                  </a:lnTo>
                  <a:lnTo>
                    <a:pt x="253"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8">
              <a:extLst>
                <a:ext uri="{FF2B5EF4-FFF2-40B4-BE49-F238E27FC236}">
                  <a16:creationId xmlns:a16="http://schemas.microsoft.com/office/drawing/2014/main" id="{FF204047-1CAA-44D0-B858-219176711015}"/>
                </a:ext>
              </a:extLst>
            </p:cNvPr>
            <p:cNvSpPr>
              <a:spLocks/>
            </p:cNvSpPr>
            <p:nvPr userDrawn="1"/>
          </p:nvSpPr>
          <p:spPr bwMode="auto">
            <a:xfrm>
              <a:off x="3367" y="1676"/>
              <a:ext cx="359" cy="417"/>
            </a:xfrm>
            <a:custGeom>
              <a:avLst/>
              <a:gdLst>
                <a:gd name="T0" fmla="*/ 284 w 737"/>
                <a:gd name="T1" fmla="*/ 857 h 857"/>
                <a:gd name="T2" fmla="*/ 108 w 737"/>
                <a:gd name="T3" fmla="*/ 424 h 857"/>
                <a:gd name="T4" fmla="*/ 0 w 737"/>
                <a:gd name="T5" fmla="*/ 0 h 857"/>
                <a:gd name="T6" fmla="*/ 184 w 737"/>
                <a:gd name="T7" fmla="*/ 0 h 857"/>
                <a:gd name="T8" fmla="*/ 261 w 737"/>
                <a:gd name="T9" fmla="*/ 343 h 857"/>
                <a:gd name="T10" fmla="*/ 375 w 737"/>
                <a:gd name="T11" fmla="*/ 678 h 857"/>
                <a:gd name="T12" fmla="*/ 488 w 737"/>
                <a:gd name="T13" fmla="*/ 343 h 857"/>
                <a:gd name="T14" fmla="*/ 565 w 737"/>
                <a:gd name="T15" fmla="*/ 0 h 857"/>
                <a:gd name="T16" fmla="*/ 737 w 737"/>
                <a:gd name="T17" fmla="*/ 0 h 857"/>
                <a:gd name="T18" fmla="*/ 627 w 737"/>
                <a:gd name="T19" fmla="*/ 433 h 857"/>
                <a:gd name="T20" fmla="*/ 455 w 737"/>
                <a:gd name="T21" fmla="*/ 857 h 857"/>
                <a:gd name="T22" fmla="*/ 284 w 737"/>
                <a:gd name="T23" fmla="*/ 857 h 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857">
                  <a:moveTo>
                    <a:pt x="284" y="857"/>
                  </a:moveTo>
                  <a:cubicBezTo>
                    <a:pt x="216" y="717"/>
                    <a:pt x="157" y="572"/>
                    <a:pt x="108" y="424"/>
                  </a:cubicBezTo>
                  <a:cubicBezTo>
                    <a:pt x="62" y="285"/>
                    <a:pt x="26" y="144"/>
                    <a:pt x="0" y="0"/>
                  </a:cubicBezTo>
                  <a:cubicBezTo>
                    <a:pt x="184" y="0"/>
                    <a:pt x="184" y="0"/>
                    <a:pt x="184" y="0"/>
                  </a:cubicBezTo>
                  <a:cubicBezTo>
                    <a:pt x="203" y="116"/>
                    <a:pt x="229" y="230"/>
                    <a:pt x="261" y="343"/>
                  </a:cubicBezTo>
                  <a:cubicBezTo>
                    <a:pt x="292" y="452"/>
                    <a:pt x="330" y="564"/>
                    <a:pt x="375" y="678"/>
                  </a:cubicBezTo>
                  <a:cubicBezTo>
                    <a:pt x="419" y="563"/>
                    <a:pt x="457" y="451"/>
                    <a:pt x="488" y="343"/>
                  </a:cubicBezTo>
                  <a:cubicBezTo>
                    <a:pt x="520" y="230"/>
                    <a:pt x="546" y="115"/>
                    <a:pt x="565" y="0"/>
                  </a:cubicBezTo>
                  <a:cubicBezTo>
                    <a:pt x="737" y="0"/>
                    <a:pt x="737" y="0"/>
                    <a:pt x="737" y="0"/>
                  </a:cubicBezTo>
                  <a:cubicBezTo>
                    <a:pt x="711" y="147"/>
                    <a:pt x="674" y="292"/>
                    <a:pt x="627" y="433"/>
                  </a:cubicBezTo>
                  <a:cubicBezTo>
                    <a:pt x="579" y="578"/>
                    <a:pt x="522" y="720"/>
                    <a:pt x="455" y="857"/>
                  </a:cubicBezTo>
                  <a:lnTo>
                    <a:pt x="284"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9">
              <a:extLst>
                <a:ext uri="{FF2B5EF4-FFF2-40B4-BE49-F238E27FC236}">
                  <a16:creationId xmlns:a16="http://schemas.microsoft.com/office/drawing/2014/main" id="{7240DE71-3B02-4A44-9C55-639D051E65D3}"/>
                </a:ext>
              </a:extLst>
            </p:cNvPr>
            <p:cNvSpPr>
              <a:spLocks/>
            </p:cNvSpPr>
            <p:nvPr userDrawn="1"/>
          </p:nvSpPr>
          <p:spPr bwMode="auto">
            <a:xfrm>
              <a:off x="3767" y="1676"/>
              <a:ext cx="274" cy="417"/>
            </a:xfrm>
            <a:custGeom>
              <a:avLst/>
              <a:gdLst>
                <a:gd name="T0" fmla="*/ 0 w 274"/>
                <a:gd name="T1" fmla="*/ 417 h 417"/>
                <a:gd name="T2" fmla="*/ 0 w 274"/>
                <a:gd name="T3" fmla="*/ 0 h 417"/>
                <a:gd name="T4" fmla="*/ 274 w 274"/>
                <a:gd name="T5" fmla="*/ 0 h 417"/>
                <a:gd name="T6" fmla="*/ 274 w 274"/>
                <a:gd name="T7" fmla="*/ 69 h 417"/>
                <a:gd name="T8" fmla="*/ 84 w 274"/>
                <a:gd name="T9" fmla="*/ 69 h 417"/>
                <a:gd name="T10" fmla="*/ 84 w 274"/>
                <a:gd name="T11" fmla="*/ 170 h 417"/>
                <a:gd name="T12" fmla="*/ 265 w 274"/>
                <a:gd name="T13" fmla="*/ 170 h 417"/>
                <a:gd name="T14" fmla="*/ 265 w 274"/>
                <a:gd name="T15" fmla="*/ 239 h 417"/>
                <a:gd name="T16" fmla="*/ 84 w 274"/>
                <a:gd name="T17" fmla="*/ 239 h 417"/>
                <a:gd name="T18" fmla="*/ 84 w 274"/>
                <a:gd name="T19" fmla="*/ 348 h 417"/>
                <a:gd name="T20" fmla="*/ 274 w 274"/>
                <a:gd name="T21" fmla="*/ 348 h 417"/>
                <a:gd name="T22" fmla="*/ 274 w 274"/>
                <a:gd name="T23" fmla="*/ 417 h 417"/>
                <a:gd name="T24" fmla="*/ 0 w 274"/>
                <a:gd name="T25"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7">
                  <a:moveTo>
                    <a:pt x="0" y="417"/>
                  </a:moveTo>
                  <a:lnTo>
                    <a:pt x="0" y="0"/>
                  </a:lnTo>
                  <a:lnTo>
                    <a:pt x="274" y="0"/>
                  </a:lnTo>
                  <a:lnTo>
                    <a:pt x="274" y="69"/>
                  </a:lnTo>
                  <a:lnTo>
                    <a:pt x="84" y="69"/>
                  </a:lnTo>
                  <a:lnTo>
                    <a:pt x="84" y="170"/>
                  </a:lnTo>
                  <a:lnTo>
                    <a:pt x="265" y="170"/>
                  </a:lnTo>
                  <a:lnTo>
                    <a:pt x="265" y="239"/>
                  </a:lnTo>
                  <a:lnTo>
                    <a:pt x="84" y="239"/>
                  </a:lnTo>
                  <a:lnTo>
                    <a:pt x="84" y="348"/>
                  </a:lnTo>
                  <a:lnTo>
                    <a:pt x="274" y="348"/>
                  </a:lnTo>
                  <a:lnTo>
                    <a:pt x="274"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10">
              <a:extLst>
                <a:ext uri="{FF2B5EF4-FFF2-40B4-BE49-F238E27FC236}">
                  <a16:creationId xmlns:a16="http://schemas.microsoft.com/office/drawing/2014/main" id="{4A53257B-335A-48CD-823F-07C3EB750745}"/>
                </a:ext>
              </a:extLst>
            </p:cNvPr>
            <p:cNvSpPr>
              <a:spLocks/>
            </p:cNvSpPr>
            <p:nvPr userDrawn="1"/>
          </p:nvSpPr>
          <p:spPr bwMode="auto">
            <a:xfrm>
              <a:off x="4105"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CE4E6010-6819-43AB-AD54-9D39349E8080}"/>
                </a:ext>
              </a:extLst>
            </p:cNvPr>
            <p:cNvSpPr>
              <a:spLocks/>
            </p:cNvSpPr>
            <p:nvPr userDrawn="1"/>
          </p:nvSpPr>
          <p:spPr bwMode="auto">
            <a:xfrm>
              <a:off x="4488" y="1676"/>
              <a:ext cx="324" cy="417"/>
            </a:xfrm>
            <a:custGeom>
              <a:avLst/>
              <a:gdLst>
                <a:gd name="T0" fmla="*/ 324 w 324"/>
                <a:gd name="T1" fmla="*/ 0 h 417"/>
                <a:gd name="T2" fmla="*/ 324 w 324"/>
                <a:gd name="T3" fmla="*/ 70 h 417"/>
                <a:gd name="T4" fmla="*/ 203 w 324"/>
                <a:gd name="T5" fmla="*/ 70 h 417"/>
                <a:gd name="T6" fmla="*/ 203 w 324"/>
                <a:gd name="T7" fmla="*/ 417 h 417"/>
                <a:gd name="T8" fmla="*/ 120 w 324"/>
                <a:gd name="T9" fmla="*/ 417 h 417"/>
                <a:gd name="T10" fmla="*/ 120 w 324"/>
                <a:gd name="T11" fmla="*/ 70 h 417"/>
                <a:gd name="T12" fmla="*/ 0 w 324"/>
                <a:gd name="T13" fmla="*/ 70 h 417"/>
                <a:gd name="T14" fmla="*/ 0 w 324"/>
                <a:gd name="T15" fmla="*/ 0 h 417"/>
                <a:gd name="T16" fmla="*/ 324 w 324"/>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417">
                  <a:moveTo>
                    <a:pt x="324" y="0"/>
                  </a:moveTo>
                  <a:lnTo>
                    <a:pt x="324" y="70"/>
                  </a:lnTo>
                  <a:lnTo>
                    <a:pt x="203" y="70"/>
                  </a:lnTo>
                  <a:lnTo>
                    <a:pt x="203" y="417"/>
                  </a:lnTo>
                  <a:lnTo>
                    <a:pt x="120" y="417"/>
                  </a:lnTo>
                  <a:lnTo>
                    <a:pt x="120" y="70"/>
                  </a:lnTo>
                  <a:lnTo>
                    <a:pt x="0" y="70"/>
                  </a:lnTo>
                  <a:lnTo>
                    <a:pt x="0" y="0"/>
                  </a:lnTo>
                  <a:lnTo>
                    <a:pt x="3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Rectangle 12">
              <a:extLst>
                <a:ext uri="{FF2B5EF4-FFF2-40B4-BE49-F238E27FC236}">
                  <a16:creationId xmlns:a16="http://schemas.microsoft.com/office/drawing/2014/main" id="{0DB8BFF6-67D5-4669-9AD2-249B145228C7}"/>
                </a:ext>
              </a:extLst>
            </p:cNvPr>
            <p:cNvSpPr>
              <a:spLocks noChangeArrowheads="1"/>
            </p:cNvSpPr>
            <p:nvPr userDrawn="1"/>
          </p:nvSpPr>
          <p:spPr bwMode="auto">
            <a:xfrm>
              <a:off x="4864" y="1676"/>
              <a:ext cx="83" cy="4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3">
              <a:extLst>
                <a:ext uri="{FF2B5EF4-FFF2-40B4-BE49-F238E27FC236}">
                  <a16:creationId xmlns:a16="http://schemas.microsoft.com/office/drawing/2014/main" id="{4CA38205-F013-4D25-9410-0FC502544ACE}"/>
                </a:ext>
              </a:extLst>
            </p:cNvPr>
            <p:cNvSpPr>
              <a:spLocks/>
            </p:cNvSpPr>
            <p:nvPr userDrawn="1"/>
          </p:nvSpPr>
          <p:spPr bwMode="auto">
            <a:xfrm>
              <a:off x="5026" y="1676"/>
              <a:ext cx="332" cy="417"/>
            </a:xfrm>
            <a:custGeom>
              <a:avLst/>
              <a:gdLst>
                <a:gd name="T0" fmla="*/ 0 w 332"/>
                <a:gd name="T1" fmla="*/ 417 h 417"/>
                <a:gd name="T2" fmla="*/ 0 w 332"/>
                <a:gd name="T3" fmla="*/ 0 h 417"/>
                <a:gd name="T4" fmla="*/ 79 w 332"/>
                <a:gd name="T5" fmla="*/ 0 h 417"/>
                <a:gd name="T6" fmla="*/ 250 w 332"/>
                <a:gd name="T7" fmla="*/ 279 h 417"/>
                <a:gd name="T8" fmla="*/ 250 w 332"/>
                <a:gd name="T9" fmla="*/ 0 h 417"/>
                <a:gd name="T10" fmla="*/ 332 w 332"/>
                <a:gd name="T11" fmla="*/ 0 h 417"/>
                <a:gd name="T12" fmla="*/ 332 w 332"/>
                <a:gd name="T13" fmla="*/ 417 h 417"/>
                <a:gd name="T14" fmla="*/ 254 w 332"/>
                <a:gd name="T15" fmla="*/ 417 h 417"/>
                <a:gd name="T16" fmla="*/ 82 w 332"/>
                <a:gd name="T17" fmla="*/ 137 h 417"/>
                <a:gd name="T18" fmla="*/ 82 w 332"/>
                <a:gd name="T19" fmla="*/ 417 h 417"/>
                <a:gd name="T20" fmla="*/ 0 w 332"/>
                <a:gd name="T21"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2" h="417">
                  <a:moveTo>
                    <a:pt x="0" y="417"/>
                  </a:moveTo>
                  <a:lnTo>
                    <a:pt x="0" y="0"/>
                  </a:lnTo>
                  <a:lnTo>
                    <a:pt x="79" y="0"/>
                  </a:lnTo>
                  <a:lnTo>
                    <a:pt x="250" y="279"/>
                  </a:lnTo>
                  <a:lnTo>
                    <a:pt x="250" y="0"/>
                  </a:lnTo>
                  <a:lnTo>
                    <a:pt x="332" y="0"/>
                  </a:lnTo>
                  <a:lnTo>
                    <a:pt x="332" y="417"/>
                  </a:lnTo>
                  <a:lnTo>
                    <a:pt x="254" y="417"/>
                  </a:lnTo>
                  <a:lnTo>
                    <a:pt x="82" y="137"/>
                  </a:lnTo>
                  <a:lnTo>
                    <a:pt x="82" y="417"/>
                  </a:lnTo>
                  <a:lnTo>
                    <a:pt x="0"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446E0708-B50D-436E-B349-CE677ED5489E}"/>
                </a:ext>
              </a:extLst>
            </p:cNvPr>
            <p:cNvSpPr>
              <a:spLocks/>
            </p:cNvSpPr>
            <p:nvPr userDrawn="1"/>
          </p:nvSpPr>
          <p:spPr bwMode="auto">
            <a:xfrm>
              <a:off x="5415" y="1666"/>
              <a:ext cx="345" cy="436"/>
            </a:xfrm>
            <a:custGeom>
              <a:avLst/>
              <a:gdLst>
                <a:gd name="T0" fmla="*/ 370 w 708"/>
                <a:gd name="T1" fmla="*/ 896 h 896"/>
                <a:gd name="T2" fmla="*/ 0 w 708"/>
                <a:gd name="T3" fmla="*/ 455 h 896"/>
                <a:gd name="T4" fmla="*/ 91 w 708"/>
                <a:gd name="T5" fmla="*/ 121 h 896"/>
                <a:gd name="T6" fmla="*/ 379 w 708"/>
                <a:gd name="T7" fmla="*/ 1 h 896"/>
                <a:gd name="T8" fmla="*/ 543 w 708"/>
                <a:gd name="T9" fmla="*/ 27 h 896"/>
                <a:gd name="T10" fmla="*/ 683 w 708"/>
                <a:gd name="T11" fmla="*/ 113 h 896"/>
                <a:gd name="T12" fmla="*/ 606 w 708"/>
                <a:gd name="T13" fmla="*/ 224 h 896"/>
                <a:gd name="T14" fmla="*/ 505 w 708"/>
                <a:gd name="T15" fmla="*/ 162 h 896"/>
                <a:gd name="T16" fmla="*/ 393 w 708"/>
                <a:gd name="T17" fmla="*/ 143 h 896"/>
                <a:gd name="T18" fmla="*/ 224 w 708"/>
                <a:gd name="T19" fmla="*/ 220 h 896"/>
                <a:gd name="T20" fmla="*/ 174 w 708"/>
                <a:gd name="T21" fmla="*/ 455 h 896"/>
                <a:gd name="T22" fmla="*/ 221 w 708"/>
                <a:gd name="T23" fmla="*/ 684 h 896"/>
                <a:gd name="T24" fmla="*/ 369 w 708"/>
                <a:gd name="T25" fmla="*/ 753 h 896"/>
                <a:gd name="T26" fmla="*/ 500 w 708"/>
                <a:gd name="T27" fmla="*/ 703 h 896"/>
                <a:gd name="T28" fmla="*/ 540 w 708"/>
                <a:gd name="T29" fmla="*/ 562 h 896"/>
                <a:gd name="T30" fmla="*/ 540 w 708"/>
                <a:gd name="T31" fmla="*/ 522 h 896"/>
                <a:gd name="T32" fmla="*/ 361 w 708"/>
                <a:gd name="T33" fmla="*/ 522 h 896"/>
                <a:gd name="T34" fmla="*/ 361 w 708"/>
                <a:gd name="T35" fmla="*/ 379 h 896"/>
                <a:gd name="T36" fmla="*/ 708 w 708"/>
                <a:gd name="T37" fmla="*/ 379 h 896"/>
                <a:gd name="T38" fmla="*/ 708 w 708"/>
                <a:gd name="T39" fmla="*/ 546 h 896"/>
                <a:gd name="T40" fmla="*/ 627 w 708"/>
                <a:gd name="T41" fmla="*/ 803 h 896"/>
                <a:gd name="T42" fmla="*/ 370 w 708"/>
                <a:gd name="T43"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8" h="896">
                  <a:moveTo>
                    <a:pt x="370" y="896"/>
                  </a:moveTo>
                  <a:cubicBezTo>
                    <a:pt x="123" y="896"/>
                    <a:pt x="0" y="749"/>
                    <a:pt x="0" y="455"/>
                  </a:cubicBezTo>
                  <a:cubicBezTo>
                    <a:pt x="0" y="312"/>
                    <a:pt x="30" y="201"/>
                    <a:pt x="91" y="121"/>
                  </a:cubicBezTo>
                  <a:cubicBezTo>
                    <a:pt x="152" y="41"/>
                    <a:pt x="248" y="1"/>
                    <a:pt x="379" y="1"/>
                  </a:cubicBezTo>
                  <a:cubicBezTo>
                    <a:pt x="435" y="0"/>
                    <a:pt x="491" y="9"/>
                    <a:pt x="543" y="27"/>
                  </a:cubicBezTo>
                  <a:cubicBezTo>
                    <a:pt x="595" y="46"/>
                    <a:pt x="643" y="75"/>
                    <a:pt x="683" y="113"/>
                  </a:cubicBezTo>
                  <a:cubicBezTo>
                    <a:pt x="606" y="224"/>
                    <a:pt x="606" y="224"/>
                    <a:pt x="606" y="224"/>
                  </a:cubicBezTo>
                  <a:cubicBezTo>
                    <a:pt x="577" y="197"/>
                    <a:pt x="543" y="176"/>
                    <a:pt x="505" y="162"/>
                  </a:cubicBezTo>
                  <a:cubicBezTo>
                    <a:pt x="469" y="149"/>
                    <a:pt x="431" y="143"/>
                    <a:pt x="393" y="143"/>
                  </a:cubicBezTo>
                  <a:cubicBezTo>
                    <a:pt x="313" y="143"/>
                    <a:pt x="256" y="169"/>
                    <a:pt x="224" y="220"/>
                  </a:cubicBezTo>
                  <a:cubicBezTo>
                    <a:pt x="191" y="271"/>
                    <a:pt x="174" y="349"/>
                    <a:pt x="174" y="455"/>
                  </a:cubicBezTo>
                  <a:cubicBezTo>
                    <a:pt x="174" y="561"/>
                    <a:pt x="190" y="637"/>
                    <a:pt x="221" y="684"/>
                  </a:cubicBezTo>
                  <a:cubicBezTo>
                    <a:pt x="254" y="731"/>
                    <a:pt x="311" y="758"/>
                    <a:pt x="369" y="753"/>
                  </a:cubicBezTo>
                  <a:cubicBezTo>
                    <a:pt x="418" y="758"/>
                    <a:pt x="467" y="739"/>
                    <a:pt x="500" y="703"/>
                  </a:cubicBezTo>
                  <a:cubicBezTo>
                    <a:pt x="529" y="662"/>
                    <a:pt x="544" y="612"/>
                    <a:pt x="540" y="562"/>
                  </a:cubicBezTo>
                  <a:cubicBezTo>
                    <a:pt x="540" y="522"/>
                    <a:pt x="540" y="522"/>
                    <a:pt x="540" y="522"/>
                  </a:cubicBezTo>
                  <a:cubicBezTo>
                    <a:pt x="361" y="522"/>
                    <a:pt x="361" y="522"/>
                    <a:pt x="361" y="522"/>
                  </a:cubicBezTo>
                  <a:cubicBezTo>
                    <a:pt x="361" y="379"/>
                    <a:pt x="361" y="379"/>
                    <a:pt x="361" y="379"/>
                  </a:cubicBezTo>
                  <a:cubicBezTo>
                    <a:pt x="708" y="379"/>
                    <a:pt x="708" y="379"/>
                    <a:pt x="708" y="379"/>
                  </a:cubicBezTo>
                  <a:cubicBezTo>
                    <a:pt x="708" y="546"/>
                    <a:pt x="708" y="546"/>
                    <a:pt x="708" y="546"/>
                  </a:cubicBezTo>
                  <a:cubicBezTo>
                    <a:pt x="708" y="655"/>
                    <a:pt x="681" y="741"/>
                    <a:pt x="627" y="803"/>
                  </a:cubicBezTo>
                  <a:cubicBezTo>
                    <a:pt x="573" y="865"/>
                    <a:pt x="488" y="896"/>
                    <a:pt x="370" y="8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8" name="Freeform 15">
              <a:extLst>
                <a:ext uri="{FF2B5EF4-FFF2-40B4-BE49-F238E27FC236}">
                  <a16:creationId xmlns:a16="http://schemas.microsoft.com/office/drawing/2014/main" id="{A9CEA2F8-7EB9-455D-B22D-D6BAE0030485}"/>
                </a:ext>
              </a:extLst>
            </p:cNvPr>
            <p:cNvSpPr>
              <a:spLocks/>
            </p:cNvSpPr>
            <p:nvPr userDrawn="1"/>
          </p:nvSpPr>
          <p:spPr bwMode="auto">
            <a:xfrm>
              <a:off x="2837"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16">
              <a:extLst>
                <a:ext uri="{FF2B5EF4-FFF2-40B4-BE49-F238E27FC236}">
                  <a16:creationId xmlns:a16="http://schemas.microsoft.com/office/drawing/2014/main" id="{BDD3820E-5FA6-4DA4-971C-EBEA3C8FB054}"/>
                </a:ext>
              </a:extLst>
            </p:cNvPr>
            <p:cNvSpPr>
              <a:spLocks noEditPoints="1"/>
            </p:cNvSpPr>
            <p:nvPr userDrawn="1"/>
          </p:nvSpPr>
          <p:spPr bwMode="auto">
            <a:xfrm>
              <a:off x="3140" y="2218"/>
              <a:ext cx="365" cy="436"/>
            </a:xfrm>
            <a:custGeom>
              <a:avLst/>
              <a:gdLst>
                <a:gd name="T0" fmla="*/ 375 w 749"/>
                <a:gd name="T1" fmla="*/ 896 h 896"/>
                <a:gd name="T2" fmla="*/ 97 w 749"/>
                <a:gd name="T3" fmla="*/ 784 h 896"/>
                <a:gd name="T4" fmla="*/ 0 w 749"/>
                <a:gd name="T5" fmla="*/ 448 h 896"/>
                <a:gd name="T6" fmla="*/ 97 w 749"/>
                <a:gd name="T7" fmla="*/ 112 h 896"/>
                <a:gd name="T8" fmla="*/ 375 w 749"/>
                <a:gd name="T9" fmla="*/ 0 h 896"/>
                <a:gd name="T10" fmla="*/ 652 w 749"/>
                <a:gd name="T11" fmla="*/ 112 h 896"/>
                <a:gd name="T12" fmla="*/ 749 w 749"/>
                <a:gd name="T13" fmla="*/ 448 h 896"/>
                <a:gd name="T14" fmla="*/ 652 w 749"/>
                <a:gd name="T15" fmla="*/ 784 h 896"/>
                <a:gd name="T16" fmla="*/ 375 w 749"/>
                <a:gd name="T17" fmla="*/ 896 h 896"/>
                <a:gd name="T18" fmla="*/ 375 w 749"/>
                <a:gd name="T19" fmla="*/ 753 h 896"/>
                <a:gd name="T20" fmla="*/ 526 w 749"/>
                <a:gd name="T21" fmla="*/ 681 h 896"/>
                <a:gd name="T22" fmla="*/ 574 w 749"/>
                <a:gd name="T23" fmla="*/ 448 h 896"/>
                <a:gd name="T24" fmla="*/ 526 w 749"/>
                <a:gd name="T25" fmla="*/ 215 h 896"/>
                <a:gd name="T26" fmla="*/ 250 w 749"/>
                <a:gd name="T27" fmla="*/ 187 h 896"/>
                <a:gd name="T28" fmla="*/ 223 w 749"/>
                <a:gd name="T29" fmla="*/ 215 h 896"/>
                <a:gd name="T30" fmla="*/ 175 w 749"/>
                <a:gd name="T31" fmla="*/ 448 h 896"/>
                <a:gd name="T32" fmla="*/ 223 w 749"/>
                <a:gd name="T33" fmla="*/ 681 h 896"/>
                <a:gd name="T34" fmla="*/ 375 w 749"/>
                <a:gd name="T35" fmla="*/ 753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896">
                  <a:moveTo>
                    <a:pt x="375" y="896"/>
                  </a:moveTo>
                  <a:cubicBezTo>
                    <a:pt x="254" y="896"/>
                    <a:pt x="161" y="858"/>
                    <a:pt x="97" y="784"/>
                  </a:cubicBezTo>
                  <a:cubicBezTo>
                    <a:pt x="33" y="709"/>
                    <a:pt x="0" y="597"/>
                    <a:pt x="0" y="448"/>
                  </a:cubicBezTo>
                  <a:cubicBezTo>
                    <a:pt x="0" y="299"/>
                    <a:pt x="33" y="187"/>
                    <a:pt x="97" y="112"/>
                  </a:cubicBezTo>
                  <a:cubicBezTo>
                    <a:pt x="161" y="38"/>
                    <a:pt x="254" y="0"/>
                    <a:pt x="375" y="0"/>
                  </a:cubicBezTo>
                  <a:cubicBezTo>
                    <a:pt x="495" y="0"/>
                    <a:pt x="588" y="38"/>
                    <a:pt x="652" y="112"/>
                  </a:cubicBezTo>
                  <a:cubicBezTo>
                    <a:pt x="717" y="187"/>
                    <a:pt x="749" y="299"/>
                    <a:pt x="749" y="448"/>
                  </a:cubicBezTo>
                  <a:cubicBezTo>
                    <a:pt x="749" y="597"/>
                    <a:pt x="717" y="709"/>
                    <a:pt x="652" y="784"/>
                  </a:cubicBezTo>
                  <a:cubicBezTo>
                    <a:pt x="588" y="858"/>
                    <a:pt x="495" y="896"/>
                    <a:pt x="375" y="896"/>
                  </a:cubicBezTo>
                  <a:close/>
                  <a:moveTo>
                    <a:pt x="375" y="753"/>
                  </a:moveTo>
                  <a:cubicBezTo>
                    <a:pt x="434" y="758"/>
                    <a:pt x="492" y="730"/>
                    <a:pt x="526" y="681"/>
                  </a:cubicBezTo>
                  <a:cubicBezTo>
                    <a:pt x="558" y="633"/>
                    <a:pt x="574" y="555"/>
                    <a:pt x="574" y="448"/>
                  </a:cubicBezTo>
                  <a:cubicBezTo>
                    <a:pt x="574" y="341"/>
                    <a:pt x="558" y="263"/>
                    <a:pt x="526" y="215"/>
                  </a:cubicBezTo>
                  <a:cubicBezTo>
                    <a:pt x="458" y="131"/>
                    <a:pt x="334" y="119"/>
                    <a:pt x="250" y="187"/>
                  </a:cubicBezTo>
                  <a:cubicBezTo>
                    <a:pt x="240" y="196"/>
                    <a:pt x="231" y="205"/>
                    <a:pt x="223" y="215"/>
                  </a:cubicBezTo>
                  <a:cubicBezTo>
                    <a:pt x="191" y="263"/>
                    <a:pt x="175" y="341"/>
                    <a:pt x="175" y="448"/>
                  </a:cubicBezTo>
                  <a:cubicBezTo>
                    <a:pt x="175" y="555"/>
                    <a:pt x="191" y="633"/>
                    <a:pt x="223" y="681"/>
                  </a:cubicBezTo>
                  <a:cubicBezTo>
                    <a:pt x="257" y="730"/>
                    <a:pt x="315" y="758"/>
                    <a:pt x="375" y="7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17">
              <a:extLst>
                <a:ext uri="{FF2B5EF4-FFF2-40B4-BE49-F238E27FC236}">
                  <a16:creationId xmlns:a16="http://schemas.microsoft.com/office/drawing/2014/main" id="{76DC17F7-F40B-4089-93A0-0C3ED7633CB3}"/>
                </a:ext>
              </a:extLst>
            </p:cNvPr>
            <p:cNvSpPr>
              <a:spLocks noEditPoints="1"/>
            </p:cNvSpPr>
            <p:nvPr userDrawn="1"/>
          </p:nvSpPr>
          <p:spPr bwMode="auto">
            <a:xfrm>
              <a:off x="3559" y="2227"/>
              <a:ext cx="335" cy="418"/>
            </a:xfrm>
            <a:custGeom>
              <a:avLst/>
              <a:gdLst>
                <a:gd name="T0" fmla="*/ 0 w 688"/>
                <a:gd name="T1" fmla="*/ 858 h 858"/>
                <a:gd name="T2" fmla="*/ 0 w 688"/>
                <a:gd name="T3" fmla="*/ 0 h 858"/>
                <a:gd name="T4" fmla="*/ 305 w 688"/>
                <a:gd name="T5" fmla="*/ 0 h 858"/>
                <a:gd name="T6" fmla="*/ 548 w 688"/>
                <a:gd name="T7" fmla="*/ 67 h 858"/>
                <a:gd name="T8" fmla="*/ 629 w 688"/>
                <a:gd name="T9" fmla="*/ 261 h 858"/>
                <a:gd name="T10" fmla="*/ 588 w 688"/>
                <a:gd name="T11" fmla="*/ 414 h 858"/>
                <a:gd name="T12" fmla="*/ 456 w 688"/>
                <a:gd name="T13" fmla="*/ 504 h 858"/>
                <a:gd name="T14" fmla="*/ 557 w 688"/>
                <a:gd name="T15" fmla="*/ 627 h 858"/>
                <a:gd name="T16" fmla="*/ 629 w 688"/>
                <a:gd name="T17" fmla="*/ 736 h 858"/>
                <a:gd name="T18" fmla="*/ 688 w 688"/>
                <a:gd name="T19" fmla="*/ 858 h 858"/>
                <a:gd name="T20" fmla="*/ 499 w 688"/>
                <a:gd name="T21" fmla="*/ 858 h 858"/>
                <a:gd name="T22" fmla="*/ 443 w 688"/>
                <a:gd name="T23" fmla="*/ 742 h 858"/>
                <a:gd name="T24" fmla="*/ 375 w 688"/>
                <a:gd name="T25" fmla="*/ 636 h 858"/>
                <a:gd name="T26" fmla="*/ 280 w 688"/>
                <a:gd name="T27" fmla="*/ 522 h 858"/>
                <a:gd name="T28" fmla="*/ 169 w 688"/>
                <a:gd name="T29" fmla="*/ 522 h 858"/>
                <a:gd name="T30" fmla="*/ 169 w 688"/>
                <a:gd name="T31" fmla="*/ 858 h 858"/>
                <a:gd name="T32" fmla="*/ 0 w 688"/>
                <a:gd name="T33" fmla="*/ 858 h 858"/>
                <a:gd name="T34" fmla="*/ 295 w 688"/>
                <a:gd name="T35" fmla="*/ 135 h 858"/>
                <a:gd name="T36" fmla="*/ 169 w 688"/>
                <a:gd name="T37" fmla="*/ 135 h 858"/>
                <a:gd name="T38" fmla="*/ 169 w 688"/>
                <a:gd name="T39" fmla="*/ 388 h 858"/>
                <a:gd name="T40" fmla="*/ 295 w 688"/>
                <a:gd name="T41" fmla="*/ 388 h 858"/>
                <a:gd name="T42" fmla="*/ 417 w 688"/>
                <a:gd name="T43" fmla="*/ 358 h 858"/>
                <a:gd name="T44" fmla="*/ 458 w 688"/>
                <a:gd name="T45" fmla="*/ 261 h 858"/>
                <a:gd name="T46" fmla="*/ 295 w 688"/>
                <a:gd name="T47" fmla="*/ 135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8" h="858">
                  <a:moveTo>
                    <a:pt x="0" y="858"/>
                  </a:moveTo>
                  <a:cubicBezTo>
                    <a:pt x="0" y="0"/>
                    <a:pt x="0" y="0"/>
                    <a:pt x="0" y="0"/>
                  </a:cubicBezTo>
                  <a:cubicBezTo>
                    <a:pt x="305" y="0"/>
                    <a:pt x="305" y="0"/>
                    <a:pt x="305" y="0"/>
                  </a:cubicBezTo>
                  <a:cubicBezTo>
                    <a:pt x="413" y="0"/>
                    <a:pt x="494" y="23"/>
                    <a:pt x="548" y="67"/>
                  </a:cubicBezTo>
                  <a:cubicBezTo>
                    <a:pt x="604" y="115"/>
                    <a:pt x="634" y="187"/>
                    <a:pt x="629" y="261"/>
                  </a:cubicBezTo>
                  <a:cubicBezTo>
                    <a:pt x="631" y="315"/>
                    <a:pt x="617" y="369"/>
                    <a:pt x="588" y="414"/>
                  </a:cubicBezTo>
                  <a:cubicBezTo>
                    <a:pt x="556" y="459"/>
                    <a:pt x="509" y="491"/>
                    <a:pt x="456" y="504"/>
                  </a:cubicBezTo>
                  <a:cubicBezTo>
                    <a:pt x="496" y="549"/>
                    <a:pt x="530" y="590"/>
                    <a:pt x="557" y="627"/>
                  </a:cubicBezTo>
                  <a:cubicBezTo>
                    <a:pt x="584" y="662"/>
                    <a:pt x="608" y="698"/>
                    <a:pt x="629" y="736"/>
                  </a:cubicBezTo>
                  <a:cubicBezTo>
                    <a:pt x="651" y="776"/>
                    <a:pt x="671" y="816"/>
                    <a:pt x="688" y="858"/>
                  </a:cubicBezTo>
                  <a:cubicBezTo>
                    <a:pt x="499" y="858"/>
                    <a:pt x="499" y="858"/>
                    <a:pt x="499" y="858"/>
                  </a:cubicBezTo>
                  <a:cubicBezTo>
                    <a:pt x="482" y="818"/>
                    <a:pt x="464" y="779"/>
                    <a:pt x="443" y="742"/>
                  </a:cubicBezTo>
                  <a:cubicBezTo>
                    <a:pt x="423" y="705"/>
                    <a:pt x="400" y="670"/>
                    <a:pt x="375" y="636"/>
                  </a:cubicBezTo>
                  <a:cubicBezTo>
                    <a:pt x="349" y="601"/>
                    <a:pt x="317" y="563"/>
                    <a:pt x="280" y="522"/>
                  </a:cubicBezTo>
                  <a:cubicBezTo>
                    <a:pt x="169" y="522"/>
                    <a:pt x="169" y="522"/>
                    <a:pt x="169" y="522"/>
                  </a:cubicBezTo>
                  <a:cubicBezTo>
                    <a:pt x="169" y="858"/>
                    <a:pt x="169" y="858"/>
                    <a:pt x="169" y="858"/>
                  </a:cubicBezTo>
                  <a:lnTo>
                    <a:pt x="0" y="858"/>
                  </a:lnTo>
                  <a:close/>
                  <a:moveTo>
                    <a:pt x="295" y="135"/>
                  </a:moveTo>
                  <a:cubicBezTo>
                    <a:pt x="169" y="135"/>
                    <a:pt x="169" y="135"/>
                    <a:pt x="169" y="135"/>
                  </a:cubicBezTo>
                  <a:cubicBezTo>
                    <a:pt x="169" y="388"/>
                    <a:pt x="169" y="388"/>
                    <a:pt x="169" y="388"/>
                  </a:cubicBezTo>
                  <a:cubicBezTo>
                    <a:pt x="295" y="388"/>
                    <a:pt x="295" y="388"/>
                    <a:pt x="295" y="388"/>
                  </a:cubicBezTo>
                  <a:cubicBezTo>
                    <a:pt x="338" y="391"/>
                    <a:pt x="380" y="380"/>
                    <a:pt x="417" y="358"/>
                  </a:cubicBezTo>
                  <a:cubicBezTo>
                    <a:pt x="445" y="334"/>
                    <a:pt x="461" y="298"/>
                    <a:pt x="458" y="261"/>
                  </a:cubicBezTo>
                  <a:cubicBezTo>
                    <a:pt x="458" y="177"/>
                    <a:pt x="404" y="135"/>
                    <a:pt x="295"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1" name="Freeform 18">
              <a:extLst>
                <a:ext uri="{FF2B5EF4-FFF2-40B4-BE49-F238E27FC236}">
                  <a16:creationId xmlns:a16="http://schemas.microsoft.com/office/drawing/2014/main" id="{629504B7-118E-4CCB-9416-14871B967D8E}"/>
                </a:ext>
              </a:extLst>
            </p:cNvPr>
            <p:cNvSpPr>
              <a:spLocks/>
            </p:cNvSpPr>
            <p:nvPr userDrawn="1"/>
          </p:nvSpPr>
          <p:spPr bwMode="auto">
            <a:xfrm>
              <a:off x="4090" y="2227"/>
              <a:ext cx="262" cy="418"/>
            </a:xfrm>
            <a:custGeom>
              <a:avLst/>
              <a:gdLst>
                <a:gd name="T0" fmla="*/ 0 w 262"/>
                <a:gd name="T1" fmla="*/ 418 h 418"/>
                <a:gd name="T2" fmla="*/ 0 w 262"/>
                <a:gd name="T3" fmla="*/ 0 h 418"/>
                <a:gd name="T4" fmla="*/ 83 w 262"/>
                <a:gd name="T5" fmla="*/ 0 h 418"/>
                <a:gd name="T6" fmla="*/ 83 w 262"/>
                <a:gd name="T7" fmla="*/ 347 h 418"/>
                <a:gd name="T8" fmla="*/ 262 w 262"/>
                <a:gd name="T9" fmla="*/ 347 h 418"/>
                <a:gd name="T10" fmla="*/ 262 w 262"/>
                <a:gd name="T11" fmla="*/ 418 h 418"/>
                <a:gd name="T12" fmla="*/ 0 w 262"/>
                <a:gd name="T13" fmla="*/ 418 h 418"/>
              </a:gdLst>
              <a:ahLst/>
              <a:cxnLst>
                <a:cxn ang="0">
                  <a:pos x="T0" y="T1"/>
                </a:cxn>
                <a:cxn ang="0">
                  <a:pos x="T2" y="T3"/>
                </a:cxn>
                <a:cxn ang="0">
                  <a:pos x="T4" y="T5"/>
                </a:cxn>
                <a:cxn ang="0">
                  <a:pos x="T6" y="T7"/>
                </a:cxn>
                <a:cxn ang="0">
                  <a:pos x="T8" y="T9"/>
                </a:cxn>
                <a:cxn ang="0">
                  <a:pos x="T10" y="T11"/>
                </a:cxn>
                <a:cxn ang="0">
                  <a:pos x="T12" y="T13"/>
                </a:cxn>
              </a:cxnLst>
              <a:rect l="0" t="0" r="r" b="b"/>
              <a:pathLst>
                <a:path w="262" h="418">
                  <a:moveTo>
                    <a:pt x="0" y="418"/>
                  </a:moveTo>
                  <a:lnTo>
                    <a:pt x="0" y="0"/>
                  </a:lnTo>
                  <a:lnTo>
                    <a:pt x="83" y="0"/>
                  </a:lnTo>
                  <a:lnTo>
                    <a:pt x="83" y="347"/>
                  </a:lnTo>
                  <a:lnTo>
                    <a:pt x="262" y="347"/>
                  </a:lnTo>
                  <a:lnTo>
                    <a:pt x="262"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2" name="Rectangle 19">
              <a:extLst>
                <a:ext uri="{FF2B5EF4-FFF2-40B4-BE49-F238E27FC236}">
                  <a16:creationId xmlns:a16="http://schemas.microsoft.com/office/drawing/2014/main" id="{1C637DAE-A6E1-4B99-A9AF-BDB3BDA00672}"/>
                </a:ext>
              </a:extLst>
            </p:cNvPr>
            <p:cNvSpPr>
              <a:spLocks noChangeArrowheads="1"/>
            </p:cNvSpPr>
            <p:nvPr userDrawn="1"/>
          </p:nvSpPr>
          <p:spPr bwMode="auto">
            <a:xfrm>
              <a:off x="4404" y="2227"/>
              <a:ext cx="83" cy="4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3" name="Freeform 20">
              <a:extLst>
                <a:ext uri="{FF2B5EF4-FFF2-40B4-BE49-F238E27FC236}">
                  <a16:creationId xmlns:a16="http://schemas.microsoft.com/office/drawing/2014/main" id="{83A86385-75E1-45C7-9668-3676944718BC}"/>
                </a:ext>
              </a:extLst>
            </p:cNvPr>
            <p:cNvSpPr>
              <a:spLocks/>
            </p:cNvSpPr>
            <p:nvPr userDrawn="1"/>
          </p:nvSpPr>
          <p:spPr bwMode="auto">
            <a:xfrm>
              <a:off x="4561" y="2227"/>
              <a:ext cx="265" cy="418"/>
            </a:xfrm>
            <a:custGeom>
              <a:avLst/>
              <a:gdLst>
                <a:gd name="T0" fmla="*/ 0 w 265"/>
                <a:gd name="T1" fmla="*/ 418 h 418"/>
                <a:gd name="T2" fmla="*/ 0 w 265"/>
                <a:gd name="T3" fmla="*/ 0 h 418"/>
                <a:gd name="T4" fmla="*/ 265 w 265"/>
                <a:gd name="T5" fmla="*/ 0 h 418"/>
                <a:gd name="T6" fmla="*/ 265 w 265"/>
                <a:gd name="T7" fmla="*/ 70 h 418"/>
                <a:gd name="T8" fmla="*/ 83 w 265"/>
                <a:gd name="T9" fmla="*/ 70 h 418"/>
                <a:gd name="T10" fmla="*/ 83 w 265"/>
                <a:gd name="T11" fmla="*/ 182 h 418"/>
                <a:gd name="T12" fmla="*/ 253 w 265"/>
                <a:gd name="T13" fmla="*/ 182 h 418"/>
                <a:gd name="T14" fmla="*/ 253 w 265"/>
                <a:gd name="T15" fmla="*/ 252 h 418"/>
                <a:gd name="T16" fmla="*/ 83 w 265"/>
                <a:gd name="T17" fmla="*/ 252 h 418"/>
                <a:gd name="T18" fmla="*/ 83 w 265"/>
                <a:gd name="T19" fmla="*/ 418 h 418"/>
                <a:gd name="T20" fmla="*/ 0 w 265"/>
                <a:gd name="T21"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418">
                  <a:moveTo>
                    <a:pt x="0" y="418"/>
                  </a:moveTo>
                  <a:lnTo>
                    <a:pt x="0" y="0"/>
                  </a:lnTo>
                  <a:lnTo>
                    <a:pt x="265" y="0"/>
                  </a:lnTo>
                  <a:lnTo>
                    <a:pt x="265" y="70"/>
                  </a:lnTo>
                  <a:lnTo>
                    <a:pt x="83" y="70"/>
                  </a:lnTo>
                  <a:lnTo>
                    <a:pt x="83" y="182"/>
                  </a:lnTo>
                  <a:lnTo>
                    <a:pt x="253" y="182"/>
                  </a:lnTo>
                  <a:lnTo>
                    <a:pt x="253" y="252"/>
                  </a:lnTo>
                  <a:lnTo>
                    <a:pt x="83" y="252"/>
                  </a:lnTo>
                  <a:lnTo>
                    <a:pt x="83"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4" name="Freeform 21">
              <a:extLst>
                <a:ext uri="{FF2B5EF4-FFF2-40B4-BE49-F238E27FC236}">
                  <a16:creationId xmlns:a16="http://schemas.microsoft.com/office/drawing/2014/main" id="{EC847F10-4F3C-49AD-9A61-37DF235ABFD8}"/>
                </a:ext>
              </a:extLst>
            </p:cNvPr>
            <p:cNvSpPr>
              <a:spLocks/>
            </p:cNvSpPr>
            <p:nvPr userDrawn="1"/>
          </p:nvSpPr>
          <p:spPr bwMode="auto">
            <a:xfrm>
              <a:off x="4876" y="2227"/>
              <a:ext cx="274" cy="418"/>
            </a:xfrm>
            <a:custGeom>
              <a:avLst/>
              <a:gdLst>
                <a:gd name="T0" fmla="*/ 0 w 274"/>
                <a:gd name="T1" fmla="*/ 418 h 418"/>
                <a:gd name="T2" fmla="*/ 0 w 274"/>
                <a:gd name="T3" fmla="*/ 0 h 418"/>
                <a:gd name="T4" fmla="*/ 273 w 274"/>
                <a:gd name="T5" fmla="*/ 0 h 418"/>
                <a:gd name="T6" fmla="*/ 273 w 274"/>
                <a:gd name="T7" fmla="*/ 69 h 418"/>
                <a:gd name="T8" fmla="*/ 84 w 274"/>
                <a:gd name="T9" fmla="*/ 69 h 418"/>
                <a:gd name="T10" fmla="*/ 84 w 274"/>
                <a:gd name="T11" fmla="*/ 171 h 418"/>
                <a:gd name="T12" fmla="*/ 265 w 274"/>
                <a:gd name="T13" fmla="*/ 171 h 418"/>
                <a:gd name="T14" fmla="*/ 265 w 274"/>
                <a:gd name="T15" fmla="*/ 240 h 418"/>
                <a:gd name="T16" fmla="*/ 84 w 274"/>
                <a:gd name="T17" fmla="*/ 240 h 418"/>
                <a:gd name="T18" fmla="*/ 84 w 274"/>
                <a:gd name="T19" fmla="*/ 349 h 418"/>
                <a:gd name="T20" fmla="*/ 274 w 274"/>
                <a:gd name="T21" fmla="*/ 349 h 418"/>
                <a:gd name="T22" fmla="*/ 274 w 274"/>
                <a:gd name="T23" fmla="*/ 418 h 418"/>
                <a:gd name="T24" fmla="*/ 0 w 274"/>
                <a:gd name="T25"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418">
                  <a:moveTo>
                    <a:pt x="0" y="418"/>
                  </a:moveTo>
                  <a:lnTo>
                    <a:pt x="0" y="0"/>
                  </a:lnTo>
                  <a:lnTo>
                    <a:pt x="273" y="0"/>
                  </a:lnTo>
                  <a:lnTo>
                    <a:pt x="273" y="69"/>
                  </a:lnTo>
                  <a:lnTo>
                    <a:pt x="84" y="69"/>
                  </a:lnTo>
                  <a:lnTo>
                    <a:pt x="84" y="171"/>
                  </a:lnTo>
                  <a:lnTo>
                    <a:pt x="265" y="171"/>
                  </a:lnTo>
                  <a:lnTo>
                    <a:pt x="265" y="240"/>
                  </a:lnTo>
                  <a:lnTo>
                    <a:pt x="84" y="240"/>
                  </a:lnTo>
                  <a:lnTo>
                    <a:pt x="84" y="349"/>
                  </a:lnTo>
                  <a:lnTo>
                    <a:pt x="274" y="349"/>
                  </a:lnTo>
                  <a:lnTo>
                    <a:pt x="274" y="418"/>
                  </a:lnTo>
                  <a:lnTo>
                    <a:pt x="0" y="4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552735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1" name="Group 4">
            <a:extLst>
              <a:ext uri="{FF2B5EF4-FFF2-40B4-BE49-F238E27FC236}">
                <a16:creationId xmlns:a16="http://schemas.microsoft.com/office/drawing/2014/main" id="{C069EBC5-7CE0-4E4B-87F9-460A1F23FD30}"/>
              </a:ext>
            </a:extLst>
          </p:cNvPr>
          <p:cNvGrpSpPr>
            <a:grpSpLocks noChangeAspect="1"/>
          </p:cNvGrpSpPr>
          <p:nvPr userDrawn="1"/>
        </p:nvGrpSpPr>
        <p:grpSpPr bwMode="auto">
          <a:xfrm>
            <a:off x="4438800" y="2678398"/>
            <a:ext cx="3191077" cy="1392591"/>
            <a:chOff x="-1" y="484"/>
            <a:chExt cx="7681" cy="3352"/>
          </a:xfrm>
        </p:grpSpPr>
        <p:sp>
          <p:nvSpPr>
            <p:cNvPr id="42" name="Freeform 5">
              <a:extLst>
                <a:ext uri="{FF2B5EF4-FFF2-40B4-BE49-F238E27FC236}">
                  <a16:creationId xmlns:a16="http://schemas.microsoft.com/office/drawing/2014/main" id="{E53C7E34-A998-4D78-8DB6-72F8D52DB167}"/>
                </a:ext>
              </a:extLst>
            </p:cNvPr>
            <p:cNvSpPr>
              <a:spLocks noEditPoints="1"/>
            </p:cNvSpPr>
            <p:nvPr userDrawn="1"/>
          </p:nvSpPr>
          <p:spPr bwMode="auto">
            <a:xfrm>
              <a:off x="-1" y="484"/>
              <a:ext cx="3354" cy="3352"/>
            </a:xfrm>
            <a:custGeom>
              <a:avLst/>
              <a:gdLst>
                <a:gd name="T0" fmla="*/ 675 w 2704"/>
                <a:gd name="T1" fmla="*/ 675 h 2701"/>
                <a:gd name="T2" fmla="*/ 1352 w 2704"/>
                <a:gd name="T3" fmla="*/ 0 h 2701"/>
                <a:gd name="T4" fmla="*/ 2026 w 2704"/>
                <a:gd name="T5" fmla="*/ 675 h 2701"/>
                <a:gd name="T6" fmla="*/ 675 w 2704"/>
                <a:gd name="T7" fmla="*/ 675 h 2701"/>
                <a:gd name="T8" fmla="*/ 675 w 2704"/>
                <a:gd name="T9" fmla="*/ 2026 h 2701"/>
                <a:gd name="T10" fmla="*/ 1351 w 2704"/>
                <a:gd name="T11" fmla="*/ 1350 h 2701"/>
                <a:gd name="T12" fmla="*/ 675 w 2704"/>
                <a:gd name="T13" fmla="*/ 675 h 2701"/>
                <a:gd name="T14" fmla="*/ 675 w 2704"/>
                <a:gd name="T15" fmla="*/ 675 h 2701"/>
                <a:gd name="T16" fmla="*/ 1 w 2704"/>
                <a:gd name="T17" fmla="*/ 1351 h 2701"/>
                <a:gd name="T18" fmla="*/ 675 w 2704"/>
                <a:gd name="T19" fmla="*/ 2026 h 2701"/>
                <a:gd name="T20" fmla="*/ 675 w 2704"/>
                <a:gd name="T21" fmla="*/ 2026 h 2701"/>
                <a:gd name="T22" fmla="*/ 1352 w 2704"/>
                <a:gd name="T23" fmla="*/ 2701 h 2701"/>
                <a:gd name="T24" fmla="*/ 2026 w 2704"/>
                <a:gd name="T25" fmla="*/ 2026 h 2701"/>
                <a:gd name="T26" fmla="*/ 675 w 2704"/>
                <a:gd name="T27" fmla="*/ 2026 h 2701"/>
                <a:gd name="T28" fmla="*/ 1351 w 2704"/>
                <a:gd name="T29" fmla="*/ 1350 h 2701"/>
                <a:gd name="T30" fmla="*/ 2026 w 2704"/>
                <a:gd name="T31" fmla="*/ 2026 h 2701"/>
                <a:gd name="T32" fmla="*/ 2026 w 2704"/>
                <a:gd name="T33" fmla="*/ 2026 h 2701"/>
                <a:gd name="T34" fmla="*/ 2703 w 2704"/>
                <a:gd name="T35" fmla="*/ 1351 h 2701"/>
                <a:gd name="T36" fmla="*/ 2029 w 2704"/>
                <a:gd name="T37" fmla="*/ 675 h 2701"/>
                <a:gd name="T38" fmla="*/ 2026 w 2704"/>
                <a:gd name="T39" fmla="*/ 675 h 2701"/>
                <a:gd name="T40" fmla="*/ 1351 w 2704"/>
                <a:gd name="T41" fmla="*/ 1350 h 2701"/>
                <a:gd name="T42" fmla="*/ 1351 w 2704"/>
                <a:gd name="T43" fmla="*/ 1350 h 2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04" h="2701">
                  <a:moveTo>
                    <a:pt x="675" y="675"/>
                  </a:moveTo>
                  <a:cubicBezTo>
                    <a:pt x="676" y="302"/>
                    <a:pt x="979" y="0"/>
                    <a:pt x="1352" y="0"/>
                  </a:cubicBezTo>
                  <a:cubicBezTo>
                    <a:pt x="1724" y="1"/>
                    <a:pt x="2026" y="302"/>
                    <a:pt x="2026" y="675"/>
                  </a:cubicBezTo>
                  <a:lnTo>
                    <a:pt x="675" y="675"/>
                  </a:lnTo>
                  <a:close/>
                  <a:moveTo>
                    <a:pt x="675" y="2026"/>
                  </a:moveTo>
                  <a:cubicBezTo>
                    <a:pt x="675" y="1653"/>
                    <a:pt x="978" y="1350"/>
                    <a:pt x="1351" y="1350"/>
                  </a:cubicBezTo>
                  <a:cubicBezTo>
                    <a:pt x="978" y="1350"/>
                    <a:pt x="675" y="1048"/>
                    <a:pt x="675" y="675"/>
                  </a:cubicBezTo>
                  <a:cubicBezTo>
                    <a:pt x="675" y="675"/>
                    <a:pt x="675" y="675"/>
                    <a:pt x="675" y="675"/>
                  </a:cubicBezTo>
                  <a:cubicBezTo>
                    <a:pt x="302" y="675"/>
                    <a:pt x="0" y="978"/>
                    <a:pt x="1" y="1351"/>
                  </a:cubicBezTo>
                  <a:cubicBezTo>
                    <a:pt x="1" y="1724"/>
                    <a:pt x="303" y="2025"/>
                    <a:pt x="675" y="2026"/>
                  </a:cubicBezTo>
                  <a:close/>
                  <a:moveTo>
                    <a:pt x="675" y="2026"/>
                  </a:moveTo>
                  <a:cubicBezTo>
                    <a:pt x="676" y="2399"/>
                    <a:pt x="979" y="2701"/>
                    <a:pt x="1352" y="2701"/>
                  </a:cubicBezTo>
                  <a:cubicBezTo>
                    <a:pt x="1724" y="2700"/>
                    <a:pt x="2026" y="2398"/>
                    <a:pt x="2026" y="2026"/>
                  </a:cubicBezTo>
                  <a:lnTo>
                    <a:pt x="675" y="2026"/>
                  </a:lnTo>
                  <a:close/>
                  <a:moveTo>
                    <a:pt x="1351" y="1350"/>
                  </a:moveTo>
                  <a:cubicBezTo>
                    <a:pt x="1724" y="1350"/>
                    <a:pt x="2026" y="1653"/>
                    <a:pt x="2026" y="2026"/>
                  </a:cubicBezTo>
                  <a:cubicBezTo>
                    <a:pt x="2026" y="2026"/>
                    <a:pt x="2026" y="2026"/>
                    <a:pt x="2026" y="2026"/>
                  </a:cubicBezTo>
                  <a:cubicBezTo>
                    <a:pt x="2400" y="2027"/>
                    <a:pt x="2703" y="1725"/>
                    <a:pt x="2703" y="1351"/>
                  </a:cubicBezTo>
                  <a:cubicBezTo>
                    <a:pt x="2704" y="978"/>
                    <a:pt x="2402" y="675"/>
                    <a:pt x="2029" y="675"/>
                  </a:cubicBezTo>
                  <a:cubicBezTo>
                    <a:pt x="2028" y="675"/>
                    <a:pt x="2027" y="675"/>
                    <a:pt x="2026" y="675"/>
                  </a:cubicBezTo>
                  <a:cubicBezTo>
                    <a:pt x="2027" y="1048"/>
                    <a:pt x="1724" y="1350"/>
                    <a:pt x="1351" y="1350"/>
                  </a:cubicBezTo>
                  <a:cubicBezTo>
                    <a:pt x="1351" y="1350"/>
                    <a:pt x="1351" y="1350"/>
                    <a:pt x="1351" y="1350"/>
                  </a:cubicBezTo>
                  <a:close/>
                </a:path>
              </a:pathLst>
            </a:custGeom>
            <a:solidFill>
              <a:srgbClr val="008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Rectangle 6">
              <a:extLst>
                <a:ext uri="{FF2B5EF4-FFF2-40B4-BE49-F238E27FC236}">
                  <a16:creationId xmlns:a16="http://schemas.microsoft.com/office/drawing/2014/main" id="{CDF109D0-80BE-4AB7-A0CC-8C853284F4CF}"/>
                </a:ext>
              </a:extLst>
            </p:cNvPr>
            <p:cNvSpPr>
              <a:spLocks noChangeArrowheads="1"/>
            </p:cNvSpPr>
            <p:nvPr userDrawn="1"/>
          </p:nvSpPr>
          <p:spPr bwMode="auto">
            <a:xfrm>
              <a:off x="3782" y="1513"/>
              <a:ext cx="112"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7">
              <a:extLst>
                <a:ext uri="{FF2B5EF4-FFF2-40B4-BE49-F238E27FC236}">
                  <a16:creationId xmlns:a16="http://schemas.microsoft.com/office/drawing/2014/main" id="{E52EAD7D-292A-452B-888B-462381441340}"/>
                </a:ext>
              </a:extLst>
            </p:cNvPr>
            <p:cNvSpPr>
              <a:spLocks/>
            </p:cNvSpPr>
            <p:nvPr userDrawn="1"/>
          </p:nvSpPr>
          <p:spPr bwMode="auto">
            <a:xfrm>
              <a:off x="3992" y="1513"/>
              <a:ext cx="442" cy="557"/>
            </a:xfrm>
            <a:custGeom>
              <a:avLst/>
              <a:gdLst>
                <a:gd name="T0" fmla="*/ 0 w 442"/>
                <a:gd name="T1" fmla="*/ 557 h 557"/>
                <a:gd name="T2" fmla="*/ 0 w 442"/>
                <a:gd name="T3" fmla="*/ 0 h 557"/>
                <a:gd name="T4" fmla="*/ 104 w 442"/>
                <a:gd name="T5" fmla="*/ 0 h 557"/>
                <a:gd name="T6" fmla="*/ 333 w 442"/>
                <a:gd name="T7" fmla="*/ 373 h 557"/>
                <a:gd name="T8" fmla="*/ 333 w 442"/>
                <a:gd name="T9" fmla="*/ 0 h 557"/>
                <a:gd name="T10" fmla="*/ 442 w 442"/>
                <a:gd name="T11" fmla="*/ 0 h 557"/>
                <a:gd name="T12" fmla="*/ 442 w 442"/>
                <a:gd name="T13" fmla="*/ 557 h 557"/>
                <a:gd name="T14" fmla="*/ 337 w 442"/>
                <a:gd name="T15" fmla="*/ 557 h 557"/>
                <a:gd name="T16" fmla="*/ 109 w 442"/>
                <a:gd name="T17" fmla="*/ 183 h 557"/>
                <a:gd name="T18" fmla="*/ 109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4" y="0"/>
                  </a:lnTo>
                  <a:lnTo>
                    <a:pt x="333" y="373"/>
                  </a:lnTo>
                  <a:lnTo>
                    <a:pt x="333" y="0"/>
                  </a:lnTo>
                  <a:lnTo>
                    <a:pt x="442" y="0"/>
                  </a:lnTo>
                  <a:lnTo>
                    <a:pt x="442" y="557"/>
                  </a:lnTo>
                  <a:lnTo>
                    <a:pt x="337" y="557"/>
                  </a:lnTo>
                  <a:lnTo>
                    <a:pt x="109" y="183"/>
                  </a:lnTo>
                  <a:lnTo>
                    <a:pt x="109"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8">
              <a:extLst>
                <a:ext uri="{FF2B5EF4-FFF2-40B4-BE49-F238E27FC236}">
                  <a16:creationId xmlns:a16="http://schemas.microsoft.com/office/drawing/2014/main" id="{A89D943C-23E0-4D59-BFAA-BAC94EE77809}"/>
                </a:ext>
              </a:extLst>
            </p:cNvPr>
            <p:cNvSpPr>
              <a:spLocks/>
            </p:cNvSpPr>
            <p:nvPr userDrawn="1"/>
          </p:nvSpPr>
          <p:spPr bwMode="auto">
            <a:xfrm>
              <a:off x="4489" y="1513"/>
              <a:ext cx="479" cy="557"/>
            </a:xfrm>
            <a:custGeom>
              <a:avLst/>
              <a:gdLst>
                <a:gd name="T0" fmla="*/ 148 w 386"/>
                <a:gd name="T1" fmla="*/ 449 h 449"/>
                <a:gd name="T2" fmla="*/ 56 w 386"/>
                <a:gd name="T3" fmla="*/ 222 h 449"/>
                <a:gd name="T4" fmla="*/ 0 w 386"/>
                <a:gd name="T5" fmla="*/ 0 h 449"/>
                <a:gd name="T6" fmla="*/ 96 w 386"/>
                <a:gd name="T7" fmla="*/ 0 h 449"/>
                <a:gd name="T8" fmla="*/ 136 w 386"/>
                <a:gd name="T9" fmla="*/ 180 h 449"/>
                <a:gd name="T10" fmla="*/ 196 w 386"/>
                <a:gd name="T11" fmla="*/ 355 h 449"/>
                <a:gd name="T12" fmla="*/ 255 w 386"/>
                <a:gd name="T13" fmla="*/ 180 h 449"/>
                <a:gd name="T14" fmla="*/ 295 w 386"/>
                <a:gd name="T15" fmla="*/ 0 h 449"/>
                <a:gd name="T16" fmla="*/ 386 w 386"/>
                <a:gd name="T17" fmla="*/ 0 h 449"/>
                <a:gd name="T18" fmla="*/ 328 w 386"/>
                <a:gd name="T19" fmla="*/ 227 h 449"/>
                <a:gd name="T20" fmla="*/ 238 w 386"/>
                <a:gd name="T21" fmla="*/ 449 h 449"/>
                <a:gd name="T22" fmla="*/ 148 w 386"/>
                <a:gd name="T23"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6" h="449">
                  <a:moveTo>
                    <a:pt x="148" y="449"/>
                  </a:moveTo>
                  <a:cubicBezTo>
                    <a:pt x="113" y="376"/>
                    <a:pt x="82" y="300"/>
                    <a:pt x="56" y="222"/>
                  </a:cubicBezTo>
                  <a:cubicBezTo>
                    <a:pt x="32" y="150"/>
                    <a:pt x="13" y="76"/>
                    <a:pt x="0" y="0"/>
                  </a:cubicBezTo>
                  <a:cubicBezTo>
                    <a:pt x="96" y="0"/>
                    <a:pt x="96" y="0"/>
                    <a:pt x="96" y="0"/>
                  </a:cubicBezTo>
                  <a:cubicBezTo>
                    <a:pt x="106" y="61"/>
                    <a:pt x="120" y="121"/>
                    <a:pt x="136" y="180"/>
                  </a:cubicBezTo>
                  <a:cubicBezTo>
                    <a:pt x="153" y="237"/>
                    <a:pt x="172" y="296"/>
                    <a:pt x="196" y="355"/>
                  </a:cubicBezTo>
                  <a:cubicBezTo>
                    <a:pt x="219" y="295"/>
                    <a:pt x="239" y="237"/>
                    <a:pt x="255" y="180"/>
                  </a:cubicBezTo>
                  <a:cubicBezTo>
                    <a:pt x="272" y="121"/>
                    <a:pt x="285" y="61"/>
                    <a:pt x="295" y="0"/>
                  </a:cubicBezTo>
                  <a:cubicBezTo>
                    <a:pt x="386" y="0"/>
                    <a:pt x="386" y="0"/>
                    <a:pt x="386" y="0"/>
                  </a:cubicBezTo>
                  <a:cubicBezTo>
                    <a:pt x="372" y="77"/>
                    <a:pt x="352" y="153"/>
                    <a:pt x="328" y="227"/>
                  </a:cubicBezTo>
                  <a:cubicBezTo>
                    <a:pt x="303" y="303"/>
                    <a:pt x="273" y="377"/>
                    <a:pt x="238" y="449"/>
                  </a:cubicBezTo>
                  <a:lnTo>
                    <a:pt x="148" y="449"/>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Freeform 9">
              <a:extLst>
                <a:ext uri="{FF2B5EF4-FFF2-40B4-BE49-F238E27FC236}">
                  <a16:creationId xmlns:a16="http://schemas.microsoft.com/office/drawing/2014/main" id="{1877633E-8F92-4FE2-84CD-41A68D8C711D}"/>
                </a:ext>
              </a:extLst>
            </p:cNvPr>
            <p:cNvSpPr>
              <a:spLocks/>
            </p:cNvSpPr>
            <p:nvPr userDrawn="1"/>
          </p:nvSpPr>
          <p:spPr bwMode="auto">
            <a:xfrm>
              <a:off x="5024" y="1513"/>
              <a:ext cx="364" cy="557"/>
            </a:xfrm>
            <a:custGeom>
              <a:avLst/>
              <a:gdLst>
                <a:gd name="T0" fmla="*/ 0 w 364"/>
                <a:gd name="T1" fmla="*/ 557 h 557"/>
                <a:gd name="T2" fmla="*/ 0 w 364"/>
                <a:gd name="T3" fmla="*/ 0 h 557"/>
                <a:gd name="T4" fmla="*/ 364 w 364"/>
                <a:gd name="T5" fmla="*/ 0 h 557"/>
                <a:gd name="T6" fmla="*/ 364 w 364"/>
                <a:gd name="T7" fmla="*/ 93 h 557"/>
                <a:gd name="T8" fmla="*/ 111 w 364"/>
                <a:gd name="T9" fmla="*/ 93 h 557"/>
                <a:gd name="T10" fmla="*/ 111 w 364"/>
                <a:gd name="T11" fmla="*/ 228 h 557"/>
                <a:gd name="T12" fmla="*/ 352 w 364"/>
                <a:gd name="T13" fmla="*/ 228 h 557"/>
                <a:gd name="T14" fmla="*/ 352 w 364"/>
                <a:gd name="T15" fmla="*/ 320 h 557"/>
                <a:gd name="T16" fmla="*/ 111 w 364"/>
                <a:gd name="T17" fmla="*/ 320 h 557"/>
                <a:gd name="T18" fmla="*/ 111 w 364"/>
                <a:gd name="T19" fmla="*/ 465 h 557"/>
                <a:gd name="T20" fmla="*/ 364 w 364"/>
                <a:gd name="T21" fmla="*/ 465 h 557"/>
                <a:gd name="T22" fmla="*/ 364 w 364"/>
                <a:gd name="T23" fmla="*/ 557 h 557"/>
                <a:gd name="T24" fmla="*/ 0 w 364"/>
                <a:gd name="T25"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557">
                  <a:moveTo>
                    <a:pt x="0" y="557"/>
                  </a:moveTo>
                  <a:lnTo>
                    <a:pt x="0" y="0"/>
                  </a:lnTo>
                  <a:lnTo>
                    <a:pt x="364" y="0"/>
                  </a:lnTo>
                  <a:lnTo>
                    <a:pt x="364" y="93"/>
                  </a:lnTo>
                  <a:lnTo>
                    <a:pt x="111" y="93"/>
                  </a:lnTo>
                  <a:lnTo>
                    <a:pt x="111" y="228"/>
                  </a:lnTo>
                  <a:lnTo>
                    <a:pt x="352" y="228"/>
                  </a:lnTo>
                  <a:lnTo>
                    <a:pt x="352" y="320"/>
                  </a:lnTo>
                  <a:lnTo>
                    <a:pt x="111" y="320"/>
                  </a:lnTo>
                  <a:lnTo>
                    <a:pt x="111" y="465"/>
                  </a:lnTo>
                  <a:lnTo>
                    <a:pt x="364" y="465"/>
                  </a:lnTo>
                  <a:lnTo>
                    <a:pt x="364"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10">
              <a:extLst>
                <a:ext uri="{FF2B5EF4-FFF2-40B4-BE49-F238E27FC236}">
                  <a16:creationId xmlns:a16="http://schemas.microsoft.com/office/drawing/2014/main" id="{7B5DEDB0-5EDF-4DBC-91F2-7C54E0BDE3CA}"/>
                </a:ext>
              </a:extLst>
            </p:cNvPr>
            <p:cNvSpPr>
              <a:spLocks/>
            </p:cNvSpPr>
            <p:nvPr userDrawn="1"/>
          </p:nvSpPr>
          <p:spPr bwMode="auto">
            <a:xfrm>
              <a:off x="5474"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11">
              <a:extLst>
                <a:ext uri="{FF2B5EF4-FFF2-40B4-BE49-F238E27FC236}">
                  <a16:creationId xmlns:a16="http://schemas.microsoft.com/office/drawing/2014/main" id="{F7B6FB31-5CCD-431B-BD64-F7BC0E8ADA50}"/>
                </a:ext>
              </a:extLst>
            </p:cNvPr>
            <p:cNvSpPr>
              <a:spLocks/>
            </p:cNvSpPr>
            <p:nvPr userDrawn="1"/>
          </p:nvSpPr>
          <p:spPr bwMode="auto">
            <a:xfrm>
              <a:off x="5984" y="1513"/>
              <a:ext cx="432" cy="557"/>
            </a:xfrm>
            <a:custGeom>
              <a:avLst/>
              <a:gdLst>
                <a:gd name="T0" fmla="*/ 432 w 432"/>
                <a:gd name="T1" fmla="*/ 0 h 557"/>
                <a:gd name="T2" fmla="*/ 432 w 432"/>
                <a:gd name="T3" fmla="*/ 94 h 557"/>
                <a:gd name="T4" fmla="*/ 272 w 432"/>
                <a:gd name="T5" fmla="*/ 94 h 557"/>
                <a:gd name="T6" fmla="*/ 272 w 432"/>
                <a:gd name="T7" fmla="*/ 557 h 557"/>
                <a:gd name="T8" fmla="*/ 160 w 432"/>
                <a:gd name="T9" fmla="*/ 557 h 557"/>
                <a:gd name="T10" fmla="*/ 160 w 432"/>
                <a:gd name="T11" fmla="*/ 94 h 557"/>
                <a:gd name="T12" fmla="*/ 0 w 432"/>
                <a:gd name="T13" fmla="*/ 94 h 557"/>
                <a:gd name="T14" fmla="*/ 0 w 432"/>
                <a:gd name="T15" fmla="*/ 0 h 557"/>
                <a:gd name="T16" fmla="*/ 432 w 432"/>
                <a:gd name="T1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557">
                  <a:moveTo>
                    <a:pt x="432" y="0"/>
                  </a:moveTo>
                  <a:lnTo>
                    <a:pt x="432" y="94"/>
                  </a:lnTo>
                  <a:lnTo>
                    <a:pt x="272" y="94"/>
                  </a:lnTo>
                  <a:lnTo>
                    <a:pt x="272" y="557"/>
                  </a:lnTo>
                  <a:lnTo>
                    <a:pt x="160" y="557"/>
                  </a:lnTo>
                  <a:lnTo>
                    <a:pt x="160" y="94"/>
                  </a:lnTo>
                  <a:lnTo>
                    <a:pt x="0" y="94"/>
                  </a:lnTo>
                  <a:lnTo>
                    <a:pt x="0" y="0"/>
                  </a:lnTo>
                  <a:lnTo>
                    <a:pt x="432" y="0"/>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9" name="Rectangle 12">
              <a:extLst>
                <a:ext uri="{FF2B5EF4-FFF2-40B4-BE49-F238E27FC236}">
                  <a16:creationId xmlns:a16="http://schemas.microsoft.com/office/drawing/2014/main" id="{1E90565D-6D6E-400F-8345-D9B01D524BF3}"/>
                </a:ext>
              </a:extLst>
            </p:cNvPr>
            <p:cNvSpPr>
              <a:spLocks noChangeArrowheads="1"/>
            </p:cNvSpPr>
            <p:nvPr userDrawn="1"/>
          </p:nvSpPr>
          <p:spPr bwMode="auto">
            <a:xfrm>
              <a:off x="6487" y="1513"/>
              <a:ext cx="110" cy="557"/>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13">
              <a:extLst>
                <a:ext uri="{FF2B5EF4-FFF2-40B4-BE49-F238E27FC236}">
                  <a16:creationId xmlns:a16="http://schemas.microsoft.com/office/drawing/2014/main" id="{ACDAE8A1-BA5F-4B39-B66F-9719F62C2CAE}"/>
                </a:ext>
              </a:extLst>
            </p:cNvPr>
            <p:cNvSpPr>
              <a:spLocks/>
            </p:cNvSpPr>
            <p:nvPr userDrawn="1"/>
          </p:nvSpPr>
          <p:spPr bwMode="auto">
            <a:xfrm>
              <a:off x="6702" y="1513"/>
              <a:ext cx="442" cy="557"/>
            </a:xfrm>
            <a:custGeom>
              <a:avLst/>
              <a:gdLst>
                <a:gd name="T0" fmla="*/ 0 w 442"/>
                <a:gd name="T1" fmla="*/ 557 h 557"/>
                <a:gd name="T2" fmla="*/ 0 w 442"/>
                <a:gd name="T3" fmla="*/ 0 h 557"/>
                <a:gd name="T4" fmla="*/ 105 w 442"/>
                <a:gd name="T5" fmla="*/ 0 h 557"/>
                <a:gd name="T6" fmla="*/ 333 w 442"/>
                <a:gd name="T7" fmla="*/ 373 h 557"/>
                <a:gd name="T8" fmla="*/ 333 w 442"/>
                <a:gd name="T9" fmla="*/ 0 h 557"/>
                <a:gd name="T10" fmla="*/ 442 w 442"/>
                <a:gd name="T11" fmla="*/ 0 h 557"/>
                <a:gd name="T12" fmla="*/ 442 w 442"/>
                <a:gd name="T13" fmla="*/ 557 h 557"/>
                <a:gd name="T14" fmla="*/ 338 w 442"/>
                <a:gd name="T15" fmla="*/ 557 h 557"/>
                <a:gd name="T16" fmla="*/ 110 w 442"/>
                <a:gd name="T17" fmla="*/ 183 h 557"/>
                <a:gd name="T18" fmla="*/ 110 w 442"/>
                <a:gd name="T19" fmla="*/ 557 h 557"/>
                <a:gd name="T20" fmla="*/ 0 w 442"/>
                <a:gd name="T21" fmla="*/ 557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57">
                  <a:moveTo>
                    <a:pt x="0" y="557"/>
                  </a:moveTo>
                  <a:lnTo>
                    <a:pt x="0" y="0"/>
                  </a:lnTo>
                  <a:lnTo>
                    <a:pt x="105" y="0"/>
                  </a:lnTo>
                  <a:lnTo>
                    <a:pt x="333" y="373"/>
                  </a:lnTo>
                  <a:lnTo>
                    <a:pt x="333" y="0"/>
                  </a:lnTo>
                  <a:lnTo>
                    <a:pt x="442" y="0"/>
                  </a:lnTo>
                  <a:lnTo>
                    <a:pt x="442" y="557"/>
                  </a:lnTo>
                  <a:lnTo>
                    <a:pt x="338" y="557"/>
                  </a:lnTo>
                  <a:lnTo>
                    <a:pt x="110" y="183"/>
                  </a:lnTo>
                  <a:lnTo>
                    <a:pt x="110" y="557"/>
                  </a:lnTo>
                  <a:lnTo>
                    <a:pt x="0" y="557"/>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1" name="Freeform 14">
              <a:extLst>
                <a:ext uri="{FF2B5EF4-FFF2-40B4-BE49-F238E27FC236}">
                  <a16:creationId xmlns:a16="http://schemas.microsoft.com/office/drawing/2014/main" id="{A00AC815-EE48-4BCC-9939-C206FCBEB598}"/>
                </a:ext>
              </a:extLst>
            </p:cNvPr>
            <p:cNvSpPr>
              <a:spLocks/>
            </p:cNvSpPr>
            <p:nvPr userDrawn="1"/>
          </p:nvSpPr>
          <p:spPr bwMode="auto">
            <a:xfrm>
              <a:off x="7221" y="1500"/>
              <a:ext cx="459" cy="582"/>
            </a:xfrm>
            <a:custGeom>
              <a:avLst/>
              <a:gdLst>
                <a:gd name="T0" fmla="*/ 194 w 370"/>
                <a:gd name="T1" fmla="*/ 469 h 469"/>
                <a:gd name="T2" fmla="*/ 0 w 370"/>
                <a:gd name="T3" fmla="*/ 238 h 469"/>
                <a:gd name="T4" fmla="*/ 47 w 370"/>
                <a:gd name="T5" fmla="*/ 63 h 469"/>
                <a:gd name="T6" fmla="*/ 198 w 370"/>
                <a:gd name="T7" fmla="*/ 0 h 469"/>
                <a:gd name="T8" fmla="*/ 284 w 370"/>
                <a:gd name="T9" fmla="*/ 14 h 469"/>
                <a:gd name="T10" fmla="*/ 357 w 370"/>
                <a:gd name="T11" fmla="*/ 59 h 469"/>
                <a:gd name="T12" fmla="*/ 317 w 370"/>
                <a:gd name="T13" fmla="*/ 117 h 469"/>
                <a:gd name="T14" fmla="*/ 264 w 370"/>
                <a:gd name="T15" fmla="*/ 85 h 469"/>
                <a:gd name="T16" fmla="*/ 206 w 370"/>
                <a:gd name="T17" fmla="*/ 75 h 469"/>
                <a:gd name="T18" fmla="*/ 117 w 370"/>
                <a:gd name="T19" fmla="*/ 115 h 469"/>
                <a:gd name="T20" fmla="*/ 91 w 370"/>
                <a:gd name="T21" fmla="*/ 238 h 469"/>
                <a:gd name="T22" fmla="*/ 115 w 370"/>
                <a:gd name="T23" fmla="*/ 358 h 469"/>
                <a:gd name="T24" fmla="*/ 193 w 370"/>
                <a:gd name="T25" fmla="*/ 394 h 469"/>
                <a:gd name="T26" fmla="*/ 262 w 370"/>
                <a:gd name="T27" fmla="*/ 368 h 469"/>
                <a:gd name="T28" fmla="*/ 283 w 370"/>
                <a:gd name="T29" fmla="*/ 294 h 469"/>
                <a:gd name="T30" fmla="*/ 283 w 370"/>
                <a:gd name="T31" fmla="*/ 273 h 469"/>
                <a:gd name="T32" fmla="*/ 189 w 370"/>
                <a:gd name="T33" fmla="*/ 273 h 469"/>
                <a:gd name="T34" fmla="*/ 189 w 370"/>
                <a:gd name="T35" fmla="*/ 199 h 469"/>
                <a:gd name="T36" fmla="*/ 370 w 370"/>
                <a:gd name="T37" fmla="*/ 199 h 469"/>
                <a:gd name="T38" fmla="*/ 370 w 370"/>
                <a:gd name="T39" fmla="*/ 286 h 469"/>
                <a:gd name="T40" fmla="*/ 328 w 370"/>
                <a:gd name="T41" fmla="*/ 420 h 469"/>
                <a:gd name="T42" fmla="*/ 194 w 370"/>
                <a:gd name="T43"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0" h="469">
                  <a:moveTo>
                    <a:pt x="194" y="469"/>
                  </a:moveTo>
                  <a:cubicBezTo>
                    <a:pt x="64" y="469"/>
                    <a:pt x="0" y="392"/>
                    <a:pt x="0" y="238"/>
                  </a:cubicBezTo>
                  <a:cubicBezTo>
                    <a:pt x="0" y="164"/>
                    <a:pt x="16" y="105"/>
                    <a:pt x="47" y="63"/>
                  </a:cubicBezTo>
                  <a:cubicBezTo>
                    <a:pt x="79" y="21"/>
                    <a:pt x="130" y="0"/>
                    <a:pt x="198" y="0"/>
                  </a:cubicBezTo>
                  <a:cubicBezTo>
                    <a:pt x="228" y="0"/>
                    <a:pt x="257" y="5"/>
                    <a:pt x="284" y="14"/>
                  </a:cubicBezTo>
                  <a:cubicBezTo>
                    <a:pt x="311" y="24"/>
                    <a:pt x="336" y="39"/>
                    <a:pt x="357" y="59"/>
                  </a:cubicBezTo>
                  <a:cubicBezTo>
                    <a:pt x="317" y="117"/>
                    <a:pt x="317" y="117"/>
                    <a:pt x="317" y="117"/>
                  </a:cubicBezTo>
                  <a:cubicBezTo>
                    <a:pt x="302" y="103"/>
                    <a:pt x="284" y="92"/>
                    <a:pt x="264" y="85"/>
                  </a:cubicBezTo>
                  <a:cubicBezTo>
                    <a:pt x="245" y="78"/>
                    <a:pt x="226" y="75"/>
                    <a:pt x="206" y="75"/>
                  </a:cubicBezTo>
                  <a:cubicBezTo>
                    <a:pt x="164" y="75"/>
                    <a:pt x="134" y="88"/>
                    <a:pt x="117" y="115"/>
                  </a:cubicBezTo>
                  <a:cubicBezTo>
                    <a:pt x="100" y="142"/>
                    <a:pt x="91" y="183"/>
                    <a:pt x="91" y="238"/>
                  </a:cubicBezTo>
                  <a:cubicBezTo>
                    <a:pt x="91" y="294"/>
                    <a:pt x="99" y="334"/>
                    <a:pt x="115" y="358"/>
                  </a:cubicBezTo>
                  <a:cubicBezTo>
                    <a:pt x="133" y="383"/>
                    <a:pt x="163" y="397"/>
                    <a:pt x="193" y="394"/>
                  </a:cubicBezTo>
                  <a:cubicBezTo>
                    <a:pt x="219" y="397"/>
                    <a:pt x="244" y="387"/>
                    <a:pt x="262" y="368"/>
                  </a:cubicBezTo>
                  <a:cubicBezTo>
                    <a:pt x="277" y="347"/>
                    <a:pt x="284" y="320"/>
                    <a:pt x="283" y="294"/>
                  </a:cubicBezTo>
                  <a:cubicBezTo>
                    <a:pt x="283" y="273"/>
                    <a:pt x="283" y="273"/>
                    <a:pt x="283" y="273"/>
                  </a:cubicBezTo>
                  <a:cubicBezTo>
                    <a:pt x="189" y="273"/>
                    <a:pt x="189" y="273"/>
                    <a:pt x="189" y="273"/>
                  </a:cubicBezTo>
                  <a:cubicBezTo>
                    <a:pt x="189" y="199"/>
                    <a:pt x="189" y="199"/>
                    <a:pt x="189" y="199"/>
                  </a:cubicBezTo>
                  <a:cubicBezTo>
                    <a:pt x="370" y="199"/>
                    <a:pt x="370" y="199"/>
                    <a:pt x="370" y="199"/>
                  </a:cubicBezTo>
                  <a:cubicBezTo>
                    <a:pt x="370" y="286"/>
                    <a:pt x="370" y="286"/>
                    <a:pt x="370" y="286"/>
                  </a:cubicBezTo>
                  <a:cubicBezTo>
                    <a:pt x="370" y="343"/>
                    <a:pt x="356" y="388"/>
                    <a:pt x="328" y="420"/>
                  </a:cubicBezTo>
                  <a:cubicBezTo>
                    <a:pt x="300" y="453"/>
                    <a:pt x="255" y="469"/>
                    <a:pt x="194" y="469"/>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2" name="Freeform 15">
              <a:extLst>
                <a:ext uri="{FF2B5EF4-FFF2-40B4-BE49-F238E27FC236}">
                  <a16:creationId xmlns:a16="http://schemas.microsoft.com/office/drawing/2014/main" id="{2CD952B0-298D-4900-82DE-BE5408FBCD3A}"/>
                </a:ext>
              </a:extLst>
            </p:cNvPr>
            <p:cNvSpPr>
              <a:spLocks/>
            </p:cNvSpPr>
            <p:nvPr userDrawn="1"/>
          </p:nvSpPr>
          <p:spPr bwMode="auto">
            <a:xfrm>
              <a:off x="3782"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3" name="Freeform 16">
              <a:extLst>
                <a:ext uri="{FF2B5EF4-FFF2-40B4-BE49-F238E27FC236}">
                  <a16:creationId xmlns:a16="http://schemas.microsoft.com/office/drawing/2014/main" id="{856F6023-E8BF-4A7B-90B9-00134EA559C3}"/>
                </a:ext>
              </a:extLst>
            </p:cNvPr>
            <p:cNvSpPr>
              <a:spLocks noEditPoints="1"/>
            </p:cNvSpPr>
            <p:nvPr userDrawn="1"/>
          </p:nvSpPr>
          <p:spPr bwMode="auto">
            <a:xfrm>
              <a:off x="4187" y="2238"/>
              <a:ext cx="486" cy="580"/>
            </a:xfrm>
            <a:custGeom>
              <a:avLst/>
              <a:gdLst>
                <a:gd name="T0" fmla="*/ 196 w 392"/>
                <a:gd name="T1" fmla="*/ 468 h 468"/>
                <a:gd name="T2" fmla="*/ 51 w 392"/>
                <a:gd name="T3" fmla="*/ 410 h 468"/>
                <a:gd name="T4" fmla="*/ 0 w 392"/>
                <a:gd name="T5" fmla="*/ 234 h 468"/>
                <a:gd name="T6" fmla="*/ 51 w 392"/>
                <a:gd name="T7" fmla="*/ 58 h 468"/>
                <a:gd name="T8" fmla="*/ 196 w 392"/>
                <a:gd name="T9" fmla="*/ 0 h 468"/>
                <a:gd name="T10" fmla="*/ 341 w 392"/>
                <a:gd name="T11" fmla="*/ 58 h 468"/>
                <a:gd name="T12" fmla="*/ 392 w 392"/>
                <a:gd name="T13" fmla="*/ 234 h 468"/>
                <a:gd name="T14" fmla="*/ 341 w 392"/>
                <a:gd name="T15" fmla="*/ 410 h 468"/>
                <a:gd name="T16" fmla="*/ 196 w 392"/>
                <a:gd name="T17" fmla="*/ 468 h 468"/>
                <a:gd name="T18" fmla="*/ 196 w 392"/>
                <a:gd name="T19" fmla="*/ 394 h 468"/>
                <a:gd name="T20" fmla="*/ 275 w 392"/>
                <a:gd name="T21" fmla="*/ 356 h 468"/>
                <a:gd name="T22" fmla="*/ 300 w 392"/>
                <a:gd name="T23" fmla="*/ 234 h 468"/>
                <a:gd name="T24" fmla="*/ 275 w 392"/>
                <a:gd name="T25" fmla="*/ 112 h 468"/>
                <a:gd name="T26" fmla="*/ 131 w 392"/>
                <a:gd name="T27" fmla="*/ 98 h 468"/>
                <a:gd name="T28" fmla="*/ 116 w 392"/>
                <a:gd name="T29" fmla="*/ 112 h 468"/>
                <a:gd name="T30" fmla="*/ 92 w 392"/>
                <a:gd name="T31" fmla="*/ 234 h 468"/>
                <a:gd name="T32" fmla="*/ 116 w 392"/>
                <a:gd name="T33" fmla="*/ 356 h 468"/>
                <a:gd name="T34" fmla="*/ 196 w 392"/>
                <a:gd name="T35" fmla="*/ 394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2" h="468">
                  <a:moveTo>
                    <a:pt x="196" y="468"/>
                  </a:moveTo>
                  <a:cubicBezTo>
                    <a:pt x="133" y="468"/>
                    <a:pt x="84" y="449"/>
                    <a:pt x="51" y="410"/>
                  </a:cubicBezTo>
                  <a:cubicBezTo>
                    <a:pt x="17" y="370"/>
                    <a:pt x="0" y="312"/>
                    <a:pt x="0" y="234"/>
                  </a:cubicBezTo>
                  <a:cubicBezTo>
                    <a:pt x="0" y="156"/>
                    <a:pt x="17" y="98"/>
                    <a:pt x="51" y="58"/>
                  </a:cubicBezTo>
                  <a:cubicBezTo>
                    <a:pt x="84" y="19"/>
                    <a:pt x="133" y="0"/>
                    <a:pt x="196" y="0"/>
                  </a:cubicBezTo>
                  <a:cubicBezTo>
                    <a:pt x="259" y="0"/>
                    <a:pt x="308" y="19"/>
                    <a:pt x="341" y="58"/>
                  </a:cubicBezTo>
                  <a:cubicBezTo>
                    <a:pt x="375" y="98"/>
                    <a:pt x="392" y="156"/>
                    <a:pt x="392" y="234"/>
                  </a:cubicBezTo>
                  <a:cubicBezTo>
                    <a:pt x="392" y="312"/>
                    <a:pt x="375" y="370"/>
                    <a:pt x="341" y="410"/>
                  </a:cubicBezTo>
                  <a:cubicBezTo>
                    <a:pt x="308" y="449"/>
                    <a:pt x="259" y="468"/>
                    <a:pt x="196" y="468"/>
                  </a:cubicBezTo>
                  <a:close/>
                  <a:moveTo>
                    <a:pt x="196" y="394"/>
                  </a:moveTo>
                  <a:cubicBezTo>
                    <a:pt x="227" y="396"/>
                    <a:pt x="258" y="382"/>
                    <a:pt x="275" y="356"/>
                  </a:cubicBezTo>
                  <a:cubicBezTo>
                    <a:pt x="292" y="331"/>
                    <a:pt x="300" y="290"/>
                    <a:pt x="300" y="234"/>
                  </a:cubicBezTo>
                  <a:cubicBezTo>
                    <a:pt x="300" y="178"/>
                    <a:pt x="292" y="137"/>
                    <a:pt x="275" y="112"/>
                  </a:cubicBezTo>
                  <a:cubicBezTo>
                    <a:pt x="240" y="68"/>
                    <a:pt x="175" y="62"/>
                    <a:pt x="131" y="98"/>
                  </a:cubicBezTo>
                  <a:cubicBezTo>
                    <a:pt x="126" y="102"/>
                    <a:pt x="121" y="107"/>
                    <a:pt x="116" y="112"/>
                  </a:cubicBezTo>
                  <a:cubicBezTo>
                    <a:pt x="100" y="137"/>
                    <a:pt x="91" y="178"/>
                    <a:pt x="92" y="234"/>
                  </a:cubicBezTo>
                  <a:cubicBezTo>
                    <a:pt x="92" y="290"/>
                    <a:pt x="100" y="331"/>
                    <a:pt x="116" y="356"/>
                  </a:cubicBezTo>
                  <a:cubicBezTo>
                    <a:pt x="134" y="382"/>
                    <a:pt x="165" y="396"/>
                    <a:pt x="196" y="394"/>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4" name="Freeform 17">
              <a:extLst>
                <a:ext uri="{FF2B5EF4-FFF2-40B4-BE49-F238E27FC236}">
                  <a16:creationId xmlns:a16="http://schemas.microsoft.com/office/drawing/2014/main" id="{D8811166-BF71-4D66-BB6B-A525D35AA0F5}"/>
                </a:ext>
              </a:extLst>
            </p:cNvPr>
            <p:cNvSpPr>
              <a:spLocks noEditPoints="1"/>
            </p:cNvSpPr>
            <p:nvPr userDrawn="1"/>
          </p:nvSpPr>
          <p:spPr bwMode="auto">
            <a:xfrm>
              <a:off x="4745" y="2250"/>
              <a:ext cx="448" cy="556"/>
            </a:xfrm>
            <a:custGeom>
              <a:avLst/>
              <a:gdLst>
                <a:gd name="T0" fmla="*/ 0 w 361"/>
                <a:gd name="T1" fmla="*/ 448 h 448"/>
                <a:gd name="T2" fmla="*/ 0 w 361"/>
                <a:gd name="T3" fmla="*/ 0 h 448"/>
                <a:gd name="T4" fmla="*/ 160 w 361"/>
                <a:gd name="T5" fmla="*/ 0 h 448"/>
                <a:gd name="T6" fmla="*/ 287 w 361"/>
                <a:gd name="T7" fmla="*/ 34 h 448"/>
                <a:gd name="T8" fmla="*/ 330 w 361"/>
                <a:gd name="T9" fmla="*/ 136 h 448"/>
                <a:gd name="T10" fmla="*/ 308 w 361"/>
                <a:gd name="T11" fmla="*/ 216 h 448"/>
                <a:gd name="T12" fmla="*/ 239 w 361"/>
                <a:gd name="T13" fmla="*/ 263 h 448"/>
                <a:gd name="T14" fmla="*/ 292 w 361"/>
                <a:gd name="T15" fmla="*/ 328 h 448"/>
                <a:gd name="T16" fmla="*/ 330 w 361"/>
                <a:gd name="T17" fmla="*/ 385 h 448"/>
                <a:gd name="T18" fmla="*/ 361 w 361"/>
                <a:gd name="T19" fmla="*/ 448 h 448"/>
                <a:gd name="T20" fmla="*/ 261 w 361"/>
                <a:gd name="T21" fmla="*/ 448 h 448"/>
                <a:gd name="T22" fmla="*/ 232 w 361"/>
                <a:gd name="T23" fmla="*/ 388 h 448"/>
                <a:gd name="T24" fmla="*/ 197 w 361"/>
                <a:gd name="T25" fmla="*/ 332 h 448"/>
                <a:gd name="T26" fmla="*/ 147 w 361"/>
                <a:gd name="T27" fmla="*/ 273 h 448"/>
                <a:gd name="T28" fmla="*/ 89 w 361"/>
                <a:gd name="T29" fmla="*/ 273 h 448"/>
                <a:gd name="T30" fmla="*/ 89 w 361"/>
                <a:gd name="T31" fmla="*/ 448 h 448"/>
                <a:gd name="T32" fmla="*/ 0 w 361"/>
                <a:gd name="T33" fmla="*/ 448 h 448"/>
                <a:gd name="T34" fmla="*/ 155 w 361"/>
                <a:gd name="T35" fmla="*/ 70 h 448"/>
                <a:gd name="T36" fmla="*/ 89 w 361"/>
                <a:gd name="T37" fmla="*/ 70 h 448"/>
                <a:gd name="T38" fmla="*/ 89 w 361"/>
                <a:gd name="T39" fmla="*/ 203 h 448"/>
                <a:gd name="T40" fmla="*/ 155 w 361"/>
                <a:gd name="T41" fmla="*/ 203 h 448"/>
                <a:gd name="T42" fmla="*/ 218 w 361"/>
                <a:gd name="T43" fmla="*/ 187 h 448"/>
                <a:gd name="T44" fmla="*/ 240 w 361"/>
                <a:gd name="T45" fmla="*/ 136 h 448"/>
                <a:gd name="T46" fmla="*/ 155 w 361"/>
                <a:gd name="T47" fmla="*/ 7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1" h="448">
                  <a:moveTo>
                    <a:pt x="0" y="448"/>
                  </a:moveTo>
                  <a:cubicBezTo>
                    <a:pt x="0" y="0"/>
                    <a:pt x="0" y="0"/>
                    <a:pt x="0" y="0"/>
                  </a:cubicBezTo>
                  <a:cubicBezTo>
                    <a:pt x="160" y="0"/>
                    <a:pt x="160" y="0"/>
                    <a:pt x="160" y="0"/>
                  </a:cubicBezTo>
                  <a:cubicBezTo>
                    <a:pt x="217" y="0"/>
                    <a:pt x="259" y="11"/>
                    <a:pt x="287" y="34"/>
                  </a:cubicBezTo>
                  <a:cubicBezTo>
                    <a:pt x="317" y="60"/>
                    <a:pt x="332" y="98"/>
                    <a:pt x="330" y="136"/>
                  </a:cubicBezTo>
                  <a:cubicBezTo>
                    <a:pt x="331" y="164"/>
                    <a:pt x="323" y="192"/>
                    <a:pt x="308" y="216"/>
                  </a:cubicBezTo>
                  <a:cubicBezTo>
                    <a:pt x="291" y="240"/>
                    <a:pt x="267" y="256"/>
                    <a:pt x="239" y="263"/>
                  </a:cubicBezTo>
                  <a:cubicBezTo>
                    <a:pt x="260" y="287"/>
                    <a:pt x="278" y="308"/>
                    <a:pt x="292" y="328"/>
                  </a:cubicBezTo>
                  <a:cubicBezTo>
                    <a:pt x="306" y="346"/>
                    <a:pt x="318" y="365"/>
                    <a:pt x="330" y="385"/>
                  </a:cubicBezTo>
                  <a:cubicBezTo>
                    <a:pt x="341" y="405"/>
                    <a:pt x="351" y="427"/>
                    <a:pt x="361" y="448"/>
                  </a:cubicBezTo>
                  <a:cubicBezTo>
                    <a:pt x="261" y="448"/>
                    <a:pt x="261" y="448"/>
                    <a:pt x="261" y="448"/>
                  </a:cubicBezTo>
                  <a:cubicBezTo>
                    <a:pt x="253" y="428"/>
                    <a:pt x="243" y="407"/>
                    <a:pt x="232" y="388"/>
                  </a:cubicBezTo>
                  <a:cubicBezTo>
                    <a:pt x="222" y="368"/>
                    <a:pt x="210" y="350"/>
                    <a:pt x="197" y="332"/>
                  </a:cubicBezTo>
                  <a:cubicBezTo>
                    <a:pt x="183" y="314"/>
                    <a:pt x="166" y="294"/>
                    <a:pt x="147" y="273"/>
                  </a:cubicBezTo>
                  <a:cubicBezTo>
                    <a:pt x="89" y="273"/>
                    <a:pt x="89" y="273"/>
                    <a:pt x="89" y="273"/>
                  </a:cubicBezTo>
                  <a:cubicBezTo>
                    <a:pt x="89" y="448"/>
                    <a:pt x="89" y="448"/>
                    <a:pt x="89" y="448"/>
                  </a:cubicBezTo>
                  <a:lnTo>
                    <a:pt x="0" y="448"/>
                  </a:lnTo>
                  <a:close/>
                  <a:moveTo>
                    <a:pt x="155" y="70"/>
                  </a:moveTo>
                  <a:cubicBezTo>
                    <a:pt x="89" y="70"/>
                    <a:pt x="89" y="70"/>
                    <a:pt x="89" y="70"/>
                  </a:cubicBezTo>
                  <a:cubicBezTo>
                    <a:pt x="89" y="203"/>
                    <a:pt x="89" y="203"/>
                    <a:pt x="89" y="203"/>
                  </a:cubicBezTo>
                  <a:cubicBezTo>
                    <a:pt x="155" y="203"/>
                    <a:pt x="155" y="203"/>
                    <a:pt x="155" y="203"/>
                  </a:cubicBezTo>
                  <a:cubicBezTo>
                    <a:pt x="177" y="204"/>
                    <a:pt x="199" y="199"/>
                    <a:pt x="218" y="187"/>
                  </a:cubicBezTo>
                  <a:cubicBezTo>
                    <a:pt x="234" y="174"/>
                    <a:pt x="242" y="156"/>
                    <a:pt x="240" y="136"/>
                  </a:cubicBezTo>
                  <a:cubicBezTo>
                    <a:pt x="240" y="92"/>
                    <a:pt x="212" y="70"/>
                    <a:pt x="155" y="70"/>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5" name="Freeform 18">
              <a:extLst>
                <a:ext uri="{FF2B5EF4-FFF2-40B4-BE49-F238E27FC236}">
                  <a16:creationId xmlns:a16="http://schemas.microsoft.com/office/drawing/2014/main" id="{139FD383-7F46-4675-A3BB-962EC33DD661}"/>
                </a:ext>
              </a:extLst>
            </p:cNvPr>
            <p:cNvSpPr>
              <a:spLocks/>
            </p:cNvSpPr>
            <p:nvPr userDrawn="1"/>
          </p:nvSpPr>
          <p:spPr bwMode="auto">
            <a:xfrm>
              <a:off x="5453" y="2250"/>
              <a:ext cx="349" cy="556"/>
            </a:xfrm>
            <a:custGeom>
              <a:avLst/>
              <a:gdLst>
                <a:gd name="T0" fmla="*/ 0 w 349"/>
                <a:gd name="T1" fmla="*/ 556 h 556"/>
                <a:gd name="T2" fmla="*/ 0 w 349"/>
                <a:gd name="T3" fmla="*/ 0 h 556"/>
                <a:gd name="T4" fmla="*/ 112 w 349"/>
                <a:gd name="T5" fmla="*/ 0 h 556"/>
                <a:gd name="T6" fmla="*/ 112 w 349"/>
                <a:gd name="T7" fmla="*/ 462 h 556"/>
                <a:gd name="T8" fmla="*/ 349 w 349"/>
                <a:gd name="T9" fmla="*/ 462 h 556"/>
                <a:gd name="T10" fmla="*/ 349 w 349"/>
                <a:gd name="T11" fmla="*/ 556 h 556"/>
                <a:gd name="T12" fmla="*/ 0 w 349"/>
                <a:gd name="T13" fmla="*/ 556 h 556"/>
              </a:gdLst>
              <a:ahLst/>
              <a:cxnLst>
                <a:cxn ang="0">
                  <a:pos x="T0" y="T1"/>
                </a:cxn>
                <a:cxn ang="0">
                  <a:pos x="T2" y="T3"/>
                </a:cxn>
                <a:cxn ang="0">
                  <a:pos x="T4" y="T5"/>
                </a:cxn>
                <a:cxn ang="0">
                  <a:pos x="T6" y="T7"/>
                </a:cxn>
                <a:cxn ang="0">
                  <a:pos x="T8" y="T9"/>
                </a:cxn>
                <a:cxn ang="0">
                  <a:pos x="T10" y="T11"/>
                </a:cxn>
                <a:cxn ang="0">
                  <a:pos x="T12" y="T13"/>
                </a:cxn>
              </a:cxnLst>
              <a:rect l="0" t="0" r="r" b="b"/>
              <a:pathLst>
                <a:path w="349" h="556">
                  <a:moveTo>
                    <a:pt x="0" y="556"/>
                  </a:moveTo>
                  <a:lnTo>
                    <a:pt x="0" y="0"/>
                  </a:lnTo>
                  <a:lnTo>
                    <a:pt x="112" y="0"/>
                  </a:lnTo>
                  <a:lnTo>
                    <a:pt x="112" y="462"/>
                  </a:lnTo>
                  <a:lnTo>
                    <a:pt x="349" y="462"/>
                  </a:lnTo>
                  <a:lnTo>
                    <a:pt x="349"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6" name="Rectangle 19">
              <a:extLst>
                <a:ext uri="{FF2B5EF4-FFF2-40B4-BE49-F238E27FC236}">
                  <a16:creationId xmlns:a16="http://schemas.microsoft.com/office/drawing/2014/main" id="{ECF2A48C-4C8E-44DC-9C4B-5C989CBE49F7}"/>
                </a:ext>
              </a:extLst>
            </p:cNvPr>
            <p:cNvSpPr>
              <a:spLocks noChangeArrowheads="1"/>
            </p:cNvSpPr>
            <p:nvPr userDrawn="1"/>
          </p:nvSpPr>
          <p:spPr bwMode="auto">
            <a:xfrm>
              <a:off x="5873" y="2250"/>
              <a:ext cx="110" cy="556"/>
            </a:xfrm>
            <a:prstGeom prst="rect">
              <a:avLst/>
            </a:prstGeom>
            <a:solidFill>
              <a:srgbClr val="37434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7" name="Freeform 20">
              <a:extLst>
                <a:ext uri="{FF2B5EF4-FFF2-40B4-BE49-F238E27FC236}">
                  <a16:creationId xmlns:a16="http://schemas.microsoft.com/office/drawing/2014/main" id="{AEBE1BA4-A8AD-4088-A988-EFA0D37E3639}"/>
                </a:ext>
              </a:extLst>
            </p:cNvPr>
            <p:cNvSpPr>
              <a:spLocks/>
            </p:cNvSpPr>
            <p:nvPr userDrawn="1"/>
          </p:nvSpPr>
          <p:spPr bwMode="auto">
            <a:xfrm>
              <a:off x="6081" y="2250"/>
              <a:ext cx="355" cy="556"/>
            </a:xfrm>
            <a:custGeom>
              <a:avLst/>
              <a:gdLst>
                <a:gd name="T0" fmla="*/ 0 w 355"/>
                <a:gd name="T1" fmla="*/ 556 h 556"/>
                <a:gd name="T2" fmla="*/ 0 w 355"/>
                <a:gd name="T3" fmla="*/ 0 h 556"/>
                <a:gd name="T4" fmla="*/ 355 w 355"/>
                <a:gd name="T5" fmla="*/ 0 h 556"/>
                <a:gd name="T6" fmla="*/ 355 w 355"/>
                <a:gd name="T7" fmla="*/ 93 h 556"/>
                <a:gd name="T8" fmla="*/ 112 w 355"/>
                <a:gd name="T9" fmla="*/ 93 h 556"/>
                <a:gd name="T10" fmla="*/ 112 w 355"/>
                <a:gd name="T11" fmla="*/ 242 h 556"/>
                <a:gd name="T12" fmla="*/ 339 w 355"/>
                <a:gd name="T13" fmla="*/ 242 h 556"/>
                <a:gd name="T14" fmla="*/ 339 w 355"/>
                <a:gd name="T15" fmla="*/ 335 h 556"/>
                <a:gd name="T16" fmla="*/ 112 w 355"/>
                <a:gd name="T17" fmla="*/ 335 h 556"/>
                <a:gd name="T18" fmla="*/ 112 w 355"/>
                <a:gd name="T19" fmla="*/ 556 h 556"/>
                <a:gd name="T20" fmla="*/ 0 w 355"/>
                <a:gd name="T21"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5" h="556">
                  <a:moveTo>
                    <a:pt x="0" y="556"/>
                  </a:moveTo>
                  <a:lnTo>
                    <a:pt x="0" y="0"/>
                  </a:lnTo>
                  <a:lnTo>
                    <a:pt x="355" y="0"/>
                  </a:lnTo>
                  <a:lnTo>
                    <a:pt x="355" y="93"/>
                  </a:lnTo>
                  <a:lnTo>
                    <a:pt x="112" y="93"/>
                  </a:lnTo>
                  <a:lnTo>
                    <a:pt x="112" y="242"/>
                  </a:lnTo>
                  <a:lnTo>
                    <a:pt x="339" y="242"/>
                  </a:lnTo>
                  <a:lnTo>
                    <a:pt x="339" y="335"/>
                  </a:lnTo>
                  <a:lnTo>
                    <a:pt x="112" y="335"/>
                  </a:lnTo>
                  <a:lnTo>
                    <a:pt x="112"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8" name="Freeform 21">
              <a:extLst>
                <a:ext uri="{FF2B5EF4-FFF2-40B4-BE49-F238E27FC236}">
                  <a16:creationId xmlns:a16="http://schemas.microsoft.com/office/drawing/2014/main" id="{BAEDB774-5A73-4F6C-B246-E806FD210C7F}"/>
                </a:ext>
              </a:extLst>
            </p:cNvPr>
            <p:cNvSpPr>
              <a:spLocks/>
            </p:cNvSpPr>
            <p:nvPr userDrawn="1"/>
          </p:nvSpPr>
          <p:spPr bwMode="auto">
            <a:xfrm>
              <a:off x="6503" y="2250"/>
              <a:ext cx="363" cy="556"/>
            </a:xfrm>
            <a:custGeom>
              <a:avLst/>
              <a:gdLst>
                <a:gd name="T0" fmla="*/ 0 w 363"/>
                <a:gd name="T1" fmla="*/ 556 h 556"/>
                <a:gd name="T2" fmla="*/ 0 w 363"/>
                <a:gd name="T3" fmla="*/ 0 h 556"/>
                <a:gd name="T4" fmla="*/ 363 w 363"/>
                <a:gd name="T5" fmla="*/ 0 h 556"/>
                <a:gd name="T6" fmla="*/ 363 w 363"/>
                <a:gd name="T7" fmla="*/ 92 h 556"/>
                <a:gd name="T8" fmla="*/ 110 w 363"/>
                <a:gd name="T9" fmla="*/ 92 h 556"/>
                <a:gd name="T10" fmla="*/ 110 w 363"/>
                <a:gd name="T11" fmla="*/ 227 h 556"/>
                <a:gd name="T12" fmla="*/ 352 w 363"/>
                <a:gd name="T13" fmla="*/ 227 h 556"/>
                <a:gd name="T14" fmla="*/ 352 w 363"/>
                <a:gd name="T15" fmla="*/ 319 h 556"/>
                <a:gd name="T16" fmla="*/ 110 w 363"/>
                <a:gd name="T17" fmla="*/ 319 h 556"/>
                <a:gd name="T18" fmla="*/ 110 w 363"/>
                <a:gd name="T19" fmla="*/ 464 h 556"/>
                <a:gd name="T20" fmla="*/ 363 w 363"/>
                <a:gd name="T21" fmla="*/ 464 h 556"/>
                <a:gd name="T22" fmla="*/ 363 w 363"/>
                <a:gd name="T23" fmla="*/ 556 h 556"/>
                <a:gd name="T24" fmla="*/ 0 w 363"/>
                <a:gd name="T25" fmla="*/ 556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556">
                  <a:moveTo>
                    <a:pt x="0" y="556"/>
                  </a:moveTo>
                  <a:lnTo>
                    <a:pt x="0" y="0"/>
                  </a:lnTo>
                  <a:lnTo>
                    <a:pt x="363" y="0"/>
                  </a:lnTo>
                  <a:lnTo>
                    <a:pt x="363" y="92"/>
                  </a:lnTo>
                  <a:lnTo>
                    <a:pt x="110" y="92"/>
                  </a:lnTo>
                  <a:lnTo>
                    <a:pt x="110" y="227"/>
                  </a:lnTo>
                  <a:lnTo>
                    <a:pt x="352" y="227"/>
                  </a:lnTo>
                  <a:lnTo>
                    <a:pt x="352" y="319"/>
                  </a:lnTo>
                  <a:lnTo>
                    <a:pt x="110" y="319"/>
                  </a:lnTo>
                  <a:lnTo>
                    <a:pt x="110" y="464"/>
                  </a:lnTo>
                  <a:lnTo>
                    <a:pt x="363" y="464"/>
                  </a:lnTo>
                  <a:lnTo>
                    <a:pt x="363" y="556"/>
                  </a:lnTo>
                  <a:lnTo>
                    <a:pt x="0" y="556"/>
                  </a:ln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93964445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solidFill>
            <a:schemeClr val="bg1">
              <a:lumMod val="85000"/>
            </a:schemeClr>
          </a:solidFill>
        </p:spPr>
        <p:txBody>
          <a:bodyPr/>
          <a:lstStyle/>
          <a:p>
            <a:r>
              <a:rPr lang="en-US" dirty="0"/>
              <a:t>Click icon to add picture</a:t>
            </a:r>
            <a:endParaRPr lang="en-GB" dirty="0"/>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solidFill>
            <a:schemeClr val="bg1">
              <a:lumMod val="85000"/>
            </a:schemeClr>
          </a:solidFill>
        </p:spPr>
        <p:txBody>
          <a:bodyPr/>
          <a:lstStyle/>
          <a:p>
            <a:r>
              <a:rPr lang="en-US" dirty="0"/>
              <a:t>Click icon to add picture</a:t>
            </a:r>
            <a:endParaRPr lang="en-GB" dirty="0"/>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solidFill>
            <a:schemeClr val="bg1">
              <a:lumMod val="85000"/>
            </a:schemeClr>
          </a:solidFill>
        </p:spPr>
        <p:txBody>
          <a:bodyPr/>
          <a:lstStyle/>
          <a:p>
            <a:r>
              <a:rPr lang="en-US" dirty="0"/>
              <a:t>Click icon to add picture</a:t>
            </a:r>
            <a:endParaRPr lang="en-GB" dirty="0"/>
          </a:p>
        </p:txBody>
      </p:sp>
      <p:sp>
        <p:nvSpPr>
          <p:cNvPr id="12" name="Footer Placeholder 4">
            <a:extLst>
              <a:ext uri="{FF2B5EF4-FFF2-40B4-BE49-F238E27FC236}">
                <a16:creationId xmlns:a16="http://schemas.microsoft.com/office/drawing/2014/main" id="{4FCC1E2B-BD2B-41AE-8380-2C716975864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1" name="Picture 10">
            <a:extLst>
              <a:ext uri="{FF2B5EF4-FFF2-40B4-BE49-F238E27FC236}">
                <a16:creationId xmlns:a16="http://schemas.microsoft.com/office/drawing/2014/main" id="{9D01E5C0-4522-4BED-92DF-48801EE0B91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29771614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vl1pPr>
          </a:lstStyle>
          <a:p>
            <a:r>
              <a:rPr lang="en-US"/>
              <a:t>Click to edit Master title style</a:t>
            </a:r>
            <a:endParaRPr lang="en-US" dirty="0"/>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8" name="Footer Placeholder 4">
            <a:extLst>
              <a:ext uri="{FF2B5EF4-FFF2-40B4-BE49-F238E27FC236}">
                <a16:creationId xmlns:a16="http://schemas.microsoft.com/office/drawing/2014/main" id="{8570B4B7-B99F-4E9F-8038-FEAA607999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pic>
        <p:nvPicPr>
          <p:cNvPr id="10" name="Picture 9">
            <a:extLst>
              <a:ext uri="{FF2B5EF4-FFF2-40B4-BE49-F238E27FC236}">
                <a16:creationId xmlns:a16="http://schemas.microsoft.com/office/drawing/2014/main" id="{F91E0E6D-DE58-4EDB-915E-83D2267B390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825" y="377825"/>
            <a:ext cx="1072493" cy="467564"/>
          </a:xfrm>
          <a:prstGeom prst="rect">
            <a:avLst/>
          </a:prstGeom>
        </p:spPr>
      </p:pic>
    </p:spTree>
    <p:extLst>
      <p:ext uri="{BB962C8B-B14F-4D97-AF65-F5344CB8AC3E}">
        <p14:creationId xmlns:p14="http://schemas.microsoft.com/office/powerpoint/2010/main" val="1209223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spTree>
    <p:extLst>
      <p:ext uri="{BB962C8B-B14F-4D97-AF65-F5344CB8AC3E}">
        <p14:creationId xmlns:p14="http://schemas.microsoft.com/office/powerpoint/2010/main" val="40443981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4292599" y="1925636"/>
            <a:ext cx="7521575" cy="4456111"/>
          </a:xfr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dirty="0"/>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04ED05-5F44-40F1-9B8B-FB18CC7838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Tree>
    <p:extLst>
      <p:ext uri="{BB962C8B-B14F-4D97-AF65-F5344CB8AC3E}">
        <p14:creationId xmlns:p14="http://schemas.microsoft.com/office/powerpoint/2010/main" val="2542031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5"/>
            <a:ext cx="7523163" cy="850107"/>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77825" y="1925636"/>
            <a:ext cx="11436350" cy="4456111"/>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dirty="0"/>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dirty="0"/>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dirty="0"/>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40A8862-0DD2-4048-A3B9-9B6F37467FA8}"/>
              </a:ext>
            </a:extLst>
          </p:cNvPr>
          <p:cNvPicPr>
            <a:picLocks noChangeAspect="1"/>
          </p:cNvPicPr>
          <p:nvPr userDrawn="1"/>
        </p:nvPicPr>
        <p:blipFill>
          <a:blip r:embed="rId57">
            <a:extLst>
              <a:ext uri="{28A0092B-C50C-407E-A947-70E740481C1C}">
                <a14:useLocalDpi xmlns:a14="http://schemas.microsoft.com/office/drawing/2010/main" val="0"/>
              </a:ext>
            </a:extLst>
          </a:blip>
          <a:srcRect/>
          <a:stretch/>
        </p:blipFill>
        <p:spPr>
          <a:xfrm>
            <a:off x="11065620" y="6477467"/>
            <a:ext cx="494996" cy="215799"/>
          </a:xfrm>
          <a:prstGeom prst="rect">
            <a:avLst/>
          </a:prstGeom>
        </p:spPr>
      </p:pic>
      <p:sp>
        <p:nvSpPr>
          <p:cNvPr id="7" name="TextBox 6">
            <a:extLst>
              <a:ext uri="{FF2B5EF4-FFF2-40B4-BE49-F238E27FC236}">
                <a16:creationId xmlns:a16="http://schemas.microsoft.com/office/drawing/2014/main" id="{A8255E29-FD02-404E-90B1-E6E65CCA1BDF}"/>
              </a:ext>
            </a:extLst>
          </p:cNvPr>
          <p:cNvSpPr txBox="1"/>
          <p:nvPr>
            <p:extLst>
              <p:ext uri="{1162E1C5-73C7-4A58-AE30-91384D911F3F}">
                <p184:classification xmlns:p184="http://schemas.microsoft.com/office/powerpoint/2018/4/main" val="hdr"/>
              </p:ext>
            </p:extLst>
          </p:nvPr>
        </p:nvSpPr>
        <p:spPr>
          <a:xfrm>
            <a:off x="0" y="0"/>
            <a:ext cx="585788" cy="182880"/>
          </a:xfrm>
          <a:prstGeom prst="rect">
            <a:avLst/>
          </a:prstGeom>
        </p:spPr>
        <p:txBody>
          <a:bodyPr horzOverflow="overflow" lIns="0" tIns="0" rIns="0" bIns="0">
            <a:spAutoFit/>
          </a:bodyPr>
          <a:lstStyle/>
          <a:p>
            <a:pPr algn="l"/>
            <a:r>
              <a:rPr lang="en-US" sz="1200" dirty="0">
                <a:solidFill>
                  <a:srgbClr val="A80000"/>
                </a:solidFill>
                <a:latin typeface="Calibri" panose="020F0502020204030204" pitchFamily="34" charset="0"/>
                <a:cs typeface="Calibri" panose="020F0502020204030204" pitchFamily="34" charset="0"/>
              </a:rPr>
              <a:t>Sensitive</a:t>
            </a:r>
          </a:p>
        </p:txBody>
      </p:sp>
      <p:sp>
        <p:nvSpPr>
          <p:cNvPr id="11" name="MSIPCMContentMarking" descr="{&quot;HashCode&quot;:-1889557199,&quot;Placement&quot;:&quot;Header&quot;,&quot;Top&quot;:0.0,&quot;Left&quot;:0.0,&quot;SlideWidth&quot;:960,&quot;SlideHeight&quot;:540}">
            <a:extLst>
              <a:ext uri="{FF2B5EF4-FFF2-40B4-BE49-F238E27FC236}">
                <a16:creationId xmlns:a16="http://schemas.microsoft.com/office/drawing/2014/main" id="{511D7DD6-2368-439A-A47D-AE770ACB69A9}"/>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endParaRPr lang="en-US" sz="1200" dirty="0">
              <a:solidFill>
                <a:srgbClr val="A80000"/>
              </a:solidFill>
              <a:latin typeface="Calibri" panose="020F0502020204030204" pitchFamily="34" charset="0"/>
            </a:endParaRPr>
          </a:p>
        </p:txBody>
      </p:sp>
    </p:spTree>
    <p:extLst>
      <p:ext uri="{BB962C8B-B14F-4D97-AF65-F5344CB8AC3E}">
        <p14:creationId xmlns:p14="http://schemas.microsoft.com/office/powerpoint/2010/main" val="2153295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transition>
    <p:fade/>
  </p:transition>
  <p:hf hdr="0" ftr="0" dt="0"/>
  <p:txStyles>
    <p:title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p:titleStyle>
    <p:body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rallelogram 25">
            <a:extLst>
              <a:ext uri="{FF2B5EF4-FFF2-40B4-BE49-F238E27FC236}">
                <a16:creationId xmlns:a16="http://schemas.microsoft.com/office/drawing/2014/main" id="{084CA643-46DF-414E-A421-61123DFEFBA4}"/>
              </a:ext>
            </a:extLst>
          </p:cNvPr>
          <p:cNvSpPr/>
          <p:nvPr/>
        </p:nvSpPr>
        <p:spPr>
          <a:xfrm flipH="1">
            <a:off x="229614" y="5383323"/>
            <a:ext cx="6983730" cy="241618"/>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vention"/>
              <a:ea typeface="+mn-ea"/>
              <a:cs typeface="+mn-cs"/>
            </a:endParaRPr>
          </a:p>
        </p:txBody>
      </p:sp>
      <p:cxnSp>
        <p:nvCxnSpPr>
          <p:cNvPr id="27" name="Straight Connector 26">
            <a:extLst>
              <a:ext uri="{FF2B5EF4-FFF2-40B4-BE49-F238E27FC236}">
                <a16:creationId xmlns:a16="http://schemas.microsoft.com/office/drawing/2014/main" id="{748AA012-7438-A44E-9665-E22D2AD96D47}"/>
              </a:ext>
            </a:extLst>
          </p:cNvPr>
          <p:cNvCxnSpPr>
            <a:cxnSpLocks/>
          </p:cNvCxnSpPr>
          <p:nvPr/>
        </p:nvCxnSpPr>
        <p:spPr>
          <a:xfrm>
            <a:off x="2982876" y="5381942"/>
            <a:ext cx="5110874" cy="0"/>
          </a:xfrm>
          <a:prstGeom prst="line">
            <a:avLst/>
          </a:prstGeom>
          <a:ln w="12700">
            <a:solidFill>
              <a:srgbClr val="00857C"/>
            </a:solidFill>
          </a:ln>
        </p:spPr>
        <p:style>
          <a:lnRef idx="1">
            <a:schemeClr val="accent1"/>
          </a:lnRef>
          <a:fillRef idx="0">
            <a:schemeClr val="accent1"/>
          </a:fillRef>
          <a:effectRef idx="0">
            <a:schemeClr val="accent1"/>
          </a:effectRef>
          <a:fontRef idx="minor">
            <a:schemeClr val="tx1"/>
          </a:fontRef>
        </p:style>
      </p:cxnSp>
      <p:sp>
        <p:nvSpPr>
          <p:cNvPr id="23" name="Parallelogram 22">
            <a:extLst>
              <a:ext uri="{FF2B5EF4-FFF2-40B4-BE49-F238E27FC236}">
                <a16:creationId xmlns:a16="http://schemas.microsoft.com/office/drawing/2014/main" id="{D86F49DB-9679-704C-9DFF-7640468146DB}"/>
              </a:ext>
            </a:extLst>
          </p:cNvPr>
          <p:cNvSpPr/>
          <p:nvPr/>
        </p:nvSpPr>
        <p:spPr>
          <a:xfrm flipH="1">
            <a:off x="205740" y="2797328"/>
            <a:ext cx="3726180" cy="241618"/>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vention"/>
              <a:ea typeface="+mn-ea"/>
              <a:cs typeface="+mn-cs"/>
            </a:endParaRPr>
          </a:p>
        </p:txBody>
      </p:sp>
      <p:cxnSp>
        <p:nvCxnSpPr>
          <p:cNvPr id="25" name="Straight Connector 24">
            <a:extLst>
              <a:ext uri="{FF2B5EF4-FFF2-40B4-BE49-F238E27FC236}">
                <a16:creationId xmlns:a16="http://schemas.microsoft.com/office/drawing/2014/main" id="{64AC2047-881B-8D4D-A8B4-A39AFC250797}"/>
              </a:ext>
            </a:extLst>
          </p:cNvPr>
          <p:cNvCxnSpPr>
            <a:cxnSpLocks/>
          </p:cNvCxnSpPr>
          <p:nvPr/>
        </p:nvCxnSpPr>
        <p:spPr>
          <a:xfrm>
            <a:off x="2788920" y="2810714"/>
            <a:ext cx="5300301" cy="0"/>
          </a:xfrm>
          <a:prstGeom prst="line">
            <a:avLst/>
          </a:prstGeom>
          <a:ln w="12700">
            <a:solidFill>
              <a:srgbClr val="00857C"/>
            </a:solidFill>
          </a:ln>
        </p:spPr>
        <p:style>
          <a:lnRef idx="1">
            <a:schemeClr val="accent1"/>
          </a:lnRef>
          <a:fillRef idx="0">
            <a:schemeClr val="accent1"/>
          </a:fillRef>
          <a:effectRef idx="0">
            <a:schemeClr val="accent1"/>
          </a:effectRef>
          <a:fontRef idx="minor">
            <a:schemeClr val="tx1"/>
          </a:fontRef>
        </p:style>
      </p:cxnSp>
      <p:sp>
        <p:nvSpPr>
          <p:cNvPr id="14" name="Parallelogram 13">
            <a:extLst>
              <a:ext uri="{FF2B5EF4-FFF2-40B4-BE49-F238E27FC236}">
                <a16:creationId xmlns:a16="http://schemas.microsoft.com/office/drawing/2014/main" id="{DD9CBFE0-A46D-4A48-9089-F3A181021776}"/>
              </a:ext>
            </a:extLst>
          </p:cNvPr>
          <p:cNvSpPr/>
          <p:nvPr/>
        </p:nvSpPr>
        <p:spPr>
          <a:xfrm flipH="1">
            <a:off x="205740" y="1397829"/>
            <a:ext cx="2663190" cy="241618"/>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Invention"/>
              <a:ea typeface="+mn-ea"/>
              <a:cs typeface="+mn-cs"/>
            </a:endParaRPr>
          </a:p>
        </p:txBody>
      </p:sp>
      <p:sp>
        <p:nvSpPr>
          <p:cNvPr id="18" name="Title 1">
            <a:extLst>
              <a:ext uri="{FF2B5EF4-FFF2-40B4-BE49-F238E27FC236}">
                <a16:creationId xmlns:a16="http://schemas.microsoft.com/office/drawing/2014/main" id="{5F091B7A-A2DC-4423-9DA8-E63E5F98E76C}"/>
              </a:ext>
            </a:extLst>
          </p:cNvPr>
          <p:cNvSpPr>
            <a:spLocks noGrp="1"/>
          </p:cNvSpPr>
          <p:nvPr>
            <p:ph type="title"/>
          </p:nvPr>
        </p:nvSpPr>
        <p:spPr>
          <a:xfrm>
            <a:off x="377825" y="377825"/>
            <a:ext cx="10982902" cy="850107"/>
          </a:xfrm>
        </p:spPr>
        <p:txBody>
          <a:bodyPr/>
          <a:lstStyle/>
          <a:p>
            <a:r>
              <a:rPr lang="en-US" sz="2000" b="1" dirty="0"/>
              <a:t>Blythe </a:t>
            </a:r>
            <a:r>
              <a:rPr lang="en-US" sz="2000" b="1" dirty="0" err="1"/>
              <a:t>Bealer</a:t>
            </a:r>
            <a:r>
              <a:rPr lang="en-US" sz="2000" dirty="0"/>
              <a:t> / </a:t>
            </a:r>
            <a:r>
              <a:rPr lang="en-US" sz="1600" dirty="0"/>
              <a:t>Associate Director, Data Science / Commercial Investment Optimization (Promotion Optimization) / Band: 400 Upper / Grade: P4</a:t>
            </a:r>
          </a:p>
        </p:txBody>
      </p:sp>
      <p:sp>
        <p:nvSpPr>
          <p:cNvPr id="20" name="Content Placeholder 2">
            <a:extLst>
              <a:ext uri="{FF2B5EF4-FFF2-40B4-BE49-F238E27FC236}">
                <a16:creationId xmlns:a16="http://schemas.microsoft.com/office/drawing/2014/main" id="{01CDD53A-F073-492C-B6F8-E9BC7D450535}"/>
              </a:ext>
            </a:extLst>
          </p:cNvPr>
          <p:cNvSpPr>
            <a:spLocks noGrp="1"/>
          </p:cNvSpPr>
          <p:nvPr>
            <p:ph idx="1"/>
          </p:nvPr>
        </p:nvSpPr>
        <p:spPr>
          <a:xfrm>
            <a:off x="205740" y="1381369"/>
            <a:ext cx="7658026" cy="1249994"/>
          </a:xfrm>
        </p:spPr>
        <p:txBody>
          <a:bodyPr/>
          <a:lstStyle/>
          <a:p>
            <a:pPr>
              <a:spcAft>
                <a:spcPts val="600"/>
              </a:spcAft>
            </a:pPr>
            <a:r>
              <a:rPr lang="en-US" sz="1400" b="1" dirty="0">
                <a:solidFill>
                  <a:schemeClr val="bg1"/>
                </a:solidFill>
              </a:rPr>
              <a:t>Differentiation Statement:</a:t>
            </a:r>
          </a:p>
          <a:p>
            <a:r>
              <a:rPr lang="en-US" sz="1000" dirty="0">
                <a:solidFill>
                  <a:srgbClr val="0C2340"/>
                </a:solidFill>
              </a:rPr>
              <a:t>Blythe was instrumental in guiding the allocation of several hundreads of million dollars of budget (~$700 MM) for Oncology. These are complex initiatives involving not only expertise, data, analytics and project management skills but also more critically selling the story, convincing myriad of stakeholders with different views and gaining their trust. Blythe excelled here. Another key contribution is managing the development of complex Mkt Mix data lake involving several vendors and strong collaboration with HHIAD data engineering team. Whenever PO team faced resource constraints, Blythe was instrumental in taking over multiple new projects and support the team with hard work (several nights and weekends) - that is, she was bold to always jump in and help others. </a:t>
            </a:r>
          </a:p>
        </p:txBody>
      </p:sp>
      <p:sp>
        <p:nvSpPr>
          <p:cNvPr id="4" name="Slide Number Placeholder 3">
            <a:extLst>
              <a:ext uri="{FF2B5EF4-FFF2-40B4-BE49-F238E27FC236}">
                <a16:creationId xmlns:a16="http://schemas.microsoft.com/office/drawing/2014/main" id="{D10EB011-18B2-8940-96C2-9041A217A41D}"/>
              </a:ext>
            </a:extLst>
          </p:cNvPr>
          <p:cNvSpPr>
            <a:spLocks noGrp="1"/>
          </p:cNvSpPr>
          <p:nvPr>
            <p:ph type="sldNum" sz="quarter" idx="12"/>
          </p:nvPr>
        </p:nvSpPr>
        <p:spPr>
          <a:xfrm>
            <a:off x="11584744" y="6480175"/>
            <a:ext cx="229431" cy="216000"/>
          </a:xfrm>
        </p:spPr>
        <p:txBody>
          <a:bodyPr anchor="ctr">
            <a:normAutofit/>
          </a:bodyPr>
          <a:lstStyle/>
          <a:p>
            <a:pPr marL="0" marR="0" lvl="0" indent="0" algn="r" defTabSz="228600" rtl="0" eaLnBrk="1" fontAlgn="auto" latinLnBrk="0" hangingPunct="1">
              <a:lnSpc>
                <a:spcPct val="100000"/>
              </a:lnSpc>
              <a:spcBef>
                <a:spcPts val="0"/>
              </a:spcBef>
              <a:spcAft>
                <a:spcPts val="60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600"/>
                </a:spcAft>
                <a:buClrTx/>
                <a:buSzTx/>
                <a:buFontTx/>
                <a:buNone/>
                <a:tabLst/>
                <a:defRPr/>
              </a:pPr>
              <a:t>1</a:t>
            </a:fld>
            <a:endParaRPr kumimoji="0" lang="en-GB" sz="700" b="0" i="0" u="none" strike="noStrike" kern="1200" cap="none" spc="0" normalizeH="0" baseline="0" noProof="0" dirty="0">
              <a:ln>
                <a:noFill/>
              </a:ln>
              <a:solidFill>
                <a:srgbClr val="9EA7B3"/>
              </a:solidFill>
              <a:effectLst/>
              <a:uLnTx/>
              <a:uFillTx/>
              <a:latin typeface="Invention"/>
              <a:ea typeface="+mn-ea"/>
              <a:cs typeface="+mn-cs"/>
            </a:endParaRPr>
          </a:p>
        </p:txBody>
      </p:sp>
      <p:sp>
        <p:nvSpPr>
          <p:cNvPr id="22" name="Content Placeholder 4">
            <a:extLst>
              <a:ext uri="{FF2B5EF4-FFF2-40B4-BE49-F238E27FC236}">
                <a16:creationId xmlns:a16="http://schemas.microsoft.com/office/drawing/2014/main" id="{E7896BB7-B0DF-418E-B514-D9FFAC66D5C9}"/>
              </a:ext>
            </a:extLst>
          </p:cNvPr>
          <p:cNvSpPr>
            <a:spLocks noGrp="1"/>
          </p:cNvSpPr>
          <p:nvPr>
            <p:ph idx="13"/>
          </p:nvPr>
        </p:nvSpPr>
        <p:spPr>
          <a:xfrm>
            <a:off x="229614" y="2797328"/>
            <a:ext cx="7521971" cy="2511425"/>
          </a:xfrm>
        </p:spPr>
        <p:txBody>
          <a:bodyPr/>
          <a:lstStyle/>
          <a:p>
            <a:pPr>
              <a:spcAft>
                <a:spcPts val="600"/>
              </a:spcAft>
            </a:pPr>
            <a:r>
              <a:rPr lang="en-US" sz="1400" b="1" dirty="0">
                <a:solidFill>
                  <a:schemeClr val="bg1"/>
                </a:solidFill>
              </a:rPr>
              <a:t>Business Impact / Key Accomplishments:</a:t>
            </a:r>
          </a:p>
          <a:p>
            <a:pPr marL="342900" indent="-342900">
              <a:spcAft>
                <a:spcPts val="400"/>
              </a:spcAft>
              <a:buFont typeface="+mj-lt"/>
              <a:buAutoNum type="arabicPeriod"/>
            </a:pPr>
            <a:r>
              <a:rPr lang="en-US" sz="1000" dirty="0"/>
              <a:t>$670MM per year Oncology Marketing Budget allocation for 2023 (&amp; 2022) through DOMINO process. In 2022, expanded to include Lynparza, </a:t>
            </a:r>
            <a:r>
              <a:rPr lang="en-US" sz="1000" dirty="0" err="1"/>
              <a:t>Lenvima</a:t>
            </a:r>
            <a:r>
              <a:rPr lang="en-US" sz="1000" dirty="0"/>
              <a:t>, </a:t>
            </a:r>
            <a:r>
              <a:rPr lang="en-US" sz="1000" dirty="0" err="1"/>
              <a:t>Welireg</a:t>
            </a:r>
            <a:r>
              <a:rPr lang="en-US" sz="1000" dirty="0"/>
              <a:t> and many new indications. US Senior OLT were involved heavily.</a:t>
            </a:r>
          </a:p>
          <a:p>
            <a:pPr marL="342900" indent="-342900">
              <a:spcAft>
                <a:spcPts val="400"/>
              </a:spcAft>
              <a:buFont typeface="+mj-lt"/>
              <a:buAutoNum type="arabicPeriod"/>
            </a:pPr>
            <a:r>
              <a:rPr lang="en-US" sz="1000" dirty="0" err="1"/>
              <a:t>Onc</a:t>
            </a:r>
            <a:r>
              <a:rPr lang="en-US" sz="1000" dirty="0"/>
              <a:t> BU:  HCP granular channel investments (~$45MM) through CIA for all brands and tumors. Helped in Tumor Prioritization at National level that set the strategy for the whole </a:t>
            </a:r>
            <a:r>
              <a:rPr lang="en-US" sz="1000" dirty="0" err="1"/>
              <a:t>Onc</a:t>
            </a:r>
            <a:r>
              <a:rPr lang="en-US" sz="1000" dirty="0"/>
              <a:t> portfolio.</a:t>
            </a:r>
          </a:p>
          <a:p>
            <a:pPr marL="342900" indent="-342900">
              <a:spcAft>
                <a:spcPts val="400"/>
              </a:spcAft>
              <a:buFont typeface="+mj-lt"/>
              <a:buAutoNum type="arabicPeriod"/>
            </a:pPr>
            <a:r>
              <a:rPr lang="en-US" sz="1000" dirty="0"/>
              <a:t>Managed implementation of Mkt Mix data lake (collect, transform and summarize several HCP and Consumer channel data) in close collaboration with HHIAD Data Engineering team. A complex multi year project.</a:t>
            </a:r>
          </a:p>
          <a:p>
            <a:pPr marL="342900" indent="-342900">
              <a:spcAft>
                <a:spcPts val="400"/>
              </a:spcAft>
              <a:buFont typeface="+mj-lt"/>
              <a:buAutoNum type="arabicPeriod"/>
            </a:pPr>
            <a:r>
              <a:rPr lang="en-US" sz="1000" dirty="0"/>
              <a:t>Managed </a:t>
            </a:r>
            <a:r>
              <a:rPr lang="en-US" sz="1000" dirty="0" err="1"/>
              <a:t>Datazymes</a:t>
            </a:r>
            <a:r>
              <a:rPr lang="en-US" sz="1000" dirty="0"/>
              <a:t> consultants (~8) and delivery of multiple Mkt Mix models (importantly Keytruda) through close collaboration with </a:t>
            </a:r>
            <a:r>
              <a:rPr lang="en-US" sz="1000" dirty="0" err="1"/>
              <a:t>Datazymes</a:t>
            </a:r>
            <a:r>
              <a:rPr lang="en-US" sz="1000" dirty="0"/>
              <a:t> and ZS. This fed into multiple  analysis and provided promotions strategy for multiple brands.</a:t>
            </a:r>
          </a:p>
          <a:p>
            <a:pPr marL="342900" indent="-342900">
              <a:spcAft>
                <a:spcPts val="400"/>
              </a:spcAft>
              <a:buFont typeface="+mj-lt"/>
              <a:buAutoNum type="arabicPeriod"/>
            </a:pPr>
            <a:r>
              <a:rPr lang="en-US" sz="1000" dirty="0"/>
              <a:t>Blythe is a subject area expert and a trusted partner and consultant for multiple teams (Brand, DET, HHIAD, IT </a:t>
            </a:r>
            <a:r>
              <a:rPr lang="en-US" sz="1000" dirty="0" err="1"/>
              <a:t>etc</a:t>
            </a:r>
            <a:r>
              <a:rPr lang="en-US" sz="1000" dirty="0"/>
              <a:t>) and helped derive promotional decisions confidently (includes digital, omnichannel, speaker programs </a:t>
            </a:r>
            <a:r>
              <a:rPr lang="en-US" sz="1000" dirty="0" err="1"/>
              <a:t>etc</a:t>
            </a:r>
            <a:r>
              <a:rPr lang="en-US" sz="1000" dirty="0"/>
              <a:t>).</a:t>
            </a:r>
          </a:p>
          <a:p>
            <a:pPr marL="342900" indent="-342900">
              <a:spcAft>
                <a:spcPts val="400"/>
              </a:spcAft>
              <a:buFont typeface="+mj-lt"/>
              <a:buAutoNum type="arabicPeriod"/>
            </a:pPr>
            <a:r>
              <a:rPr lang="en-US" sz="1000" dirty="0"/>
              <a:t>Other Key Contributions: Data vendors onboarding and metric evaluations, T/C measurements for influential / new channels,  Accelerate measurement designs, DET campaign planning, NBE key inputs for multiple brands etc.</a:t>
            </a:r>
          </a:p>
        </p:txBody>
      </p:sp>
      <p:sp>
        <p:nvSpPr>
          <p:cNvPr id="19" name="Content Placeholder 2">
            <a:extLst>
              <a:ext uri="{FF2B5EF4-FFF2-40B4-BE49-F238E27FC236}">
                <a16:creationId xmlns:a16="http://schemas.microsoft.com/office/drawing/2014/main" id="{794A2290-1DD4-F347-A191-419B9BB2A62A}"/>
              </a:ext>
            </a:extLst>
          </p:cNvPr>
          <p:cNvSpPr txBox="1">
            <a:spLocks/>
          </p:cNvSpPr>
          <p:nvPr/>
        </p:nvSpPr>
        <p:spPr>
          <a:xfrm>
            <a:off x="304801" y="5386940"/>
            <a:ext cx="7667062" cy="1280632"/>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prstClr val="white"/>
                </a:solidFill>
                <a:effectLst/>
                <a:uLnTx/>
                <a:uFillTx/>
                <a:latin typeface="Invention"/>
                <a:ea typeface="+mn-ea"/>
                <a:cs typeface="+mn-cs"/>
              </a:rPr>
              <a:t>Demonstration of Transformational Leadership Behaviors and Ways of Working:</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kumimoji="0" lang="en-US" sz="1050" b="0" i="0" u="none" strike="noStrike" kern="1200" cap="none" spc="0" normalizeH="0" baseline="0" noProof="0" dirty="0">
                <a:ln>
                  <a:noFill/>
                </a:ln>
                <a:solidFill>
                  <a:srgbClr val="0C2340"/>
                </a:solidFill>
                <a:effectLst/>
                <a:uLnTx/>
                <a:uFillTx/>
                <a:latin typeface="Invention"/>
                <a:ea typeface="+mn-ea"/>
                <a:cs typeface="+mn-cs"/>
              </a:rPr>
              <a:t>Blythe demonstrated extraordinary initiatives and leadership consistently. For example, complex DOMINO process involves multiple stakeholders from Oncology team (SVP, VPs, AVPs, tumor leads, promotion leads, finance, analysts </a:t>
            </a:r>
            <a:r>
              <a:rPr kumimoji="0" lang="en-US" sz="1050" b="0" i="0" u="none" strike="noStrike" kern="1200" cap="none" spc="0" normalizeH="0" baseline="0" noProof="0" dirty="0" err="1">
                <a:ln>
                  <a:noFill/>
                </a:ln>
                <a:solidFill>
                  <a:srgbClr val="0C2340"/>
                </a:solidFill>
                <a:effectLst/>
                <a:uLnTx/>
                <a:uFillTx/>
                <a:latin typeface="Invention"/>
                <a:ea typeface="+mn-ea"/>
                <a:cs typeface="+mn-cs"/>
              </a:rPr>
              <a:t>etc</a:t>
            </a:r>
            <a:r>
              <a:rPr kumimoji="0" lang="en-US" sz="1050" b="0" i="0" u="none" strike="noStrike" kern="1200" cap="none" spc="0" normalizeH="0" baseline="0" noProof="0" dirty="0">
                <a:ln>
                  <a:noFill/>
                </a:ln>
                <a:solidFill>
                  <a:srgbClr val="0C2340"/>
                </a:solidFill>
                <a:effectLst/>
                <a:uLnTx/>
                <a:uFillTx/>
                <a:latin typeface="Invention"/>
                <a:ea typeface="+mn-ea"/>
                <a:cs typeface="+mn-cs"/>
              </a:rPr>
              <a:t>) and all of them are vying for their share of budgets – in such a complex and sometimes cut-throat environment, Blythe has earned all of their trust by consistently showing relevant data, analytics and insights. She has gained such a trust through her expertise and leadership that once she talks everyone listens and generally agrees. Her innovative approaches to problem solving, silos to networks and withholding to sharing behaviors are gold standard and is consistently appreciated by her stakeholders.</a:t>
            </a:r>
            <a:endParaRPr kumimoji="0" lang="en-US" sz="1200" b="0" i="0" u="none" strike="noStrike" kern="1200" cap="none" spc="0" normalizeH="0" baseline="0" noProof="0" dirty="0">
              <a:ln>
                <a:noFill/>
              </a:ln>
              <a:solidFill>
                <a:srgbClr val="0C2340"/>
              </a:solidFill>
              <a:effectLst/>
              <a:uLnTx/>
              <a:uFillTx/>
              <a:latin typeface="Invention"/>
              <a:ea typeface="+mn-ea"/>
              <a:cs typeface="+mn-cs"/>
            </a:endParaRPr>
          </a:p>
        </p:txBody>
      </p:sp>
      <p:cxnSp>
        <p:nvCxnSpPr>
          <p:cNvPr id="16" name="Straight Connector 15">
            <a:extLst>
              <a:ext uri="{FF2B5EF4-FFF2-40B4-BE49-F238E27FC236}">
                <a16:creationId xmlns:a16="http://schemas.microsoft.com/office/drawing/2014/main" id="{CEABCCDE-1B64-4B4D-B3A9-F592A6A31AFF}"/>
              </a:ext>
            </a:extLst>
          </p:cNvPr>
          <p:cNvCxnSpPr>
            <a:cxnSpLocks/>
          </p:cNvCxnSpPr>
          <p:nvPr/>
        </p:nvCxnSpPr>
        <p:spPr>
          <a:xfrm>
            <a:off x="2788920" y="1390363"/>
            <a:ext cx="5300301" cy="7466"/>
          </a:xfrm>
          <a:prstGeom prst="line">
            <a:avLst/>
          </a:prstGeom>
          <a:ln w="12700">
            <a:solidFill>
              <a:srgbClr val="00857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8F26E7-BCF7-DD4B-95BD-BC11E2B76025}"/>
              </a:ext>
            </a:extLst>
          </p:cNvPr>
          <p:cNvCxnSpPr>
            <a:cxnSpLocks/>
          </p:cNvCxnSpPr>
          <p:nvPr/>
        </p:nvCxnSpPr>
        <p:spPr>
          <a:xfrm flipV="1">
            <a:off x="8089221" y="1381369"/>
            <a:ext cx="0" cy="5388886"/>
          </a:xfrm>
          <a:prstGeom prst="line">
            <a:avLst/>
          </a:prstGeom>
          <a:ln w="12700">
            <a:solidFill>
              <a:srgbClr val="0C2340"/>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B895663D-1809-7249-AB46-7897EDAAEA8A}"/>
              </a:ext>
            </a:extLst>
          </p:cNvPr>
          <p:cNvSpPr txBox="1">
            <a:spLocks/>
          </p:cNvSpPr>
          <p:nvPr/>
        </p:nvSpPr>
        <p:spPr>
          <a:xfrm>
            <a:off x="8206580" y="3177687"/>
            <a:ext cx="3779675" cy="3268827"/>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C2340"/>
                </a:solidFill>
                <a:effectLst/>
                <a:uLnTx/>
                <a:uFillTx/>
                <a:latin typeface="Invention"/>
                <a:ea typeface="+mn-ea"/>
                <a:cs typeface="+mn-cs"/>
              </a:rPr>
              <a:t>Stakeholder Quotes</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kumimoji="0" lang="en-US" sz="1100" i="1" u="none" strike="noStrike" kern="1200" cap="none" spc="0" normalizeH="0" baseline="0" noProof="0" dirty="0">
                <a:ln>
                  <a:noFill/>
                </a:ln>
                <a:solidFill>
                  <a:srgbClr val="0C2340"/>
                </a:solidFill>
                <a:effectLst/>
                <a:uLnTx/>
                <a:uFillTx/>
                <a:latin typeface="Invention"/>
                <a:ea typeface="+mn-ea"/>
                <a:cs typeface="+mn-cs"/>
              </a:rPr>
              <a:t>“Blythe demonstrated act with urgency, experiment, learn, and adapt, and win as one team ways of working all throughout our time collaborating on DOMINO and presenting output and recommendations to leaders”</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lang="en-US" sz="1100" i="1" dirty="0">
                <a:solidFill>
                  <a:srgbClr val="0C2340"/>
                </a:solidFill>
                <a:latin typeface="Invention"/>
              </a:rPr>
              <a:t>Blythe excels in “business solution making, analytical thinking, and project management” </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kumimoji="0" lang="en-US" sz="1100" i="1" u="none" strike="noStrike" kern="1200" cap="none" spc="0" normalizeH="0" baseline="0" noProof="0" dirty="0">
                <a:ln>
                  <a:noFill/>
                </a:ln>
                <a:solidFill>
                  <a:srgbClr val="0C2340"/>
                </a:solidFill>
                <a:effectLst/>
                <a:uLnTx/>
                <a:uFillTx/>
                <a:latin typeface="Invention"/>
                <a:ea typeface="+mn-ea"/>
                <a:cs typeface="+mn-cs"/>
              </a:rPr>
              <a:t>“Blythe is a great relationship and trust builder. I feel confident bringing my thoughts and concerns to her and appreciate her sincere listening and guidance. Blythe is open minded and collaborative. She listens to all ideas and always brings her suggestions to the table. Blythe has done a great job navigating competing team needs and difficult conversations. she is solution focused. “</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endParaRPr kumimoji="0" lang="en-US" sz="1400" b="1" i="1" u="none" strike="noStrike" kern="1200" cap="none" spc="0" normalizeH="0" baseline="0" noProof="0" dirty="0">
              <a:ln>
                <a:noFill/>
              </a:ln>
              <a:solidFill>
                <a:srgbClr val="0C2340"/>
              </a:solidFill>
              <a:effectLst/>
              <a:uLnTx/>
              <a:uFillTx/>
              <a:latin typeface="Invention"/>
              <a:ea typeface="+mn-ea"/>
              <a:cs typeface="+mn-cs"/>
            </a:endParaRPr>
          </a:p>
        </p:txBody>
      </p:sp>
      <p:sp>
        <p:nvSpPr>
          <p:cNvPr id="17" name="Content Placeholder 5">
            <a:extLst>
              <a:ext uri="{FF2B5EF4-FFF2-40B4-BE49-F238E27FC236}">
                <a16:creationId xmlns:a16="http://schemas.microsoft.com/office/drawing/2014/main" id="{D4F456F7-484C-A547-A0DA-DA6569239E5B}"/>
              </a:ext>
            </a:extLst>
          </p:cNvPr>
          <p:cNvSpPr txBox="1">
            <a:spLocks/>
          </p:cNvSpPr>
          <p:nvPr/>
        </p:nvSpPr>
        <p:spPr>
          <a:xfrm>
            <a:off x="8206580" y="1511617"/>
            <a:ext cx="3779675" cy="1382386"/>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600"/>
              </a:spcAft>
              <a:buFont typeface="Arial" panose="020B0604020202020204" pitchFamily="34" charset="0"/>
              <a:buNone/>
              <a:defRPr sz="120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j-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C2340"/>
                </a:solidFill>
                <a:effectLst/>
                <a:uLnTx/>
                <a:uFillTx/>
                <a:latin typeface="Invention"/>
                <a:ea typeface="+mn-ea"/>
                <a:cs typeface="+mn-cs"/>
              </a:rPr>
              <a:t>Role Description</a:t>
            </a:r>
          </a:p>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kumimoji="0" lang="en-US" sz="1100" b="0" i="0" u="none" strike="noStrike" kern="1200" cap="none" spc="0" normalizeH="0" baseline="0" noProof="0" dirty="0">
                <a:ln>
                  <a:noFill/>
                </a:ln>
                <a:solidFill>
                  <a:srgbClr val="0C2340"/>
                </a:solidFill>
                <a:effectLst/>
                <a:uLnTx/>
                <a:uFillTx/>
                <a:latin typeface="Invention"/>
                <a:ea typeface="+mn-ea"/>
                <a:cs typeface="+mn-cs"/>
              </a:rPr>
              <a:t>Blythe leads sales / Rx impact evaluation and optimization of HCP marketing promotions. She is primarily responsible for </a:t>
            </a:r>
            <a:r>
              <a:rPr lang="en-US" sz="1100" dirty="0">
                <a:solidFill>
                  <a:srgbClr val="0C2340"/>
                </a:solidFill>
                <a:latin typeface="Invention"/>
              </a:rPr>
              <a:t>leading Oncology BU in addition to supporting all other pharma BUs.  She supports multiple other key initiatives related to budget and promotion optimization beyond HCP promotions.</a:t>
            </a:r>
            <a:endParaRPr kumimoji="0" lang="en-US" sz="1100" b="1" i="0" u="none" strike="noStrike" kern="1200" cap="none" spc="0" normalizeH="0" baseline="0" noProof="0" dirty="0">
              <a:ln>
                <a:noFill/>
              </a:ln>
              <a:solidFill>
                <a:srgbClr val="0C2340"/>
              </a:solidFill>
              <a:effectLst/>
              <a:uLnTx/>
              <a:uFillTx/>
              <a:latin typeface="Invention"/>
              <a:ea typeface="+mn-ea"/>
              <a:cs typeface="+mn-cs"/>
            </a:endParaRPr>
          </a:p>
        </p:txBody>
      </p:sp>
    </p:spTree>
    <p:extLst>
      <p:ext uri="{BB962C8B-B14F-4D97-AF65-F5344CB8AC3E}">
        <p14:creationId xmlns:p14="http://schemas.microsoft.com/office/powerpoint/2010/main" val="275797888"/>
      </p:ext>
    </p:extLst>
  </p:cSld>
  <p:clrMapOvr>
    <a:masterClrMapping/>
  </p:clrMapOvr>
  <p:transition>
    <p:fade/>
  </p:transition>
</p:sld>
</file>

<file path=ppt/theme/theme1.xml><?xml version="1.0" encoding="utf-8"?>
<a:theme xmlns:a="http://schemas.openxmlformats.org/drawingml/2006/main" name="Merck 16:9 PPT Theme">
  <a:themeElements>
    <a:clrScheme name="Merck colour theme">
      <a:dk1>
        <a:sysClr val="windowText" lastClr="000000"/>
      </a:dk1>
      <a:lt1>
        <a:sysClr val="window" lastClr="FFFFFF"/>
      </a:lt1>
      <a:dk2>
        <a:srgbClr val="44546A"/>
      </a:dk2>
      <a:lt2>
        <a:srgbClr val="9EA7B3"/>
      </a:lt2>
      <a:accent1>
        <a:srgbClr val="00857C"/>
      </a:accent1>
      <a:accent2>
        <a:srgbClr val="6ECEB2"/>
      </a:accent2>
      <a:accent3>
        <a:srgbClr val="FFF063"/>
      </a:accent3>
      <a:accent4>
        <a:srgbClr val="0C2340"/>
      </a:accent4>
      <a:accent5>
        <a:srgbClr val="5450E4"/>
      </a:accent5>
      <a:accent6>
        <a:srgbClr val="688CE8"/>
      </a:accent6>
      <a:hlink>
        <a:srgbClr val="0563C1"/>
      </a:hlink>
      <a:folHlink>
        <a:srgbClr val="954F72"/>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9" id="{793AA36C-CAEF-7D48-887A-6340D8FAE0EA}" vid="{B2A957DF-A6D6-7341-9B3F-CD70257F1B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7054068AA22F418CF6FECB948B5953" ma:contentTypeVersion="4" ma:contentTypeDescription="Create a new document." ma:contentTypeScope="" ma:versionID="19a946cfcdee3b8bc6b29a6b05b9dd42">
  <xsd:schema xmlns:xsd="http://www.w3.org/2001/XMLSchema" xmlns:xs="http://www.w3.org/2001/XMLSchema" xmlns:p="http://schemas.microsoft.com/office/2006/metadata/properties" xmlns:ns2="7b6e26d2-4724-45ab-b699-93f639279e36" xmlns:ns3="bc436538-8e31-44f8-9547-25a4b15da3d8" targetNamespace="http://schemas.microsoft.com/office/2006/metadata/properties" ma:root="true" ma:fieldsID="39213d039327898560cc85861b29b5a3" ns2:_="" ns3:_="">
    <xsd:import namespace="7b6e26d2-4724-45ab-b699-93f639279e36"/>
    <xsd:import namespace="bc436538-8e31-44f8-9547-25a4b15da3d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6e26d2-4724-45ab-b699-93f639279e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436538-8e31-44f8-9547-25a4b15da3d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9ABFCA-9D77-4F39-A1AC-22015AC570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7BE2B3-108F-4C0A-AA06-065333B9098A}">
  <ds:schemaRefs>
    <ds:schemaRef ds:uri="http://schemas.microsoft.com/sharepoint/v3/contenttype/forms"/>
  </ds:schemaRefs>
</ds:datastoreItem>
</file>

<file path=customXml/itemProps3.xml><?xml version="1.0" encoding="utf-8"?>
<ds:datastoreItem xmlns:ds="http://schemas.openxmlformats.org/officeDocument/2006/customXml" ds:itemID="{B17FA501-6AA7-40A5-B5D8-13261D10CE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6e26d2-4724-45ab-b699-93f639279e36"/>
    <ds:schemaRef ds:uri="bc436538-8e31-44f8-9547-25a4b15da3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172</TotalTime>
  <Words>697</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Invention</vt:lpstr>
      <vt:lpstr>Invention Light</vt:lpstr>
      <vt:lpstr>Merck 16:9 PPT Theme</vt:lpstr>
      <vt:lpstr>Blythe Bealer / Associate Director, Data Science / Commercial Investment Optimization (Promotion Optimization) / Band: 400 Upper / Grade: P4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Name/Title (e.g. Director)/Area (e.g. Data Science)/ Band (e.g. 400 Upper)/Grade (e.g. M2)</dc:title>
  <dc:creator>Hersman, Michael N</dc:creator>
  <cp:lastModifiedBy>Murugan, Senthil</cp:lastModifiedBy>
  <cp:revision>7</cp:revision>
  <dcterms:created xsi:type="dcterms:W3CDTF">2022-10-31T17:32:53Z</dcterms:created>
  <dcterms:modified xsi:type="dcterms:W3CDTF">2022-11-16T22:00:46Z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6ca4e7-1c6d-42ba-bd69-ca0c2ce1e034_Enabled">
    <vt:lpwstr>true</vt:lpwstr>
  </property>
  <property fmtid="{D5CDD505-2E9C-101B-9397-08002B2CF9AE}" pid="3" name="MSIP_Label_956ca4e7-1c6d-42ba-bd69-ca0c2ce1e034_SetDate">
    <vt:lpwstr>2022-10-31T17:33:54Z</vt:lpwstr>
  </property>
  <property fmtid="{D5CDD505-2E9C-101B-9397-08002B2CF9AE}" pid="4" name="MSIP_Label_956ca4e7-1c6d-42ba-bd69-ca0c2ce1e034_Method">
    <vt:lpwstr>Privileged</vt:lpwstr>
  </property>
  <property fmtid="{D5CDD505-2E9C-101B-9397-08002B2CF9AE}" pid="5" name="MSIP_Label_956ca4e7-1c6d-42ba-bd69-ca0c2ce1e034_Name">
    <vt:lpwstr>956ca4e7-1c6d-42ba-bd69-ca0c2ce1e034</vt:lpwstr>
  </property>
  <property fmtid="{D5CDD505-2E9C-101B-9397-08002B2CF9AE}" pid="6" name="MSIP_Label_956ca4e7-1c6d-42ba-bd69-ca0c2ce1e034_SiteId">
    <vt:lpwstr>a00de4ec-48a8-43a6-be74-e31274e2060d</vt:lpwstr>
  </property>
  <property fmtid="{D5CDD505-2E9C-101B-9397-08002B2CF9AE}" pid="7" name="MSIP_Label_956ca4e7-1c6d-42ba-bd69-ca0c2ce1e034_ActionId">
    <vt:lpwstr>246e143f-0b11-4749-87b6-13c36e78e8e9</vt:lpwstr>
  </property>
  <property fmtid="{D5CDD505-2E9C-101B-9397-08002B2CF9AE}" pid="8" name="MSIP_Label_956ca4e7-1c6d-42ba-bd69-ca0c2ce1e034_ContentBits">
    <vt:lpwstr>1</vt:lpwstr>
  </property>
  <property fmtid="{D5CDD505-2E9C-101B-9397-08002B2CF9AE}" pid="9" name="MerckAIPLabel">
    <vt:lpwstr>Sensitive</vt:lpwstr>
  </property>
  <property fmtid="{D5CDD505-2E9C-101B-9397-08002B2CF9AE}" pid="10" name="MerckAIPDataExchange">
    <vt:lpwstr>!MRKMIP@Sensitive</vt:lpwstr>
  </property>
  <property fmtid="{D5CDD505-2E9C-101B-9397-08002B2CF9AE}" pid="11" name="ContentTypeId">
    <vt:lpwstr>0x010100047054068AA22F418CF6FECB948B5953</vt:lpwstr>
  </property>
  <property fmtid="{D5CDD505-2E9C-101B-9397-08002B2CF9AE}" pid="12" name="_AdHocReviewCycleID">
    <vt:i4>1790222074</vt:i4>
  </property>
  <property fmtid="{D5CDD505-2E9C-101B-9397-08002B2CF9AE}" pid="13" name="_NewReviewCycle">
    <vt:lpwstr/>
  </property>
  <property fmtid="{D5CDD505-2E9C-101B-9397-08002B2CF9AE}" pid="14" name="_EmailSubject">
    <vt:lpwstr>[Confidential] YE Differentiation</vt:lpwstr>
  </property>
  <property fmtid="{D5CDD505-2E9C-101B-9397-08002B2CF9AE}" pid="15" name="_AuthorEmail">
    <vt:lpwstr>austin.yoder@merck.com</vt:lpwstr>
  </property>
  <property fmtid="{D5CDD505-2E9C-101B-9397-08002B2CF9AE}" pid="16" name="_AuthorEmailDisplayName">
    <vt:lpwstr>Yoder, Austin T</vt:lpwstr>
  </property>
</Properties>
</file>