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147481980" r:id="rId5"/>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544105-6D9C-8311-2546-DFBEEF029DC4}" name="McNeal, Kyle" initials="MK" userId="S::mcnealky@merck.com::39b524a3-9afe-4318-8962-09c4f5f7dc1f" providerId="AD"/>
  <p188:author id="{3DAD9016-698E-EBF1-3EFE-B765413DB60B}" name="Bacica, Veronica" initials="BV" userId="S::bacica@merck.com::aea6cd98-068d-4eab-b990-7fc5de628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4660"/>
  </p:normalViewPr>
  <p:slideViewPr>
    <p:cSldViewPr snapToGrid="0">
      <p:cViewPr varScale="1">
        <p:scale>
          <a:sx n="69" d="100"/>
          <a:sy n="69" d="100"/>
        </p:scale>
        <p:origin x="7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ugan, Senthil" userId="e6883651-b919-4e64-985b-40f58d687b81" providerId="ADAL" clId="{739DE8AD-B503-4649-939A-4E113A9A267A}"/>
    <pc:docChg chg="undo custSel delSld modSld">
      <pc:chgData name="Murugan, Senthil" userId="e6883651-b919-4e64-985b-40f58d687b81" providerId="ADAL" clId="{739DE8AD-B503-4649-939A-4E113A9A267A}" dt="2023-11-16T21:40:45.406" v="3232" actId="20577"/>
      <pc:docMkLst>
        <pc:docMk/>
      </pc:docMkLst>
      <pc:sldChg chg="del">
        <pc:chgData name="Murugan, Senthil" userId="e6883651-b919-4e64-985b-40f58d687b81" providerId="ADAL" clId="{739DE8AD-B503-4649-939A-4E113A9A267A}" dt="2023-11-15T19:47:54.551" v="3223" actId="47"/>
        <pc:sldMkLst>
          <pc:docMk/>
          <pc:sldMk cId="4007030183" sldId="2147481949"/>
        </pc:sldMkLst>
      </pc:sldChg>
      <pc:sldChg chg="del">
        <pc:chgData name="Murugan, Senthil" userId="e6883651-b919-4e64-985b-40f58d687b81" providerId="ADAL" clId="{739DE8AD-B503-4649-939A-4E113A9A267A}" dt="2023-11-15T19:47:59.819" v="3224" actId="47"/>
        <pc:sldMkLst>
          <pc:docMk/>
          <pc:sldMk cId="35706900" sldId="2147481950"/>
        </pc:sldMkLst>
      </pc:sldChg>
      <pc:sldChg chg="modSp mod">
        <pc:chgData name="Murugan, Senthil" userId="e6883651-b919-4e64-985b-40f58d687b81" providerId="ADAL" clId="{739DE8AD-B503-4649-939A-4E113A9A267A}" dt="2023-11-16T21:40:45.406" v="3232" actId="20577"/>
        <pc:sldMkLst>
          <pc:docMk/>
          <pc:sldMk cId="2523892691" sldId="2147481980"/>
        </pc:sldMkLst>
        <pc:spChg chg="mod">
          <ac:chgData name="Murugan, Senthil" userId="e6883651-b919-4e64-985b-40f58d687b81" providerId="ADAL" clId="{739DE8AD-B503-4649-939A-4E113A9A267A}" dt="2023-11-15T19:43:49.251" v="3028" actId="1036"/>
          <ac:spMkLst>
            <pc:docMk/>
            <pc:sldMk cId="2523892691" sldId="2147481980"/>
            <ac:spMk id="78" creationId="{0D392D7A-98AA-453F-9ED7-A4E6D3F91DD4}"/>
          </ac:spMkLst>
        </pc:spChg>
        <pc:spChg chg="mod">
          <ac:chgData name="Murugan, Senthil" userId="e6883651-b919-4e64-985b-40f58d687b81" providerId="ADAL" clId="{739DE8AD-B503-4649-939A-4E113A9A267A}" dt="2023-11-15T19:43:49.251" v="3028" actId="1036"/>
          <ac:spMkLst>
            <pc:docMk/>
            <pc:sldMk cId="2523892691" sldId="2147481980"/>
            <ac:spMk id="79" creationId="{E443F683-443A-4547-8F9F-7AFDC785014B}"/>
          </ac:spMkLst>
        </pc:spChg>
        <pc:spChg chg="mod">
          <ac:chgData name="Murugan, Senthil" userId="e6883651-b919-4e64-985b-40f58d687b81" providerId="ADAL" clId="{739DE8AD-B503-4649-939A-4E113A9A267A}" dt="2023-11-15T19:43:49.251" v="3028" actId="1036"/>
          <ac:spMkLst>
            <pc:docMk/>
            <pc:sldMk cId="2523892691" sldId="2147481980"/>
            <ac:spMk id="80" creationId="{BE687B8B-A424-4EE9-88F9-5282F36CEFD0}"/>
          </ac:spMkLst>
        </pc:spChg>
        <pc:spChg chg="mod">
          <ac:chgData name="Murugan, Senthil" userId="e6883651-b919-4e64-985b-40f58d687b81" providerId="ADAL" clId="{739DE8AD-B503-4649-939A-4E113A9A267A}" dt="2023-11-15T19:43:49.251" v="3028" actId="1036"/>
          <ac:spMkLst>
            <pc:docMk/>
            <pc:sldMk cId="2523892691" sldId="2147481980"/>
            <ac:spMk id="81" creationId="{C527FB50-AA56-460E-8562-0ECAC3970FDD}"/>
          </ac:spMkLst>
        </pc:spChg>
        <pc:spChg chg="mod">
          <ac:chgData name="Murugan, Senthil" userId="e6883651-b919-4e64-985b-40f58d687b81" providerId="ADAL" clId="{739DE8AD-B503-4649-939A-4E113A9A267A}" dt="2023-11-15T19:43:49.251" v="3028" actId="1036"/>
          <ac:spMkLst>
            <pc:docMk/>
            <pc:sldMk cId="2523892691" sldId="2147481980"/>
            <ac:spMk id="82" creationId="{FFFE145E-5893-4AAB-A853-F9609D6CB16B}"/>
          </ac:spMkLst>
        </pc:spChg>
        <pc:spChg chg="mod">
          <ac:chgData name="Murugan, Senthil" userId="e6883651-b919-4e64-985b-40f58d687b81" providerId="ADAL" clId="{739DE8AD-B503-4649-939A-4E113A9A267A}" dt="2023-11-15T19:43:49.251" v="3028" actId="1036"/>
          <ac:spMkLst>
            <pc:docMk/>
            <pc:sldMk cId="2523892691" sldId="2147481980"/>
            <ac:spMk id="83" creationId="{A19A8638-B603-4C94-9237-9D78AFB2F593}"/>
          </ac:spMkLst>
        </pc:spChg>
        <pc:spChg chg="mod">
          <ac:chgData name="Murugan, Senthil" userId="e6883651-b919-4e64-985b-40f58d687b81" providerId="ADAL" clId="{739DE8AD-B503-4649-939A-4E113A9A267A}" dt="2023-11-15T19:43:49.251" v="3028" actId="1036"/>
          <ac:spMkLst>
            <pc:docMk/>
            <pc:sldMk cId="2523892691" sldId="2147481980"/>
            <ac:spMk id="85" creationId="{87ABF582-595B-4D71-8E25-CEB4B5258967}"/>
          </ac:spMkLst>
        </pc:spChg>
        <pc:spChg chg="mod">
          <ac:chgData name="Murugan, Senthil" userId="e6883651-b919-4e64-985b-40f58d687b81" providerId="ADAL" clId="{739DE8AD-B503-4649-939A-4E113A9A267A}" dt="2023-11-15T19:43:49.251" v="3028" actId="1036"/>
          <ac:spMkLst>
            <pc:docMk/>
            <pc:sldMk cId="2523892691" sldId="2147481980"/>
            <ac:spMk id="86" creationId="{AF8600A8-5F38-4D87-A445-855948F86366}"/>
          </ac:spMkLst>
        </pc:spChg>
        <pc:spChg chg="mod">
          <ac:chgData name="Murugan, Senthil" userId="e6883651-b919-4e64-985b-40f58d687b81" providerId="ADAL" clId="{739DE8AD-B503-4649-939A-4E113A9A267A}" dt="2023-11-15T19:43:49.251" v="3028" actId="1036"/>
          <ac:spMkLst>
            <pc:docMk/>
            <pc:sldMk cId="2523892691" sldId="2147481980"/>
            <ac:spMk id="87" creationId="{37ED0351-5E7F-4BE9-AC8F-48540CAC3A39}"/>
          </ac:spMkLst>
        </pc:spChg>
        <pc:spChg chg="mod">
          <ac:chgData name="Murugan, Senthil" userId="e6883651-b919-4e64-985b-40f58d687b81" providerId="ADAL" clId="{739DE8AD-B503-4649-939A-4E113A9A267A}" dt="2023-11-15T19:43:49.251" v="3028" actId="1036"/>
          <ac:spMkLst>
            <pc:docMk/>
            <pc:sldMk cId="2523892691" sldId="2147481980"/>
            <ac:spMk id="88" creationId="{96D2DB2B-6651-4335-A6E7-E630FD7C0C80}"/>
          </ac:spMkLst>
        </pc:spChg>
        <pc:spChg chg="mod">
          <ac:chgData name="Murugan, Senthil" userId="e6883651-b919-4e64-985b-40f58d687b81" providerId="ADAL" clId="{739DE8AD-B503-4649-939A-4E113A9A267A}" dt="2023-11-15T19:43:49.251" v="3028" actId="1036"/>
          <ac:spMkLst>
            <pc:docMk/>
            <pc:sldMk cId="2523892691" sldId="2147481980"/>
            <ac:spMk id="89" creationId="{BBBFCFCB-C2EE-415D-B040-849A2B00740B}"/>
          </ac:spMkLst>
        </pc:spChg>
        <pc:spChg chg="mod">
          <ac:chgData name="Murugan, Senthil" userId="e6883651-b919-4e64-985b-40f58d687b81" providerId="ADAL" clId="{739DE8AD-B503-4649-939A-4E113A9A267A}" dt="2023-11-15T19:43:49.251" v="3028" actId="1036"/>
          <ac:spMkLst>
            <pc:docMk/>
            <pc:sldMk cId="2523892691" sldId="2147481980"/>
            <ac:spMk id="90" creationId="{6BD27828-08B4-4581-BE27-9CC5012BCAAD}"/>
          </ac:spMkLst>
        </pc:spChg>
        <pc:spChg chg="mod">
          <ac:chgData name="Murugan, Senthil" userId="e6883651-b919-4e64-985b-40f58d687b81" providerId="ADAL" clId="{739DE8AD-B503-4649-939A-4E113A9A267A}" dt="2023-11-15T19:43:49.251" v="3028" actId="1036"/>
          <ac:spMkLst>
            <pc:docMk/>
            <pc:sldMk cId="2523892691" sldId="2147481980"/>
            <ac:spMk id="92" creationId="{9C5D5812-6DFE-46B1-B16C-81AA641F6769}"/>
          </ac:spMkLst>
        </pc:spChg>
        <pc:spChg chg="mod">
          <ac:chgData name="Murugan, Senthil" userId="e6883651-b919-4e64-985b-40f58d687b81" providerId="ADAL" clId="{739DE8AD-B503-4649-939A-4E113A9A267A}" dt="2023-11-15T19:43:49.251" v="3028" actId="1036"/>
          <ac:spMkLst>
            <pc:docMk/>
            <pc:sldMk cId="2523892691" sldId="2147481980"/>
            <ac:spMk id="94" creationId="{FA20FE69-EBB6-4E48-A9F9-3FF6A97FDD69}"/>
          </ac:spMkLst>
        </pc:spChg>
        <pc:spChg chg="mod">
          <ac:chgData name="Murugan, Senthil" userId="e6883651-b919-4e64-985b-40f58d687b81" providerId="ADAL" clId="{739DE8AD-B503-4649-939A-4E113A9A267A}" dt="2023-11-15T19:43:49.251" v="3028" actId="1036"/>
          <ac:spMkLst>
            <pc:docMk/>
            <pc:sldMk cId="2523892691" sldId="2147481980"/>
            <ac:spMk id="95" creationId="{9FBAE51F-587B-441C-B175-952AB66123C4}"/>
          </ac:spMkLst>
        </pc:spChg>
        <pc:spChg chg="mod">
          <ac:chgData name="Murugan, Senthil" userId="e6883651-b919-4e64-985b-40f58d687b81" providerId="ADAL" clId="{739DE8AD-B503-4649-939A-4E113A9A267A}" dt="2023-11-15T18:55:50.111" v="14" actId="6549"/>
          <ac:spMkLst>
            <pc:docMk/>
            <pc:sldMk cId="2523892691" sldId="2147481980"/>
            <ac:spMk id="97" creationId="{29F6039C-A191-2024-8A1E-AA8F6960A3B7}"/>
          </ac:spMkLst>
        </pc:spChg>
        <pc:spChg chg="mod">
          <ac:chgData name="Murugan, Senthil" userId="e6883651-b919-4e64-985b-40f58d687b81" providerId="ADAL" clId="{739DE8AD-B503-4649-939A-4E113A9A267A}" dt="2023-11-15T19:43:49.251" v="3028" actId="1036"/>
          <ac:spMkLst>
            <pc:docMk/>
            <pc:sldMk cId="2523892691" sldId="2147481980"/>
            <ac:spMk id="99" creationId="{1ABAE344-53D9-4230-A0BE-6AAC820088C3}"/>
          </ac:spMkLst>
        </pc:spChg>
        <pc:spChg chg="mod">
          <ac:chgData name="Murugan, Senthil" userId="e6883651-b919-4e64-985b-40f58d687b81" providerId="ADAL" clId="{739DE8AD-B503-4649-939A-4E113A9A267A}" dt="2023-11-15T19:43:49.251" v="3028" actId="1036"/>
          <ac:spMkLst>
            <pc:docMk/>
            <pc:sldMk cId="2523892691" sldId="2147481980"/>
            <ac:spMk id="102" creationId="{6049F748-6D00-401F-8DA2-91DD491FAB95}"/>
          </ac:spMkLst>
        </pc:spChg>
        <pc:spChg chg="mod">
          <ac:chgData name="Murugan, Senthil" userId="e6883651-b919-4e64-985b-40f58d687b81" providerId="ADAL" clId="{739DE8AD-B503-4649-939A-4E113A9A267A}" dt="2023-11-16T21:40:45.406" v="3232" actId="20577"/>
          <ac:spMkLst>
            <pc:docMk/>
            <pc:sldMk cId="2523892691" sldId="2147481980"/>
            <ac:spMk id="104" creationId="{0D974FC7-2754-83FA-76FE-AB6D5CD04F0A}"/>
          </ac:spMkLst>
        </pc:spChg>
        <pc:spChg chg="mod">
          <ac:chgData name="Murugan, Senthil" userId="e6883651-b919-4e64-985b-40f58d687b81" providerId="ADAL" clId="{739DE8AD-B503-4649-939A-4E113A9A267A}" dt="2023-11-15T18:56:09.745" v="26" actId="20577"/>
          <ac:spMkLst>
            <pc:docMk/>
            <pc:sldMk cId="2523892691" sldId="2147481980"/>
            <ac:spMk id="105" creationId="{A4A3B9C3-E697-0EC0-5245-1C40E0760BB1}"/>
          </ac:spMkLst>
        </pc:spChg>
        <pc:spChg chg="mod">
          <ac:chgData name="Murugan, Senthil" userId="e6883651-b919-4e64-985b-40f58d687b81" providerId="ADAL" clId="{739DE8AD-B503-4649-939A-4E113A9A267A}" dt="2023-11-16T21:05:20.267" v="3227" actId="313"/>
          <ac:spMkLst>
            <pc:docMk/>
            <pc:sldMk cId="2523892691" sldId="2147481980"/>
            <ac:spMk id="108" creationId="{5D839AC0-F31E-E849-6403-D37D12781A8F}"/>
          </ac:spMkLst>
        </pc:spChg>
        <pc:spChg chg="mod">
          <ac:chgData name="Murugan, Senthil" userId="e6883651-b919-4e64-985b-40f58d687b81" providerId="ADAL" clId="{739DE8AD-B503-4649-939A-4E113A9A267A}" dt="2023-11-15T19:43:49.251" v="3028" actId="1036"/>
          <ac:spMkLst>
            <pc:docMk/>
            <pc:sldMk cId="2523892691" sldId="2147481980"/>
            <ac:spMk id="109" creationId="{8E30C310-576C-41BA-91F9-49C536200576}"/>
          </ac:spMkLst>
        </pc:spChg>
        <pc:spChg chg="mod">
          <ac:chgData name="Murugan, Senthil" userId="e6883651-b919-4e64-985b-40f58d687b81" providerId="ADAL" clId="{739DE8AD-B503-4649-939A-4E113A9A267A}" dt="2023-11-15T19:43:49.251" v="3028" actId="1036"/>
          <ac:spMkLst>
            <pc:docMk/>
            <pc:sldMk cId="2523892691" sldId="2147481980"/>
            <ac:spMk id="110" creationId="{5549E5CD-E939-4F6C-B0DA-0614EEC9BD17}"/>
          </ac:spMkLst>
        </pc:spChg>
        <pc:spChg chg="mod">
          <ac:chgData name="Murugan, Senthil" userId="e6883651-b919-4e64-985b-40f58d687b81" providerId="ADAL" clId="{739DE8AD-B503-4649-939A-4E113A9A267A}" dt="2023-11-15T19:43:49.251" v="3028" actId="1036"/>
          <ac:spMkLst>
            <pc:docMk/>
            <pc:sldMk cId="2523892691" sldId="2147481980"/>
            <ac:spMk id="111" creationId="{08340877-F88F-4CEC-928A-D4338F51486D}"/>
          </ac:spMkLst>
        </pc:spChg>
        <pc:spChg chg="mod">
          <ac:chgData name="Murugan, Senthil" userId="e6883651-b919-4e64-985b-40f58d687b81" providerId="ADAL" clId="{739DE8AD-B503-4649-939A-4E113A9A267A}" dt="2023-11-15T19:43:49.251" v="3028" actId="1036"/>
          <ac:spMkLst>
            <pc:docMk/>
            <pc:sldMk cId="2523892691" sldId="2147481980"/>
            <ac:spMk id="112" creationId="{87C05DBE-46EF-421B-84E4-3C4B930B5A05}"/>
          </ac:spMkLst>
        </pc:spChg>
        <pc:spChg chg="mod">
          <ac:chgData name="Murugan, Senthil" userId="e6883651-b919-4e64-985b-40f58d687b81" providerId="ADAL" clId="{739DE8AD-B503-4649-939A-4E113A9A267A}" dt="2023-11-15T19:43:49.251" v="3028" actId="1036"/>
          <ac:spMkLst>
            <pc:docMk/>
            <pc:sldMk cId="2523892691" sldId="2147481980"/>
            <ac:spMk id="116" creationId="{1E6A28B2-E5AD-444C-844E-C84F357FAAA0}"/>
          </ac:spMkLst>
        </pc:spChg>
        <pc:spChg chg="mod">
          <ac:chgData name="Murugan, Senthil" userId="e6883651-b919-4e64-985b-40f58d687b81" providerId="ADAL" clId="{739DE8AD-B503-4649-939A-4E113A9A267A}" dt="2023-11-15T19:43:49.251" v="3028" actId="1036"/>
          <ac:spMkLst>
            <pc:docMk/>
            <pc:sldMk cId="2523892691" sldId="2147481980"/>
            <ac:spMk id="117" creationId="{A0F951F5-E635-4AF3-B086-BC70F4BDD371}"/>
          </ac:spMkLst>
        </pc:spChg>
        <pc:spChg chg="mod">
          <ac:chgData name="Murugan, Senthil" userId="e6883651-b919-4e64-985b-40f58d687b81" providerId="ADAL" clId="{739DE8AD-B503-4649-939A-4E113A9A267A}" dt="2023-11-15T19:43:49.251" v="3028" actId="1036"/>
          <ac:spMkLst>
            <pc:docMk/>
            <pc:sldMk cId="2523892691" sldId="2147481980"/>
            <ac:spMk id="118" creationId="{BAA17942-E288-44AC-86D0-29232E83EFA2}"/>
          </ac:spMkLst>
        </pc:spChg>
        <pc:spChg chg="mod">
          <ac:chgData name="Murugan, Senthil" userId="e6883651-b919-4e64-985b-40f58d687b81" providerId="ADAL" clId="{739DE8AD-B503-4649-939A-4E113A9A267A}" dt="2023-11-15T19:43:49.251" v="3028" actId="1036"/>
          <ac:spMkLst>
            <pc:docMk/>
            <pc:sldMk cId="2523892691" sldId="2147481980"/>
            <ac:spMk id="119" creationId="{C88A6CEA-C737-4DBF-85C0-FAEB74797E17}"/>
          </ac:spMkLst>
        </pc:spChg>
        <pc:spChg chg="mod">
          <ac:chgData name="Murugan, Senthil" userId="e6883651-b919-4e64-985b-40f58d687b81" providerId="ADAL" clId="{739DE8AD-B503-4649-939A-4E113A9A267A}" dt="2023-11-15T19:43:49.251" v="3028" actId="1036"/>
          <ac:spMkLst>
            <pc:docMk/>
            <pc:sldMk cId="2523892691" sldId="2147481980"/>
            <ac:spMk id="122" creationId="{92F4A190-15AA-4777-88EC-9F94CD978B81}"/>
          </ac:spMkLst>
        </pc:spChg>
        <pc:spChg chg="mod">
          <ac:chgData name="Murugan, Senthil" userId="e6883651-b919-4e64-985b-40f58d687b81" providerId="ADAL" clId="{739DE8AD-B503-4649-939A-4E113A9A267A}" dt="2023-11-15T19:43:49.251" v="3028" actId="1036"/>
          <ac:spMkLst>
            <pc:docMk/>
            <pc:sldMk cId="2523892691" sldId="2147481980"/>
            <ac:spMk id="125" creationId="{DE49F4DE-F403-41D1-B64C-843E7EB8C700}"/>
          </ac:spMkLst>
        </pc:spChg>
        <pc:spChg chg="mod">
          <ac:chgData name="Murugan, Senthil" userId="e6883651-b919-4e64-985b-40f58d687b81" providerId="ADAL" clId="{739DE8AD-B503-4649-939A-4E113A9A267A}" dt="2023-11-15T19:43:49.251" v="3028" actId="1036"/>
          <ac:spMkLst>
            <pc:docMk/>
            <pc:sldMk cId="2523892691" sldId="2147481980"/>
            <ac:spMk id="126" creationId="{033637A8-4C89-6AE3-0B04-D42B79C9925B}"/>
          </ac:spMkLst>
        </pc:spChg>
        <pc:spChg chg="mod">
          <ac:chgData name="Murugan, Senthil" userId="e6883651-b919-4e64-985b-40f58d687b81" providerId="ADAL" clId="{739DE8AD-B503-4649-939A-4E113A9A267A}" dt="2023-11-15T19:43:49.251" v="3028" actId="1036"/>
          <ac:spMkLst>
            <pc:docMk/>
            <pc:sldMk cId="2523892691" sldId="2147481980"/>
            <ac:spMk id="127" creationId="{A6ADCD1D-05C6-45D5-A712-8F037C4FE62A}"/>
          </ac:spMkLst>
        </pc:spChg>
        <pc:spChg chg="mod">
          <ac:chgData name="Murugan, Senthil" userId="e6883651-b919-4e64-985b-40f58d687b81" providerId="ADAL" clId="{739DE8AD-B503-4649-939A-4E113A9A267A}" dt="2023-11-15T19:43:49.251" v="3028" actId="1036"/>
          <ac:spMkLst>
            <pc:docMk/>
            <pc:sldMk cId="2523892691" sldId="2147481980"/>
            <ac:spMk id="129" creationId="{D30D1922-0093-4187-A8D4-49A54077DCFF}"/>
          </ac:spMkLst>
        </pc:spChg>
        <pc:spChg chg="mod">
          <ac:chgData name="Murugan, Senthil" userId="e6883651-b919-4e64-985b-40f58d687b81" providerId="ADAL" clId="{739DE8AD-B503-4649-939A-4E113A9A267A}" dt="2023-11-15T19:43:49.251" v="3028" actId="1036"/>
          <ac:spMkLst>
            <pc:docMk/>
            <pc:sldMk cId="2523892691" sldId="2147481980"/>
            <ac:spMk id="132" creationId="{8438CA8D-0FFC-461F-8D0B-EDC9037A5B8F}"/>
          </ac:spMkLst>
        </pc:spChg>
        <pc:spChg chg="mod">
          <ac:chgData name="Murugan, Senthil" userId="e6883651-b919-4e64-985b-40f58d687b81" providerId="ADAL" clId="{739DE8AD-B503-4649-939A-4E113A9A267A}" dt="2023-11-15T19:43:49.251" v="3028" actId="1036"/>
          <ac:spMkLst>
            <pc:docMk/>
            <pc:sldMk cId="2523892691" sldId="2147481980"/>
            <ac:spMk id="133" creationId="{EFD0DDDF-281B-4C37-84A8-B5632158EC79}"/>
          </ac:spMkLst>
        </pc:spChg>
        <pc:spChg chg="mod">
          <ac:chgData name="Murugan, Senthil" userId="e6883651-b919-4e64-985b-40f58d687b81" providerId="ADAL" clId="{739DE8AD-B503-4649-939A-4E113A9A267A}" dt="2023-11-15T19:43:49.251" v="3028" actId="1036"/>
          <ac:spMkLst>
            <pc:docMk/>
            <pc:sldMk cId="2523892691" sldId="2147481980"/>
            <ac:spMk id="134" creationId="{2E8CAFD8-74E7-4143-A946-B505B2CCDB84}"/>
          </ac:spMkLst>
        </pc:spChg>
        <pc:spChg chg="mod">
          <ac:chgData name="Murugan, Senthil" userId="e6883651-b919-4e64-985b-40f58d687b81" providerId="ADAL" clId="{739DE8AD-B503-4649-939A-4E113A9A267A}" dt="2023-11-15T19:43:49.251" v="3028" actId="1036"/>
          <ac:spMkLst>
            <pc:docMk/>
            <pc:sldMk cId="2523892691" sldId="2147481980"/>
            <ac:spMk id="135" creationId="{7108DEA2-0EF9-40C2-B925-0E2ED1D6F739}"/>
          </ac:spMkLst>
        </pc:spChg>
        <pc:spChg chg="mod">
          <ac:chgData name="Murugan, Senthil" userId="e6883651-b919-4e64-985b-40f58d687b81" providerId="ADAL" clId="{739DE8AD-B503-4649-939A-4E113A9A267A}" dt="2023-11-15T19:43:49.251" v="3028" actId="1036"/>
          <ac:spMkLst>
            <pc:docMk/>
            <pc:sldMk cId="2523892691" sldId="2147481980"/>
            <ac:spMk id="136" creationId="{215C84B3-2A85-4B70-85F6-24CFA7EE2BE0}"/>
          </ac:spMkLst>
        </pc:spChg>
        <pc:spChg chg="mod">
          <ac:chgData name="Murugan, Senthil" userId="e6883651-b919-4e64-985b-40f58d687b81" providerId="ADAL" clId="{739DE8AD-B503-4649-939A-4E113A9A267A}" dt="2023-11-15T19:43:49.251" v="3028" actId="1036"/>
          <ac:spMkLst>
            <pc:docMk/>
            <pc:sldMk cId="2523892691" sldId="2147481980"/>
            <ac:spMk id="137" creationId="{4B27E8D0-8344-49D2-983F-5689AA1C6212}"/>
          </ac:spMkLst>
        </pc:spChg>
        <pc:spChg chg="mod">
          <ac:chgData name="Murugan, Senthil" userId="e6883651-b919-4e64-985b-40f58d687b81" providerId="ADAL" clId="{739DE8AD-B503-4649-939A-4E113A9A267A}" dt="2023-11-15T19:43:49.251" v="3028" actId="1036"/>
          <ac:spMkLst>
            <pc:docMk/>
            <pc:sldMk cId="2523892691" sldId="2147481980"/>
            <ac:spMk id="138" creationId="{F64801D1-C11F-43D9-B732-2B1C1C85ED16}"/>
          </ac:spMkLst>
        </pc:spChg>
        <pc:spChg chg="mod">
          <ac:chgData name="Murugan, Senthil" userId="e6883651-b919-4e64-985b-40f58d687b81" providerId="ADAL" clId="{739DE8AD-B503-4649-939A-4E113A9A267A}" dt="2023-11-15T19:43:49.251" v="3028" actId="1036"/>
          <ac:spMkLst>
            <pc:docMk/>
            <pc:sldMk cId="2523892691" sldId="2147481980"/>
            <ac:spMk id="139" creationId="{40401F13-EE26-4FFB-B543-B7243A5FE4BE}"/>
          </ac:spMkLst>
        </pc:spChg>
        <pc:spChg chg="mod">
          <ac:chgData name="Murugan, Senthil" userId="e6883651-b919-4e64-985b-40f58d687b81" providerId="ADAL" clId="{739DE8AD-B503-4649-939A-4E113A9A267A}" dt="2023-11-15T19:43:49.251" v="3028" actId="1036"/>
          <ac:spMkLst>
            <pc:docMk/>
            <pc:sldMk cId="2523892691" sldId="2147481980"/>
            <ac:spMk id="140" creationId="{2DE4B588-77B2-43DC-AA37-238065747C1C}"/>
          </ac:spMkLst>
        </pc:spChg>
        <pc:spChg chg="mod">
          <ac:chgData name="Murugan, Senthil" userId="e6883651-b919-4e64-985b-40f58d687b81" providerId="ADAL" clId="{739DE8AD-B503-4649-939A-4E113A9A267A}" dt="2023-11-15T19:43:49.251" v="3028" actId="1036"/>
          <ac:spMkLst>
            <pc:docMk/>
            <pc:sldMk cId="2523892691" sldId="2147481980"/>
            <ac:spMk id="151" creationId="{541F293A-1C5E-4396-1140-9A5A7A5C03D4}"/>
          </ac:spMkLst>
        </pc:spChg>
        <pc:spChg chg="mod">
          <ac:chgData name="Murugan, Senthil" userId="e6883651-b919-4e64-985b-40f58d687b81" providerId="ADAL" clId="{739DE8AD-B503-4649-939A-4E113A9A267A}" dt="2023-11-15T19:43:49.251" v="3028" actId="1036"/>
          <ac:spMkLst>
            <pc:docMk/>
            <pc:sldMk cId="2523892691" sldId="2147481980"/>
            <ac:spMk id="154" creationId="{592682BE-D773-1C6A-C05F-369FDEBA4299}"/>
          </ac:spMkLst>
        </pc:spChg>
        <pc:spChg chg="mod">
          <ac:chgData name="Murugan, Senthil" userId="e6883651-b919-4e64-985b-40f58d687b81" providerId="ADAL" clId="{739DE8AD-B503-4649-939A-4E113A9A267A}" dt="2023-11-15T19:43:49.251" v="3028" actId="1036"/>
          <ac:spMkLst>
            <pc:docMk/>
            <pc:sldMk cId="2523892691" sldId="2147481980"/>
            <ac:spMk id="177" creationId="{CD7FB6E9-ACC7-0773-27CF-C5ADF959404C}"/>
          </ac:spMkLst>
        </pc:spChg>
        <pc:spChg chg="mod">
          <ac:chgData name="Murugan, Senthil" userId="e6883651-b919-4e64-985b-40f58d687b81" providerId="ADAL" clId="{739DE8AD-B503-4649-939A-4E113A9A267A}" dt="2023-11-15T19:43:49.251" v="3028" actId="1036"/>
          <ac:spMkLst>
            <pc:docMk/>
            <pc:sldMk cId="2523892691" sldId="2147481980"/>
            <ac:spMk id="179" creationId="{B07A1235-4A4F-EA0B-2EA3-1230134B891B}"/>
          </ac:spMkLst>
        </pc:spChg>
        <pc:spChg chg="mod">
          <ac:chgData name="Murugan, Senthil" userId="e6883651-b919-4e64-985b-40f58d687b81" providerId="ADAL" clId="{739DE8AD-B503-4649-939A-4E113A9A267A}" dt="2023-11-15T19:43:49.251" v="3028" actId="1036"/>
          <ac:spMkLst>
            <pc:docMk/>
            <pc:sldMk cId="2523892691" sldId="2147481980"/>
            <ac:spMk id="181" creationId="{F8243369-8334-4CAD-4B11-FA5FBF740C4B}"/>
          </ac:spMkLst>
        </pc:spChg>
        <pc:grpChg chg="mod">
          <ac:chgData name="Murugan, Senthil" userId="e6883651-b919-4e64-985b-40f58d687b81" providerId="ADAL" clId="{739DE8AD-B503-4649-939A-4E113A9A267A}" dt="2023-11-15T19:43:49.251" v="3028" actId="1036"/>
          <ac:grpSpMkLst>
            <pc:docMk/>
            <pc:sldMk cId="2523892691" sldId="2147481980"/>
            <ac:grpSpMk id="2" creationId="{B79C37AA-15F2-40B2-9DE8-9DD02855B76A}"/>
          </ac:grpSpMkLst>
        </pc:grpChg>
        <pc:grpChg chg="mod">
          <ac:chgData name="Murugan, Senthil" userId="e6883651-b919-4e64-985b-40f58d687b81" providerId="ADAL" clId="{739DE8AD-B503-4649-939A-4E113A9A267A}" dt="2023-11-15T19:43:49.251" v="3028" actId="1036"/>
          <ac:grpSpMkLst>
            <pc:docMk/>
            <pc:sldMk cId="2523892691" sldId="2147481980"/>
            <ac:grpSpMk id="3" creationId="{C262496D-9E5D-4C76-87D0-957ABD25A798}"/>
          </ac:grpSpMkLst>
        </pc:grpChg>
        <pc:grpChg chg="mod">
          <ac:chgData name="Murugan, Senthil" userId="e6883651-b919-4e64-985b-40f58d687b81" providerId="ADAL" clId="{739DE8AD-B503-4649-939A-4E113A9A267A}" dt="2023-11-15T19:43:49.251" v="3028" actId="1036"/>
          <ac:grpSpMkLst>
            <pc:docMk/>
            <pc:sldMk cId="2523892691" sldId="2147481980"/>
            <ac:grpSpMk id="4" creationId="{44F1CBE2-A36F-4CAF-8E24-3A5B19AB7B62}"/>
          </ac:grpSpMkLst>
        </pc:grpChg>
        <pc:grpChg chg="mod">
          <ac:chgData name="Murugan, Senthil" userId="e6883651-b919-4e64-985b-40f58d687b81" providerId="ADAL" clId="{739DE8AD-B503-4649-939A-4E113A9A267A}" dt="2023-11-15T19:43:49.251" v="3028" actId="1036"/>
          <ac:grpSpMkLst>
            <pc:docMk/>
            <pc:sldMk cId="2523892691" sldId="2147481980"/>
            <ac:grpSpMk id="5" creationId="{E4535003-DD6C-404E-B50A-F4A2E5153826}"/>
          </ac:grpSpMkLst>
        </pc:grpChg>
        <pc:grpChg chg="mod">
          <ac:chgData name="Murugan, Senthil" userId="e6883651-b919-4e64-985b-40f58d687b81" providerId="ADAL" clId="{739DE8AD-B503-4649-939A-4E113A9A267A}" dt="2023-11-15T19:43:49.251" v="3028" actId="1036"/>
          <ac:grpSpMkLst>
            <pc:docMk/>
            <pc:sldMk cId="2523892691" sldId="2147481980"/>
            <ac:grpSpMk id="6" creationId="{8170E5D1-39E0-4465-B395-A5E29FBCA4BB}"/>
          </ac:grpSpMkLst>
        </pc:grpChg>
        <pc:grpChg chg="mod">
          <ac:chgData name="Murugan, Senthil" userId="e6883651-b919-4e64-985b-40f58d687b81" providerId="ADAL" clId="{739DE8AD-B503-4649-939A-4E113A9A267A}" dt="2023-11-15T19:43:49.251" v="3028" actId="1036"/>
          <ac:grpSpMkLst>
            <pc:docMk/>
            <pc:sldMk cId="2523892691" sldId="2147481980"/>
            <ac:grpSpMk id="7" creationId="{9BA32707-0239-469F-AFAF-6A8376E9948D}"/>
          </ac:grpSpMkLst>
        </pc:grpChg>
        <pc:grpChg chg="mod">
          <ac:chgData name="Murugan, Senthil" userId="e6883651-b919-4e64-985b-40f58d687b81" providerId="ADAL" clId="{739DE8AD-B503-4649-939A-4E113A9A267A}" dt="2023-11-15T19:43:49.251" v="3028" actId="1036"/>
          <ac:grpSpMkLst>
            <pc:docMk/>
            <pc:sldMk cId="2523892691" sldId="2147481980"/>
            <ac:grpSpMk id="84" creationId="{BFD716BF-0A23-4934-A7DF-0D90F9530045}"/>
          </ac:grpSpMkLst>
        </pc:grpChg>
        <pc:grpChg chg="mod">
          <ac:chgData name="Murugan, Senthil" userId="e6883651-b919-4e64-985b-40f58d687b81" providerId="ADAL" clId="{739DE8AD-B503-4649-939A-4E113A9A267A}" dt="2023-11-15T19:43:49.251" v="3028" actId="1036"/>
          <ac:grpSpMkLst>
            <pc:docMk/>
            <pc:sldMk cId="2523892691" sldId="2147481980"/>
            <ac:grpSpMk id="91" creationId="{D60BC47C-7C22-4EE0-991F-96C919F967C5}"/>
          </ac:grpSpMkLst>
        </pc:grpChg>
        <pc:grpChg chg="mod">
          <ac:chgData name="Murugan, Senthil" userId="e6883651-b919-4e64-985b-40f58d687b81" providerId="ADAL" clId="{739DE8AD-B503-4649-939A-4E113A9A267A}" dt="2023-11-15T19:43:49.251" v="3028" actId="1036"/>
          <ac:grpSpMkLst>
            <pc:docMk/>
            <pc:sldMk cId="2523892691" sldId="2147481980"/>
            <ac:grpSpMk id="98" creationId="{E5EC4E7C-464A-48A9-BCF4-9A8B33096308}"/>
          </ac:grpSpMkLst>
        </pc:grpChg>
        <pc:grpChg chg="mod">
          <ac:chgData name="Murugan, Senthil" userId="e6883651-b919-4e64-985b-40f58d687b81" providerId="ADAL" clId="{739DE8AD-B503-4649-939A-4E113A9A267A}" dt="2023-11-15T19:43:49.251" v="3028" actId="1036"/>
          <ac:grpSpMkLst>
            <pc:docMk/>
            <pc:sldMk cId="2523892691" sldId="2147481980"/>
            <ac:grpSpMk id="113" creationId="{8DC0FC6C-717F-465B-925C-527A6479033C}"/>
          </ac:grpSpMkLst>
        </pc:grpChg>
        <pc:grpChg chg="mod">
          <ac:chgData name="Murugan, Senthil" userId="e6883651-b919-4e64-985b-40f58d687b81" providerId="ADAL" clId="{739DE8AD-B503-4649-939A-4E113A9A267A}" dt="2023-11-15T19:43:49.251" v="3028" actId="1036"/>
          <ac:grpSpMkLst>
            <pc:docMk/>
            <pc:sldMk cId="2523892691" sldId="2147481980"/>
            <ac:grpSpMk id="121" creationId="{C7AA3F44-FF7A-4E1A-ADA8-4D8756FAD519}"/>
          </ac:grpSpMkLst>
        </pc:grpChg>
        <pc:grpChg chg="mod">
          <ac:chgData name="Murugan, Senthil" userId="e6883651-b919-4e64-985b-40f58d687b81" providerId="ADAL" clId="{739DE8AD-B503-4649-939A-4E113A9A267A}" dt="2023-11-15T19:43:49.251" v="3028" actId="1036"/>
          <ac:grpSpMkLst>
            <pc:docMk/>
            <pc:sldMk cId="2523892691" sldId="2147481980"/>
            <ac:grpSpMk id="128" creationId="{EDFB15F1-64B8-419D-907E-82FA71FA54DC}"/>
          </ac:grpSpMkLst>
        </pc:grpChg>
        <pc:cxnChg chg="mod">
          <ac:chgData name="Murugan, Senthil" userId="e6883651-b919-4e64-985b-40f58d687b81" providerId="ADAL" clId="{739DE8AD-B503-4649-939A-4E113A9A267A}" dt="2023-11-15T19:44:14.065" v="3133" actId="1036"/>
          <ac:cxnSpMkLst>
            <pc:docMk/>
            <pc:sldMk cId="2523892691" sldId="2147481980"/>
            <ac:cxnSpMk id="12" creationId="{53316FB8-A7B5-CA80-4216-F145EC1B1603}"/>
          </ac:cxnSpMkLst>
        </pc:cxnChg>
        <pc:cxnChg chg="mod">
          <ac:chgData name="Murugan, Senthil" userId="e6883651-b919-4e64-985b-40f58d687b81" providerId="ADAL" clId="{739DE8AD-B503-4649-939A-4E113A9A267A}" dt="2023-11-15T19:43:56.836" v="3051" actId="1036"/>
          <ac:cxnSpMkLst>
            <pc:docMk/>
            <pc:sldMk cId="2523892691" sldId="2147481980"/>
            <ac:cxnSpMk id="167" creationId="{AA0F4B9F-D245-A388-EB0F-AB869A55A593}"/>
          </ac:cxnSpMkLst>
        </pc:cxnChg>
        <pc:cxnChg chg="mod">
          <ac:chgData name="Murugan, Senthil" userId="e6883651-b919-4e64-985b-40f58d687b81" providerId="ADAL" clId="{739DE8AD-B503-4649-939A-4E113A9A267A}" dt="2023-11-15T19:44:07.427" v="3101" actId="1036"/>
          <ac:cxnSpMkLst>
            <pc:docMk/>
            <pc:sldMk cId="2523892691" sldId="2147481980"/>
            <ac:cxnSpMk id="169" creationId="{14B437A4-179D-17C8-0091-523CBD36B877}"/>
          </ac:cxnSpMkLst>
        </pc:cxnChg>
        <pc:cxnChg chg="mod">
          <ac:chgData name="Murugan, Senthil" userId="e6883651-b919-4e64-985b-40f58d687b81" providerId="ADAL" clId="{739DE8AD-B503-4649-939A-4E113A9A267A}" dt="2023-11-15T19:44:20.179" v="3159" actId="1035"/>
          <ac:cxnSpMkLst>
            <pc:docMk/>
            <pc:sldMk cId="2523892691" sldId="2147481980"/>
            <ac:cxnSpMk id="175" creationId="{730E1465-2333-F276-445D-EBB31E11568F}"/>
          </ac:cxnSpMkLst>
        </pc:cxnChg>
        <pc:cxnChg chg="mod">
          <ac:chgData name="Murugan, Senthil" userId="e6883651-b919-4e64-985b-40f58d687b81" providerId="ADAL" clId="{739DE8AD-B503-4649-939A-4E113A9A267A}" dt="2023-11-15T19:44:27.437" v="3191" actId="1036"/>
          <ac:cxnSpMkLst>
            <pc:docMk/>
            <pc:sldMk cId="2523892691" sldId="2147481980"/>
            <ac:cxnSpMk id="176" creationId="{DD44FC6D-7056-63BB-5528-D434B96C859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6AB04-16FE-4906-B5AE-BFF797B8155A}" type="datetimeFigureOut">
              <a:rPr lang="en-GB" smtClean="0"/>
              <a:t>16/11/2023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D403B-0F6A-4C1F-AE63-FA1FF361F76A}" type="slidenum">
              <a:rPr lang="en-GB" smtClean="0"/>
              <a:t>‹#›</a:t>
            </a:fld>
            <a:endParaRPr lang="en-GB"/>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D403B-0F6A-4C1F-AE63-FA1FF361F76A}" type="slidenum">
              <a:rPr lang="en-GB" smtClean="0"/>
              <a:t>1</a:t>
            </a:fld>
            <a:endParaRPr lang="en-GB"/>
          </a:p>
        </p:txBody>
      </p:sp>
    </p:spTree>
    <p:extLst>
      <p:ext uri="{BB962C8B-B14F-4D97-AF65-F5344CB8AC3E}">
        <p14:creationId xmlns:p14="http://schemas.microsoft.com/office/powerpoint/2010/main" val="3657699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5220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pic>
        <p:nvPicPr>
          <p:cNvPr id="11" name="Picture 10">
            <a:extLst>
              <a:ext uri="{FF2B5EF4-FFF2-40B4-BE49-F238E27FC236}">
                <a16:creationId xmlns:a16="http://schemas.microsoft.com/office/drawing/2014/main" id="{BDE97430-6745-417F-92A0-80DB383AA9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
        <p:nvSpPr>
          <p:cNvPr id="6" name="Footer Placeholder 4">
            <a:extLst>
              <a:ext uri="{FF2B5EF4-FFF2-40B4-BE49-F238E27FC236}">
                <a16:creationId xmlns:a16="http://schemas.microsoft.com/office/drawing/2014/main" id="{07F91FFD-73BA-4C6D-B9FD-A1C4B70F7A0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6617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417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381300" cy="854075"/>
          </a:xfr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FE1EC3B-740E-41C3-AEB5-04C5501D3D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E31740A-5FDE-47A1-9976-336C07974D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
        <p:nvSpPr>
          <p:cNvPr id="12" name="Content Placeholder 2">
            <a:extLst>
              <a:ext uri="{FF2B5EF4-FFF2-40B4-BE49-F238E27FC236}">
                <a16:creationId xmlns:a16="http://schemas.microsoft.com/office/drawing/2014/main" id="{FE2FACF5-A60D-44FC-A578-FD005792C140}"/>
              </a:ext>
            </a:extLst>
          </p:cNvPr>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76F58283-0844-453D-BCD6-1587B2F3A939}"/>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B4229EF1-E5AB-4685-BF30-7C661BA29DC5}"/>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8" y="1925635"/>
            <a:ext cx="381300" cy="854075"/>
          </a:xfr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2"/>
            <a:ext cx="381300" cy="854075"/>
          </a:xfr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2" y="1925629"/>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381300" cy="854075"/>
          </a:xfr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381300" cy="854075"/>
          </a:xfr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363B4184-6328-4154-91D2-1AA8288B2F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878B701A-85D4-4EBF-9E9D-45321FF8B54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7839930"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58F44323-8293-4E23-A6B5-4D0708D49A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68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7137987-1AD3-4039-8514-9AA51B6AED0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D66E4FE8-85DD-4774-B156-4091163369E3}"/>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6C5ED9EA-C0CB-423E-8DFD-5E715DE60820}"/>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D3D5960-80D4-439D-8094-03612E34EF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68000"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013989A-470D-4F86-A2CA-04215DCCBDC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5A133C79-2FC5-49E8-8C90-CC225D4F96AF}"/>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835F714B-66A6-4215-944E-86DD4151B4B4}"/>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EDA1A0F-C6CA-4F6F-8953-9596A600883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378816"/>
            <a:ext cx="9468000" cy="3214286"/>
          </a:xfrm>
        </p:spPr>
        <p:txBody>
          <a:bodyPr anchor="ctr"/>
          <a:lstStyle>
            <a:lvl1pPr>
              <a:defRPr sz="5750">
                <a:solidFill>
                  <a:schemeClr val="bg1"/>
                </a:solidFill>
              </a:defRPr>
            </a:lvl1pPr>
          </a:lstStyle>
          <a:p>
            <a:r>
              <a:rPr lang="en-US"/>
              <a:t>Click to edit Master title style</a:t>
            </a:r>
          </a:p>
        </p:txBody>
      </p:sp>
      <p:sp>
        <p:nvSpPr>
          <p:cNvPr id="4" name="Footer Placeholder 4">
            <a:extLst>
              <a:ext uri="{FF2B5EF4-FFF2-40B4-BE49-F238E27FC236}">
                <a16:creationId xmlns:a16="http://schemas.microsoft.com/office/drawing/2014/main" id="{ECB2F867-80D5-4072-B066-D1FABDA981C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3" name="Date Placeholder 2">
            <a:extLst>
              <a:ext uri="{FF2B5EF4-FFF2-40B4-BE49-F238E27FC236}">
                <a16:creationId xmlns:a16="http://schemas.microsoft.com/office/drawing/2014/main" id="{2C075C83-E75A-4761-ABDB-78F33525EEE4}"/>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906F4E22-A15E-451C-BD46-064AFF4BC03C}"/>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3AA1092-F75A-4EB7-AC2B-8FEF9EE4A28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solidFill>
            <a:schemeClr val="bg1">
              <a:lumMod val="85000"/>
            </a:schemeClr>
          </a:solidFill>
        </p:spPr>
        <p:txBody>
          <a:bodyPr/>
          <a:lstStyle/>
          <a:p>
            <a:r>
              <a:rPr lang="en-US"/>
              <a:t>Click icon to add picture</a:t>
            </a:r>
            <a:endParaRPr lang="en-GB"/>
          </a:p>
        </p:txBody>
      </p:sp>
      <p:sp>
        <p:nvSpPr>
          <p:cNvPr id="11" name="Footer Placeholder 4">
            <a:extLst>
              <a:ext uri="{FF2B5EF4-FFF2-40B4-BE49-F238E27FC236}">
                <a16:creationId xmlns:a16="http://schemas.microsoft.com/office/drawing/2014/main" id="{1F0B42C7-DCFF-4F4E-A97A-71EE05490CE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8525D11F-FD96-47DA-A915-74520DF8101A}"/>
              </a:ext>
            </a:extLst>
          </p:cNvPr>
          <p:cNvSpPr>
            <a:spLocks noGrp="1"/>
          </p:cNvSpPr>
          <p:nvPr>
            <p:ph type="dt" sz="half" idx="14"/>
          </p:nvPr>
        </p:nvSpPr>
        <p:spPr/>
        <p:txBody>
          <a:bodyPr/>
          <a:lstStyle/>
          <a:p>
            <a:endParaRPr lang="en-GB"/>
          </a:p>
        </p:txBody>
      </p:sp>
      <p:sp>
        <p:nvSpPr>
          <p:cNvPr id="5" name="Slide Number Placeholder 4">
            <a:extLst>
              <a:ext uri="{FF2B5EF4-FFF2-40B4-BE49-F238E27FC236}">
                <a16:creationId xmlns:a16="http://schemas.microsoft.com/office/drawing/2014/main" id="{1834C3B1-C6F3-47F5-BA77-FFE7372DA884}"/>
              </a:ext>
            </a:extLst>
          </p:cNvPr>
          <p:cNvSpPr>
            <a:spLocks noGrp="1"/>
          </p:cNvSpPr>
          <p:nvPr>
            <p:ph type="sldNum" sz="quarter" idx="15"/>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1AE0B3B3-9BB5-4470-956F-236800F47AE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699D0098-87B4-4DED-9DA5-AD58D81E01B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65E5E86F-6198-45AB-BCDD-FC6699753BC8}"/>
              </a:ext>
            </a:extLst>
          </p:cNvPr>
          <p:cNvSpPr>
            <a:spLocks noGrp="1"/>
          </p:cNvSpPr>
          <p:nvPr>
            <p:ph type="dt" sz="half" idx="15"/>
          </p:nvPr>
        </p:nvSpPr>
        <p:spPr/>
        <p:txBody>
          <a:bodyPr/>
          <a:lstStyle/>
          <a:p>
            <a:endParaRPr lang="en-GB"/>
          </a:p>
        </p:txBody>
      </p:sp>
      <p:sp>
        <p:nvSpPr>
          <p:cNvPr id="5" name="Slide Number Placeholder 4">
            <a:extLst>
              <a:ext uri="{FF2B5EF4-FFF2-40B4-BE49-F238E27FC236}">
                <a16:creationId xmlns:a16="http://schemas.microsoft.com/office/drawing/2014/main" id="{A12BF005-0053-4482-9A86-685DBCA5907A}"/>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C4618472-B8D7-464E-B372-FF2A740B92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F71E62B2-11ED-4F53-987A-D7C7F8C570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9F7744A4-A844-44EE-8999-4199B276EDC6}"/>
              </a:ext>
            </a:extLst>
          </p:cNvPr>
          <p:cNvSpPr>
            <a:spLocks noGrp="1"/>
          </p:cNvSpPr>
          <p:nvPr>
            <p:ph type="dt" sz="half" idx="16"/>
          </p:nvPr>
        </p:nvSpPr>
        <p:spPr/>
        <p:txBody>
          <a:bodyPr/>
          <a:lstStyle/>
          <a:p>
            <a:endParaRPr lang="en-GB"/>
          </a:p>
        </p:txBody>
      </p:sp>
      <p:sp>
        <p:nvSpPr>
          <p:cNvPr id="5" name="Slide Number Placeholder 4">
            <a:extLst>
              <a:ext uri="{FF2B5EF4-FFF2-40B4-BE49-F238E27FC236}">
                <a16:creationId xmlns:a16="http://schemas.microsoft.com/office/drawing/2014/main" id="{70F4500E-998D-49D0-800E-1C1C50531D29}"/>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A67985A5-3618-40EE-981C-E43FBCBC1ED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073E7B15-B6FE-4A26-B618-7F1B832EEDE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4" name="Date Placeholder 3">
            <a:extLst>
              <a:ext uri="{FF2B5EF4-FFF2-40B4-BE49-F238E27FC236}">
                <a16:creationId xmlns:a16="http://schemas.microsoft.com/office/drawing/2014/main" id="{9C732525-AB43-49B8-8347-B08BBD124235}"/>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B0EEFF27-0AA0-4416-981F-E6A4670CCD7F}"/>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66155418-A8D6-42B5-B9B8-13546F6F44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4590000"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ACA5D602-19E5-4AD7-A798-9ABA97C87BC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4" name="Date Placeholder 3">
            <a:extLst>
              <a:ext uri="{FF2B5EF4-FFF2-40B4-BE49-F238E27FC236}">
                <a16:creationId xmlns:a16="http://schemas.microsoft.com/office/drawing/2014/main" id="{76AA2A05-C8DE-4BB6-A2EE-0A5AA8C5DCDF}"/>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C23DA65-402A-4130-BFAD-85ADF5B74F02}"/>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A6DB83B4-4698-4581-A9DE-ED05FAEA5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8" name="Footer Placeholder 4">
            <a:extLst>
              <a:ext uri="{FF2B5EF4-FFF2-40B4-BE49-F238E27FC236}">
                <a16:creationId xmlns:a16="http://schemas.microsoft.com/office/drawing/2014/main" id="{46DB4970-1539-45AF-95B7-E0F4F6E0F5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0" name="Picture 9">
            <a:extLst>
              <a:ext uri="{FF2B5EF4-FFF2-40B4-BE49-F238E27FC236}">
                <a16:creationId xmlns:a16="http://schemas.microsoft.com/office/drawing/2014/main" id="{400AF9AA-D942-4888-A5F3-88D2B0EE94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5CF7A6AE-FA80-4C09-887C-D512261AAC3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529AAB2-BFFE-4231-81D6-7950E02D2C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D22F996A-EF8B-470C-B19C-614AB955A0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4"/>
                </a:solidFill>
              </a:defRPr>
            </a:lvl1pPr>
            <a:lvl2pPr marL="0" indent="0">
              <a:spcAft>
                <a:spcPts val="0"/>
              </a:spcAft>
              <a:buNone/>
              <a:defRPr sz="1200" b="1">
                <a:solidFill>
                  <a:schemeClr val="accent4"/>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884E0A01-DDD8-40C4-8091-30F2078FD3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E15C3F16-B816-4EDA-91D0-6F39180C106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9624ED25-48F6-4AA3-8101-076C3DE2306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88D4D8D6-9B83-4B48-B8BA-B8908EAA6E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0EC6A8FB-C22C-4816-B876-7FE31AE5BB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34791510-3C20-412D-A078-1E4C5755125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89BD5DBD-2FA9-4215-9F27-75581AAE1EB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a:extLst>
              <a:ext uri="{FF2B5EF4-FFF2-40B4-BE49-F238E27FC236}">
                <a16:creationId xmlns:a16="http://schemas.microsoft.com/office/drawing/2014/main" id="{3336C4A4-DF29-478E-9317-46F97AE65E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868099"/>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Footer Placeholder 4">
            <a:extLst>
              <a:ext uri="{FF2B5EF4-FFF2-40B4-BE49-F238E27FC236}">
                <a16:creationId xmlns:a16="http://schemas.microsoft.com/office/drawing/2014/main" id="{609E9714-8531-49CA-817A-A6591E6ACE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2" name="Picture 11">
            <a:extLst>
              <a:ext uri="{FF2B5EF4-FFF2-40B4-BE49-F238E27FC236}">
                <a16:creationId xmlns:a16="http://schemas.microsoft.com/office/drawing/2014/main" id="{1769F950-2B7B-4360-870C-6661D92820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Footer Placeholder 4">
            <a:extLst>
              <a:ext uri="{FF2B5EF4-FFF2-40B4-BE49-F238E27FC236}">
                <a16:creationId xmlns:a16="http://schemas.microsoft.com/office/drawing/2014/main" id="{E14920EE-2A7C-44F3-99E1-0A99C5AA942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BA319B1F-62DB-4F9A-A399-9A062D6B27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B1543380-1CBA-418A-AA1A-23C03A1386A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0" name="Group 4">
            <a:extLst>
              <a:ext uri="{FF2B5EF4-FFF2-40B4-BE49-F238E27FC236}">
                <a16:creationId xmlns:a16="http://schemas.microsoft.com/office/drawing/2014/main" id="{91FE0E31-D28A-483A-8E8D-D75FA4AD72FD}"/>
              </a:ext>
            </a:extLst>
          </p:cNvPr>
          <p:cNvGrpSpPr>
            <a:grpSpLocks noChangeAspect="1"/>
          </p:cNvGrpSpPr>
          <p:nvPr userDrawn="1"/>
        </p:nvGrpSpPr>
        <p:grpSpPr bwMode="auto">
          <a:xfrm>
            <a:off x="3686400" y="2674800"/>
            <a:ext cx="4680000" cy="1363375"/>
            <a:chOff x="0" y="1321"/>
            <a:chExt cx="5760" cy="1678"/>
          </a:xfrm>
          <a:solidFill>
            <a:schemeClr val="bg1"/>
          </a:solidFill>
        </p:grpSpPr>
        <p:sp>
          <p:nvSpPr>
            <p:cNvPr id="21" name="Freeform 5">
              <a:extLst>
                <a:ext uri="{FF2B5EF4-FFF2-40B4-BE49-F238E27FC236}">
                  <a16:creationId xmlns:a16="http://schemas.microsoft.com/office/drawing/2014/main" id="{C2A10299-9B1E-409C-849A-0A4F3F2350C1}"/>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6">
              <a:extLst>
                <a:ext uri="{FF2B5EF4-FFF2-40B4-BE49-F238E27FC236}">
                  <a16:creationId xmlns:a16="http://schemas.microsoft.com/office/drawing/2014/main" id="{475F8D0A-6793-4ED9-8E04-27C70C04CE88}"/>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5" name="Group 4">
            <a:extLst>
              <a:ext uri="{FF2B5EF4-FFF2-40B4-BE49-F238E27FC236}">
                <a16:creationId xmlns:a16="http://schemas.microsoft.com/office/drawing/2014/main" id="{83090E8D-909D-40BB-B419-7229490FB639}"/>
              </a:ext>
            </a:extLst>
          </p:cNvPr>
          <p:cNvGrpSpPr>
            <a:grpSpLocks noChangeAspect="1"/>
          </p:cNvGrpSpPr>
          <p:nvPr userDrawn="1"/>
        </p:nvGrpSpPr>
        <p:grpSpPr bwMode="auto">
          <a:xfrm>
            <a:off x="3686400" y="2674800"/>
            <a:ext cx="4680000" cy="1363375"/>
            <a:chOff x="0" y="1321"/>
            <a:chExt cx="5760" cy="1678"/>
          </a:xfrm>
          <a:solidFill>
            <a:schemeClr val="bg1"/>
          </a:solidFill>
        </p:grpSpPr>
        <p:sp>
          <p:nvSpPr>
            <p:cNvPr id="26" name="Freeform 5">
              <a:extLst>
                <a:ext uri="{FF2B5EF4-FFF2-40B4-BE49-F238E27FC236}">
                  <a16:creationId xmlns:a16="http://schemas.microsoft.com/office/drawing/2014/main" id="{BC0F81D3-7DDD-494A-A3A5-8A4229D59556}"/>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6">
              <a:extLst>
                <a:ext uri="{FF2B5EF4-FFF2-40B4-BE49-F238E27FC236}">
                  <a16:creationId xmlns:a16="http://schemas.microsoft.com/office/drawing/2014/main" id="{DD381674-1DAE-4039-A4C7-2D1ED64EE44B}"/>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BBAE651-35F9-40D5-8296-C77C4FDB5615}"/>
              </a:ext>
            </a:extLst>
          </p:cNvPr>
          <p:cNvGrpSpPr>
            <a:grpSpLocks noChangeAspect="1"/>
          </p:cNvGrpSpPr>
          <p:nvPr userDrawn="1"/>
        </p:nvGrpSpPr>
        <p:grpSpPr bwMode="auto">
          <a:xfrm>
            <a:off x="3686400" y="2674800"/>
            <a:ext cx="4680002" cy="1363375"/>
            <a:chOff x="0" y="1321"/>
            <a:chExt cx="5760" cy="1678"/>
          </a:xfrm>
        </p:grpSpPr>
        <p:sp>
          <p:nvSpPr>
            <p:cNvPr id="9" name="Freeform 5">
              <a:extLst>
                <a:ext uri="{FF2B5EF4-FFF2-40B4-BE49-F238E27FC236}">
                  <a16:creationId xmlns:a16="http://schemas.microsoft.com/office/drawing/2014/main" id="{FFCE3D8A-D7FC-43FD-9355-EAAA6B74C0E1}"/>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a:extLst>
                <a:ext uri="{FF2B5EF4-FFF2-40B4-BE49-F238E27FC236}">
                  <a16:creationId xmlns:a16="http://schemas.microsoft.com/office/drawing/2014/main" id="{34107D62-E698-4355-9041-E793743A6F17}"/>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solidFill>
              <a:srgbClr val="008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4FCC1E2B-BD2B-41AE-8380-2C716975864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3" name="Picture 12">
            <a:extLst>
              <a:ext uri="{FF2B5EF4-FFF2-40B4-BE49-F238E27FC236}">
                <a16:creationId xmlns:a16="http://schemas.microsoft.com/office/drawing/2014/main" id="{6F010F39-88F5-4054-BF78-5B36DF197E1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8" name="Footer Placeholder 4">
            <a:extLst>
              <a:ext uri="{FF2B5EF4-FFF2-40B4-BE49-F238E27FC236}">
                <a16:creationId xmlns:a16="http://schemas.microsoft.com/office/drawing/2014/main" id="{8570B4B7-B99F-4E9F-8038-FEAA607999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B6523C44-A96C-4F77-894E-4C14A1AD60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77F7E6C-3978-4975-87E8-207B769BE7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5"/>
            <a:ext cx="7523163" cy="850107"/>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377825" y="1925636"/>
            <a:ext cx="11436350" cy="4456111"/>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9C233FD-7C73-4D80-95D2-8DFB5EA69D46}"/>
              </a:ext>
            </a:extLst>
          </p:cNvPr>
          <p:cNvPicPr>
            <a:picLocks noChangeAspect="1"/>
          </p:cNvPicPr>
          <p:nvPr userDrawn="1"/>
        </p:nvPicPr>
        <p:blipFill rotWithShape="1">
          <a:blip r:embed="rId57">
            <a:extLst>
              <a:ext uri="{28A0092B-C50C-407E-A947-70E740481C1C}">
                <a14:useLocalDpi xmlns:a14="http://schemas.microsoft.com/office/drawing/2010/main" val="0"/>
              </a:ext>
            </a:extLst>
          </a:blip>
          <a:srcRect t="1" r="69024" b="759"/>
          <a:stretch/>
        </p:blipFill>
        <p:spPr>
          <a:xfrm>
            <a:off x="11372112" y="6477467"/>
            <a:ext cx="229431" cy="214159"/>
          </a:xfrm>
          <a:prstGeom prst="rect">
            <a:avLst/>
          </a:prstGeom>
        </p:spPr>
      </p:pic>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Lst>
  <p:transition>
    <p:fade/>
  </p:transition>
  <p:hf hdr="0" ftr="0" dt="0"/>
  <p:txStyles>
    <p:title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p:titleStyle>
    <p:bodyStyle>
      <a:lvl1pPr marL="0" indent="0" algn="l" defTabSz="914400" rtl="0" eaLnBrk="1" latinLnBrk="0" hangingPunct="1">
        <a:lnSpc>
          <a:spcPct val="100000"/>
        </a:lnSpc>
        <a:spcBef>
          <a:spcPts val="0"/>
        </a:spcBef>
        <a:spcAft>
          <a:spcPts val="1600"/>
        </a:spcAft>
        <a:buFont typeface="Arial" panose="020B0604020202020204" pitchFamily="34" charset="0"/>
        <a:buNone/>
        <a:defRPr sz="1200" b="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EECBB5-8006-41CB-8675-EDAA560372CE}"/>
              </a:ext>
            </a:extLst>
          </p:cNvPr>
          <p:cNvSpPr/>
          <p:nvPr/>
        </p:nvSpPr>
        <p:spPr>
          <a:xfrm>
            <a:off x="0" y="3958542"/>
            <a:ext cx="12192000" cy="24232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108" name="Rectangle 107">
            <a:extLst>
              <a:ext uri="{FF2B5EF4-FFF2-40B4-BE49-F238E27FC236}">
                <a16:creationId xmlns:a16="http://schemas.microsoft.com/office/drawing/2014/main" id="{5D839AC0-F31E-E849-6403-D37D12781A8F}"/>
              </a:ext>
            </a:extLst>
          </p:cNvPr>
          <p:cNvSpPr/>
          <p:nvPr/>
        </p:nvSpPr>
        <p:spPr>
          <a:xfrm>
            <a:off x="377823" y="2503347"/>
            <a:ext cx="11436351" cy="38344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0" rtlCol="0" anchor="t" anchorCtr="0"/>
          <a:lstStyle/>
          <a:p>
            <a:pPr>
              <a:spcAft>
                <a:spcPts val="400"/>
              </a:spcAft>
            </a:pPr>
            <a:r>
              <a:rPr lang="en-US" sz="1050" b="1" dirty="0">
                <a:solidFill>
                  <a:schemeClr val="accent1"/>
                </a:solidFill>
              </a:rPr>
              <a:t>Are you recommending this leader for an Outperformed rating?   </a:t>
            </a:r>
            <a:r>
              <a:rPr lang="en-US" sz="1050" b="1" dirty="0">
                <a:solidFill>
                  <a:srgbClr val="C00000"/>
                </a:solidFill>
              </a:rPr>
              <a:t>YES.</a:t>
            </a:r>
          </a:p>
          <a:p>
            <a:r>
              <a:rPr lang="en-US" sz="1000" b="1" dirty="0">
                <a:solidFill>
                  <a:schemeClr val="accent4"/>
                </a:solidFill>
                <a:highlight>
                  <a:srgbClr val="FFFF00"/>
                </a:highlight>
              </a:rPr>
              <a:t>Major Accomplishments:</a:t>
            </a:r>
          </a:p>
          <a:p>
            <a:pPr marL="171450" indent="-171450">
              <a:buFont typeface="Arial" panose="020B0604020202020204" pitchFamily="34" charset="0"/>
              <a:buChar char="•"/>
            </a:pPr>
            <a:r>
              <a:rPr lang="en-US" sz="1000" dirty="0">
                <a:solidFill>
                  <a:schemeClr val="accent4"/>
                </a:solidFill>
              </a:rPr>
              <a:t>Blythe directly influenced the optimal allocation of $700MM+ Oncology portfolio Marketing budget for Oncology Senior Leadership Team (Jo Monahan and Jeff Simmons) covering all tumors and brands within Oncology BU through DOMINO process. This year she expanded the methods for new brands as well as bringing in more  marketing mix based results and approximations. </a:t>
            </a:r>
          </a:p>
          <a:p>
            <a:pPr marL="400050" lvl="1" indent="-171450">
              <a:buFont typeface="Arial" panose="020B0604020202020204" pitchFamily="34" charset="0"/>
              <a:buChar char="•"/>
            </a:pPr>
            <a:r>
              <a:rPr lang="en-US" sz="1000" dirty="0">
                <a:solidFill>
                  <a:schemeClr val="accent4"/>
                </a:solidFill>
              </a:rPr>
              <a:t>Went above and beyond expectations in terms of guiding DOMINO expansion through </a:t>
            </a:r>
            <a:r>
              <a:rPr lang="en-US" sz="1000" dirty="0" err="1">
                <a:solidFill>
                  <a:schemeClr val="accent4"/>
                </a:solidFill>
              </a:rPr>
              <a:t>ClearSight</a:t>
            </a:r>
            <a:r>
              <a:rPr lang="en-US" sz="1000" dirty="0">
                <a:solidFill>
                  <a:schemeClr val="accent4"/>
                </a:solidFill>
              </a:rPr>
              <a:t> platform.  </a:t>
            </a:r>
          </a:p>
          <a:p>
            <a:pPr marL="171450" indent="-171450">
              <a:buFont typeface="Arial" panose="020B0604020202020204" pitchFamily="34" charset="0"/>
              <a:buChar char="•"/>
            </a:pPr>
            <a:r>
              <a:rPr lang="en-US" sz="1000" dirty="0">
                <a:solidFill>
                  <a:schemeClr val="accent4"/>
                </a:solidFill>
              </a:rPr>
              <a:t>Instrumental in expanding her focus area this year to Oncology Consumer business ($200+M investments) and guided optimal allocation of consumer brand budgets and shaping up the one truth measurement document for the Oncology BU. Provided measurements methods to various Accelerate initiatives.</a:t>
            </a:r>
          </a:p>
          <a:p>
            <a:pPr marL="171450" indent="-171450">
              <a:buFont typeface="Arial" panose="020B0604020202020204" pitchFamily="34" charset="0"/>
              <a:buChar char="•"/>
            </a:pPr>
            <a:r>
              <a:rPr lang="en-US" sz="1000" dirty="0">
                <a:solidFill>
                  <a:schemeClr val="accent4"/>
                </a:solidFill>
              </a:rPr>
              <a:t>Guided and coached several new IA&amp;IO team members to be productive in their respective areas – both US team as well as Pune team</a:t>
            </a:r>
          </a:p>
          <a:p>
            <a:pPr marL="171450" indent="-171450">
              <a:buFont typeface="Arial" panose="020B0604020202020204" pitchFamily="34" charset="0"/>
              <a:buChar char="•"/>
            </a:pPr>
            <a:r>
              <a:rPr lang="en-US" sz="1000" dirty="0">
                <a:solidFill>
                  <a:schemeClr val="accent4"/>
                </a:solidFill>
              </a:rPr>
              <a:t>Highly focused on constantly checking and improving the Marketing Mix Data Lake that serves as backbone for all our Marketing Mix analysis</a:t>
            </a:r>
          </a:p>
          <a:p>
            <a:pPr marL="171450" indent="-171450">
              <a:buFont typeface="Arial" panose="020B0604020202020204" pitchFamily="34" charset="0"/>
              <a:buChar char="•"/>
            </a:pPr>
            <a:r>
              <a:rPr lang="en-US" sz="1000" dirty="0">
                <a:solidFill>
                  <a:schemeClr val="accent4"/>
                </a:solidFill>
              </a:rPr>
              <a:t>Took responsibility to guide </a:t>
            </a:r>
            <a:r>
              <a:rPr lang="en-US" sz="1000" dirty="0" err="1">
                <a:solidFill>
                  <a:schemeClr val="accent4"/>
                </a:solidFill>
              </a:rPr>
              <a:t>Datazymes</a:t>
            </a:r>
            <a:r>
              <a:rPr lang="en-US" sz="1000" dirty="0">
                <a:solidFill>
                  <a:schemeClr val="accent4"/>
                </a:solidFill>
              </a:rPr>
              <a:t> / ZS consultants to deliver on their respective measurement analytics for multiple brands (both within and outside Oncology)</a:t>
            </a:r>
          </a:p>
          <a:p>
            <a:pPr marL="171450" indent="-171450">
              <a:buFont typeface="Arial" panose="020B0604020202020204" pitchFamily="34" charset="0"/>
              <a:buChar char="•"/>
            </a:pPr>
            <a:r>
              <a:rPr lang="en-US" sz="1000" dirty="0">
                <a:solidFill>
                  <a:schemeClr val="accent4"/>
                </a:solidFill>
              </a:rPr>
              <a:t>Went well above and beyond expectations on taking responsibility for Hosp/Specialty, Ped Vaccines and multiple other brand Marketing Mix, DET Campaign Analytics and Investment Allocation projects. Of particular mention is the first ADT campaign analytics measurements for Keytruda Head &amp; Neck tumors.</a:t>
            </a:r>
          </a:p>
          <a:p>
            <a:r>
              <a:rPr lang="en-US" sz="1000" b="1" dirty="0">
                <a:solidFill>
                  <a:schemeClr val="accent4"/>
                </a:solidFill>
                <a:highlight>
                  <a:srgbClr val="FFFF00"/>
                </a:highlight>
              </a:rPr>
              <a:t>KPIs:</a:t>
            </a:r>
          </a:p>
          <a:p>
            <a:pPr marL="171450" indent="-171450">
              <a:buFont typeface="Arial" panose="020B0604020202020204" pitchFamily="34" charset="0"/>
              <a:buChar char="•"/>
            </a:pPr>
            <a:r>
              <a:rPr lang="en-US" sz="1000" dirty="0">
                <a:solidFill>
                  <a:schemeClr val="accent4"/>
                </a:solidFill>
              </a:rPr>
              <a:t>Business Impact: Directly influenced $1B+ marketing investments with potential incremental sales in terms of few billion dollars for Oncology BU</a:t>
            </a:r>
          </a:p>
          <a:p>
            <a:pPr marL="171450" indent="-171450">
              <a:buFont typeface="Arial" panose="020B0604020202020204" pitchFamily="34" charset="0"/>
              <a:buChar char="•"/>
            </a:pPr>
            <a:r>
              <a:rPr lang="en-US" sz="1000" dirty="0">
                <a:solidFill>
                  <a:schemeClr val="accent4"/>
                </a:solidFill>
              </a:rPr>
              <a:t>Team Efficiency: Coached several new IAIO team members to become productive in their respective areas as well as supported multiple BUs during resource crunch time.</a:t>
            </a:r>
          </a:p>
          <a:p>
            <a:pPr marL="171450" indent="-171450">
              <a:buFont typeface="Arial" panose="020B0604020202020204" pitchFamily="34" charset="0"/>
              <a:buChar char="•"/>
            </a:pPr>
            <a:r>
              <a:rPr lang="en-US" sz="1000" dirty="0">
                <a:solidFill>
                  <a:schemeClr val="accent4"/>
                </a:solidFill>
              </a:rPr>
              <a:t>15 Inspire Awards year to date – Senior leaders include Jo Monahan, Jeff Simmons, Dennis Flannelly, Lori Hancock, Pallavi. 5+ highest point Business Impact Awards. </a:t>
            </a:r>
          </a:p>
          <a:p>
            <a:pPr marL="171450" indent="-171450">
              <a:buFont typeface="Arial" panose="020B0604020202020204" pitchFamily="34" charset="0"/>
              <a:buChar char="•"/>
            </a:pPr>
            <a:r>
              <a:rPr lang="en-US" sz="1000" dirty="0">
                <a:solidFill>
                  <a:schemeClr val="accent4"/>
                </a:solidFill>
              </a:rPr>
              <a:t>Winner of Best Supporting Partner award from Oncology Senior LT.</a:t>
            </a:r>
          </a:p>
          <a:p>
            <a:r>
              <a:rPr lang="en-US" sz="1000" b="1" dirty="0">
                <a:solidFill>
                  <a:schemeClr val="accent4"/>
                </a:solidFill>
                <a:highlight>
                  <a:srgbClr val="FFFF00"/>
                </a:highlight>
              </a:rPr>
              <a:t>Behaviors Exemplified</a:t>
            </a:r>
            <a:r>
              <a:rPr lang="en-US" sz="1000" dirty="0">
                <a:solidFill>
                  <a:schemeClr val="accent4"/>
                </a:solidFill>
                <a:highlight>
                  <a:srgbClr val="FFFF00"/>
                </a:highlight>
              </a:rPr>
              <a:t>: </a:t>
            </a:r>
            <a:r>
              <a:rPr lang="en-US" sz="1000" dirty="0">
                <a:solidFill>
                  <a:schemeClr val="accent4"/>
                </a:solidFill>
              </a:rPr>
              <a:t>Focus on what matters, Act with Urgency, Win as One Team, People Leadership</a:t>
            </a:r>
            <a:r>
              <a:rPr lang="en-US" sz="1000" dirty="0">
                <a:solidFill>
                  <a:schemeClr val="accent4"/>
                </a:solidFill>
                <a:highlight>
                  <a:srgbClr val="FFFF00"/>
                </a:highlight>
              </a:rPr>
              <a:t> </a:t>
            </a:r>
          </a:p>
          <a:p>
            <a:r>
              <a:rPr lang="en-US" sz="1000" b="1" dirty="0">
                <a:solidFill>
                  <a:schemeClr val="accent4"/>
                </a:solidFill>
                <a:highlight>
                  <a:srgbClr val="FFFF00"/>
                </a:highlight>
              </a:rPr>
              <a:t>Feedback from Business</a:t>
            </a:r>
            <a:r>
              <a:rPr lang="en-US" sz="1000" dirty="0">
                <a:solidFill>
                  <a:schemeClr val="accent4"/>
                </a:solidFill>
                <a:highlight>
                  <a:srgbClr val="FFFF00"/>
                </a:highlight>
              </a:rPr>
              <a:t>: </a:t>
            </a:r>
            <a:r>
              <a:rPr lang="en-US" sz="1000" dirty="0">
                <a:solidFill>
                  <a:schemeClr val="accent4"/>
                </a:solidFill>
              </a:rPr>
              <a:t>“Outstanding Work”, “Deep Expert, Generosity in Helping Others, Great Work Ethic”, “Open minded under ambiguity”, “Innovative Solutions”, “Works with speed and urgency”.</a:t>
            </a:r>
          </a:p>
          <a:p>
            <a:pPr marL="171450" indent="-171450">
              <a:buFont typeface="Arial" panose="020B0604020202020204" pitchFamily="34" charset="0"/>
              <a:buChar char="•"/>
            </a:pPr>
            <a:endParaRPr lang="en-US" sz="1000" dirty="0">
              <a:solidFill>
                <a:schemeClr val="accent4"/>
              </a:solidFill>
              <a:highlight>
                <a:srgbClr val="FFFF00"/>
              </a:highlight>
            </a:endParaRPr>
          </a:p>
        </p:txBody>
      </p:sp>
      <p:sp>
        <p:nvSpPr>
          <p:cNvPr id="19" name="Rectangle 18">
            <a:extLst>
              <a:ext uri="{FF2B5EF4-FFF2-40B4-BE49-F238E27FC236}">
                <a16:creationId xmlns:a16="http://schemas.microsoft.com/office/drawing/2014/main" id="{5062D3DB-5209-E451-BF28-BE6CC1B6718F}"/>
              </a:ext>
            </a:extLst>
          </p:cNvPr>
          <p:cNvSpPr>
            <a:spLocks noGrp="1" noRot="1" noMove="1" noResize="1" noEditPoints="1" noAdjustHandles="1" noChangeArrowheads="1" noChangeShapeType="1"/>
          </p:cNvSpPr>
          <p:nvPr/>
        </p:nvSpPr>
        <p:spPr>
          <a:xfrm>
            <a:off x="0" y="1117600"/>
            <a:ext cx="12192000" cy="23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93" name="Rectangle 92">
            <a:extLst>
              <a:ext uri="{FF2B5EF4-FFF2-40B4-BE49-F238E27FC236}">
                <a16:creationId xmlns:a16="http://schemas.microsoft.com/office/drawing/2014/main" id="{53C335A2-3915-6CEB-628B-B55E9B6AD01F}"/>
              </a:ext>
            </a:extLst>
          </p:cNvPr>
          <p:cNvSpPr/>
          <p:nvPr/>
        </p:nvSpPr>
        <p:spPr>
          <a:xfrm>
            <a:off x="8474019" y="0"/>
            <a:ext cx="3717981" cy="16071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15" name="Slide Number Placeholder 2">
            <a:extLst>
              <a:ext uri="{FF2B5EF4-FFF2-40B4-BE49-F238E27FC236}">
                <a16:creationId xmlns:a16="http://schemas.microsoft.com/office/drawing/2014/main" id="{9346DE32-A818-FC69-DAFD-6D741A042963}"/>
              </a:ext>
            </a:extLst>
          </p:cNvPr>
          <p:cNvSpPr>
            <a:spLocks noGrp="1"/>
          </p:cNvSpPr>
          <p:nvPr>
            <p:ph type="sldNum" sz="quarter" idx="12"/>
          </p:nvPr>
        </p:nvSpPr>
        <p:spPr>
          <a:xfrm>
            <a:off x="11584744" y="6480175"/>
            <a:ext cx="229431" cy="216000"/>
          </a:xfrm>
        </p:spPr>
        <p:txBody>
          <a:bodyPr/>
          <a:lstStyle/>
          <a:p>
            <a:fld id="{29CC380D-5F44-41E8-971E-CDD19ED6F8E3}" type="slidenum">
              <a:rPr lang="en-GB" smtClean="0"/>
              <a:t>1</a:t>
            </a:fld>
            <a:endParaRPr lang="en-GB"/>
          </a:p>
        </p:txBody>
      </p:sp>
      <p:sp>
        <p:nvSpPr>
          <p:cNvPr id="20" name="Rectangle 19">
            <a:extLst>
              <a:ext uri="{FF2B5EF4-FFF2-40B4-BE49-F238E27FC236}">
                <a16:creationId xmlns:a16="http://schemas.microsoft.com/office/drawing/2014/main" id="{D1DF6998-2CA8-EB53-8C51-90F9B77CD7CE}"/>
              </a:ext>
            </a:extLst>
          </p:cNvPr>
          <p:cNvSpPr/>
          <p:nvPr/>
        </p:nvSpPr>
        <p:spPr>
          <a:xfrm>
            <a:off x="0" y="0"/>
            <a:ext cx="8474019" cy="1607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21" name="Rectangle 10">
            <a:extLst>
              <a:ext uri="{FF2B5EF4-FFF2-40B4-BE49-F238E27FC236}">
                <a16:creationId xmlns:a16="http://schemas.microsoft.com/office/drawing/2014/main" id="{0CEA60C8-E046-D615-CB47-AD8B80A6DFD7}"/>
              </a:ext>
            </a:extLst>
          </p:cNvPr>
          <p:cNvSpPr>
            <a:spLocks noChangeArrowheads="1"/>
          </p:cNvSpPr>
          <p:nvPr/>
        </p:nvSpPr>
        <p:spPr bwMode="auto">
          <a:xfrm>
            <a:off x="784697" y="417477"/>
            <a:ext cx="5958362"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798513" eaLnBrk="0" hangingPunct="0">
              <a:spcAft>
                <a:spcPts val="600"/>
              </a:spcAft>
              <a:defRPr/>
            </a:pPr>
            <a:r>
              <a:rPr lang="en-US" sz="1600" b="1" kern="0" dirty="0">
                <a:solidFill>
                  <a:schemeClr val="bg1"/>
                </a:solidFill>
                <a:cs typeface="Arial" charset="0"/>
              </a:rPr>
              <a:t>Manager Calibration Worksheet: Band 200-500 Outperformed</a:t>
            </a:r>
          </a:p>
        </p:txBody>
      </p:sp>
      <p:sp>
        <p:nvSpPr>
          <p:cNvPr id="22" name="Rectangle 10">
            <a:extLst>
              <a:ext uri="{FF2B5EF4-FFF2-40B4-BE49-F238E27FC236}">
                <a16:creationId xmlns:a16="http://schemas.microsoft.com/office/drawing/2014/main" id="{DEFBB754-8C14-8281-0285-191E4B3E0CFF}"/>
              </a:ext>
            </a:extLst>
          </p:cNvPr>
          <p:cNvSpPr>
            <a:spLocks noChangeArrowheads="1"/>
          </p:cNvSpPr>
          <p:nvPr/>
        </p:nvSpPr>
        <p:spPr bwMode="auto">
          <a:xfrm>
            <a:off x="377824" y="841987"/>
            <a:ext cx="7827964" cy="5847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600"/>
              </a:spcAft>
              <a:defRPr/>
            </a:pPr>
            <a:r>
              <a:rPr lang="en-US" sz="1100" kern="0" dirty="0">
                <a:solidFill>
                  <a:schemeClr val="bg1"/>
                </a:solidFill>
                <a:cs typeface="Arial" charset="0"/>
              </a:rPr>
              <a:t>Use this tool to prepare for Band 200-500 calibration. The focus is on employees receiving </a:t>
            </a:r>
            <a:r>
              <a:rPr lang="en-US" sz="1100" i="1" u="sng" kern="0" dirty="0">
                <a:solidFill>
                  <a:schemeClr val="bg1"/>
                </a:solidFill>
                <a:cs typeface="Arial" charset="0"/>
              </a:rPr>
              <a:t>Outperformed</a:t>
            </a:r>
            <a:r>
              <a:rPr lang="en-US" sz="1100" kern="0" dirty="0">
                <a:solidFill>
                  <a:schemeClr val="bg1"/>
                </a:solidFill>
                <a:cs typeface="Arial" charset="0"/>
              </a:rPr>
              <a:t> ratings.</a:t>
            </a:r>
          </a:p>
          <a:p>
            <a:pPr defTabSz="798513" eaLnBrk="0" hangingPunct="0">
              <a:spcAft>
                <a:spcPts val="600"/>
              </a:spcAft>
              <a:defRPr/>
            </a:pPr>
            <a:r>
              <a:rPr lang="en-US" sz="1100" b="1" kern="0" dirty="0">
                <a:solidFill>
                  <a:schemeClr val="bg1"/>
                </a:solidFill>
                <a:cs typeface="Arial" charset="0"/>
              </a:rPr>
              <a:t>Use this template to summarize your rationale for any employees you have rated Outperformed. You may bring this worksheet to calibration to support the discussion.</a:t>
            </a:r>
          </a:p>
        </p:txBody>
      </p:sp>
      <p:sp>
        <p:nvSpPr>
          <p:cNvPr id="42" name="Oval 41">
            <a:extLst>
              <a:ext uri="{FF2B5EF4-FFF2-40B4-BE49-F238E27FC236}">
                <a16:creationId xmlns:a16="http://schemas.microsoft.com/office/drawing/2014/main" id="{8B3BC196-B14E-E7D2-4C3B-59925D4550B2}"/>
              </a:ext>
            </a:extLst>
          </p:cNvPr>
          <p:cNvSpPr/>
          <p:nvPr/>
        </p:nvSpPr>
        <p:spPr>
          <a:xfrm>
            <a:off x="377825" y="385409"/>
            <a:ext cx="310357" cy="3103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grpSp>
        <p:nvGrpSpPr>
          <p:cNvPr id="49" name="Group 48">
            <a:extLst>
              <a:ext uri="{FF2B5EF4-FFF2-40B4-BE49-F238E27FC236}">
                <a16:creationId xmlns:a16="http://schemas.microsoft.com/office/drawing/2014/main" id="{7778AC70-1D64-CB11-E55E-9112AA3144DE}"/>
              </a:ext>
            </a:extLst>
          </p:cNvPr>
          <p:cNvGrpSpPr/>
          <p:nvPr/>
        </p:nvGrpSpPr>
        <p:grpSpPr>
          <a:xfrm>
            <a:off x="467883" y="475167"/>
            <a:ext cx="130241" cy="130841"/>
            <a:chOff x="7005638" y="3617914"/>
            <a:chExt cx="344488" cy="346075"/>
          </a:xfrm>
        </p:grpSpPr>
        <p:sp>
          <p:nvSpPr>
            <p:cNvPr id="50" name="Oval 174">
              <a:extLst>
                <a:ext uri="{FF2B5EF4-FFF2-40B4-BE49-F238E27FC236}">
                  <a16:creationId xmlns:a16="http://schemas.microsoft.com/office/drawing/2014/main" id="{93B853DF-DC26-C4A0-B2AD-CC2C9FDE1D02}"/>
                </a:ext>
              </a:extLst>
            </p:cNvPr>
            <p:cNvSpPr>
              <a:spLocks noChangeArrowheads="1"/>
            </p:cNvSpPr>
            <p:nvPr/>
          </p:nvSpPr>
          <p:spPr bwMode="auto">
            <a:xfrm>
              <a:off x="7132638" y="3617914"/>
              <a:ext cx="90488" cy="88900"/>
            </a:xfrm>
            <a:prstGeom prst="ellipse">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1" name="Freeform 175">
              <a:extLst>
                <a:ext uri="{FF2B5EF4-FFF2-40B4-BE49-F238E27FC236}">
                  <a16:creationId xmlns:a16="http://schemas.microsoft.com/office/drawing/2014/main" id="{B256EA3B-0F47-D030-F701-484AFB3A2066}"/>
                </a:ext>
              </a:extLst>
            </p:cNvPr>
            <p:cNvSpPr>
              <a:spLocks/>
            </p:cNvSpPr>
            <p:nvPr/>
          </p:nvSpPr>
          <p:spPr bwMode="auto">
            <a:xfrm>
              <a:off x="7110413" y="3736976"/>
              <a:ext cx="134938" cy="150813"/>
            </a:xfrm>
            <a:custGeom>
              <a:avLst/>
              <a:gdLst>
                <a:gd name="T0" fmla="*/ 36 w 36"/>
                <a:gd name="T1" fmla="*/ 0 h 40"/>
                <a:gd name="T2" fmla="*/ 0 w 36"/>
                <a:gd name="T3" fmla="*/ 0 h 40"/>
                <a:gd name="T4" fmla="*/ 12 w 36"/>
                <a:gd name="T5" fmla="*/ 23 h 40"/>
                <a:gd name="T6" fmla="*/ 12 w 36"/>
                <a:gd name="T7" fmla="*/ 40 h 40"/>
                <a:gd name="T8" fmla="*/ 24 w 36"/>
                <a:gd name="T9" fmla="*/ 40 h 40"/>
                <a:gd name="T10" fmla="*/ 24 w 36"/>
                <a:gd name="T11" fmla="*/ 23 h 40"/>
                <a:gd name="T12" fmla="*/ 36 w 3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6" h="40">
                  <a:moveTo>
                    <a:pt x="36" y="0"/>
                  </a:moveTo>
                  <a:cubicBezTo>
                    <a:pt x="0" y="0"/>
                    <a:pt x="0" y="0"/>
                    <a:pt x="0" y="0"/>
                  </a:cubicBezTo>
                  <a:cubicBezTo>
                    <a:pt x="0" y="8"/>
                    <a:pt x="4" y="20"/>
                    <a:pt x="12" y="23"/>
                  </a:cubicBezTo>
                  <a:cubicBezTo>
                    <a:pt x="12" y="40"/>
                    <a:pt x="12" y="40"/>
                    <a:pt x="12" y="40"/>
                  </a:cubicBezTo>
                  <a:cubicBezTo>
                    <a:pt x="24" y="40"/>
                    <a:pt x="24" y="40"/>
                    <a:pt x="24" y="40"/>
                  </a:cubicBezTo>
                  <a:cubicBezTo>
                    <a:pt x="24" y="23"/>
                    <a:pt x="24" y="23"/>
                    <a:pt x="24" y="23"/>
                  </a:cubicBezTo>
                  <a:cubicBezTo>
                    <a:pt x="32" y="20"/>
                    <a:pt x="36" y="8"/>
                    <a:pt x="36" y="0"/>
                  </a:cubicBez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Freeform 176">
              <a:extLst>
                <a:ext uri="{FF2B5EF4-FFF2-40B4-BE49-F238E27FC236}">
                  <a16:creationId xmlns:a16="http://schemas.microsoft.com/office/drawing/2014/main" id="{53C5489E-4B80-33D6-40EE-6DF67C34C74B}"/>
                </a:ext>
              </a:extLst>
            </p:cNvPr>
            <p:cNvSpPr>
              <a:spLocks/>
            </p:cNvSpPr>
            <p:nvPr/>
          </p:nvSpPr>
          <p:spPr bwMode="auto">
            <a:xfrm>
              <a:off x="7005638" y="3819526"/>
              <a:ext cx="142875" cy="114300"/>
            </a:xfrm>
            <a:custGeom>
              <a:avLst/>
              <a:gdLst>
                <a:gd name="T0" fmla="*/ 38 w 38"/>
                <a:gd name="T1" fmla="*/ 30 h 30"/>
                <a:gd name="T2" fmla="*/ 0 w 38"/>
                <a:gd name="T3" fmla="*/ 14 h 30"/>
                <a:gd name="T4" fmla="*/ 22 w 38"/>
                <a:gd name="T5" fmla="*/ 0 h 30"/>
              </a:gdLst>
              <a:ahLst/>
              <a:cxnLst>
                <a:cxn ang="0">
                  <a:pos x="T0" y="T1"/>
                </a:cxn>
                <a:cxn ang="0">
                  <a:pos x="T2" y="T3"/>
                </a:cxn>
                <a:cxn ang="0">
                  <a:pos x="T4" y="T5"/>
                </a:cxn>
              </a:cxnLst>
              <a:rect l="0" t="0" r="r" b="b"/>
              <a:pathLst>
                <a:path w="38" h="30">
                  <a:moveTo>
                    <a:pt x="38" y="30"/>
                  </a:moveTo>
                  <a:cubicBezTo>
                    <a:pt x="16" y="28"/>
                    <a:pt x="0" y="22"/>
                    <a:pt x="0" y="14"/>
                  </a:cubicBezTo>
                  <a:cubicBezTo>
                    <a:pt x="0" y="8"/>
                    <a:pt x="9" y="3"/>
                    <a:pt x="22" y="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Freeform 177">
              <a:extLst>
                <a:ext uri="{FF2B5EF4-FFF2-40B4-BE49-F238E27FC236}">
                  <a16:creationId xmlns:a16="http://schemas.microsoft.com/office/drawing/2014/main" id="{FA874041-A58B-C549-1B07-B6A187EC2350}"/>
                </a:ext>
              </a:extLst>
            </p:cNvPr>
            <p:cNvSpPr>
              <a:spLocks/>
            </p:cNvSpPr>
            <p:nvPr/>
          </p:nvSpPr>
          <p:spPr bwMode="auto">
            <a:xfrm>
              <a:off x="7192963" y="3819526"/>
              <a:ext cx="157163" cy="114300"/>
            </a:xfrm>
            <a:custGeom>
              <a:avLst/>
              <a:gdLst>
                <a:gd name="T0" fmla="*/ 20 w 42"/>
                <a:gd name="T1" fmla="*/ 0 h 30"/>
                <a:gd name="T2" fmla="*/ 42 w 42"/>
                <a:gd name="T3" fmla="*/ 14 h 30"/>
                <a:gd name="T4" fmla="*/ 0 w 42"/>
                <a:gd name="T5" fmla="*/ 30 h 30"/>
              </a:gdLst>
              <a:ahLst/>
              <a:cxnLst>
                <a:cxn ang="0">
                  <a:pos x="T0" y="T1"/>
                </a:cxn>
                <a:cxn ang="0">
                  <a:pos x="T2" y="T3"/>
                </a:cxn>
                <a:cxn ang="0">
                  <a:pos x="T4" y="T5"/>
                </a:cxn>
              </a:cxnLst>
              <a:rect l="0" t="0" r="r" b="b"/>
              <a:pathLst>
                <a:path w="42" h="30">
                  <a:moveTo>
                    <a:pt x="20" y="0"/>
                  </a:moveTo>
                  <a:cubicBezTo>
                    <a:pt x="33" y="3"/>
                    <a:pt x="42" y="8"/>
                    <a:pt x="42" y="14"/>
                  </a:cubicBezTo>
                  <a:cubicBezTo>
                    <a:pt x="42" y="22"/>
                    <a:pt x="24" y="29"/>
                    <a:pt x="0" y="30"/>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Freeform 178">
              <a:extLst>
                <a:ext uri="{FF2B5EF4-FFF2-40B4-BE49-F238E27FC236}">
                  <a16:creationId xmlns:a16="http://schemas.microsoft.com/office/drawing/2014/main" id="{6C7D3AFC-99D0-1AFA-1FC5-06241A8CEA3A}"/>
                </a:ext>
              </a:extLst>
            </p:cNvPr>
            <p:cNvSpPr>
              <a:spLocks/>
            </p:cNvSpPr>
            <p:nvPr/>
          </p:nvSpPr>
          <p:spPr bwMode="auto">
            <a:xfrm>
              <a:off x="7094538" y="3884614"/>
              <a:ext cx="53975" cy="79375"/>
            </a:xfrm>
            <a:custGeom>
              <a:avLst/>
              <a:gdLst>
                <a:gd name="T0" fmla="*/ 10 w 34"/>
                <a:gd name="T1" fmla="*/ 0 h 50"/>
                <a:gd name="T2" fmla="*/ 34 w 34"/>
                <a:gd name="T3" fmla="*/ 31 h 50"/>
                <a:gd name="T4" fmla="*/ 0 w 34"/>
                <a:gd name="T5" fmla="*/ 50 h 50"/>
              </a:gdLst>
              <a:ahLst/>
              <a:cxnLst>
                <a:cxn ang="0">
                  <a:pos x="T0" y="T1"/>
                </a:cxn>
                <a:cxn ang="0">
                  <a:pos x="T2" y="T3"/>
                </a:cxn>
                <a:cxn ang="0">
                  <a:pos x="T4" y="T5"/>
                </a:cxn>
              </a:cxnLst>
              <a:rect l="0" t="0" r="r" b="b"/>
              <a:pathLst>
                <a:path w="34" h="50">
                  <a:moveTo>
                    <a:pt x="10" y="0"/>
                  </a:moveTo>
                  <a:lnTo>
                    <a:pt x="34" y="31"/>
                  </a:lnTo>
                  <a:lnTo>
                    <a:pt x="0" y="5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9" name="Group 8">
            <a:extLst>
              <a:ext uri="{FF2B5EF4-FFF2-40B4-BE49-F238E27FC236}">
                <a16:creationId xmlns:a16="http://schemas.microsoft.com/office/drawing/2014/main" id="{727D60E3-2178-456F-824F-B62802086541}"/>
              </a:ext>
            </a:extLst>
          </p:cNvPr>
          <p:cNvGrpSpPr/>
          <p:nvPr/>
        </p:nvGrpSpPr>
        <p:grpSpPr>
          <a:xfrm>
            <a:off x="8753825" y="417477"/>
            <a:ext cx="1577606" cy="223783"/>
            <a:chOff x="8753825" y="417477"/>
            <a:chExt cx="1577606" cy="223783"/>
          </a:xfrm>
        </p:grpSpPr>
        <p:sp>
          <p:nvSpPr>
            <p:cNvPr id="68" name="Rectangle 10">
              <a:extLst>
                <a:ext uri="{FF2B5EF4-FFF2-40B4-BE49-F238E27FC236}">
                  <a16:creationId xmlns:a16="http://schemas.microsoft.com/office/drawing/2014/main" id="{6501D61A-4CC7-B16B-97C6-85DB90E0B813}"/>
                </a:ext>
              </a:extLst>
            </p:cNvPr>
            <p:cNvSpPr>
              <a:spLocks noChangeArrowheads="1"/>
            </p:cNvSpPr>
            <p:nvPr/>
          </p:nvSpPr>
          <p:spPr bwMode="auto">
            <a:xfrm>
              <a:off x="8753825" y="444730"/>
              <a:ext cx="431208"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798513" eaLnBrk="0" hangingPunct="0">
                <a:spcAft>
                  <a:spcPts val="600"/>
                </a:spcAft>
                <a:defRPr/>
              </a:pPr>
              <a:r>
                <a:rPr lang="en-US" sz="1100" b="1" kern="0">
                  <a:solidFill>
                    <a:schemeClr val="bg1"/>
                  </a:solidFill>
                  <a:cs typeface="Arial" charset="0"/>
                </a:rPr>
                <a:t>Name:</a:t>
              </a:r>
            </a:p>
          </p:txBody>
        </p:sp>
        <p:cxnSp>
          <p:nvCxnSpPr>
            <p:cNvPr id="96" name="Straight Connector 95">
              <a:extLst>
                <a:ext uri="{FF2B5EF4-FFF2-40B4-BE49-F238E27FC236}">
                  <a16:creationId xmlns:a16="http://schemas.microsoft.com/office/drawing/2014/main" id="{0875FF62-1D7E-8B09-9620-744709126099}"/>
                </a:ext>
              </a:extLst>
            </p:cNvPr>
            <p:cNvCxnSpPr>
              <a:cxnSpLocks/>
            </p:cNvCxnSpPr>
            <p:nvPr/>
          </p:nvCxnSpPr>
          <p:spPr>
            <a:xfrm>
              <a:off x="9353874" y="417477"/>
              <a:ext cx="0" cy="223783"/>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Rectangle 10">
              <a:extLst>
                <a:ext uri="{FF2B5EF4-FFF2-40B4-BE49-F238E27FC236}">
                  <a16:creationId xmlns:a16="http://schemas.microsoft.com/office/drawing/2014/main" id="{29F6039C-A191-2024-8A1E-AA8F6960A3B7}"/>
                </a:ext>
              </a:extLst>
            </p:cNvPr>
            <p:cNvSpPr>
              <a:spLocks noChangeArrowheads="1"/>
            </p:cNvSpPr>
            <p:nvPr/>
          </p:nvSpPr>
          <p:spPr bwMode="auto">
            <a:xfrm>
              <a:off x="9475427" y="444730"/>
              <a:ext cx="856004"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798513" eaLnBrk="0" hangingPunct="0">
                <a:spcAft>
                  <a:spcPts val="600"/>
                </a:spcAft>
                <a:defRPr/>
              </a:pPr>
              <a:r>
                <a:rPr lang="en-US" sz="1100" kern="0" dirty="0">
                  <a:solidFill>
                    <a:schemeClr val="bg1"/>
                  </a:solidFill>
                  <a:cs typeface="Arial" charset="0"/>
                </a:rPr>
                <a:t>Blythe </a:t>
              </a:r>
              <a:r>
                <a:rPr lang="en-US" sz="1100" kern="0" dirty="0" err="1">
                  <a:solidFill>
                    <a:schemeClr val="bg1"/>
                  </a:solidFill>
                  <a:cs typeface="Arial" charset="0"/>
                </a:rPr>
                <a:t>Bealer</a:t>
              </a:r>
              <a:endParaRPr lang="en-US" sz="1100" kern="0" dirty="0">
                <a:solidFill>
                  <a:schemeClr val="bg1"/>
                </a:solidFill>
                <a:cs typeface="Arial" charset="0"/>
              </a:endParaRPr>
            </a:p>
          </p:txBody>
        </p:sp>
      </p:grpSp>
      <p:grpSp>
        <p:nvGrpSpPr>
          <p:cNvPr id="10" name="Group 9">
            <a:extLst>
              <a:ext uri="{FF2B5EF4-FFF2-40B4-BE49-F238E27FC236}">
                <a16:creationId xmlns:a16="http://schemas.microsoft.com/office/drawing/2014/main" id="{BA8EA7FA-8CFC-4379-BCE3-F443000FB1A7}"/>
              </a:ext>
            </a:extLst>
          </p:cNvPr>
          <p:cNvGrpSpPr/>
          <p:nvPr/>
        </p:nvGrpSpPr>
        <p:grpSpPr>
          <a:xfrm>
            <a:off x="8753825" y="761145"/>
            <a:ext cx="1515089" cy="223783"/>
            <a:chOff x="8753825" y="816547"/>
            <a:chExt cx="1515089" cy="223783"/>
          </a:xfrm>
        </p:grpSpPr>
        <p:sp>
          <p:nvSpPr>
            <p:cNvPr id="100" name="Rectangle 10">
              <a:extLst>
                <a:ext uri="{FF2B5EF4-FFF2-40B4-BE49-F238E27FC236}">
                  <a16:creationId xmlns:a16="http://schemas.microsoft.com/office/drawing/2014/main" id="{AD9B699E-64A3-EC93-ADA3-606D7ECE8A11}"/>
                </a:ext>
              </a:extLst>
            </p:cNvPr>
            <p:cNvSpPr>
              <a:spLocks noChangeArrowheads="1"/>
            </p:cNvSpPr>
            <p:nvPr/>
          </p:nvSpPr>
          <p:spPr bwMode="auto">
            <a:xfrm>
              <a:off x="8753825" y="843800"/>
              <a:ext cx="386324"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798513" eaLnBrk="0" hangingPunct="0">
                <a:spcAft>
                  <a:spcPts val="600"/>
                </a:spcAft>
                <a:defRPr/>
              </a:pPr>
              <a:r>
                <a:rPr lang="en-US" sz="1100" b="1" kern="0">
                  <a:solidFill>
                    <a:schemeClr val="bg1"/>
                  </a:solidFill>
                  <a:cs typeface="Arial" charset="0"/>
                </a:rPr>
                <a:t>Band:</a:t>
              </a:r>
            </a:p>
          </p:txBody>
        </p:sp>
        <p:cxnSp>
          <p:nvCxnSpPr>
            <p:cNvPr id="101" name="Straight Connector 100">
              <a:extLst>
                <a:ext uri="{FF2B5EF4-FFF2-40B4-BE49-F238E27FC236}">
                  <a16:creationId xmlns:a16="http://schemas.microsoft.com/office/drawing/2014/main" id="{E7CE4949-9A26-4ACD-DC7A-4A444AC0D25E}"/>
                </a:ext>
              </a:extLst>
            </p:cNvPr>
            <p:cNvCxnSpPr>
              <a:cxnSpLocks/>
            </p:cNvCxnSpPr>
            <p:nvPr/>
          </p:nvCxnSpPr>
          <p:spPr>
            <a:xfrm>
              <a:off x="9353874" y="816547"/>
              <a:ext cx="0" cy="223783"/>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 name="Rectangle 10">
              <a:extLst>
                <a:ext uri="{FF2B5EF4-FFF2-40B4-BE49-F238E27FC236}">
                  <a16:creationId xmlns:a16="http://schemas.microsoft.com/office/drawing/2014/main" id="{A4A3B9C3-E697-0EC0-5245-1C40E0760BB1}"/>
                </a:ext>
              </a:extLst>
            </p:cNvPr>
            <p:cNvSpPr>
              <a:spLocks noChangeArrowheads="1"/>
            </p:cNvSpPr>
            <p:nvPr/>
          </p:nvSpPr>
          <p:spPr bwMode="auto">
            <a:xfrm>
              <a:off x="9475427" y="843800"/>
              <a:ext cx="79348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798513" eaLnBrk="0" hangingPunct="0">
                <a:spcAft>
                  <a:spcPts val="600"/>
                </a:spcAft>
                <a:defRPr/>
              </a:pPr>
              <a:r>
                <a:rPr lang="en-US" sz="1100" kern="0" dirty="0">
                  <a:solidFill>
                    <a:schemeClr val="bg1"/>
                  </a:solidFill>
                  <a:cs typeface="Arial" charset="0"/>
                </a:rPr>
                <a:t>400  UPPER</a:t>
              </a:r>
            </a:p>
          </p:txBody>
        </p:sp>
      </p:grpSp>
      <p:grpSp>
        <p:nvGrpSpPr>
          <p:cNvPr id="8" name="Group 7">
            <a:extLst>
              <a:ext uri="{FF2B5EF4-FFF2-40B4-BE49-F238E27FC236}">
                <a16:creationId xmlns:a16="http://schemas.microsoft.com/office/drawing/2014/main" id="{89E06274-ED2C-40F9-8B9F-3C9F0059BFF5}"/>
              </a:ext>
            </a:extLst>
          </p:cNvPr>
          <p:cNvGrpSpPr/>
          <p:nvPr/>
        </p:nvGrpSpPr>
        <p:grpSpPr>
          <a:xfrm>
            <a:off x="8733947" y="1104814"/>
            <a:ext cx="3080228" cy="338554"/>
            <a:chOff x="8733947" y="1104814"/>
            <a:chExt cx="3080228" cy="338554"/>
          </a:xfrm>
        </p:grpSpPr>
        <p:sp>
          <p:nvSpPr>
            <p:cNvPr id="103" name="Rectangle 10">
              <a:extLst>
                <a:ext uri="{FF2B5EF4-FFF2-40B4-BE49-F238E27FC236}">
                  <a16:creationId xmlns:a16="http://schemas.microsoft.com/office/drawing/2014/main" id="{48C1FAF2-8F93-2870-ED6B-0B1C8949EE7F}"/>
                </a:ext>
              </a:extLst>
            </p:cNvPr>
            <p:cNvSpPr>
              <a:spLocks noChangeArrowheads="1"/>
            </p:cNvSpPr>
            <p:nvPr/>
          </p:nvSpPr>
          <p:spPr bwMode="auto">
            <a:xfrm>
              <a:off x="8733947" y="1104814"/>
              <a:ext cx="167232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600"/>
                </a:spcAft>
                <a:defRPr/>
              </a:pPr>
              <a:r>
                <a:rPr lang="en-US" sz="1100" b="1" kern="0">
                  <a:solidFill>
                    <a:schemeClr val="bg1"/>
                  </a:solidFill>
                  <a:cs typeface="Arial" charset="0"/>
                </a:rPr>
                <a:t>Is this employee planned for a Premium Grant? </a:t>
              </a:r>
            </a:p>
          </p:txBody>
        </p:sp>
        <p:grpSp>
          <p:nvGrpSpPr>
            <p:cNvPr id="107" name="Group 106">
              <a:extLst>
                <a:ext uri="{FF2B5EF4-FFF2-40B4-BE49-F238E27FC236}">
                  <a16:creationId xmlns:a16="http://schemas.microsoft.com/office/drawing/2014/main" id="{2526AF5F-8E09-2DD7-3168-C212231EA3CF}"/>
                </a:ext>
              </a:extLst>
            </p:cNvPr>
            <p:cNvGrpSpPr/>
            <p:nvPr/>
          </p:nvGrpSpPr>
          <p:grpSpPr>
            <a:xfrm>
              <a:off x="10507947" y="1104814"/>
              <a:ext cx="1306228" cy="338554"/>
              <a:chOff x="10507947" y="1271067"/>
              <a:chExt cx="1306228" cy="338554"/>
            </a:xfrm>
          </p:grpSpPr>
          <p:sp>
            <p:nvSpPr>
              <p:cNvPr id="104" name="Rectangle 103">
                <a:extLst>
                  <a:ext uri="{FF2B5EF4-FFF2-40B4-BE49-F238E27FC236}">
                    <a16:creationId xmlns:a16="http://schemas.microsoft.com/office/drawing/2014/main" id="{0D974FC7-2754-83FA-76FE-AB6D5CD04F0A}"/>
                  </a:ext>
                </a:extLst>
              </p:cNvPr>
              <p:cNvSpPr/>
              <p:nvPr/>
            </p:nvSpPr>
            <p:spPr>
              <a:xfrm>
                <a:off x="10507947" y="1271067"/>
                <a:ext cx="1306228" cy="338554"/>
              </a:xfrm>
              <a:prstGeom prst="rect">
                <a:avLst/>
              </a:prstGeom>
              <a:solidFill>
                <a:schemeClr val="accent4"/>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D" sz="1000" dirty="0">
                    <a:solidFill>
                      <a:schemeClr val="accent2"/>
                    </a:solidFill>
                  </a:rPr>
                  <a:t>Yes</a:t>
                </a:r>
              </a:p>
            </p:txBody>
          </p:sp>
          <p:sp>
            <p:nvSpPr>
              <p:cNvPr id="106" name="Right Triangle 105">
                <a:extLst>
                  <a:ext uri="{FF2B5EF4-FFF2-40B4-BE49-F238E27FC236}">
                    <a16:creationId xmlns:a16="http://schemas.microsoft.com/office/drawing/2014/main" id="{B21D7CCF-708F-028D-838E-57B4E3544EFB}"/>
                  </a:ext>
                </a:extLst>
              </p:cNvPr>
              <p:cNvSpPr/>
              <p:nvPr/>
            </p:nvSpPr>
            <p:spPr>
              <a:xfrm rot="16200000">
                <a:off x="11712485" y="1507931"/>
                <a:ext cx="101690" cy="10169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grpSp>
      </p:grpSp>
      <p:sp>
        <p:nvSpPr>
          <p:cNvPr id="114" name="Rectangle 113">
            <a:extLst>
              <a:ext uri="{FF2B5EF4-FFF2-40B4-BE49-F238E27FC236}">
                <a16:creationId xmlns:a16="http://schemas.microsoft.com/office/drawing/2014/main" id="{BDB6FDBF-34CD-42FC-DC6B-80D270E50965}"/>
              </a:ext>
            </a:extLst>
          </p:cNvPr>
          <p:cNvSpPr/>
          <p:nvPr/>
        </p:nvSpPr>
        <p:spPr>
          <a:xfrm>
            <a:off x="377825" y="1756309"/>
            <a:ext cx="5555616" cy="64560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23" name="Rectangle 10">
            <a:extLst>
              <a:ext uri="{FF2B5EF4-FFF2-40B4-BE49-F238E27FC236}">
                <a16:creationId xmlns:a16="http://schemas.microsoft.com/office/drawing/2014/main" id="{9257E531-9C57-E731-9B61-DA7EF6361A8B}"/>
              </a:ext>
            </a:extLst>
          </p:cNvPr>
          <p:cNvSpPr>
            <a:spLocks noChangeArrowheads="1"/>
          </p:cNvSpPr>
          <p:nvPr/>
        </p:nvSpPr>
        <p:spPr bwMode="auto">
          <a:xfrm>
            <a:off x="2302306" y="1940613"/>
            <a:ext cx="3416175"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798513" rtl="0" eaLnBrk="0" fontAlgn="auto" latinLnBrk="0" hangingPunct="0">
              <a:lnSpc>
                <a:spcPct val="100000"/>
              </a:lnSpc>
              <a:spcBef>
                <a:spcPts val="600"/>
              </a:spcBef>
              <a:spcAft>
                <a:spcPts val="600"/>
              </a:spcAft>
              <a:buClrTx/>
              <a:buSzTx/>
              <a:buFontTx/>
              <a:buNone/>
              <a:tabLst/>
              <a:defRPr/>
            </a:pPr>
            <a:r>
              <a:rPr kumimoji="0" lang="en-US" i="0" u="none" strike="noStrike" kern="0" cap="none" spc="0" normalizeH="0" baseline="0" noProof="0">
                <a:ln>
                  <a:noFill/>
                </a:ln>
                <a:solidFill>
                  <a:schemeClr val="bg1"/>
                </a:solidFill>
                <a:effectLst/>
                <a:uLnTx/>
                <a:uFillTx/>
                <a:ea typeface="+mn-ea"/>
                <a:cs typeface="Arial" charset="0"/>
              </a:rPr>
              <a:t>Consistently achieved exceptional results. Far exceeded expectations in terms of impact and leadership.</a:t>
            </a:r>
          </a:p>
        </p:txBody>
      </p:sp>
      <p:sp>
        <p:nvSpPr>
          <p:cNvPr id="126" name="TextBox 125">
            <a:extLst>
              <a:ext uri="{FF2B5EF4-FFF2-40B4-BE49-F238E27FC236}">
                <a16:creationId xmlns:a16="http://schemas.microsoft.com/office/drawing/2014/main" id="{033637A8-4C89-6AE3-0B04-D42B79C9925B}"/>
              </a:ext>
            </a:extLst>
          </p:cNvPr>
          <p:cNvSpPr txBox="1"/>
          <p:nvPr/>
        </p:nvSpPr>
        <p:spPr>
          <a:xfrm>
            <a:off x="561466" y="6480033"/>
            <a:ext cx="1609404" cy="276999"/>
          </a:xfrm>
          <a:prstGeom prst="rect">
            <a:avLst/>
          </a:prstGeom>
        </p:spPr>
        <p:txBody>
          <a:bodyPr vert="horz" wrap="square" lIns="0" tIns="0" rIns="0" bIns="0" rtlCol="0" anchor="t" anchorCtr="0">
            <a:spAutoFit/>
          </a:bodyPr>
          <a:lstStyle/>
          <a:p>
            <a:pPr algn="ctr"/>
            <a:r>
              <a:rPr lang="en-US" dirty="0">
                <a:solidFill>
                  <a:schemeClr val="accent4"/>
                </a:solidFill>
              </a:rPr>
              <a:t>What were the leader’s most important accomplishments?</a:t>
            </a:r>
          </a:p>
        </p:txBody>
      </p:sp>
      <p:sp>
        <p:nvSpPr>
          <p:cNvPr id="151" name="TextBox 150">
            <a:extLst>
              <a:ext uri="{FF2B5EF4-FFF2-40B4-BE49-F238E27FC236}">
                <a16:creationId xmlns:a16="http://schemas.microsoft.com/office/drawing/2014/main" id="{541F293A-1C5E-4396-1140-9A5A7A5C03D4}"/>
              </a:ext>
            </a:extLst>
          </p:cNvPr>
          <p:cNvSpPr txBox="1"/>
          <p:nvPr/>
        </p:nvSpPr>
        <p:spPr>
          <a:xfrm>
            <a:off x="2444274" y="6480033"/>
            <a:ext cx="1422717" cy="276999"/>
          </a:xfrm>
          <a:prstGeom prst="rect">
            <a:avLst/>
          </a:prstGeom>
        </p:spPr>
        <p:txBody>
          <a:bodyPr vert="horz" wrap="square" lIns="0" tIns="0" rIns="0" bIns="0" rtlCol="0" anchor="t" anchorCtr="0">
            <a:spAutoFit/>
          </a:bodyPr>
          <a:lstStyle/>
          <a:p>
            <a:pPr algn="ctr"/>
            <a:r>
              <a:rPr lang="en-US">
                <a:solidFill>
                  <a:schemeClr val="accent4"/>
                </a:solidFill>
              </a:rPr>
              <a:t>Which metrics or KPIs support the rating?</a:t>
            </a:r>
          </a:p>
        </p:txBody>
      </p:sp>
      <p:sp>
        <p:nvSpPr>
          <p:cNvPr id="154" name="TextBox 153">
            <a:extLst>
              <a:ext uri="{FF2B5EF4-FFF2-40B4-BE49-F238E27FC236}">
                <a16:creationId xmlns:a16="http://schemas.microsoft.com/office/drawing/2014/main" id="{592682BE-D773-1C6A-C05F-369FDEBA4299}"/>
              </a:ext>
            </a:extLst>
          </p:cNvPr>
          <p:cNvSpPr txBox="1"/>
          <p:nvPr/>
        </p:nvSpPr>
        <p:spPr>
          <a:xfrm>
            <a:off x="4439145" y="6480033"/>
            <a:ext cx="1422717" cy="276999"/>
          </a:xfrm>
          <a:prstGeom prst="rect">
            <a:avLst/>
          </a:prstGeom>
        </p:spPr>
        <p:txBody>
          <a:bodyPr vert="horz" wrap="square" lIns="0" tIns="0" rIns="0" bIns="0" rtlCol="0" anchor="t" anchorCtr="0">
            <a:spAutoFit/>
          </a:bodyPr>
          <a:lstStyle/>
          <a:p>
            <a:pPr algn="ctr"/>
            <a:r>
              <a:rPr lang="en-US">
                <a:solidFill>
                  <a:schemeClr val="accent4"/>
                </a:solidFill>
              </a:rPr>
              <a:t>How do these results go beyond expectations?</a:t>
            </a:r>
          </a:p>
        </p:txBody>
      </p:sp>
      <p:cxnSp>
        <p:nvCxnSpPr>
          <p:cNvPr id="167" name="Straight Connector 166">
            <a:extLst>
              <a:ext uri="{FF2B5EF4-FFF2-40B4-BE49-F238E27FC236}">
                <a16:creationId xmlns:a16="http://schemas.microsoft.com/office/drawing/2014/main" id="{AA0F4B9F-D245-A388-EB0F-AB869A55A593}"/>
              </a:ext>
            </a:extLst>
          </p:cNvPr>
          <p:cNvCxnSpPr>
            <a:cxnSpLocks/>
          </p:cNvCxnSpPr>
          <p:nvPr/>
        </p:nvCxnSpPr>
        <p:spPr>
          <a:xfrm>
            <a:off x="2257586" y="6201271"/>
            <a:ext cx="0" cy="54694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4B437A4-179D-17C8-0091-523CBD36B877}"/>
              </a:ext>
            </a:extLst>
          </p:cNvPr>
          <p:cNvCxnSpPr>
            <a:cxnSpLocks/>
          </p:cNvCxnSpPr>
          <p:nvPr/>
        </p:nvCxnSpPr>
        <p:spPr>
          <a:xfrm>
            <a:off x="4176793" y="6201266"/>
            <a:ext cx="0" cy="54694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F8243369-8334-4CAD-4B11-FA5FBF740C4B}"/>
              </a:ext>
            </a:extLst>
          </p:cNvPr>
          <p:cNvSpPr txBox="1"/>
          <p:nvPr/>
        </p:nvSpPr>
        <p:spPr>
          <a:xfrm>
            <a:off x="6359954" y="6480033"/>
            <a:ext cx="1422717" cy="276999"/>
          </a:xfrm>
          <a:prstGeom prst="rect">
            <a:avLst/>
          </a:prstGeom>
        </p:spPr>
        <p:txBody>
          <a:bodyPr vert="horz" wrap="square" lIns="0" tIns="0" rIns="0" bIns="0" rtlCol="0" anchor="t" anchorCtr="0">
            <a:spAutoFit/>
          </a:bodyPr>
          <a:lstStyle/>
          <a:p>
            <a:pPr algn="ctr"/>
            <a:r>
              <a:rPr lang="en-US">
                <a:solidFill>
                  <a:schemeClr val="accent4"/>
                </a:solidFill>
              </a:rPr>
              <a:t>What behaviors were especially important?</a:t>
            </a:r>
          </a:p>
        </p:txBody>
      </p:sp>
      <p:sp>
        <p:nvSpPr>
          <p:cNvPr id="179" name="TextBox 178">
            <a:extLst>
              <a:ext uri="{FF2B5EF4-FFF2-40B4-BE49-F238E27FC236}">
                <a16:creationId xmlns:a16="http://schemas.microsoft.com/office/drawing/2014/main" id="{B07A1235-4A4F-EA0B-2EA3-1230134B891B}"/>
              </a:ext>
            </a:extLst>
          </p:cNvPr>
          <p:cNvSpPr txBox="1"/>
          <p:nvPr/>
        </p:nvSpPr>
        <p:spPr>
          <a:xfrm>
            <a:off x="8255436" y="6480033"/>
            <a:ext cx="1422717" cy="276999"/>
          </a:xfrm>
          <a:prstGeom prst="rect">
            <a:avLst/>
          </a:prstGeom>
        </p:spPr>
        <p:txBody>
          <a:bodyPr vert="horz" wrap="square" lIns="0" tIns="0" rIns="0" bIns="0" rtlCol="0" anchor="t" anchorCtr="0">
            <a:spAutoFit/>
          </a:bodyPr>
          <a:lstStyle/>
          <a:p>
            <a:pPr algn="ctr"/>
            <a:r>
              <a:rPr lang="en-US">
                <a:solidFill>
                  <a:schemeClr val="accent4"/>
                </a:solidFill>
              </a:rPr>
              <a:t>What feedback was received?</a:t>
            </a:r>
          </a:p>
        </p:txBody>
      </p:sp>
      <p:sp>
        <p:nvSpPr>
          <p:cNvPr id="177" name="TextBox 176">
            <a:extLst>
              <a:ext uri="{FF2B5EF4-FFF2-40B4-BE49-F238E27FC236}">
                <a16:creationId xmlns:a16="http://schemas.microsoft.com/office/drawing/2014/main" id="{CD7FB6E9-ACC7-0773-27CF-C5ADF959404C}"/>
              </a:ext>
            </a:extLst>
          </p:cNvPr>
          <p:cNvSpPr txBox="1"/>
          <p:nvPr/>
        </p:nvSpPr>
        <p:spPr>
          <a:xfrm>
            <a:off x="10121100" y="6480033"/>
            <a:ext cx="1422717" cy="276999"/>
          </a:xfrm>
          <a:prstGeom prst="rect">
            <a:avLst/>
          </a:prstGeom>
        </p:spPr>
        <p:txBody>
          <a:bodyPr vert="horz" wrap="square" lIns="0" tIns="0" rIns="0" bIns="0" rtlCol="0" anchor="t" anchorCtr="0">
            <a:spAutoFit/>
          </a:bodyPr>
          <a:lstStyle/>
          <a:p>
            <a:pPr algn="ctr"/>
            <a:r>
              <a:rPr lang="en-US">
                <a:solidFill>
                  <a:schemeClr val="accent4"/>
                </a:solidFill>
              </a:rPr>
              <a:t>What was the impact of their behaviors on others?</a:t>
            </a:r>
          </a:p>
        </p:txBody>
      </p:sp>
      <p:cxnSp>
        <p:nvCxnSpPr>
          <p:cNvPr id="175" name="Straight Connector 174">
            <a:extLst>
              <a:ext uri="{FF2B5EF4-FFF2-40B4-BE49-F238E27FC236}">
                <a16:creationId xmlns:a16="http://schemas.microsoft.com/office/drawing/2014/main" id="{730E1465-2333-F276-445D-EBB31E11568F}"/>
              </a:ext>
            </a:extLst>
          </p:cNvPr>
          <p:cNvCxnSpPr>
            <a:cxnSpLocks/>
          </p:cNvCxnSpPr>
          <p:nvPr/>
        </p:nvCxnSpPr>
        <p:spPr>
          <a:xfrm>
            <a:off x="8015207" y="6265929"/>
            <a:ext cx="0" cy="54694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D44FC6D-7056-63BB-5528-D434B96C859A}"/>
              </a:ext>
            </a:extLst>
          </p:cNvPr>
          <p:cNvCxnSpPr>
            <a:cxnSpLocks/>
          </p:cNvCxnSpPr>
          <p:nvPr/>
        </p:nvCxnSpPr>
        <p:spPr>
          <a:xfrm>
            <a:off x="9934413" y="6228976"/>
            <a:ext cx="0" cy="54694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10D04DFD-9065-D01F-9248-B136863BF497}"/>
              </a:ext>
            </a:extLst>
          </p:cNvPr>
          <p:cNvGrpSpPr/>
          <p:nvPr/>
        </p:nvGrpSpPr>
        <p:grpSpPr>
          <a:xfrm>
            <a:off x="588046" y="1894446"/>
            <a:ext cx="1434932" cy="369332"/>
            <a:chOff x="588046" y="2206171"/>
            <a:chExt cx="1434932" cy="369332"/>
          </a:xfrm>
        </p:grpSpPr>
        <p:sp>
          <p:nvSpPr>
            <p:cNvPr id="115" name="Rectangle 10">
              <a:extLst>
                <a:ext uri="{FF2B5EF4-FFF2-40B4-BE49-F238E27FC236}">
                  <a16:creationId xmlns:a16="http://schemas.microsoft.com/office/drawing/2014/main" id="{7C6788FB-E643-1DC9-4609-A3D5031E62B2}"/>
                </a:ext>
              </a:extLst>
            </p:cNvPr>
            <p:cNvSpPr>
              <a:spLocks noChangeArrowheads="1"/>
            </p:cNvSpPr>
            <p:nvPr/>
          </p:nvSpPr>
          <p:spPr bwMode="auto">
            <a:xfrm>
              <a:off x="965871" y="2206171"/>
              <a:ext cx="105710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798513" rtl="0" eaLnBrk="0" fontAlgn="auto" latinLnBrk="0" hangingPunct="0">
                <a:lnSpc>
                  <a:spcPct val="100000"/>
                </a:lnSpc>
                <a:buClrTx/>
                <a:buSzTx/>
                <a:buFontTx/>
                <a:buNone/>
                <a:tabLst/>
                <a:defRPr/>
              </a:pPr>
              <a:r>
                <a:rPr kumimoji="0" lang="en-US" sz="1200" b="1" i="0" u="none" strike="noStrike" kern="0" cap="none" spc="0" normalizeH="0" baseline="0" noProof="0">
                  <a:ln>
                    <a:noFill/>
                  </a:ln>
                  <a:solidFill>
                    <a:schemeClr val="bg1"/>
                  </a:solidFill>
                  <a:effectLst/>
                  <a:uLnTx/>
                  <a:uFillTx/>
                  <a:ea typeface="+mn-ea"/>
                  <a:cs typeface="Arial" charset="0"/>
                </a:rPr>
                <a:t>Outperformed ~</a:t>
              </a:r>
              <a:r>
                <a:rPr lang="en-US" sz="1200" b="1" kern="0">
                  <a:solidFill>
                    <a:schemeClr val="bg1"/>
                  </a:solidFill>
                  <a:cs typeface="Arial" charset="0"/>
                </a:rPr>
                <a:t>2</a:t>
              </a:r>
              <a:r>
                <a:rPr kumimoji="0" lang="en-US" sz="1200" b="1" i="0" u="none" strike="noStrike" kern="0" cap="none" spc="0" normalizeH="0" baseline="0" noProof="0">
                  <a:ln>
                    <a:noFill/>
                  </a:ln>
                  <a:solidFill>
                    <a:schemeClr val="bg1"/>
                  </a:solidFill>
                  <a:effectLst/>
                  <a:uLnTx/>
                  <a:uFillTx/>
                  <a:ea typeface="+mn-ea"/>
                  <a:cs typeface="Arial" charset="0"/>
                </a:rPr>
                <a:t>0%</a:t>
              </a:r>
            </a:p>
          </p:txBody>
        </p:sp>
        <p:grpSp>
          <p:nvGrpSpPr>
            <p:cNvPr id="183" name="Group 182">
              <a:extLst>
                <a:ext uri="{FF2B5EF4-FFF2-40B4-BE49-F238E27FC236}">
                  <a16:creationId xmlns:a16="http://schemas.microsoft.com/office/drawing/2014/main" id="{BCACB659-662A-717E-D333-71CEA3A27552}"/>
                </a:ext>
              </a:extLst>
            </p:cNvPr>
            <p:cNvGrpSpPr/>
            <p:nvPr/>
          </p:nvGrpSpPr>
          <p:grpSpPr>
            <a:xfrm>
              <a:off x="588046" y="2284295"/>
              <a:ext cx="192694" cy="213085"/>
              <a:chOff x="9183688" y="1465264"/>
              <a:chExt cx="300038" cy="331788"/>
            </a:xfrm>
          </p:grpSpPr>
          <p:sp>
            <p:nvSpPr>
              <p:cNvPr id="184" name="Freeform 202">
                <a:extLst>
                  <a:ext uri="{FF2B5EF4-FFF2-40B4-BE49-F238E27FC236}">
                    <a16:creationId xmlns:a16="http://schemas.microsoft.com/office/drawing/2014/main" id="{237B1C9D-FCF4-031F-2B60-F22BE0E7DAF0}"/>
                  </a:ext>
                </a:extLst>
              </p:cNvPr>
              <p:cNvSpPr>
                <a:spLocks/>
              </p:cNvSpPr>
              <p:nvPr/>
            </p:nvSpPr>
            <p:spPr bwMode="auto">
              <a:xfrm>
                <a:off x="9378951" y="1601789"/>
                <a:ext cx="104775" cy="195263"/>
              </a:xfrm>
              <a:custGeom>
                <a:avLst/>
                <a:gdLst>
                  <a:gd name="T0" fmla="*/ 0 w 28"/>
                  <a:gd name="T1" fmla="*/ 0 h 52"/>
                  <a:gd name="T2" fmla="*/ 28 w 28"/>
                  <a:gd name="T3" fmla="*/ 0 h 52"/>
                  <a:gd name="T4" fmla="*/ 28 w 28"/>
                  <a:gd name="T5" fmla="*/ 20 h 52"/>
                  <a:gd name="T6" fmla="*/ 20 w 28"/>
                  <a:gd name="T7" fmla="*/ 28 h 52"/>
                  <a:gd name="T8" fmla="*/ 20 w 28"/>
                  <a:gd name="T9" fmla="*/ 52 h 52"/>
                  <a:gd name="T10" fmla="*/ 8 w 28"/>
                  <a:gd name="T11" fmla="*/ 52 h 52"/>
                  <a:gd name="T12" fmla="*/ 8 w 28"/>
                  <a:gd name="T13" fmla="*/ 28 h 52"/>
                  <a:gd name="T14" fmla="*/ 0 w 28"/>
                  <a:gd name="T15" fmla="*/ 20 h 52"/>
                  <a:gd name="T16" fmla="*/ 0 w 28"/>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2">
                    <a:moveTo>
                      <a:pt x="0" y="0"/>
                    </a:moveTo>
                    <a:cubicBezTo>
                      <a:pt x="28" y="0"/>
                      <a:pt x="28" y="0"/>
                      <a:pt x="28" y="0"/>
                    </a:cubicBezTo>
                    <a:cubicBezTo>
                      <a:pt x="28" y="20"/>
                      <a:pt x="28" y="20"/>
                      <a:pt x="28" y="20"/>
                    </a:cubicBezTo>
                    <a:cubicBezTo>
                      <a:pt x="28" y="24"/>
                      <a:pt x="24" y="28"/>
                      <a:pt x="20" y="28"/>
                    </a:cubicBezTo>
                    <a:cubicBezTo>
                      <a:pt x="20" y="52"/>
                      <a:pt x="20" y="52"/>
                      <a:pt x="20" y="52"/>
                    </a:cubicBezTo>
                    <a:cubicBezTo>
                      <a:pt x="8" y="52"/>
                      <a:pt x="8" y="52"/>
                      <a:pt x="8" y="52"/>
                    </a:cubicBezTo>
                    <a:cubicBezTo>
                      <a:pt x="8" y="28"/>
                      <a:pt x="8" y="28"/>
                      <a:pt x="8" y="28"/>
                    </a:cubicBezTo>
                    <a:cubicBezTo>
                      <a:pt x="4" y="28"/>
                      <a:pt x="0" y="24"/>
                      <a:pt x="0" y="20"/>
                    </a:cubicBezTo>
                    <a:lnTo>
                      <a:pt x="0" y="0"/>
                    </a:ln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Oval 203">
                <a:extLst>
                  <a:ext uri="{FF2B5EF4-FFF2-40B4-BE49-F238E27FC236}">
                    <a16:creationId xmlns:a16="http://schemas.microsoft.com/office/drawing/2014/main" id="{DCD5975E-BC62-55F4-3BCE-C7B6E89ED785}"/>
                  </a:ext>
                </a:extLst>
              </p:cNvPr>
              <p:cNvSpPr>
                <a:spLocks noChangeArrowheads="1"/>
              </p:cNvSpPr>
              <p:nvPr/>
            </p:nvSpPr>
            <p:spPr bwMode="auto">
              <a:xfrm>
                <a:off x="9394826" y="1495426"/>
                <a:ext cx="74613" cy="76200"/>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Line 204">
                <a:extLst>
                  <a:ext uri="{FF2B5EF4-FFF2-40B4-BE49-F238E27FC236}">
                    <a16:creationId xmlns:a16="http://schemas.microsoft.com/office/drawing/2014/main" id="{80689535-5F12-248F-1DB3-E681EC2972CB}"/>
                  </a:ext>
                </a:extLst>
              </p:cNvPr>
              <p:cNvSpPr>
                <a:spLocks noChangeShapeType="1"/>
              </p:cNvSpPr>
              <p:nvPr/>
            </p:nvSpPr>
            <p:spPr bwMode="auto">
              <a:xfrm>
                <a:off x="9183688" y="1465264"/>
                <a:ext cx="0" cy="331788"/>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06">
                <a:extLst>
                  <a:ext uri="{FF2B5EF4-FFF2-40B4-BE49-F238E27FC236}">
                    <a16:creationId xmlns:a16="http://schemas.microsoft.com/office/drawing/2014/main" id="{1FF151F9-7172-6A03-F41A-4A167FBDDFAE}"/>
                  </a:ext>
                </a:extLst>
              </p:cNvPr>
              <p:cNvSpPr>
                <a:spLocks/>
              </p:cNvSpPr>
              <p:nvPr/>
            </p:nvSpPr>
            <p:spPr bwMode="auto">
              <a:xfrm>
                <a:off x="9183688" y="1495426"/>
                <a:ext cx="150813" cy="90488"/>
              </a:xfrm>
              <a:custGeom>
                <a:avLst/>
                <a:gdLst>
                  <a:gd name="T0" fmla="*/ 95 w 95"/>
                  <a:gd name="T1" fmla="*/ 57 h 57"/>
                  <a:gd name="T2" fmla="*/ 0 w 95"/>
                  <a:gd name="T3" fmla="*/ 57 h 57"/>
                  <a:gd name="T4" fmla="*/ 0 w 95"/>
                  <a:gd name="T5" fmla="*/ 0 h 57"/>
                  <a:gd name="T6" fmla="*/ 95 w 95"/>
                  <a:gd name="T7" fmla="*/ 0 h 57"/>
                  <a:gd name="T8" fmla="*/ 66 w 95"/>
                  <a:gd name="T9" fmla="*/ 29 h 57"/>
                  <a:gd name="T10" fmla="*/ 95 w 95"/>
                  <a:gd name="T11" fmla="*/ 57 h 57"/>
                </a:gdLst>
                <a:ahLst/>
                <a:cxnLst>
                  <a:cxn ang="0">
                    <a:pos x="T0" y="T1"/>
                  </a:cxn>
                  <a:cxn ang="0">
                    <a:pos x="T2" y="T3"/>
                  </a:cxn>
                  <a:cxn ang="0">
                    <a:pos x="T4" y="T5"/>
                  </a:cxn>
                  <a:cxn ang="0">
                    <a:pos x="T6" y="T7"/>
                  </a:cxn>
                  <a:cxn ang="0">
                    <a:pos x="T8" y="T9"/>
                  </a:cxn>
                  <a:cxn ang="0">
                    <a:pos x="T10" y="T11"/>
                  </a:cxn>
                </a:cxnLst>
                <a:rect l="0" t="0" r="r" b="b"/>
                <a:pathLst>
                  <a:path w="95" h="57">
                    <a:moveTo>
                      <a:pt x="95" y="57"/>
                    </a:moveTo>
                    <a:lnTo>
                      <a:pt x="0" y="57"/>
                    </a:lnTo>
                    <a:lnTo>
                      <a:pt x="0" y="0"/>
                    </a:lnTo>
                    <a:lnTo>
                      <a:pt x="95" y="0"/>
                    </a:lnTo>
                    <a:lnTo>
                      <a:pt x="66" y="29"/>
                    </a:lnTo>
                    <a:lnTo>
                      <a:pt x="95" y="57"/>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 name="Group 2">
            <a:extLst>
              <a:ext uri="{FF2B5EF4-FFF2-40B4-BE49-F238E27FC236}">
                <a16:creationId xmlns:a16="http://schemas.microsoft.com/office/drawing/2014/main" id="{C262496D-9E5D-4C76-87D0-957ABD25A798}"/>
              </a:ext>
            </a:extLst>
          </p:cNvPr>
          <p:cNvGrpSpPr/>
          <p:nvPr/>
        </p:nvGrpSpPr>
        <p:grpSpPr>
          <a:xfrm>
            <a:off x="1229008" y="6189749"/>
            <a:ext cx="274320" cy="226711"/>
            <a:chOff x="1206564" y="5451018"/>
            <a:chExt cx="305954" cy="305952"/>
          </a:xfrm>
        </p:grpSpPr>
        <p:sp>
          <p:nvSpPr>
            <p:cNvPr id="78" name="Oval 77">
              <a:extLst>
                <a:ext uri="{FF2B5EF4-FFF2-40B4-BE49-F238E27FC236}">
                  <a16:creationId xmlns:a16="http://schemas.microsoft.com/office/drawing/2014/main" id="{0D392D7A-98AA-453F-9ED7-A4E6D3F91DD4}"/>
                </a:ext>
              </a:extLst>
            </p:cNvPr>
            <p:cNvSpPr/>
            <p:nvPr/>
          </p:nvSpPr>
          <p:spPr>
            <a:xfrm>
              <a:off x="1206564" y="5451018"/>
              <a:ext cx="305954" cy="305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84" name="Group 83">
              <a:extLst>
                <a:ext uri="{FF2B5EF4-FFF2-40B4-BE49-F238E27FC236}">
                  <a16:creationId xmlns:a16="http://schemas.microsoft.com/office/drawing/2014/main" id="{BFD716BF-0A23-4934-A7DF-0D90F9530045}"/>
                </a:ext>
              </a:extLst>
            </p:cNvPr>
            <p:cNvGrpSpPr/>
            <p:nvPr/>
          </p:nvGrpSpPr>
          <p:grpSpPr>
            <a:xfrm>
              <a:off x="1281273" y="5523978"/>
              <a:ext cx="156483" cy="160007"/>
              <a:chOff x="9163050" y="4329113"/>
              <a:chExt cx="352426" cy="360363"/>
            </a:xfrm>
            <a:solidFill>
              <a:schemeClr val="bg1"/>
            </a:solidFill>
          </p:grpSpPr>
          <p:sp>
            <p:nvSpPr>
              <p:cNvPr id="85" name="Freeform 189">
                <a:extLst>
                  <a:ext uri="{FF2B5EF4-FFF2-40B4-BE49-F238E27FC236}">
                    <a16:creationId xmlns:a16="http://schemas.microsoft.com/office/drawing/2014/main" id="{87ABF582-595B-4D71-8E25-CEB4B5258967}"/>
                  </a:ext>
                </a:extLst>
              </p:cNvPr>
              <p:cNvSpPr>
                <a:spLocks noEditPoints="1"/>
              </p:cNvSpPr>
              <p:nvPr/>
            </p:nvSpPr>
            <p:spPr bwMode="auto">
              <a:xfrm>
                <a:off x="9193213" y="4329113"/>
                <a:ext cx="119063" cy="119063"/>
              </a:xfrm>
              <a:custGeom>
                <a:avLst/>
                <a:gdLst>
                  <a:gd name="T0" fmla="*/ 203 w 453"/>
                  <a:gd name="T1" fmla="*/ 452 h 453"/>
                  <a:gd name="T2" fmla="*/ 138 w 453"/>
                  <a:gd name="T3" fmla="*/ 435 h 453"/>
                  <a:gd name="T4" fmla="*/ 83 w 453"/>
                  <a:gd name="T5" fmla="*/ 402 h 453"/>
                  <a:gd name="T6" fmla="*/ 38 w 453"/>
                  <a:gd name="T7" fmla="*/ 353 h 453"/>
                  <a:gd name="T8" fmla="*/ 10 w 453"/>
                  <a:gd name="T9" fmla="*/ 294 h 453"/>
                  <a:gd name="T10" fmla="*/ 0 w 453"/>
                  <a:gd name="T11" fmla="*/ 227 h 453"/>
                  <a:gd name="T12" fmla="*/ 4 w 453"/>
                  <a:gd name="T13" fmla="*/ 181 h 453"/>
                  <a:gd name="T14" fmla="*/ 27 w 453"/>
                  <a:gd name="T15" fmla="*/ 119 h 453"/>
                  <a:gd name="T16" fmla="*/ 67 w 453"/>
                  <a:gd name="T17" fmla="*/ 67 h 453"/>
                  <a:gd name="T18" fmla="*/ 118 w 453"/>
                  <a:gd name="T19" fmla="*/ 27 h 453"/>
                  <a:gd name="T20" fmla="*/ 181 w 453"/>
                  <a:gd name="T21" fmla="*/ 5 h 453"/>
                  <a:gd name="T22" fmla="*/ 226 w 453"/>
                  <a:gd name="T23" fmla="*/ 0 h 453"/>
                  <a:gd name="T24" fmla="*/ 294 w 453"/>
                  <a:gd name="T25" fmla="*/ 10 h 453"/>
                  <a:gd name="T26" fmla="*/ 353 w 453"/>
                  <a:gd name="T27" fmla="*/ 38 h 453"/>
                  <a:gd name="T28" fmla="*/ 402 w 453"/>
                  <a:gd name="T29" fmla="*/ 83 h 453"/>
                  <a:gd name="T30" fmla="*/ 435 w 453"/>
                  <a:gd name="T31" fmla="*/ 138 h 453"/>
                  <a:gd name="T32" fmla="*/ 452 w 453"/>
                  <a:gd name="T33" fmla="*/ 204 h 453"/>
                  <a:gd name="T34" fmla="*/ 452 w 453"/>
                  <a:gd name="T35" fmla="*/ 249 h 453"/>
                  <a:gd name="T36" fmla="*/ 435 w 453"/>
                  <a:gd name="T37" fmla="*/ 315 h 453"/>
                  <a:gd name="T38" fmla="*/ 402 w 453"/>
                  <a:gd name="T39" fmla="*/ 371 h 453"/>
                  <a:gd name="T40" fmla="*/ 353 w 453"/>
                  <a:gd name="T41" fmla="*/ 415 h 453"/>
                  <a:gd name="T42" fmla="*/ 294 w 453"/>
                  <a:gd name="T43" fmla="*/ 443 h 453"/>
                  <a:gd name="T44" fmla="*/ 226 w 453"/>
                  <a:gd name="T45" fmla="*/ 453 h 453"/>
                  <a:gd name="T46" fmla="*/ 226 w 453"/>
                  <a:gd name="T47" fmla="*/ 56 h 453"/>
                  <a:gd name="T48" fmla="*/ 176 w 453"/>
                  <a:gd name="T49" fmla="*/ 65 h 453"/>
                  <a:gd name="T50" fmla="*/ 131 w 453"/>
                  <a:gd name="T51" fmla="*/ 86 h 453"/>
                  <a:gd name="T52" fmla="*/ 96 w 453"/>
                  <a:gd name="T53" fmla="*/ 119 h 453"/>
                  <a:gd name="T54" fmla="*/ 70 w 453"/>
                  <a:gd name="T55" fmla="*/ 160 h 453"/>
                  <a:gd name="T56" fmla="*/ 58 w 453"/>
                  <a:gd name="T57" fmla="*/ 209 h 453"/>
                  <a:gd name="T58" fmla="*/ 58 w 453"/>
                  <a:gd name="T59" fmla="*/ 244 h 453"/>
                  <a:gd name="T60" fmla="*/ 70 w 453"/>
                  <a:gd name="T61" fmla="*/ 293 h 453"/>
                  <a:gd name="T62" fmla="*/ 96 w 453"/>
                  <a:gd name="T63" fmla="*/ 335 h 453"/>
                  <a:gd name="T64" fmla="*/ 131 w 453"/>
                  <a:gd name="T65" fmla="*/ 368 h 453"/>
                  <a:gd name="T66" fmla="*/ 176 w 453"/>
                  <a:gd name="T67" fmla="*/ 389 h 453"/>
                  <a:gd name="T68" fmla="*/ 226 w 453"/>
                  <a:gd name="T69" fmla="*/ 397 h 453"/>
                  <a:gd name="T70" fmla="*/ 261 w 453"/>
                  <a:gd name="T71" fmla="*/ 394 h 453"/>
                  <a:gd name="T72" fmla="*/ 308 w 453"/>
                  <a:gd name="T73" fmla="*/ 377 h 453"/>
                  <a:gd name="T74" fmla="*/ 346 w 453"/>
                  <a:gd name="T75" fmla="*/ 347 h 453"/>
                  <a:gd name="T76" fmla="*/ 376 w 453"/>
                  <a:gd name="T77" fmla="*/ 308 h 453"/>
                  <a:gd name="T78" fmla="*/ 393 w 453"/>
                  <a:gd name="T79" fmla="*/ 260 h 453"/>
                  <a:gd name="T80" fmla="*/ 397 w 453"/>
                  <a:gd name="T81" fmla="*/ 227 h 453"/>
                  <a:gd name="T82" fmla="*/ 389 w 453"/>
                  <a:gd name="T83" fmla="*/ 177 h 453"/>
                  <a:gd name="T84" fmla="*/ 368 w 453"/>
                  <a:gd name="T85" fmla="*/ 131 h 453"/>
                  <a:gd name="T86" fmla="*/ 334 w 453"/>
                  <a:gd name="T87" fmla="*/ 96 h 453"/>
                  <a:gd name="T88" fmla="*/ 293 w 453"/>
                  <a:gd name="T89" fmla="*/ 70 h 453"/>
                  <a:gd name="T90" fmla="*/ 244 w 453"/>
                  <a:gd name="T91" fmla="*/ 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453">
                    <a:moveTo>
                      <a:pt x="226" y="453"/>
                    </a:moveTo>
                    <a:lnTo>
                      <a:pt x="226" y="453"/>
                    </a:lnTo>
                    <a:lnTo>
                      <a:pt x="203" y="452"/>
                    </a:lnTo>
                    <a:lnTo>
                      <a:pt x="181" y="448"/>
                    </a:lnTo>
                    <a:lnTo>
                      <a:pt x="160" y="443"/>
                    </a:lnTo>
                    <a:lnTo>
                      <a:pt x="138" y="435"/>
                    </a:lnTo>
                    <a:lnTo>
                      <a:pt x="118" y="426"/>
                    </a:lnTo>
                    <a:lnTo>
                      <a:pt x="100" y="415"/>
                    </a:lnTo>
                    <a:lnTo>
                      <a:pt x="83" y="402"/>
                    </a:lnTo>
                    <a:lnTo>
                      <a:pt x="67" y="387"/>
                    </a:lnTo>
                    <a:lnTo>
                      <a:pt x="51" y="371"/>
                    </a:lnTo>
                    <a:lnTo>
                      <a:pt x="38" y="353"/>
                    </a:lnTo>
                    <a:lnTo>
                      <a:pt x="27" y="334"/>
                    </a:lnTo>
                    <a:lnTo>
                      <a:pt x="18" y="315"/>
                    </a:lnTo>
                    <a:lnTo>
                      <a:pt x="10" y="294"/>
                    </a:lnTo>
                    <a:lnTo>
                      <a:pt x="4" y="273"/>
                    </a:lnTo>
                    <a:lnTo>
                      <a:pt x="1" y="249"/>
                    </a:lnTo>
                    <a:lnTo>
                      <a:pt x="0" y="227"/>
                    </a:lnTo>
                    <a:lnTo>
                      <a:pt x="0" y="227"/>
                    </a:lnTo>
                    <a:lnTo>
                      <a:pt x="1" y="204"/>
                    </a:lnTo>
                    <a:lnTo>
                      <a:pt x="4" y="181"/>
                    </a:lnTo>
                    <a:lnTo>
                      <a:pt x="10" y="159"/>
                    </a:lnTo>
                    <a:lnTo>
                      <a:pt x="18" y="138"/>
                    </a:lnTo>
                    <a:lnTo>
                      <a:pt x="27" y="119"/>
                    </a:lnTo>
                    <a:lnTo>
                      <a:pt x="38" y="100"/>
                    </a:lnTo>
                    <a:lnTo>
                      <a:pt x="51" y="83"/>
                    </a:lnTo>
                    <a:lnTo>
                      <a:pt x="67" y="67"/>
                    </a:lnTo>
                    <a:lnTo>
                      <a:pt x="83" y="51"/>
                    </a:lnTo>
                    <a:lnTo>
                      <a:pt x="100" y="38"/>
                    </a:lnTo>
                    <a:lnTo>
                      <a:pt x="118" y="27"/>
                    </a:lnTo>
                    <a:lnTo>
                      <a:pt x="138" y="18"/>
                    </a:lnTo>
                    <a:lnTo>
                      <a:pt x="160" y="10"/>
                    </a:lnTo>
                    <a:lnTo>
                      <a:pt x="181" y="5"/>
                    </a:lnTo>
                    <a:lnTo>
                      <a:pt x="203" y="1"/>
                    </a:lnTo>
                    <a:lnTo>
                      <a:pt x="226" y="0"/>
                    </a:lnTo>
                    <a:lnTo>
                      <a:pt x="226" y="0"/>
                    </a:lnTo>
                    <a:lnTo>
                      <a:pt x="249" y="1"/>
                    </a:lnTo>
                    <a:lnTo>
                      <a:pt x="273" y="5"/>
                    </a:lnTo>
                    <a:lnTo>
                      <a:pt x="294" y="10"/>
                    </a:lnTo>
                    <a:lnTo>
                      <a:pt x="315" y="18"/>
                    </a:lnTo>
                    <a:lnTo>
                      <a:pt x="334" y="27"/>
                    </a:lnTo>
                    <a:lnTo>
                      <a:pt x="353" y="38"/>
                    </a:lnTo>
                    <a:lnTo>
                      <a:pt x="371" y="51"/>
                    </a:lnTo>
                    <a:lnTo>
                      <a:pt x="387" y="67"/>
                    </a:lnTo>
                    <a:lnTo>
                      <a:pt x="402" y="83"/>
                    </a:lnTo>
                    <a:lnTo>
                      <a:pt x="415" y="100"/>
                    </a:lnTo>
                    <a:lnTo>
                      <a:pt x="426" y="119"/>
                    </a:lnTo>
                    <a:lnTo>
                      <a:pt x="435" y="138"/>
                    </a:lnTo>
                    <a:lnTo>
                      <a:pt x="443" y="159"/>
                    </a:lnTo>
                    <a:lnTo>
                      <a:pt x="448" y="181"/>
                    </a:lnTo>
                    <a:lnTo>
                      <a:pt x="452" y="204"/>
                    </a:lnTo>
                    <a:lnTo>
                      <a:pt x="453" y="227"/>
                    </a:lnTo>
                    <a:lnTo>
                      <a:pt x="453" y="227"/>
                    </a:lnTo>
                    <a:lnTo>
                      <a:pt x="452" y="249"/>
                    </a:lnTo>
                    <a:lnTo>
                      <a:pt x="448" y="273"/>
                    </a:lnTo>
                    <a:lnTo>
                      <a:pt x="443" y="294"/>
                    </a:lnTo>
                    <a:lnTo>
                      <a:pt x="435" y="315"/>
                    </a:lnTo>
                    <a:lnTo>
                      <a:pt x="426" y="334"/>
                    </a:lnTo>
                    <a:lnTo>
                      <a:pt x="415" y="353"/>
                    </a:lnTo>
                    <a:lnTo>
                      <a:pt x="402" y="371"/>
                    </a:lnTo>
                    <a:lnTo>
                      <a:pt x="387" y="387"/>
                    </a:lnTo>
                    <a:lnTo>
                      <a:pt x="371" y="402"/>
                    </a:lnTo>
                    <a:lnTo>
                      <a:pt x="353" y="415"/>
                    </a:lnTo>
                    <a:lnTo>
                      <a:pt x="334" y="426"/>
                    </a:lnTo>
                    <a:lnTo>
                      <a:pt x="315" y="435"/>
                    </a:lnTo>
                    <a:lnTo>
                      <a:pt x="294" y="443"/>
                    </a:lnTo>
                    <a:lnTo>
                      <a:pt x="273" y="448"/>
                    </a:lnTo>
                    <a:lnTo>
                      <a:pt x="249" y="452"/>
                    </a:lnTo>
                    <a:lnTo>
                      <a:pt x="226" y="453"/>
                    </a:lnTo>
                    <a:lnTo>
                      <a:pt x="226" y="453"/>
                    </a:lnTo>
                    <a:close/>
                    <a:moveTo>
                      <a:pt x="226" y="56"/>
                    </a:moveTo>
                    <a:lnTo>
                      <a:pt x="226" y="56"/>
                    </a:lnTo>
                    <a:lnTo>
                      <a:pt x="209" y="57"/>
                    </a:lnTo>
                    <a:lnTo>
                      <a:pt x="193" y="61"/>
                    </a:lnTo>
                    <a:lnTo>
                      <a:pt x="176" y="65"/>
                    </a:lnTo>
                    <a:lnTo>
                      <a:pt x="161" y="70"/>
                    </a:lnTo>
                    <a:lnTo>
                      <a:pt x="145" y="78"/>
                    </a:lnTo>
                    <a:lnTo>
                      <a:pt x="131" y="86"/>
                    </a:lnTo>
                    <a:lnTo>
                      <a:pt x="118" y="96"/>
                    </a:lnTo>
                    <a:lnTo>
                      <a:pt x="106" y="107"/>
                    </a:lnTo>
                    <a:lnTo>
                      <a:pt x="96" y="119"/>
                    </a:lnTo>
                    <a:lnTo>
                      <a:pt x="86" y="131"/>
                    </a:lnTo>
                    <a:lnTo>
                      <a:pt x="77" y="145"/>
                    </a:lnTo>
                    <a:lnTo>
                      <a:pt x="70" y="160"/>
                    </a:lnTo>
                    <a:lnTo>
                      <a:pt x="65" y="177"/>
                    </a:lnTo>
                    <a:lnTo>
                      <a:pt x="60" y="193"/>
                    </a:lnTo>
                    <a:lnTo>
                      <a:pt x="58" y="209"/>
                    </a:lnTo>
                    <a:lnTo>
                      <a:pt x="57" y="227"/>
                    </a:lnTo>
                    <a:lnTo>
                      <a:pt x="57" y="227"/>
                    </a:lnTo>
                    <a:lnTo>
                      <a:pt x="58" y="244"/>
                    </a:lnTo>
                    <a:lnTo>
                      <a:pt x="60" y="260"/>
                    </a:lnTo>
                    <a:lnTo>
                      <a:pt x="65" y="278"/>
                    </a:lnTo>
                    <a:lnTo>
                      <a:pt x="70" y="293"/>
                    </a:lnTo>
                    <a:lnTo>
                      <a:pt x="77" y="308"/>
                    </a:lnTo>
                    <a:lnTo>
                      <a:pt x="86" y="322"/>
                    </a:lnTo>
                    <a:lnTo>
                      <a:pt x="96" y="335"/>
                    </a:lnTo>
                    <a:lnTo>
                      <a:pt x="106" y="347"/>
                    </a:lnTo>
                    <a:lnTo>
                      <a:pt x="118" y="357"/>
                    </a:lnTo>
                    <a:lnTo>
                      <a:pt x="131" y="368"/>
                    </a:lnTo>
                    <a:lnTo>
                      <a:pt x="145" y="377"/>
                    </a:lnTo>
                    <a:lnTo>
                      <a:pt x="161" y="384"/>
                    </a:lnTo>
                    <a:lnTo>
                      <a:pt x="176" y="389"/>
                    </a:lnTo>
                    <a:lnTo>
                      <a:pt x="193" y="394"/>
                    </a:lnTo>
                    <a:lnTo>
                      <a:pt x="209" y="396"/>
                    </a:lnTo>
                    <a:lnTo>
                      <a:pt x="226" y="397"/>
                    </a:lnTo>
                    <a:lnTo>
                      <a:pt x="226" y="397"/>
                    </a:lnTo>
                    <a:lnTo>
                      <a:pt x="244" y="396"/>
                    </a:lnTo>
                    <a:lnTo>
                      <a:pt x="261" y="394"/>
                    </a:lnTo>
                    <a:lnTo>
                      <a:pt x="277" y="389"/>
                    </a:lnTo>
                    <a:lnTo>
                      <a:pt x="293" y="384"/>
                    </a:lnTo>
                    <a:lnTo>
                      <a:pt x="308" y="377"/>
                    </a:lnTo>
                    <a:lnTo>
                      <a:pt x="321" y="368"/>
                    </a:lnTo>
                    <a:lnTo>
                      <a:pt x="334" y="357"/>
                    </a:lnTo>
                    <a:lnTo>
                      <a:pt x="346" y="347"/>
                    </a:lnTo>
                    <a:lnTo>
                      <a:pt x="358" y="335"/>
                    </a:lnTo>
                    <a:lnTo>
                      <a:pt x="368" y="322"/>
                    </a:lnTo>
                    <a:lnTo>
                      <a:pt x="376" y="308"/>
                    </a:lnTo>
                    <a:lnTo>
                      <a:pt x="384" y="293"/>
                    </a:lnTo>
                    <a:lnTo>
                      <a:pt x="389" y="278"/>
                    </a:lnTo>
                    <a:lnTo>
                      <a:pt x="393" y="260"/>
                    </a:lnTo>
                    <a:lnTo>
                      <a:pt x="396" y="244"/>
                    </a:lnTo>
                    <a:lnTo>
                      <a:pt x="397" y="227"/>
                    </a:lnTo>
                    <a:lnTo>
                      <a:pt x="397" y="227"/>
                    </a:lnTo>
                    <a:lnTo>
                      <a:pt x="396" y="209"/>
                    </a:lnTo>
                    <a:lnTo>
                      <a:pt x="393" y="193"/>
                    </a:lnTo>
                    <a:lnTo>
                      <a:pt x="389" y="177"/>
                    </a:lnTo>
                    <a:lnTo>
                      <a:pt x="384" y="160"/>
                    </a:lnTo>
                    <a:lnTo>
                      <a:pt x="376" y="145"/>
                    </a:lnTo>
                    <a:lnTo>
                      <a:pt x="368" y="131"/>
                    </a:lnTo>
                    <a:lnTo>
                      <a:pt x="358" y="119"/>
                    </a:lnTo>
                    <a:lnTo>
                      <a:pt x="346" y="107"/>
                    </a:lnTo>
                    <a:lnTo>
                      <a:pt x="334" y="96"/>
                    </a:lnTo>
                    <a:lnTo>
                      <a:pt x="321" y="86"/>
                    </a:lnTo>
                    <a:lnTo>
                      <a:pt x="308" y="78"/>
                    </a:lnTo>
                    <a:lnTo>
                      <a:pt x="293" y="70"/>
                    </a:lnTo>
                    <a:lnTo>
                      <a:pt x="277" y="65"/>
                    </a:lnTo>
                    <a:lnTo>
                      <a:pt x="261" y="61"/>
                    </a:lnTo>
                    <a:lnTo>
                      <a:pt x="244" y="57"/>
                    </a:lnTo>
                    <a:lnTo>
                      <a:pt x="226" y="56"/>
                    </a:lnTo>
                    <a:lnTo>
                      <a:pt x="226"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0">
                <a:extLst>
                  <a:ext uri="{FF2B5EF4-FFF2-40B4-BE49-F238E27FC236}">
                    <a16:creationId xmlns:a16="http://schemas.microsoft.com/office/drawing/2014/main" id="{AF8600A8-5F38-4D87-A445-855948F86366}"/>
                  </a:ext>
                </a:extLst>
              </p:cNvPr>
              <p:cNvSpPr>
                <a:spLocks noEditPoints="1"/>
              </p:cNvSpPr>
              <p:nvPr/>
            </p:nvSpPr>
            <p:spPr bwMode="auto">
              <a:xfrm>
                <a:off x="9163050" y="4464051"/>
                <a:ext cx="179388" cy="225425"/>
              </a:xfrm>
              <a:custGeom>
                <a:avLst/>
                <a:gdLst>
                  <a:gd name="T0" fmla="*/ 226 w 680"/>
                  <a:gd name="T1" fmla="*/ 850 h 850"/>
                  <a:gd name="T2" fmla="*/ 221 w 680"/>
                  <a:gd name="T3" fmla="*/ 849 h 850"/>
                  <a:gd name="T4" fmla="*/ 210 w 680"/>
                  <a:gd name="T5" fmla="*/ 845 h 850"/>
                  <a:gd name="T6" fmla="*/ 203 w 680"/>
                  <a:gd name="T7" fmla="*/ 838 h 850"/>
                  <a:gd name="T8" fmla="*/ 199 w 680"/>
                  <a:gd name="T9" fmla="*/ 828 h 850"/>
                  <a:gd name="T10" fmla="*/ 198 w 680"/>
                  <a:gd name="T11" fmla="*/ 470 h 850"/>
                  <a:gd name="T12" fmla="*/ 175 w 680"/>
                  <a:gd name="T13" fmla="*/ 453 h 850"/>
                  <a:gd name="T14" fmla="*/ 133 w 680"/>
                  <a:gd name="T15" fmla="*/ 416 h 850"/>
                  <a:gd name="T16" fmla="*/ 96 w 680"/>
                  <a:gd name="T17" fmla="*/ 373 h 850"/>
                  <a:gd name="T18" fmla="*/ 64 w 680"/>
                  <a:gd name="T19" fmla="*/ 322 h 850"/>
                  <a:gd name="T20" fmla="*/ 39 w 680"/>
                  <a:gd name="T21" fmla="*/ 266 h 850"/>
                  <a:gd name="T22" fmla="*/ 20 w 680"/>
                  <a:gd name="T23" fmla="*/ 204 h 850"/>
                  <a:gd name="T24" fmla="*/ 7 w 680"/>
                  <a:gd name="T25" fmla="*/ 137 h 850"/>
                  <a:gd name="T26" fmla="*/ 0 w 680"/>
                  <a:gd name="T27" fmla="*/ 66 h 850"/>
                  <a:gd name="T28" fmla="*/ 0 w 680"/>
                  <a:gd name="T29" fmla="*/ 28 h 850"/>
                  <a:gd name="T30" fmla="*/ 2 w 680"/>
                  <a:gd name="T31" fmla="*/ 17 h 850"/>
                  <a:gd name="T32" fmla="*/ 8 w 680"/>
                  <a:gd name="T33" fmla="*/ 8 h 850"/>
                  <a:gd name="T34" fmla="*/ 17 w 680"/>
                  <a:gd name="T35" fmla="*/ 2 h 850"/>
                  <a:gd name="T36" fmla="*/ 28 w 680"/>
                  <a:gd name="T37" fmla="*/ 0 h 850"/>
                  <a:gd name="T38" fmla="*/ 651 w 680"/>
                  <a:gd name="T39" fmla="*/ 0 h 850"/>
                  <a:gd name="T40" fmla="*/ 662 w 680"/>
                  <a:gd name="T41" fmla="*/ 2 h 850"/>
                  <a:gd name="T42" fmla="*/ 671 w 680"/>
                  <a:gd name="T43" fmla="*/ 8 h 850"/>
                  <a:gd name="T44" fmla="*/ 678 w 680"/>
                  <a:gd name="T45" fmla="*/ 17 h 850"/>
                  <a:gd name="T46" fmla="*/ 680 w 680"/>
                  <a:gd name="T47" fmla="*/ 28 h 850"/>
                  <a:gd name="T48" fmla="*/ 679 w 680"/>
                  <a:gd name="T49" fmla="*/ 66 h 850"/>
                  <a:gd name="T50" fmla="*/ 672 w 680"/>
                  <a:gd name="T51" fmla="*/ 137 h 850"/>
                  <a:gd name="T52" fmla="*/ 659 w 680"/>
                  <a:gd name="T53" fmla="*/ 204 h 850"/>
                  <a:gd name="T54" fmla="*/ 640 w 680"/>
                  <a:gd name="T55" fmla="*/ 266 h 850"/>
                  <a:gd name="T56" fmla="*/ 615 w 680"/>
                  <a:gd name="T57" fmla="*/ 322 h 850"/>
                  <a:gd name="T58" fmla="*/ 584 w 680"/>
                  <a:gd name="T59" fmla="*/ 373 h 850"/>
                  <a:gd name="T60" fmla="*/ 546 w 680"/>
                  <a:gd name="T61" fmla="*/ 416 h 850"/>
                  <a:gd name="T62" fmla="*/ 505 w 680"/>
                  <a:gd name="T63" fmla="*/ 453 h 850"/>
                  <a:gd name="T64" fmla="*/ 482 w 680"/>
                  <a:gd name="T65" fmla="*/ 822 h 850"/>
                  <a:gd name="T66" fmla="*/ 481 w 680"/>
                  <a:gd name="T67" fmla="*/ 828 h 850"/>
                  <a:gd name="T68" fmla="*/ 477 w 680"/>
                  <a:gd name="T69" fmla="*/ 838 h 850"/>
                  <a:gd name="T70" fmla="*/ 468 w 680"/>
                  <a:gd name="T71" fmla="*/ 845 h 850"/>
                  <a:gd name="T72" fmla="*/ 458 w 680"/>
                  <a:gd name="T73" fmla="*/ 849 h 850"/>
                  <a:gd name="T74" fmla="*/ 453 w 680"/>
                  <a:gd name="T75" fmla="*/ 850 h 850"/>
                  <a:gd name="T76" fmla="*/ 425 w 680"/>
                  <a:gd name="T77" fmla="*/ 794 h 850"/>
                  <a:gd name="T78" fmla="*/ 425 w 680"/>
                  <a:gd name="T79" fmla="*/ 453 h 850"/>
                  <a:gd name="T80" fmla="*/ 428 w 680"/>
                  <a:gd name="T81" fmla="*/ 439 h 850"/>
                  <a:gd name="T82" fmla="*/ 439 w 680"/>
                  <a:gd name="T83" fmla="*/ 429 h 850"/>
                  <a:gd name="T84" fmla="*/ 459 w 680"/>
                  <a:gd name="T85" fmla="*/ 416 h 850"/>
                  <a:gd name="T86" fmla="*/ 497 w 680"/>
                  <a:gd name="T87" fmla="*/ 386 h 850"/>
                  <a:gd name="T88" fmla="*/ 529 w 680"/>
                  <a:gd name="T89" fmla="*/ 349 h 850"/>
                  <a:gd name="T90" fmla="*/ 557 w 680"/>
                  <a:gd name="T91" fmla="*/ 308 h 850"/>
                  <a:gd name="T92" fmla="*/ 581 w 680"/>
                  <a:gd name="T93" fmla="*/ 260 h 850"/>
                  <a:gd name="T94" fmla="*/ 600 w 680"/>
                  <a:gd name="T95" fmla="*/ 208 h 850"/>
                  <a:gd name="T96" fmla="*/ 613 w 680"/>
                  <a:gd name="T97" fmla="*/ 150 h 850"/>
                  <a:gd name="T98" fmla="*/ 621 w 680"/>
                  <a:gd name="T99" fmla="*/ 89 h 850"/>
                  <a:gd name="T100" fmla="*/ 56 w 680"/>
                  <a:gd name="T101" fmla="*/ 56 h 850"/>
                  <a:gd name="T102" fmla="*/ 58 w 680"/>
                  <a:gd name="T103" fmla="*/ 89 h 850"/>
                  <a:gd name="T104" fmla="*/ 67 w 680"/>
                  <a:gd name="T105" fmla="*/ 150 h 850"/>
                  <a:gd name="T106" fmla="*/ 80 w 680"/>
                  <a:gd name="T107" fmla="*/ 208 h 850"/>
                  <a:gd name="T108" fmla="*/ 98 w 680"/>
                  <a:gd name="T109" fmla="*/ 260 h 850"/>
                  <a:gd name="T110" fmla="*/ 122 w 680"/>
                  <a:gd name="T111" fmla="*/ 308 h 850"/>
                  <a:gd name="T112" fmla="*/ 149 w 680"/>
                  <a:gd name="T113" fmla="*/ 349 h 850"/>
                  <a:gd name="T114" fmla="*/ 183 w 680"/>
                  <a:gd name="T115" fmla="*/ 386 h 850"/>
                  <a:gd name="T116" fmla="*/ 220 w 680"/>
                  <a:gd name="T117" fmla="*/ 416 h 850"/>
                  <a:gd name="T118" fmla="*/ 240 w 680"/>
                  <a:gd name="T119" fmla="*/ 429 h 850"/>
                  <a:gd name="T120" fmla="*/ 250 w 680"/>
                  <a:gd name="T121" fmla="*/ 439 h 850"/>
                  <a:gd name="T122" fmla="*/ 254 w 680"/>
                  <a:gd name="T123" fmla="*/ 453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0" h="850">
                    <a:moveTo>
                      <a:pt x="453" y="850"/>
                    </a:moveTo>
                    <a:lnTo>
                      <a:pt x="226" y="850"/>
                    </a:lnTo>
                    <a:lnTo>
                      <a:pt x="226" y="850"/>
                    </a:lnTo>
                    <a:lnTo>
                      <a:pt x="221" y="849"/>
                    </a:lnTo>
                    <a:lnTo>
                      <a:pt x="215" y="848"/>
                    </a:lnTo>
                    <a:lnTo>
                      <a:pt x="210" y="845"/>
                    </a:lnTo>
                    <a:lnTo>
                      <a:pt x="206" y="842"/>
                    </a:lnTo>
                    <a:lnTo>
                      <a:pt x="203" y="838"/>
                    </a:lnTo>
                    <a:lnTo>
                      <a:pt x="200" y="833"/>
                    </a:lnTo>
                    <a:lnTo>
                      <a:pt x="199" y="828"/>
                    </a:lnTo>
                    <a:lnTo>
                      <a:pt x="198" y="822"/>
                    </a:lnTo>
                    <a:lnTo>
                      <a:pt x="198" y="470"/>
                    </a:lnTo>
                    <a:lnTo>
                      <a:pt x="198" y="470"/>
                    </a:lnTo>
                    <a:lnTo>
                      <a:pt x="175" y="453"/>
                    </a:lnTo>
                    <a:lnTo>
                      <a:pt x="153" y="436"/>
                    </a:lnTo>
                    <a:lnTo>
                      <a:pt x="133" y="416"/>
                    </a:lnTo>
                    <a:lnTo>
                      <a:pt x="114" y="395"/>
                    </a:lnTo>
                    <a:lnTo>
                      <a:pt x="96" y="373"/>
                    </a:lnTo>
                    <a:lnTo>
                      <a:pt x="80" y="348"/>
                    </a:lnTo>
                    <a:lnTo>
                      <a:pt x="64" y="322"/>
                    </a:lnTo>
                    <a:lnTo>
                      <a:pt x="51" y="295"/>
                    </a:lnTo>
                    <a:lnTo>
                      <a:pt x="39" y="266"/>
                    </a:lnTo>
                    <a:lnTo>
                      <a:pt x="29" y="235"/>
                    </a:lnTo>
                    <a:lnTo>
                      <a:pt x="20" y="204"/>
                    </a:lnTo>
                    <a:lnTo>
                      <a:pt x="13" y="171"/>
                    </a:lnTo>
                    <a:lnTo>
                      <a:pt x="7" y="137"/>
                    </a:lnTo>
                    <a:lnTo>
                      <a:pt x="3" y="102"/>
                    </a:lnTo>
                    <a:lnTo>
                      <a:pt x="0" y="66"/>
                    </a:lnTo>
                    <a:lnTo>
                      <a:pt x="0" y="28"/>
                    </a:lnTo>
                    <a:lnTo>
                      <a:pt x="0" y="28"/>
                    </a:lnTo>
                    <a:lnTo>
                      <a:pt x="0" y="23"/>
                    </a:lnTo>
                    <a:lnTo>
                      <a:pt x="2" y="17"/>
                    </a:lnTo>
                    <a:lnTo>
                      <a:pt x="4" y="13"/>
                    </a:lnTo>
                    <a:lnTo>
                      <a:pt x="8" y="8"/>
                    </a:lnTo>
                    <a:lnTo>
                      <a:pt x="12" y="5"/>
                    </a:lnTo>
                    <a:lnTo>
                      <a:pt x="17" y="2"/>
                    </a:lnTo>
                    <a:lnTo>
                      <a:pt x="22" y="1"/>
                    </a:lnTo>
                    <a:lnTo>
                      <a:pt x="28" y="0"/>
                    </a:lnTo>
                    <a:lnTo>
                      <a:pt x="651" y="0"/>
                    </a:lnTo>
                    <a:lnTo>
                      <a:pt x="651" y="0"/>
                    </a:lnTo>
                    <a:lnTo>
                      <a:pt x="657" y="1"/>
                    </a:lnTo>
                    <a:lnTo>
                      <a:pt x="662" y="2"/>
                    </a:lnTo>
                    <a:lnTo>
                      <a:pt x="667" y="5"/>
                    </a:lnTo>
                    <a:lnTo>
                      <a:pt x="671" y="8"/>
                    </a:lnTo>
                    <a:lnTo>
                      <a:pt x="675" y="13"/>
                    </a:lnTo>
                    <a:lnTo>
                      <a:pt x="678" y="17"/>
                    </a:lnTo>
                    <a:lnTo>
                      <a:pt x="680" y="23"/>
                    </a:lnTo>
                    <a:lnTo>
                      <a:pt x="680" y="28"/>
                    </a:lnTo>
                    <a:lnTo>
                      <a:pt x="680" y="28"/>
                    </a:lnTo>
                    <a:lnTo>
                      <a:pt x="679" y="66"/>
                    </a:lnTo>
                    <a:lnTo>
                      <a:pt x="677" y="102"/>
                    </a:lnTo>
                    <a:lnTo>
                      <a:pt x="672" y="137"/>
                    </a:lnTo>
                    <a:lnTo>
                      <a:pt x="666" y="171"/>
                    </a:lnTo>
                    <a:lnTo>
                      <a:pt x="659" y="204"/>
                    </a:lnTo>
                    <a:lnTo>
                      <a:pt x="650" y="235"/>
                    </a:lnTo>
                    <a:lnTo>
                      <a:pt x="640" y="266"/>
                    </a:lnTo>
                    <a:lnTo>
                      <a:pt x="628" y="295"/>
                    </a:lnTo>
                    <a:lnTo>
                      <a:pt x="615" y="322"/>
                    </a:lnTo>
                    <a:lnTo>
                      <a:pt x="600" y="348"/>
                    </a:lnTo>
                    <a:lnTo>
                      <a:pt x="584" y="373"/>
                    </a:lnTo>
                    <a:lnTo>
                      <a:pt x="565" y="395"/>
                    </a:lnTo>
                    <a:lnTo>
                      <a:pt x="546" y="416"/>
                    </a:lnTo>
                    <a:lnTo>
                      <a:pt x="526" y="436"/>
                    </a:lnTo>
                    <a:lnTo>
                      <a:pt x="505" y="453"/>
                    </a:lnTo>
                    <a:lnTo>
                      <a:pt x="482" y="470"/>
                    </a:lnTo>
                    <a:lnTo>
                      <a:pt x="482" y="822"/>
                    </a:lnTo>
                    <a:lnTo>
                      <a:pt x="482" y="822"/>
                    </a:lnTo>
                    <a:lnTo>
                      <a:pt x="481" y="828"/>
                    </a:lnTo>
                    <a:lnTo>
                      <a:pt x="480" y="833"/>
                    </a:lnTo>
                    <a:lnTo>
                      <a:pt x="477" y="838"/>
                    </a:lnTo>
                    <a:lnTo>
                      <a:pt x="474" y="842"/>
                    </a:lnTo>
                    <a:lnTo>
                      <a:pt x="468" y="845"/>
                    </a:lnTo>
                    <a:lnTo>
                      <a:pt x="464" y="848"/>
                    </a:lnTo>
                    <a:lnTo>
                      <a:pt x="458" y="849"/>
                    </a:lnTo>
                    <a:lnTo>
                      <a:pt x="453" y="850"/>
                    </a:lnTo>
                    <a:lnTo>
                      <a:pt x="453" y="850"/>
                    </a:lnTo>
                    <a:close/>
                    <a:moveTo>
                      <a:pt x="254" y="794"/>
                    </a:moveTo>
                    <a:lnTo>
                      <a:pt x="425" y="794"/>
                    </a:lnTo>
                    <a:lnTo>
                      <a:pt x="425" y="453"/>
                    </a:lnTo>
                    <a:lnTo>
                      <a:pt x="425" y="453"/>
                    </a:lnTo>
                    <a:lnTo>
                      <a:pt x="426" y="446"/>
                    </a:lnTo>
                    <a:lnTo>
                      <a:pt x="428" y="439"/>
                    </a:lnTo>
                    <a:lnTo>
                      <a:pt x="433" y="433"/>
                    </a:lnTo>
                    <a:lnTo>
                      <a:pt x="439" y="429"/>
                    </a:lnTo>
                    <a:lnTo>
                      <a:pt x="439" y="429"/>
                    </a:lnTo>
                    <a:lnTo>
                      <a:pt x="459" y="416"/>
                    </a:lnTo>
                    <a:lnTo>
                      <a:pt x="479" y="402"/>
                    </a:lnTo>
                    <a:lnTo>
                      <a:pt x="497" y="386"/>
                    </a:lnTo>
                    <a:lnTo>
                      <a:pt x="514" y="369"/>
                    </a:lnTo>
                    <a:lnTo>
                      <a:pt x="529" y="349"/>
                    </a:lnTo>
                    <a:lnTo>
                      <a:pt x="544" y="329"/>
                    </a:lnTo>
                    <a:lnTo>
                      <a:pt x="557" y="308"/>
                    </a:lnTo>
                    <a:lnTo>
                      <a:pt x="569" y="285"/>
                    </a:lnTo>
                    <a:lnTo>
                      <a:pt x="581" y="260"/>
                    </a:lnTo>
                    <a:lnTo>
                      <a:pt x="591" y="234"/>
                    </a:lnTo>
                    <a:lnTo>
                      <a:pt x="600" y="208"/>
                    </a:lnTo>
                    <a:lnTo>
                      <a:pt x="607" y="180"/>
                    </a:lnTo>
                    <a:lnTo>
                      <a:pt x="613" y="150"/>
                    </a:lnTo>
                    <a:lnTo>
                      <a:pt x="617" y="120"/>
                    </a:lnTo>
                    <a:lnTo>
                      <a:pt x="621" y="89"/>
                    </a:lnTo>
                    <a:lnTo>
                      <a:pt x="623" y="56"/>
                    </a:lnTo>
                    <a:lnTo>
                      <a:pt x="56" y="56"/>
                    </a:lnTo>
                    <a:lnTo>
                      <a:pt x="56" y="56"/>
                    </a:lnTo>
                    <a:lnTo>
                      <a:pt x="58" y="89"/>
                    </a:lnTo>
                    <a:lnTo>
                      <a:pt x="61" y="120"/>
                    </a:lnTo>
                    <a:lnTo>
                      <a:pt x="67" y="150"/>
                    </a:lnTo>
                    <a:lnTo>
                      <a:pt x="73" y="180"/>
                    </a:lnTo>
                    <a:lnTo>
                      <a:pt x="80" y="208"/>
                    </a:lnTo>
                    <a:lnTo>
                      <a:pt x="89" y="234"/>
                    </a:lnTo>
                    <a:lnTo>
                      <a:pt x="98" y="260"/>
                    </a:lnTo>
                    <a:lnTo>
                      <a:pt x="109" y="285"/>
                    </a:lnTo>
                    <a:lnTo>
                      <a:pt x="122" y="308"/>
                    </a:lnTo>
                    <a:lnTo>
                      <a:pt x="135" y="329"/>
                    </a:lnTo>
                    <a:lnTo>
                      <a:pt x="149" y="349"/>
                    </a:lnTo>
                    <a:lnTo>
                      <a:pt x="165" y="369"/>
                    </a:lnTo>
                    <a:lnTo>
                      <a:pt x="183" y="386"/>
                    </a:lnTo>
                    <a:lnTo>
                      <a:pt x="201" y="402"/>
                    </a:lnTo>
                    <a:lnTo>
                      <a:pt x="220" y="416"/>
                    </a:lnTo>
                    <a:lnTo>
                      <a:pt x="240" y="429"/>
                    </a:lnTo>
                    <a:lnTo>
                      <a:pt x="240" y="429"/>
                    </a:lnTo>
                    <a:lnTo>
                      <a:pt x="246" y="433"/>
                    </a:lnTo>
                    <a:lnTo>
                      <a:pt x="250" y="439"/>
                    </a:lnTo>
                    <a:lnTo>
                      <a:pt x="253" y="446"/>
                    </a:lnTo>
                    <a:lnTo>
                      <a:pt x="254" y="453"/>
                    </a:lnTo>
                    <a:lnTo>
                      <a:pt x="254"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91">
                <a:extLst>
                  <a:ext uri="{FF2B5EF4-FFF2-40B4-BE49-F238E27FC236}">
                    <a16:creationId xmlns:a16="http://schemas.microsoft.com/office/drawing/2014/main" id="{37ED0351-5E7F-4BE9-AC8F-48540CAC3A39}"/>
                  </a:ext>
                </a:extLst>
              </p:cNvPr>
              <p:cNvSpPr>
                <a:spLocks noEditPoints="1"/>
              </p:cNvSpPr>
              <p:nvPr/>
            </p:nvSpPr>
            <p:spPr bwMode="auto">
              <a:xfrm>
                <a:off x="9229725" y="4464051"/>
                <a:ext cx="46038" cy="119063"/>
              </a:xfrm>
              <a:custGeom>
                <a:avLst/>
                <a:gdLst>
                  <a:gd name="T0" fmla="*/ 85 w 170"/>
                  <a:gd name="T1" fmla="*/ 453 h 453"/>
                  <a:gd name="T2" fmla="*/ 85 w 170"/>
                  <a:gd name="T3" fmla="*/ 453 h 453"/>
                  <a:gd name="T4" fmla="*/ 80 w 170"/>
                  <a:gd name="T5" fmla="*/ 453 h 453"/>
                  <a:gd name="T6" fmla="*/ 75 w 170"/>
                  <a:gd name="T7" fmla="*/ 451 h 453"/>
                  <a:gd name="T8" fmla="*/ 70 w 170"/>
                  <a:gd name="T9" fmla="*/ 449 h 453"/>
                  <a:gd name="T10" fmla="*/ 66 w 170"/>
                  <a:gd name="T11" fmla="*/ 445 h 453"/>
                  <a:gd name="T12" fmla="*/ 8 w 170"/>
                  <a:gd name="T13" fmla="*/ 389 h 453"/>
                  <a:gd name="T14" fmla="*/ 8 w 170"/>
                  <a:gd name="T15" fmla="*/ 389 h 453"/>
                  <a:gd name="T16" fmla="*/ 5 w 170"/>
                  <a:gd name="T17" fmla="*/ 384 h 453"/>
                  <a:gd name="T18" fmla="*/ 2 w 170"/>
                  <a:gd name="T19" fmla="*/ 379 h 453"/>
                  <a:gd name="T20" fmla="*/ 0 w 170"/>
                  <a:gd name="T21" fmla="*/ 373 h 453"/>
                  <a:gd name="T22" fmla="*/ 0 w 170"/>
                  <a:gd name="T23" fmla="*/ 367 h 453"/>
                  <a:gd name="T24" fmla="*/ 29 w 170"/>
                  <a:gd name="T25" fmla="*/ 26 h 453"/>
                  <a:gd name="T26" fmla="*/ 29 w 170"/>
                  <a:gd name="T27" fmla="*/ 26 h 453"/>
                  <a:gd name="T28" fmla="*/ 30 w 170"/>
                  <a:gd name="T29" fmla="*/ 21 h 453"/>
                  <a:gd name="T30" fmla="*/ 32 w 170"/>
                  <a:gd name="T31" fmla="*/ 16 h 453"/>
                  <a:gd name="T32" fmla="*/ 35 w 170"/>
                  <a:gd name="T33" fmla="*/ 11 h 453"/>
                  <a:gd name="T34" fmla="*/ 38 w 170"/>
                  <a:gd name="T35" fmla="*/ 8 h 453"/>
                  <a:gd name="T36" fmla="*/ 42 w 170"/>
                  <a:gd name="T37" fmla="*/ 4 h 453"/>
                  <a:gd name="T38" fmla="*/ 47 w 170"/>
                  <a:gd name="T39" fmla="*/ 2 h 453"/>
                  <a:gd name="T40" fmla="*/ 52 w 170"/>
                  <a:gd name="T41" fmla="*/ 1 h 453"/>
                  <a:gd name="T42" fmla="*/ 57 w 170"/>
                  <a:gd name="T43" fmla="*/ 0 h 453"/>
                  <a:gd name="T44" fmla="*/ 113 w 170"/>
                  <a:gd name="T45" fmla="*/ 0 h 453"/>
                  <a:gd name="T46" fmla="*/ 113 w 170"/>
                  <a:gd name="T47" fmla="*/ 0 h 453"/>
                  <a:gd name="T48" fmla="*/ 120 w 170"/>
                  <a:gd name="T49" fmla="*/ 1 h 453"/>
                  <a:gd name="T50" fmla="*/ 125 w 170"/>
                  <a:gd name="T51" fmla="*/ 2 h 453"/>
                  <a:gd name="T52" fmla="*/ 129 w 170"/>
                  <a:gd name="T53" fmla="*/ 4 h 453"/>
                  <a:gd name="T54" fmla="*/ 133 w 170"/>
                  <a:gd name="T55" fmla="*/ 8 h 453"/>
                  <a:gd name="T56" fmla="*/ 137 w 170"/>
                  <a:gd name="T57" fmla="*/ 11 h 453"/>
                  <a:gd name="T58" fmla="*/ 140 w 170"/>
                  <a:gd name="T59" fmla="*/ 16 h 453"/>
                  <a:gd name="T60" fmla="*/ 141 w 170"/>
                  <a:gd name="T61" fmla="*/ 21 h 453"/>
                  <a:gd name="T62" fmla="*/ 142 w 170"/>
                  <a:gd name="T63" fmla="*/ 26 h 453"/>
                  <a:gd name="T64" fmla="*/ 170 w 170"/>
                  <a:gd name="T65" fmla="*/ 367 h 453"/>
                  <a:gd name="T66" fmla="*/ 170 w 170"/>
                  <a:gd name="T67" fmla="*/ 367 h 453"/>
                  <a:gd name="T68" fmla="*/ 170 w 170"/>
                  <a:gd name="T69" fmla="*/ 373 h 453"/>
                  <a:gd name="T70" fmla="*/ 169 w 170"/>
                  <a:gd name="T71" fmla="*/ 379 h 453"/>
                  <a:gd name="T72" fmla="*/ 166 w 170"/>
                  <a:gd name="T73" fmla="*/ 384 h 453"/>
                  <a:gd name="T74" fmla="*/ 162 w 170"/>
                  <a:gd name="T75" fmla="*/ 389 h 453"/>
                  <a:gd name="T76" fmla="*/ 105 w 170"/>
                  <a:gd name="T77" fmla="*/ 445 h 453"/>
                  <a:gd name="T78" fmla="*/ 105 w 170"/>
                  <a:gd name="T79" fmla="*/ 445 h 453"/>
                  <a:gd name="T80" fmla="*/ 101 w 170"/>
                  <a:gd name="T81" fmla="*/ 449 h 453"/>
                  <a:gd name="T82" fmla="*/ 96 w 170"/>
                  <a:gd name="T83" fmla="*/ 451 h 453"/>
                  <a:gd name="T84" fmla="*/ 91 w 170"/>
                  <a:gd name="T85" fmla="*/ 453 h 453"/>
                  <a:gd name="T86" fmla="*/ 85 w 170"/>
                  <a:gd name="T87" fmla="*/ 453 h 453"/>
                  <a:gd name="T88" fmla="*/ 85 w 170"/>
                  <a:gd name="T89" fmla="*/ 453 h 453"/>
                  <a:gd name="T90" fmla="*/ 58 w 170"/>
                  <a:gd name="T91" fmla="*/ 357 h 453"/>
                  <a:gd name="T92" fmla="*/ 85 w 170"/>
                  <a:gd name="T93" fmla="*/ 385 h 453"/>
                  <a:gd name="T94" fmla="*/ 112 w 170"/>
                  <a:gd name="T95" fmla="*/ 357 h 453"/>
                  <a:gd name="T96" fmla="*/ 88 w 170"/>
                  <a:gd name="T97" fmla="*/ 56 h 453"/>
                  <a:gd name="T98" fmla="*/ 83 w 170"/>
                  <a:gd name="T99" fmla="*/ 56 h 453"/>
                  <a:gd name="T100" fmla="*/ 58 w 170"/>
                  <a:gd name="T101" fmla="*/ 35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453">
                    <a:moveTo>
                      <a:pt x="85" y="453"/>
                    </a:moveTo>
                    <a:lnTo>
                      <a:pt x="85" y="453"/>
                    </a:lnTo>
                    <a:lnTo>
                      <a:pt x="80" y="453"/>
                    </a:lnTo>
                    <a:lnTo>
                      <a:pt x="75" y="451"/>
                    </a:lnTo>
                    <a:lnTo>
                      <a:pt x="70" y="449"/>
                    </a:lnTo>
                    <a:lnTo>
                      <a:pt x="66" y="445"/>
                    </a:lnTo>
                    <a:lnTo>
                      <a:pt x="8" y="389"/>
                    </a:lnTo>
                    <a:lnTo>
                      <a:pt x="8" y="389"/>
                    </a:lnTo>
                    <a:lnTo>
                      <a:pt x="5" y="384"/>
                    </a:lnTo>
                    <a:lnTo>
                      <a:pt x="2" y="379"/>
                    </a:lnTo>
                    <a:lnTo>
                      <a:pt x="0" y="373"/>
                    </a:lnTo>
                    <a:lnTo>
                      <a:pt x="0" y="367"/>
                    </a:lnTo>
                    <a:lnTo>
                      <a:pt x="29" y="26"/>
                    </a:lnTo>
                    <a:lnTo>
                      <a:pt x="29" y="26"/>
                    </a:lnTo>
                    <a:lnTo>
                      <a:pt x="30" y="21"/>
                    </a:lnTo>
                    <a:lnTo>
                      <a:pt x="32" y="16"/>
                    </a:lnTo>
                    <a:lnTo>
                      <a:pt x="35" y="11"/>
                    </a:lnTo>
                    <a:lnTo>
                      <a:pt x="38" y="8"/>
                    </a:lnTo>
                    <a:lnTo>
                      <a:pt x="42" y="4"/>
                    </a:lnTo>
                    <a:lnTo>
                      <a:pt x="47" y="2"/>
                    </a:lnTo>
                    <a:lnTo>
                      <a:pt x="52" y="1"/>
                    </a:lnTo>
                    <a:lnTo>
                      <a:pt x="57" y="0"/>
                    </a:lnTo>
                    <a:lnTo>
                      <a:pt x="113" y="0"/>
                    </a:lnTo>
                    <a:lnTo>
                      <a:pt x="113" y="0"/>
                    </a:lnTo>
                    <a:lnTo>
                      <a:pt x="120" y="1"/>
                    </a:lnTo>
                    <a:lnTo>
                      <a:pt x="125" y="2"/>
                    </a:lnTo>
                    <a:lnTo>
                      <a:pt x="129" y="4"/>
                    </a:lnTo>
                    <a:lnTo>
                      <a:pt x="133" y="8"/>
                    </a:lnTo>
                    <a:lnTo>
                      <a:pt x="137" y="11"/>
                    </a:lnTo>
                    <a:lnTo>
                      <a:pt x="140" y="16"/>
                    </a:lnTo>
                    <a:lnTo>
                      <a:pt x="141" y="21"/>
                    </a:lnTo>
                    <a:lnTo>
                      <a:pt x="142" y="26"/>
                    </a:lnTo>
                    <a:lnTo>
                      <a:pt x="170" y="367"/>
                    </a:lnTo>
                    <a:lnTo>
                      <a:pt x="170" y="367"/>
                    </a:lnTo>
                    <a:lnTo>
                      <a:pt x="170" y="373"/>
                    </a:lnTo>
                    <a:lnTo>
                      <a:pt x="169" y="379"/>
                    </a:lnTo>
                    <a:lnTo>
                      <a:pt x="166" y="384"/>
                    </a:lnTo>
                    <a:lnTo>
                      <a:pt x="162" y="389"/>
                    </a:lnTo>
                    <a:lnTo>
                      <a:pt x="105" y="445"/>
                    </a:lnTo>
                    <a:lnTo>
                      <a:pt x="105" y="445"/>
                    </a:lnTo>
                    <a:lnTo>
                      <a:pt x="101" y="449"/>
                    </a:lnTo>
                    <a:lnTo>
                      <a:pt x="96" y="451"/>
                    </a:lnTo>
                    <a:lnTo>
                      <a:pt x="91" y="453"/>
                    </a:lnTo>
                    <a:lnTo>
                      <a:pt x="85" y="453"/>
                    </a:lnTo>
                    <a:lnTo>
                      <a:pt x="85" y="453"/>
                    </a:lnTo>
                    <a:close/>
                    <a:moveTo>
                      <a:pt x="58" y="357"/>
                    </a:moveTo>
                    <a:lnTo>
                      <a:pt x="85" y="385"/>
                    </a:lnTo>
                    <a:lnTo>
                      <a:pt x="112" y="357"/>
                    </a:lnTo>
                    <a:lnTo>
                      <a:pt x="88" y="56"/>
                    </a:lnTo>
                    <a:lnTo>
                      <a:pt x="83" y="56"/>
                    </a:lnTo>
                    <a:lnTo>
                      <a:pt x="58"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92">
                <a:extLst>
                  <a:ext uri="{FF2B5EF4-FFF2-40B4-BE49-F238E27FC236}">
                    <a16:creationId xmlns:a16="http://schemas.microsoft.com/office/drawing/2014/main" id="{96D2DB2B-6651-4335-A6E7-E630FD7C0C80}"/>
                  </a:ext>
                </a:extLst>
              </p:cNvPr>
              <p:cNvSpPr>
                <a:spLocks noEditPoints="1"/>
              </p:cNvSpPr>
              <p:nvPr/>
            </p:nvSpPr>
            <p:spPr bwMode="auto">
              <a:xfrm>
                <a:off x="9336088" y="4508501"/>
                <a:ext cx="179388" cy="180975"/>
              </a:xfrm>
              <a:custGeom>
                <a:avLst/>
                <a:gdLst>
                  <a:gd name="T0" fmla="*/ 289 w 681"/>
                  <a:gd name="T1" fmla="*/ 675 h 679"/>
                  <a:gd name="T2" fmla="*/ 208 w 681"/>
                  <a:gd name="T3" fmla="*/ 653 h 679"/>
                  <a:gd name="T4" fmla="*/ 137 w 681"/>
                  <a:gd name="T5" fmla="*/ 612 h 679"/>
                  <a:gd name="T6" fmla="*/ 78 w 681"/>
                  <a:gd name="T7" fmla="*/ 555 h 679"/>
                  <a:gd name="T8" fmla="*/ 34 w 681"/>
                  <a:gd name="T9" fmla="*/ 486 h 679"/>
                  <a:gd name="T10" fmla="*/ 7 w 681"/>
                  <a:gd name="T11" fmla="*/ 408 h 679"/>
                  <a:gd name="T12" fmla="*/ 0 w 681"/>
                  <a:gd name="T13" fmla="*/ 339 h 679"/>
                  <a:gd name="T14" fmla="*/ 11 w 681"/>
                  <a:gd name="T15" fmla="*/ 254 h 679"/>
                  <a:gd name="T16" fmla="*/ 42 w 681"/>
                  <a:gd name="T17" fmla="*/ 177 h 679"/>
                  <a:gd name="T18" fmla="*/ 89 w 681"/>
                  <a:gd name="T19" fmla="*/ 111 h 679"/>
                  <a:gd name="T20" fmla="*/ 151 w 681"/>
                  <a:gd name="T21" fmla="*/ 57 h 679"/>
                  <a:gd name="T22" fmla="*/ 223 w 681"/>
                  <a:gd name="T23" fmla="*/ 20 h 679"/>
                  <a:gd name="T24" fmla="*/ 305 w 681"/>
                  <a:gd name="T25" fmla="*/ 1 h 679"/>
                  <a:gd name="T26" fmla="*/ 375 w 681"/>
                  <a:gd name="T27" fmla="*/ 1 h 679"/>
                  <a:gd name="T28" fmla="*/ 458 w 681"/>
                  <a:gd name="T29" fmla="*/ 20 h 679"/>
                  <a:gd name="T30" fmla="*/ 531 w 681"/>
                  <a:gd name="T31" fmla="*/ 57 h 679"/>
                  <a:gd name="T32" fmla="*/ 592 w 681"/>
                  <a:gd name="T33" fmla="*/ 111 h 679"/>
                  <a:gd name="T34" fmla="*/ 640 w 681"/>
                  <a:gd name="T35" fmla="*/ 177 h 679"/>
                  <a:gd name="T36" fmla="*/ 670 w 681"/>
                  <a:gd name="T37" fmla="*/ 254 h 679"/>
                  <a:gd name="T38" fmla="*/ 681 w 681"/>
                  <a:gd name="T39" fmla="*/ 339 h 679"/>
                  <a:gd name="T40" fmla="*/ 674 w 681"/>
                  <a:gd name="T41" fmla="*/ 408 h 679"/>
                  <a:gd name="T42" fmla="*/ 647 w 681"/>
                  <a:gd name="T43" fmla="*/ 486 h 679"/>
                  <a:gd name="T44" fmla="*/ 603 w 681"/>
                  <a:gd name="T45" fmla="*/ 555 h 679"/>
                  <a:gd name="T46" fmla="*/ 544 w 681"/>
                  <a:gd name="T47" fmla="*/ 612 h 679"/>
                  <a:gd name="T48" fmla="*/ 473 w 681"/>
                  <a:gd name="T49" fmla="*/ 653 h 679"/>
                  <a:gd name="T50" fmla="*/ 392 w 681"/>
                  <a:gd name="T51" fmla="*/ 675 h 679"/>
                  <a:gd name="T52" fmla="*/ 341 w 681"/>
                  <a:gd name="T53" fmla="*/ 56 h 679"/>
                  <a:gd name="T54" fmla="*/ 283 w 681"/>
                  <a:gd name="T55" fmla="*/ 61 h 679"/>
                  <a:gd name="T56" fmla="*/ 217 w 681"/>
                  <a:gd name="T57" fmla="*/ 83 h 679"/>
                  <a:gd name="T58" fmla="*/ 160 w 681"/>
                  <a:gd name="T59" fmla="*/ 121 h 679"/>
                  <a:gd name="T60" fmla="*/ 113 w 681"/>
                  <a:gd name="T61" fmla="*/ 170 h 679"/>
                  <a:gd name="T62" fmla="*/ 79 w 681"/>
                  <a:gd name="T63" fmla="*/ 229 h 679"/>
                  <a:gd name="T64" fmla="*/ 60 w 681"/>
                  <a:gd name="T65" fmla="*/ 297 h 679"/>
                  <a:gd name="T66" fmla="*/ 58 w 681"/>
                  <a:gd name="T67" fmla="*/ 354 h 679"/>
                  <a:gd name="T68" fmla="*/ 70 w 681"/>
                  <a:gd name="T69" fmla="*/ 424 h 679"/>
                  <a:gd name="T70" fmla="*/ 98 w 681"/>
                  <a:gd name="T71" fmla="*/ 486 h 679"/>
                  <a:gd name="T72" fmla="*/ 141 w 681"/>
                  <a:gd name="T73" fmla="*/ 540 h 679"/>
                  <a:gd name="T74" fmla="*/ 193 w 681"/>
                  <a:gd name="T75" fmla="*/ 581 h 679"/>
                  <a:gd name="T76" fmla="*/ 256 w 681"/>
                  <a:gd name="T77" fmla="*/ 610 h 679"/>
                  <a:gd name="T78" fmla="*/ 325 w 681"/>
                  <a:gd name="T79" fmla="*/ 623 h 679"/>
                  <a:gd name="T80" fmla="*/ 384 w 681"/>
                  <a:gd name="T81" fmla="*/ 620 h 679"/>
                  <a:gd name="T82" fmla="*/ 451 w 681"/>
                  <a:gd name="T83" fmla="*/ 600 h 679"/>
                  <a:gd name="T84" fmla="*/ 510 w 681"/>
                  <a:gd name="T85" fmla="*/ 566 h 679"/>
                  <a:gd name="T86" fmla="*/ 559 w 681"/>
                  <a:gd name="T87" fmla="*/ 520 h 679"/>
                  <a:gd name="T88" fmla="*/ 596 w 681"/>
                  <a:gd name="T89" fmla="*/ 462 h 679"/>
                  <a:gd name="T90" fmla="*/ 618 w 681"/>
                  <a:gd name="T91" fmla="*/ 396 h 679"/>
                  <a:gd name="T92" fmla="*/ 623 w 681"/>
                  <a:gd name="T93" fmla="*/ 339 h 679"/>
                  <a:gd name="T94" fmla="*/ 615 w 681"/>
                  <a:gd name="T95" fmla="*/ 268 h 679"/>
                  <a:gd name="T96" fmla="*/ 590 w 681"/>
                  <a:gd name="T97" fmla="*/ 205 h 679"/>
                  <a:gd name="T98" fmla="*/ 550 w 681"/>
                  <a:gd name="T99" fmla="*/ 149 h 679"/>
                  <a:gd name="T100" fmla="*/ 499 w 681"/>
                  <a:gd name="T101" fmla="*/ 105 h 679"/>
                  <a:gd name="T102" fmla="*/ 438 w 681"/>
                  <a:gd name="T103" fmla="*/ 73 h 679"/>
                  <a:gd name="T104" fmla="*/ 369 w 681"/>
                  <a:gd name="T105" fmla="*/ 57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1" h="679">
                    <a:moveTo>
                      <a:pt x="341" y="679"/>
                    </a:moveTo>
                    <a:lnTo>
                      <a:pt x="341" y="679"/>
                    </a:lnTo>
                    <a:lnTo>
                      <a:pt x="323" y="679"/>
                    </a:lnTo>
                    <a:lnTo>
                      <a:pt x="305" y="677"/>
                    </a:lnTo>
                    <a:lnTo>
                      <a:pt x="289" y="675"/>
                    </a:lnTo>
                    <a:lnTo>
                      <a:pt x="272" y="672"/>
                    </a:lnTo>
                    <a:lnTo>
                      <a:pt x="256" y="668"/>
                    </a:lnTo>
                    <a:lnTo>
                      <a:pt x="240" y="664"/>
                    </a:lnTo>
                    <a:lnTo>
                      <a:pt x="223" y="659"/>
                    </a:lnTo>
                    <a:lnTo>
                      <a:pt x="208" y="653"/>
                    </a:lnTo>
                    <a:lnTo>
                      <a:pt x="193" y="646"/>
                    </a:lnTo>
                    <a:lnTo>
                      <a:pt x="178" y="638"/>
                    </a:lnTo>
                    <a:lnTo>
                      <a:pt x="164" y="630"/>
                    </a:lnTo>
                    <a:lnTo>
                      <a:pt x="151" y="621"/>
                    </a:lnTo>
                    <a:lnTo>
                      <a:pt x="137" y="612"/>
                    </a:lnTo>
                    <a:lnTo>
                      <a:pt x="125" y="602"/>
                    </a:lnTo>
                    <a:lnTo>
                      <a:pt x="112" y="590"/>
                    </a:lnTo>
                    <a:lnTo>
                      <a:pt x="100" y="579"/>
                    </a:lnTo>
                    <a:lnTo>
                      <a:pt x="89" y="568"/>
                    </a:lnTo>
                    <a:lnTo>
                      <a:pt x="78" y="555"/>
                    </a:lnTo>
                    <a:lnTo>
                      <a:pt x="68" y="543"/>
                    </a:lnTo>
                    <a:lnTo>
                      <a:pt x="59" y="529"/>
                    </a:lnTo>
                    <a:lnTo>
                      <a:pt x="50" y="516"/>
                    </a:lnTo>
                    <a:lnTo>
                      <a:pt x="42" y="502"/>
                    </a:lnTo>
                    <a:lnTo>
                      <a:pt x="34" y="486"/>
                    </a:lnTo>
                    <a:lnTo>
                      <a:pt x="28" y="471"/>
                    </a:lnTo>
                    <a:lnTo>
                      <a:pt x="21" y="456"/>
                    </a:lnTo>
                    <a:lnTo>
                      <a:pt x="15" y="440"/>
                    </a:lnTo>
                    <a:lnTo>
                      <a:pt x="11" y="424"/>
                    </a:lnTo>
                    <a:lnTo>
                      <a:pt x="7" y="408"/>
                    </a:lnTo>
                    <a:lnTo>
                      <a:pt x="4" y="391"/>
                    </a:lnTo>
                    <a:lnTo>
                      <a:pt x="2" y="374"/>
                    </a:lnTo>
                    <a:lnTo>
                      <a:pt x="1" y="357"/>
                    </a:lnTo>
                    <a:lnTo>
                      <a:pt x="0" y="339"/>
                    </a:lnTo>
                    <a:lnTo>
                      <a:pt x="0" y="339"/>
                    </a:lnTo>
                    <a:lnTo>
                      <a:pt x="1" y="322"/>
                    </a:lnTo>
                    <a:lnTo>
                      <a:pt x="2" y="305"/>
                    </a:lnTo>
                    <a:lnTo>
                      <a:pt x="4" y="287"/>
                    </a:lnTo>
                    <a:lnTo>
                      <a:pt x="7" y="271"/>
                    </a:lnTo>
                    <a:lnTo>
                      <a:pt x="11" y="254"/>
                    </a:lnTo>
                    <a:lnTo>
                      <a:pt x="15" y="238"/>
                    </a:lnTo>
                    <a:lnTo>
                      <a:pt x="21" y="223"/>
                    </a:lnTo>
                    <a:lnTo>
                      <a:pt x="28" y="207"/>
                    </a:lnTo>
                    <a:lnTo>
                      <a:pt x="34" y="191"/>
                    </a:lnTo>
                    <a:lnTo>
                      <a:pt x="42" y="177"/>
                    </a:lnTo>
                    <a:lnTo>
                      <a:pt x="50" y="163"/>
                    </a:lnTo>
                    <a:lnTo>
                      <a:pt x="59" y="149"/>
                    </a:lnTo>
                    <a:lnTo>
                      <a:pt x="68" y="136"/>
                    </a:lnTo>
                    <a:lnTo>
                      <a:pt x="78" y="123"/>
                    </a:lnTo>
                    <a:lnTo>
                      <a:pt x="89" y="111"/>
                    </a:lnTo>
                    <a:lnTo>
                      <a:pt x="100" y="99"/>
                    </a:lnTo>
                    <a:lnTo>
                      <a:pt x="112" y="87"/>
                    </a:lnTo>
                    <a:lnTo>
                      <a:pt x="125" y="77"/>
                    </a:lnTo>
                    <a:lnTo>
                      <a:pt x="137" y="67"/>
                    </a:lnTo>
                    <a:lnTo>
                      <a:pt x="151" y="57"/>
                    </a:lnTo>
                    <a:lnTo>
                      <a:pt x="164" y="48"/>
                    </a:lnTo>
                    <a:lnTo>
                      <a:pt x="178" y="40"/>
                    </a:lnTo>
                    <a:lnTo>
                      <a:pt x="193" y="33"/>
                    </a:lnTo>
                    <a:lnTo>
                      <a:pt x="208" y="26"/>
                    </a:lnTo>
                    <a:lnTo>
                      <a:pt x="223" y="20"/>
                    </a:lnTo>
                    <a:lnTo>
                      <a:pt x="240" y="15"/>
                    </a:lnTo>
                    <a:lnTo>
                      <a:pt x="256" y="10"/>
                    </a:lnTo>
                    <a:lnTo>
                      <a:pt x="272" y="6"/>
                    </a:lnTo>
                    <a:lnTo>
                      <a:pt x="289" y="3"/>
                    </a:lnTo>
                    <a:lnTo>
                      <a:pt x="305" y="1"/>
                    </a:lnTo>
                    <a:lnTo>
                      <a:pt x="323" y="0"/>
                    </a:lnTo>
                    <a:lnTo>
                      <a:pt x="341" y="0"/>
                    </a:lnTo>
                    <a:lnTo>
                      <a:pt x="341" y="0"/>
                    </a:lnTo>
                    <a:lnTo>
                      <a:pt x="358" y="0"/>
                    </a:lnTo>
                    <a:lnTo>
                      <a:pt x="375" y="1"/>
                    </a:lnTo>
                    <a:lnTo>
                      <a:pt x="392" y="3"/>
                    </a:lnTo>
                    <a:lnTo>
                      <a:pt x="409" y="6"/>
                    </a:lnTo>
                    <a:lnTo>
                      <a:pt x="425" y="10"/>
                    </a:lnTo>
                    <a:lnTo>
                      <a:pt x="442" y="15"/>
                    </a:lnTo>
                    <a:lnTo>
                      <a:pt x="458" y="20"/>
                    </a:lnTo>
                    <a:lnTo>
                      <a:pt x="473" y="26"/>
                    </a:lnTo>
                    <a:lnTo>
                      <a:pt x="488" y="33"/>
                    </a:lnTo>
                    <a:lnTo>
                      <a:pt x="502" y="40"/>
                    </a:lnTo>
                    <a:lnTo>
                      <a:pt x="516" y="48"/>
                    </a:lnTo>
                    <a:lnTo>
                      <a:pt x="531" y="57"/>
                    </a:lnTo>
                    <a:lnTo>
                      <a:pt x="544" y="67"/>
                    </a:lnTo>
                    <a:lnTo>
                      <a:pt x="557" y="77"/>
                    </a:lnTo>
                    <a:lnTo>
                      <a:pt x="569" y="87"/>
                    </a:lnTo>
                    <a:lnTo>
                      <a:pt x="581" y="99"/>
                    </a:lnTo>
                    <a:lnTo>
                      <a:pt x="592" y="111"/>
                    </a:lnTo>
                    <a:lnTo>
                      <a:pt x="603" y="123"/>
                    </a:lnTo>
                    <a:lnTo>
                      <a:pt x="613" y="136"/>
                    </a:lnTo>
                    <a:lnTo>
                      <a:pt x="622" y="149"/>
                    </a:lnTo>
                    <a:lnTo>
                      <a:pt x="632" y="163"/>
                    </a:lnTo>
                    <a:lnTo>
                      <a:pt x="640" y="177"/>
                    </a:lnTo>
                    <a:lnTo>
                      <a:pt x="647" y="191"/>
                    </a:lnTo>
                    <a:lnTo>
                      <a:pt x="654" y="207"/>
                    </a:lnTo>
                    <a:lnTo>
                      <a:pt x="660" y="223"/>
                    </a:lnTo>
                    <a:lnTo>
                      <a:pt x="665" y="238"/>
                    </a:lnTo>
                    <a:lnTo>
                      <a:pt x="670" y="254"/>
                    </a:lnTo>
                    <a:lnTo>
                      <a:pt x="674" y="271"/>
                    </a:lnTo>
                    <a:lnTo>
                      <a:pt x="677" y="287"/>
                    </a:lnTo>
                    <a:lnTo>
                      <a:pt x="679" y="305"/>
                    </a:lnTo>
                    <a:lnTo>
                      <a:pt x="680" y="322"/>
                    </a:lnTo>
                    <a:lnTo>
                      <a:pt x="681" y="339"/>
                    </a:lnTo>
                    <a:lnTo>
                      <a:pt x="681" y="339"/>
                    </a:lnTo>
                    <a:lnTo>
                      <a:pt x="680" y="357"/>
                    </a:lnTo>
                    <a:lnTo>
                      <a:pt x="679" y="374"/>
                    </a:lnTo>
                    <a:lnTo>
                      <a:pt x="677" y="391"/>
                    </a:lnTo>
                    <a:lnTo>
                      <a:pt x="674" y="408"/>
                    </a:lnTo>
                    <a:lnTo>
                      <a:pt x="670" y="424"/>
                    </a:lnTo>
                    <a:lnTo>
                      <a:pt x="665" y="440"/>
                    </a:lnTo>
                    <a:lnTo>
                      <a:pt x="660" y="456"/>
                    </a:lnTo>
                    <a:lnTo>
                      <a:pt x="654" y="471"/>
                    </a:lnTo>
                    <a:lnTo>
                      <a:pt x="647" y="486"/>
                    </a:lnTo>
                    <a:lnTo>
                      <a:pt x="640" y="502"/>
                    </a:lnTo>
                    <a:lnTo>
                      <a:pt x="632" y="516"/>
                    </a:lnTo>
                    <a:lnTo>
                      <a:pt x="622" y="529"/>
                    </a:lnTo>
                    <a:lnTo>
                      <a:pt x="613" y="543"/>
                    </a:lnTo>
                    <a:lnTo>
                      <a:pt x="603" y="555"/>
                    </a:lnTo>
                    <a:lnTo>
                      <a:pt x="592" y="568"/>
                    </a:lnTo>
                    <a:lnTo>
                      <a:pt x="581" y="579"/>
                    </a:lnTo>
                    <a:lnTo>
                      <a:pt x="569" y="590"/>
                    </a:lnTo>
                    <a:lnTo>
                      <a:pt x="557" y="602"/>
                    </a:lnTo>
                    <a:lnTo>
                      <a:pt x="544" y="612"/>
                    </a:lnTo>
                    <a:lnTo>
                      <a:pt x="531" y="621"/>
                    </a:lnTo>
                    <a:lnTo>
                      <a:pt x="516" y="630"/>
                    </a:lnTo>
                    <a:lnTo>
                      <a:pt x="502" y="638"/>
                    </a:lnTo>
                    <a:lnTo>
                      <a:pt x="488" y="646"/>
                    </a:lnTo>
                    <a:lnTo>
                      <a:pt x="473" y="653"/>
                    </a:lnTo>
                    <a:lnTo>
                      <a:pt x="458" y="659"/>
                    </a:lnTo>
                    <a:lnTo>
                      <a:pt x="442" y="664"/>
                    </a:lnTo>
                    <a:lnTo>
                      <a:pt x="425" y="668"/>
                    </a:lnTo>
                    <a:lnTo>
                      <a:pt x="409" y="672"/>
                    </a:lnTo>
                    <a:lnTo>
                      <a:pt x="392" y="675"/>
                    </a:lnTo>
                    <a:lnTo>
                      <a:pt x="375" y="677"/>
                    </a:lnTo>
                    <a:lnTo>
                      <a:pt x="358" y="679"/>
                    </a:lnTo>
                    <a:lnTo>
                      <a:pt x="341" y="679"/>
                    </a:lnTo>
                    <a:lnTo>
                      <a:pt x="341" y="679"/>
                    </a:lnTo>
                    <a:close/>
                    <a:moveTo>
                      <a:pt x="341" y="56"/>
                    </a:moveTo>
                    <a:lnTo>
                      <a:pt x="341" y="56"/>
                    </a:lnTo>
                    <a:lnTo>
                      <a:pt x="325" y="56"/>
                    </a:lnTo>
                    <a:lnTo>
                      <a:pt x="311" y="57"/>
                    </a:lnTo>
                    <a:lnTo>
                      <a:pt x="297" y="59"/>
                    </a:lnTo>
                    <a:lnTo>
                      <a:pt x="283" y="61"/>
                    </a:lnTo>
                    <a:lnTo>
                      <a:pt x="270" y="65"/>
                    </a:lnTo>
                    <a:lnTo>
                      <a:pt x="256" y="68"/>
                    </a:lnTo>
                    <a:lnTo>
                      <a:pt x="243" y="73"/>
                    </a:lnTo>
                    <a:lnTo>
                      <a:pt x="231" y="78"/>
                    </a:lnTo>
                    <a:lnTo>
                      <a:pt x="217" y="83"/>
                    </a:lnTo>
                    <a:lnTo>
                      <a:pt x="205" y="90"/>
                    </a:lnTo>
                    <a:lnTo>
                      <a:pt x="193" y="97"/>
                    </a:lnTo>
                    <a:lnTo>
                      <a:pt x="182" y="105"/>
                    </a:lnTo>
                    <a:lnTo>
                      <a:pt x="171" y="113"/>
                    </a:lnTo>
                    <a:lnTo>
                      <a:pt x="160" y="121"/>
                    </a:lnTo>
                    <a:lnTo>
                      <a:pt x="150" y="130"/>
                    </a:lnTo>
                    <a:lnTo>
                      <a:pt x="141" y="139"/>
                    </a:lnTo>
                    <a:lnTo>
                      <a:pt x="131" y="149"/>
                    </a:lnTo>
                    <a:lnTo>
                      <a:pt x="121" y="159"/>
                    </a:lnTo>
                    <a:lnTo>
                      <a:pt x="113" y="170"/>
                    </a:lnTo>
                    <a:lnTo>
                      <a:pt x="105" y="181"/>
                    </a:lnTo>
                    <a:lnTo>
                      <a:pt x="98" y="192"/>
                    </a:lnTo>
                    <a:lnTo>
                      <a:pt x="91" y="205"/>
                    </a:lnTo>
                    <a:lnTo>
                      <a:pt x="85" y="217"/>
                    </a:lnTo>
                    <a:lnTo>
                      <a:pt x="79" y="229"/>
                    </a:lnTo>
                    <a:lnTo>
                      <a:pt x="74" y="242"/>
                    </a:lnTo>
                    <a:lnTo>
                      <a:pt x="70" y="255"/>
                    </a:lnTo>
                    <a:lnTo>
                      <a:pt x="66" y="268"/>
                    </a:lnTo>
                    <a:lnTo>
                      <a:pt x="63" y="282"/>
                    </a:lnTo>
                    <a:lnTo>
                      <a:pt x="60" y="297"/>
                    </a:lnTo>
                    <a:lnTo>
                      <a:pt x="59" y="311"/>
                    </a:lnTo>
                    <a:lnTo>
                      <a:pt x="58" y="325"/>
                    </a:lnTo>
                    <a:lnTo>
                      <a:pt x="57" y="339"/>
                    </a:lnTo>
                    <a:lnTo>
                      <a:pt x="57" y="339"/>
                    </a:lnTo>
                    <a:lnTo>
                      <a:pt x="58" y="354"/>
                    </a:lnTo>
                    <a:lnTo>
                      <a:pt x="59" y="368"/>
                    </a:lnTo>
                    <a:lnTo>
                      <a:pt x="60" y="382"/>
                    </a:lnTo>
                    <a:lnTo>
                      <a:pt x="63" y="396"/>
                    </a:lnTo>
                    <a:lnTo>
                      <a:pt x="66" y="410"/>
                    </a:lnTo>
                    <a:lnTo>
                      <a:pt x="70" y="424"/>
                    </a:lnTo>
                    <a:lnTo>
                      <a:pt x="74" y="437"/>
                    </a:lnTo>
                    <a:lnTo>
                      <a:pt x="79" y="449"/>
                    </a:lnTo>
                    <a:lnTo>
                      <a:pt x="85" y="462"/>
                    </a:lnTo>
                    <a:lnTo>
                      <a:pt x="91" y="474"/>
                    </a:lnTo>
                    <a:lnTo>
                      <a:pt x="98" y="486"/>
                    </a:lnTo>
                    <a:lnTo>
                      <a:pt x="105" y="497"/>
                    </a:lnTo>
                    <a:lnTo>
                      <a:pt x="113" y="509"/>
                    </a:lnTo>
                    <a:lnTo>
                      <a:pt x="121" y="520"/>
                    </a:lnTo>
                    <a:lnTo>
                      <a:pt x="131" y="530"/>
                    </a:lnTo>
                    <a:lnTo>
                      <a:pt x="141" y="540"/>
                    </a:lnTo>
                    <a:lnTo>
                      <a:pt x="150" y="549"/>
                    </a:lnTo>
                    <a:lnTo>
                      <a:pt x="160" y="558"/>
                    </a:lnTo>
                    <a:lnTo>
                      <a:pt x="171" y="566"/>
                    </a:lnTo>
                    <a:lnTo>
                      <a:pt x="182" y="574"/>
                    </a:lnTo>
                    <a:lnTo>
                      <a:pt x="193" y="581"/>
                    </a:lnTo>
                    <a:lnTo>
                      <a:pt x="205" y="588"/>
                    </a:lnTo>
                    <a:lnTo>
                      <a:pt x="217" y="594"/>
                    </a:lnTo>
                    <a:lnTo>
                      <a:pt x="231" y="600"/>
                    </a:lnTo>
                    <a:lnTo>
                      <a:pt x="243" y="606"/>
                    </a:lnTo>
                    <a:lnTo>
                      <a:pt x="256" y="610"/>
                    </a:lnTo>
                    <a:lnTo>
                      <a:pt x="270" y="614"/>
                    </a:lnTo>
                    <a:lnTo>
                      <a:pt x="283" y="617"/>
                    </a:lnTo>
                    <a:lnTo>
                      <a:pt x="297" y="620"/>
                    </a:lnTo>
                    <a:lnTo>
                      <a:pt x="311" y="621"/>
                    </a:lnTo>
                    <a:lnTo>
                      <a:pt x="325" y="623"/>
                    </a:lnTo>
                    <a:lnTo>
                      <a:pt x="341" y="623"/>
                    </a:lnTo>
                    <a:lnTo>
                      <a:pt x="341" y="623"/>
                    </a:lnTo>
                    <a:lnTo>
                      <a:pt x="355" y="623"/>
                    </a:lnTo>
                    <a:lnTo>
                      <a:pt x="369" y="621"/>
                    </a:lnTo>
                    <a:lnTo>
                      <a:pt x="384" y="620"/>
                    </a:lnTo>
                    <a:lnTo>
                      <a:pt x="397" y="617"/>
                    </a:lnTo>
                    <a:lnTo>
                      <a:pt x="411" y="614"/>
                    </a:lnTo>
                    <a:lnTo>
                      <a:pt x="424" y="610"/>
                    </a:lnTo>
                    <a:lnTo>
                      <a:pt x="438" y="606"/>
                    </a:lnTo>
                    <a:lnTo>
                      <a:pt x="451" y="600"/>
                    </a:lnTo>
                    <a:lnTo>
                      <a:pt x="463" y="594"/>
                    </a:lnTo>
                    <a:lnTo>
                      <a:pt x="475" y="588"/>
                    </a:lnTo>
                    <a:lnTo>
                      <a:pt x="487" y="581"/>
                    </a:lnTo>
                    <a:lnTo>
                      <a:pt x="499" y="574"/>
                    </a:lnTo>
                    <a:lnTo>
                      <a:pt x="510" y="566"/>
                    </a:lnTo>
                    <a:lnTo>
                      <a:pt x="520" y="558"/>
                    </a:lnTo>
                    <a:lnTo>
                      <a:pt x="531" y="549"/>
                    </a:lnTo>
                    <a:lnTo>
                      <a:pt x="541" y="540"/>
                    </a:lnTo>
                    <a:lnTo>
                      <a:pt x="550" y="530"/>
                    </a:lnTo>
                    <a:lnTo>
                      <a:pt x="559" y="520"/>
                    </a:lnTo>
                    <a:lnTo>
                      <a:pt x="568" y="509"/>
                    </a:lnTo>
                    <a:lnTo>
                      <a:pt x="575" y="497"/>
                    </a:lnTo>
                    <a:lnTo>
                      <a:pt x="583" y="486"/>
                    </a:lnTo>
                    <a:lnTo>
                      <a:pt x="590" y="474"/>
                    </a:lnTo>
                    <a:lnTo>
                      <a:pt x="596" y="462"/>
                    </a:lnTo>
                    <a:lnTo>
                      <a:pt x="601" y="449"/>
                    </a:lnTo>
                    <a:lnTo>
                      <a:pt x="606" y="437"/>
                    </a:lnTo>
                    <a:lnTo>
                      <a:pt x="611" y="424"/>
                    </a:lnTo>
                    <a:lnTo>
                      <a:pt x="615" y="410"/>
                    </a:lnTo>
                    <a:lnTo>
                      <a:pt x="618" y="396"/>
                    </a:lnTo>
                    <a:lnTo>
                      <a:pt x="620" y="382"/>
                    </a:lnTo>
                    <a:lnTo>
                      <a:pt x="622" y="368"/>
                    </a:lnTo>
                    <a:lnTo>
                      <a:pt x="623" y="354"/>
                    </a:lnTo>
                    <a:lnTo>
                      <a:pt x="623" y="339"/>
                    </a:lnTo>
                    <a:lnTo>
                      <a:pt x="623" y="339"/>
                    </a:lnTo>
                    <a:lnTo>
                      <a:pt x="623" y="325"/>
                    </a:lnTo>
                    <a:lnTo>
                      <a:pt x="622" y="311"/>
                    </a:lnTo>
                    <a:lnTo>
                      <a:pt x="620" y="297"/>
                    </a:lnTo>
                    <a:lnTo>
                      <a:pt x="618" y="282"/>
                    </a:lnTo>
                    <a:lnTo>
                      <a:pt x="615" y="268"/>
                    </a:lnTo>
                    <a:lnTo>
                      <a:pt x="611" y="255"/>
                    </a:lnTo>
                    <a:lnTo>
                      <a:pt x="606" y="242"/>
                    </a:lnTo>
                    <a:lnTo>
                      <a:pt x="601" y="229"/>
                    </a:lnTo>
                    <a:lnTo>
                      <a:pt x="596" y="217"/>
                    </a:lnTo>
                    <a:lnTo>
                      <a:pt x="590" y="205"/>
                    </a:lnTo>
                    <a:lnTo>
                      <a:pt x="583" y="192"/>
                    </a:lnTo>
                    <a:lnTo>
                      <a:pt x="575" y="181"/>
                    </a:lnTo>
                    <a:lnTo>
                      <a:pt x="568" y="170"/>
                    </a:lnTo>
                    <a:lnTo>
                      <a:pt x="559" y="159"/>
                    </a:lnTo>
                    <a:lnTo>
                      <a:pt x="550" y="149"/>
                    </a:lnTo>
                    <a:lnTo>
                      <a:pt x="541" y="139"/>
                    </a:lnTo>
                    <a:lnTo>
                      <a:pt x="531" y="130"/>
                    </a:lnTo>
                    <a:lnTo>
                      <a:pt x="520" y="121"/>
                    </a:lnTo>
                    <a:lnTo>
                      <a:pt x="510" y="113"/>
                    </a:lnTo>
                    <a:lnTo>
                      <a:pt x="499" y="105"/>
                    </a:lnTo>
                    <a:lnTo>
                      <a:pt x="487" y="97"/>
                    </a:lnTo>
                    <a:lnTo>
                      <a:pt x="475" y="90"/>
                    </a:lnTo>
                    <a:lnTo>
                      <a:pt x="463" y="83"/>
                    </a:lnTo>
                    <a:lnTo>
                      <a:pt x="451" y="78"/>
                    </a:lnTo>
                    <a:lnTo>
                      <a:pt x="438" y="73"/>
                    </a:lnTo>
                    <a:lnTo>
                      <a:pt x="424" y="68"/>
                    </a:lnTo>
                    <a:lnTo>
                      <a:pt x="411" y="65"/>
                    </a:lnTo>
                    <a:lnTo>
                      <a:pt x="397" y="61"/>
                    </a:lnTo>
                    <a:lnTo>
                      <a:pt x="384" y="59"/>
                    </a:lnTo>
                    <a:lnTo>
                      <a:pt x="369" y="57"/>
                    </a:lnTo>
                    <a:lnTo>
                      <a:pt x="355" y="56"/>
                    </a:lnTo>
                    <a:lnTo>
                      <a:pt x="341" y="56"/>
                    </a:lnTo>
                    <a:lnTo>
                      <a:pt x="341"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3">
                <a:extLst>
                  <a:ext uri="{FF2B5EF4-FFF2-40B4-BE49-F238E27FC236}">
                    <a16:creationId xmlns:a16="http://schemas.microsoft.com/office/drawing/2014/main" id="{BBBFCFCB-C2EE-415D-B040-849A2B00740B}"/>
                  </a:ext>
                </a:extLst>
              </p:cNvPr>
              <p:cNvSpPr>
                <a:spLocks/>
              </p:cNvSpPr>
              <p:nvPr/>
            </p:nvSpPr>
            <p:spPr bwMode="auto">
              <a:xfrm>
                <a:off x="9412288" y="4638676"/>
                <a:ext cx="15875" cy="15875"/>
              </a:xfrm>
              <a:custGeom>
                <a:avLst/>
                <a:gdLst>
                  <a:gd name="T0" fmla="*/ 31 w 62"/>
                  <a:gd name="T1" fmla="*/ 0 h 62"/>
                  <a:gd name="T2" fmla="*/ 31 w 62"/>
                  <a:gd name="T3" fmla="*/ 0 h 62"/>
                  <a:gd name="T4" fmla="*/ 25 w 62"/>
                  <a:gd name="T5" fmla="*/ 1 h 62"/>
                  <a:gd name="T6" fmla="*/ 19 w 62"/>
                  <a:gd name="T7" fmla="*/ 3 h 62"/>
                  <a:gd name="T8" fmla="*/ 14 w 62"/>
                  <a:gd name="T9" fmla="*/ 6 h 62"/>
                  <a:gd name="T10" fmla="*/ 9 w 62"/>
                  <a:gd name="T11" fmla="*/ 9 h 62"/>
                  <a:gd name="T12" fmla="*/ 6 w 62"/>
                  <a:gd name="T13" fmla="*/ 15 h 62"/>
                  <a:gd name="T14" fmla="*/ 3 w 62"/>
                  <a:gd name="T15" fmla="*/ 20 h 62"/>
                  <a:gd name="T16" fmla="*/ 1 w 62"/>
                  <a:gd name="T17" fmla="*/ 26 h 62"/>
                  <a:gd name="T18" fmla="*/ 0 w 62"/>
                  <a:gd name="T19" fmla="*/ 32 h 62"/>
                  <a:gd name="T20" fmla="*/ 0 w 62"/>
                  <a:gd name="T21" fmla="*/ 32 h 62"/>
                  <a:gd name="T22" fmla="*/ 1 w 62"/>
                  <a:gd name="T23" fmla="*/ 38 h 62"/>
                  <a:gd name="T24" fmla="*/ 3 w 62"/>
                  <a:gd name="T25" fmla="*/ 43 h 62"/>
                  <a:gd name="T26" fmla="*/ 6 w 62"/>
                  <a:gd name="T27" fmla="*/ 49 h 62"/>
                  <a:gd name="T28" fmla="*/ 9 w 62"/>
                  <a:gd name="T29" fmla="*/ 53 h 62"/>
                  <a:gd name="T30" fmla="*/ 14 w 62"/>
                  <a:gd name="T31" fmla="*/ 57 h 62"/>
                  <a:gd name="T32" fmla="*/ 19 w 62"/>
                  <a:gd name="T33" fmla="*/ 60 h 62"/>
                  <a:gd name="T34" fmla="*/ 25 w 62"/>
                  <a:gd name="T35" fmla="*/ 61 h 62"/>
                  <a:gd name="T36" fmla="*/ 31 w 62"/>
                  <a:gd name="T37" fmla="*/ 62 h 62"/>
                  <a:gd name="T38" fmla="*/ 31 w 62"/>
                  <a:gd name="T39" fmla="*/ 62 h 62"/>
                  <a:gd name="T40" fmla="*/ 38 w 62"/>
                  <a:gd name="T41" fmla="*/ 61 h 62"/>
                  <a:gd name="T42" fmla="*/ 43 w 62"/>
                  <a:gd name="T43" fmla="*/ 60 h 62"/>
                  <a:gd name="T44" fmla="*/ 49 w 62"/>
                  <a:gd name="T45" fmla="*/ 57 h 62"/>
                  <a:gd name="T46" fmla="*/ 53 w 62"/>
                  <a:gd name="T47" fmla="*/ 53 h 62"/>
                  <a:gd name="T48" fmla="*/ 57 w 62"/>
                  <a:gd name="T49" fmla="*/ 49 h 62"/>
                  <a:gd name="T50" fmla="*/ 60 w 62"/>
                  <a:gd name="T51" fmla="*/ 43 h 62"/>
                  <a:gd name="T52" fmla="*/ 61 w 62"/>
                  <a:gd name="T53" fmla="*/ 38 h 62"/>
                  <a:gd name="T54" fmla="*/ 62 w 62"/>
                  <a:gd name="T55" fmla="*/ 32 h 62"/>
                  <a:gd name="T56" fmla="*/ 62 w 62"/>
                  <a:gd name="T57" fmla="*/ 32 h 62"/>
                  <a:gd name="T58" fmla="*/ 61 w 62"/>
                  <a:gd name="T59" fmla="*/ 26 h 62"/>
                  <a:gd name="T60" fmla="*/ 60 w 62"/>
                  <a:gd name="T61" fmla="*/ 20 h 62"/>
                  <a:gd name="T62" fmla="*/ 57 w 62"/>
                  <a:gd name="T63" fmla="*/ 15 h 62"/>
                  <a:gd name="T64" fmla="*/ 53 w 62"/>
                  <a:gd name="T65" fmla="*/ 9 h 62"/>
                  <a:gd name="T66" fmla="*/ 49 w 62"/>
                  <a:gd name="T67" fmla="*/ 6 h 62"/>
                  <a:gd name="T68" fmla="*/ 43 w 62"/>
                  <a:gd name="T69" fmla="*/ 3 h 62"/>
                  <a:gd name="T70" fmla="*/ 38 w 62"/>
                  <a:gd name="T71" fmla="*/ 1 h 62"/>
                  <a:gd name="T72" fmla="*/ 31 w 62"/>
                  <a:gd name="T73" fmla="*/ 0 h 62"/>
                  <a:gd name="T74" fmla="*/ 31 w 62"/>
                  <a:gd name="T7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62">
                    <a:moveTo>
                      <a:pt x="31" y="0"/>
                    </a:moveTo>
                    <a:lnTo>
                      <a:pt x="31" y="0"/>
                    </a:lnTo>
                    <a:lnTo>
                      <a:pt x="25" y="1"/>
                    </a:lnTo>
                    <a:lnTo>
                      <a:pt x="19" y="3"/>
                    </a:lnTo>
                    <a:lnTo>
                      <a:pt x="14" y="6"/>
                    </a:lnTo>
                    <a:lnTo>
                      <a:pt x="9" y="9"/>
                    </a:lnTo>
                    <a:lnTo>
                      <a:pt x="6" y="15"/>
                    </a:lnTo>
                    <a:lnTo>
                      <a:pt x="3" y="20"/>
                    </a:lnTo>
                    <a:lnTo>
                      <a:pt x="1" y="26"/>
                    </a:lnTo>
                    <a:lnTo>
                      <a:pt x="0" y="32"/>
                    </a:lnTo>
                    <a:lnTo>
                      <a:pt x="0" y="32"/>
                    </a:lnTo>
                    <a:lnTo>
                      <a:pt x="1" y="38"/>
                    </a:lnTo>
                    <a:lnTo>
                      <a:pt x="3" y="43"/>
                    </a:lnTo>
                    <a:lnTo>
                      <a:pt x="6" y="49"/>
                    </a:lnTo>
                    <a:lnTo>
                      <a:pt x="9" y="53"/>
                    </a:lnTo>
                    <a:lnTo>
                      <a:pt x="14" y="57"/>
                    </a:lnTo>
                    <a:lnTo>
                      <a:pt x="19" y="60"/>
                    </a:lnTo>
                    <a:lnTo>
                      <a:pt x="25" y="61"/>
                    </a:lnTo>
                    <a:lnTo>
                      <a:pt x="31" y="62"/>
                    </a:lnTo>
                    <a:lnTo>
                      <a:pt x="31" y="62"/>
                    </a:lnTo>
                    <a:lnTo>
                      <a:pt x="38" y="61"/>
                    </a:lnTo>
                    <a:lnTo>
                      <a:pt x="43" y="60"/>
                    </a:lnTo>
                    <a:lnTo>
                      <a:pt x="49" y="57"/>
                    </a:lnTo>
                    <a:lnTo>
                      <a:pt x="53" y="53"/>
                    </a:lnTo>
                    <a:lnTo>
                      <a:pt x="57" y="49"/>
                    </a:lnTo>
                    <a:lnTo>
                      <a:pt x="60" y="43"/>
                    </a:lnTo>
                    <a:lnTo>
                      <a:pt x="61" y="38"/>
                    </a:lnTo>
                    <a:lnTo>
                      <a:pt x="62" y="32"/>
                    </a:lnTo>
                    <a:lnTo>
                      <a:pt x="62" y="32"/>
                    </a:lnTo>
                    <a:lnTo>
                      <a:pt x="61" y="26"/>
                    </a:lnTo>
                    <a:lnTo>
                      <a:pt x="60" y="20"/>
                    </a:lnTo>
                    <a:lnTo>
                      <a:pt x="57" y="15"/>
                    </a:lnTo>
                    <a:lnTo>
                      <a:pt x="53" y="9"/>
                    </a:lnTo>
                    <a:lnTo>
                      <a:pt x="49" y="6"/>
                    </a:lnTo>
                    <a:lnTo>
                      <a:pt x="43" y="3"/>
                    </a:lnTo>
                    <a:lnTo>
                      <a:pt x="38" y="1"/>
                    </a:lnTo>
                    <a:lnTo>
                      <a:pt x="31"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4">
                <a:extLst>
                  <a:ext uri="{FF2B5EF4-FFF2-40B4-BE49-F238E27FC236}">
                    <a16:creationId xmlns:a16="http://schemas.microsoft.com/office/drawing/2014/main" id="{6BD27828-08B4-4581-BE27-9CC5012BCAAD}"/>
                  </a:ext>
                </a:extLst>
              </p:cNvPr>
              <p:cNvSpPr>
                <a:spLocks/>
              </p:cNvSpPr>
              <p:nvPr/>
            </p:nvSpPr>
            <p:spPr bwMode="auto">
              <a:xfrm>
                <a:off x="9388475" y="4546601"/>
                <a:ext cx="63500" cy="87313"/>
              </a:xfrm>
              <a:custGeom>
                <a:avLst/>
                <a:gdLst>
                  <a:gd name="T0" fmla="*/ 114 w 241"/>
                  <a:gd name="T1" fmla="*/ 330 h 331"/>
                  <a:gd name="T2" fmla="*/ 100 w 241"/>
                  <a:gd name="T3" fmla="*/ 323 h 331"/>
                  <a:gd name="T4" fmla="*/ 92 w 241"/>
                  <a:gd name="T5" fmla="*/ 309 h 331"/>
                  <a:gd name="T6" fmla="*/ 92 w 241"/>
                  <a:gd name="T7" fmla="*/ 211 h 331"/>
                  <a:gd name="T8" fmla="*/ 96 w 241"/>
                  <a:gd name="T9" fmla="*/ 195 h 331"/>
                  <a:gd name="T10" fmla="*/ 109 w 241"/>
                  <a:gd name="T11" fmla="*/ 185 h 331"/>
                  <a:gd name="T12" fmla="*/ 120 w 241"/>
                  <a:gd name="T13" fmla="*/ 183 h 331"/>
                  <a:gd name="T14" fmla="*/ 139 w 241"/>
                  <a:gd name="T15" fmla="*/ 180 h 331"/>
                  <a:gd name="T16" fmla="*/ 165 w 241"/>
                  <a:gd name="T17" fmla="*/ 165 h 331"/>
                  <a:gd name="T18" fmla="*/ 181 w 241"/>
                  <a:gd name="T19" fmla="*/ 138 h 331"/>
                  <a:gd name="T20" fmla="*/ 183 w 241"/>
                  <a:gd name="T21" fmla="*/ 119 h 331"/>
                  <a:gd name="T22" fmla="*/ 182 w 241"/>
                  <a:gd name="T23" fmla="*/ 107 h 331"/>
                  <a:gd name="T24" fmla="*/ 173 w 241"/>
                  <a:gd name="T25" fmla="*/ 84 h 331"/>
                  <a:gd name="T26" fmla="*/ 145 w 241"/>
                  <a:gd name="T27" fmla="*/ 62 h 331"/>
                  <a:gd name="T28" fmla="*/ 127 w 241"/>
                  <a:gd name="T29" fmla="*/ 57 h 331"/>
                  <a:gd name="T30" fmla="*/ 113 w 241"/>
                  <a:gd name="T31" fmla="*/ 57 h 331"/>
                  <a:gd name="T32" fmla="*/ 95 w 241"/>
                  <a:gd name="T33" fmla="*/ 62 h 331"/>
                  <a:gd name="T34" fmla="*/ 68 w 241"/>
                  <a:gd name="T35" fmla="*/ 84 h 331"/>
                  <a:gd name="T36" fmla="*/ 58 w 241"/>
                  <a:gd name="T37" fmla="*/ 107 h 331"/>
                  <a:gd name="T38" fmla="*/ 57 w 241"/>
                  <a:gd name="T39" fmla="*/ 119 h 331"/>
                  <a:gd name="T40" fmla="*/ 52 w 241"/>
                  <a:gd name="T41" fmla="*/ 135 h 331"/>
                  <a:gd name="T42" fmla="*/ 40 w 241"/>
                  <a:gd name="T43" fmla="*/ 145 h 331"/>
                  <a:gd name="T44" fmla="*/ 29 w 241"/>
                  <a:gd name="T45" fmla="*/ 147 h 331"/>
                  <a:gd name="T46" fmla="*/ 12 w 241"/>
                  <a:gd name="T47" fmla="*/ 143 h 331"/>
                  <a:gd name="T48" fmla="*/ 2 w 241"/>
                  <a:gd name="T49" fmla="*/ 130 h 331"/>
                  <a:gd name="T50" fmla="*/ 0 w 241"/>
                  <a:gd name="T51" fmla="*/ 119 h 331"/>
                  <a:gd name="T52" fmla="*/ 5 w 241"/>
                  <a:gd name="T53" fmla="*/ 84 h 331"/>
                  <a:gd name="T54" fmla="*/ 20 w 241"/>
                  <a:gd name="T55" fmla="*/ 52 h 331"/>
                  <a:gd name="T56" fmla="*/ 44 w 241"/>
                  <a:gd name="T57" fmla="*/ 27 h 331"/>
                  <a:gd name="T58" fmla="*/ 73 w 241"/>
                  <a:gd name="T59" fmla="*/ 9 h 331"/>
                  <a:gd name="T60" fmla="*/ 108 w 241"/>
                  <a:gd name="T61" fmla="*/ 0 h 331"/>
                  <a:gd name="T62" fmla="*/ 133 w 241"/>
                  <a:gd name="T63" fmla="*/ 0 h 331"/>
                  <a:gd name="T64" fmla="*/ 167 w 241"/>
                  <a:gd name="T65" fmla="*/ 9 h 331"/>
                  <a:gd name="T66" fmla="*/ 196 w 241"/>
                  <a:gd name="T67" fmla="*/ 27 h 331"/>
                  <a:gd name="T68" fmla="*/ 219 w 241"/>
                  <a:gd name="T69" fmla="*/ 52 h 331"/>
                  <a:gd name="T70" fmla="*/ 235 w 241"/>
                  <a:gd name="T71" fmla="*/ 84 h 331"/>
                  <a:gd name="T72" fmla="*/ 241 w 241"/>
                  <a:gd name="T73" fmla="*/ 119 h 331"/>
                  <a:gd name="T74" fmla="*/ 239 w 241"/>
                  <a:gd name="T75" fmla="*/ 140 h 331"/>
                  <a:gd name="T76" fmla="*/ 230 w 241"/>
                  <a:gd name="T77" fmla="*/ 169 h 331"/>
                  <a:gd name="T78" fmla="*/ 214 w 241"/>
                  <a:gd name="T79" fmla="*/ 194 h 331"/>
                  <a:gd name="T80" fmla="*/ 193 w 241"/>
                  <a:gd name="T81" fmla="*/ 215 h 331"/>
                  <a:gd name="T82" fmla="*/ 168 w 241"/>
                  <a:gd name="T83" fmla="*/ 230 h 331"/>
                  <a:gd name="T84" fmla="*/ 149 w 241"/>
                  <a:gd name="T85" fmla="*/ 303 h 331"/>
                  <a:gd name="T86" fmla="*/ 147 w 241"/>
                  <a:gd name="T87" fmla="*/ 314 h 331"/>
                  <a:gd name="T88" fmla="*/ 136 w 241"/>
                  <a:gd name="T89" fmla="*/ 326 h 331"/>
                  <a:gd name="T90" fmla="*/ 120 w 241"/>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1" h="331">
                    <a:moveTo>
                      <a:pt x="120" y="331"/>
                    </a:moveTo>
                    <a:lnTo>
                      <a:pt x="120" y="331"/>
                    </a:lnTo>
                    <a:lnTo>
                      <a:pt x="114" y="330"/>
                    </a:lnTo>
                    <a:lnTo>
                      <a:pt x="109" y="329"/>
                    </a:lnTo>
                    <a:lnTo>
                      <a:pt x="104" y="326"/>
                    </a:lnTo>
                    <a:lnTo>
                      <a:pt x="100" y="323"/>
                    </a:lnTo>
                    <a:lnTo>
                      <a:pt x="96" y="319"/>
                    </a:lnTo>
                    <a:lnTo>
                      <a:pt x="94" y="314"/>
                    </a:lnTo>
                    <a:lnTo>
                      <a:pt x="92" y="309"/>
                    </a:lnTo>
                    <a:lnTo>
                      <a:pt x="92" y="303"/>
                    </a:lnTo>
                    <a:lnTo>
                      <a:pt x="92" y="211"/>
                    </a:lnTo>
                    <a:lnTo>
                      <a:pt x="92" y="211"/>
                    </a:lnTo>
                    <a:lnTo>
                      <a:pt x="92" y="206"/>
                    </a:lnTo>
                    <a:lnTo>
                      <a:pt x="94" y="200"/>
                    </a:lnTo>
                    <a:lnTo>
                      <a:pt x="96" y="195"/>
                    </a:lnTo>
                    <a:lnTo>
                      <a:pt x="100" y="191"/>
                    </a:lnTo>
                    <a:lnTo>
                      <a:pt x="104" y="188"/>
                    </a:lnTo>
                    <a:lnTo>
                      <a:pt x="109" y="185"/>
                    </a:lnTo>
                    <a:lnTo>
                      <a:pt x="114" y="184"/>
                    </a:lnTo>
                    <a:lnTo>
                      <a:pt x="120" y="183"/>
                    </a:lnTo>
                    <a:lnTo>
                      <a:pt x="120" y="183"/>
                    </a:lnTo>
                    <a:lnTo>
                      <a:pt x="127" y="183"/>
                    </a:lnTo>
                    <a:lnTo>
                      <a:pt x="133" y="182"/>
                    </a:lnTo>
                    <a:lnTo>
                      <a:pt x="139" y="180"/>
                    </a:lnTo>
                    <a:lnTo>
                      <a:pt x="145" y="178"/>
                    </a:lnTo>
                    <a:lnTo>
                      <a:pt x="156" y="172"/>
                    </a:lnTo>
                    <a:lnTo>
                      <a:pt x="165" y="165"/>
                    </a:lnTo>
                    <a:lnTo>
                      <a:pt x="173" y="154"/>
                    </a:lnTo>
                    <a:lnTo>
                      <a:pt x="178" y="144"/>
                    </a:lnTo>
                    <a:lnTo>
                      <a:pt x="181" y="138"/>
                    </a:lnTo>
                    <a:lnTo>
                      <a:pt x="182" y="132"/>
                    </a:lnTo>
                    <a:lnTo>
                      <a:pt x="183" y="126"/>
                    </a:lnTo>
                    <a:lnTo>
                      <a:pt x="183" y="119"/>
                    </a:lnTo>
                    <a:lnTo>
                      <a:pt x="183" y="119"/>
                    </a:lnTo>
                    <a:lnTo>
                      <a:pt x="183" y="113"/>
                    </a:lnTo>
                    <a:lnTo>
                      <a:pt x="182" y="107"/>
                    </a:lnTo>
                    <a:lnTo>
                      <a:pt x="181" y="101"/>
                    </a:lnTo>
                    <a:lnTo>
                      <a:pt x="178" y="95"/>
                    </a:lnTo>
                    <a:lnTo>
                      <a:pt x="173" y="84"/>
                    </a:lnTo>
                    <a:lnTo>
                      <a:pt x="165" y="75"/>
                    </a:lnTo>
                    <a:lnTo>
                      <a:pt x="156" y="67"/>
                    </a:lnTo>
                    <a:lnTo>
                      <a:pt x="145" y="62"/>
                    </a:lnTo>
                    <a:lnTo>
                      <a:pt x="139" y="59"/>
                    </a:lnTo>
                    <a:lnTo>
                      <a:pt x="133" y="58"/>
                    </a:lnTo>
                    <a:lnTo>
                      <a:pt x="127" y="57"/>
                    </a:lnTo>
                    <a:lnTo>
                      <a:pt x="120" y="57"/>
                    </a:lnTo>
                    <a:lnTo>
                      <a:pt x="120" y="57"/>
                    </a:lnTo>
                    <a:lnTo>
                      <a:pt x="113" y="57"/>
                    </a:lnTo>
                    <a:lnTo>
                      <a:pt x="107" y="58"/>
                    </a:lnTo>
                    <a:lnTo>
                      <a:pt x="101" y="59"/>
                    </a:lnTo>
                    <a:lnTo>
                      <a:pt x="95" y="62"/>
                    </a:lnTo>
                    <a:lnTo>
                      <a:pt x="85" y="67"/>
                    </a:lnTo>
                    <a:lnTo>
                      <a:pt x="75" y="75"/>
                    </a:lnTo>
                    <a:lnTo>
                      <a:pt x="68" y="84"/>
                    </a:lnTo>
                    <a:lnTo>
                      <a:pt x="62" y="95"/>
                    </a:lnTo>
                    <a:lnTo>
                      <a:pt x="60" y="101"/>
                    </a:lnTo>
                    <a:lnTo>
                      <a:pt x="58" y="107"/>
                    </a:lnTo>
                    <a:lnTo>
                      <a:pt x="57" y="113"/>
                    </a:lnTo>
                    <a:lnTo>
                      <a:pt x="57" y="119"/>
                    </a:lnTo>
                    <a:lnTo>
                      <a:pt x="57" y="119"/>
                    </a:lnTo>
                    <a:lnTo>
                      <a:pt x="56" y="125"/>
                    </a:lnTo>
                    <a:lnTo>
                      <a:pt x="55" y="130"/>
                    </a:lnTo>
                    <a:lnTo>
                      <a:pt x="52" y="135"/>
                    </a:lnTo>
                    <a:lnTo>
                      <a:pt x="49" y="139"/>
                    </a:lnTo>
                    <a:lnTo>
                      <a:pt x="45" y="143"/>
                    </a:lnTo>
                    <a:lnTo>
                      <a:pt x="40" y="145"/>
                    </a:lnTo>
                    <a:lnTo>
                      <a:pt x="35" y="147"/>
                    </a:lnTo>
                    <a:lnTo>
                      <a:pt x="29" y="147"/>
                    </a:lnTo>
                    <a:lnTo>
                      <a:pt x="29" y="147"/>
                    </a:lnTo>
                    <a:lnTo>
                      <a:pt x="22" y="147"/>
                    </a:lnTo>
                    <a:lnTo>
                      <a:pt x="17" y="145"/>
                    </a:lnTo>
                    <a:lnTo>
                      <a:pt x="12" y="143"/>
                    </a:lnTo>
                    <a:lnTo>
                      <a:pt x="8" y="139"/>
                    </a:lnTo>
                    <a:lnTo>
                      <a:pt x="5" y="135"/>
                    </a:lnTo>
                    <a:lnTo>
                      <a:pt x="2" y="130"/>
                    </a:lnTo>
                    <a:lnTo>
                      <a:pt x="0" y="125"/>
                    </a:lnTo>
                    <a:lnTo>
                      <a:pt x="0" y="119"/>
                    </a:lnTo>
                    <a:lnTo>
                      <a:pt x="0" y="119"/>
                    </a:lnTo>
                    <a:lnTo>
                      <a:pt x="0" y="107"/>
                    </a:lnTo>
                    <a:lnTo>
                      <a:pt x="2" y="96"/>
                    </a:lnTo>
                    <a:lnTo>
                      <a:pt x="5" y="84"/>
                    </a:lnTo>
                    <a:lnTo>
                      <a:pt x="9" y="73"/>
                    </a:lnTo>
                    <a:lnTo>
                      <a:pt x="14" y="63"/>
                    </a:lnTo>
                    <a:lnTo>
                      <a:pt x="20" y="52"/>
                    </a:lnTo>
                    <a:lnTo>
                      <a:pt x="28" y="43"/>
                    </a:lnTo>
                    <a:lnTo>
                      <a:pt x="36" y="34"/>
                    </a:lnTo>
                    <a:lnTo>
                      <a:pt x="44" y="27"/>
                    </a:lnTo>
                    <a:lnTo>
                      <a:pt x="53" y="20"/>
                    </a:lnTo>
                    <a:lnTo>
                      <a:pt x="63" y="14"/>
                    </a:lnTo>
                    <a:lnTo>
                      <a:pt x="73" y="9"/>
                    </a:lnTo>
                    <a:lnTo>
                      <a:pt x="84" y="5"/>
                    </a:lnTo>
                    <a:lnTo>
                      <a:pt x="96" y="2"/>
                    </a:lnTo>
                    <a:lnTo>
                      <a:pt x="108" y="0"/>
                    </a:lnTo>
                    <a:lnTo>
                      <a:pt x="120" y="0"/>
                    </a:lnTo>
                    <a:lnTo>
                      <a:pt x="120" y="0"/>
                    </a:lnTo>
                    <a:lnTo>
                      <a:pt x="133" y="0"/>
                    </a:lnTo>
                    <a:lnTo>
                      <a:pt x="145" y="2"/>
                    </a:lnTo>
                    <a:lnTo>
                      <a:pt x="156" y="5"/>
                    </a:lnTo>
                    <a:lnTo>
                      <a:pt x="167" y="9"/>
                    </a:lnTo>
                    <a:lnTo>
                      <a:pt x="177" y="14"/>
                    </a:lnTo>
                    <a:lnTo>
                      <a:pt x="187" y="20"/>
                    </a:lnTo>
                    <a:lnTo>
                      <a:pt x="196" y="27"/>
                    </a:lnTo>
                    <a:lnTo>
                      <a:pt x="205" y="34"/>
                    </a:lnTo>
                    <a:lnTo>
                      <a:pt x="212" y="43"/>
                    </a:lnTo>
                    <a:lnTo>
                      <a:pt x="219" y="52"/>
                    </a:lnTo>
                    <a:lnTo>
                      <a:pt x="225" y="63"/>
                    </a:lnTo>
                    <a:lnTo>
                      <a:pt x="231" y="73"/>
                    </a:lnTo>
                    <a:lnTo>
                      <a:pt x="235" y="84"/>
                    </a:lnTo>
                    <a:lnTo>
                      <a:pt x="238" y="96"/>
                    </a:lnTo>
                    <a:lnTo>
                      <a:pt x="240" y="107"/>
                    </a:lnTo>
                    <a:lnTo>
                      <a:pt x="241" y="119"/>
                    </a:lnTo>
                    <a:lnTo>
                      <a:pt x="241" y="119"/>
                    </a:lnTo>
                    <a:lnTo>
                      <a:pt x="240" y="130"/>
                    </a:lnTo>
                    <a:lnTo>
                      <a:pt x="239" y="140"/>
                    </a:lnTo>
                    <a:lnTo>
                      <a:pt x="237" y="150"/>
                    </a:lnTo>
                    <a:lnTo>
                      <a:pt x="234" y="160"/>
                    </a:lnTo>
                    <a:lnTo>
                      <a:pt x="230" y="169"/>
                    </a:lnTo>
                    <a:lnTo>
                      <a:pt x="225" y="178"/>
                    </a:lnTo>
                    <a:lnTo>
                      <a:pt x="219" y="187"/>
                    </a:lnTo>
                    <a:lnTo>
                      <a:pt x="214" y="194"/>
                    </a:lnTo>
                    <a:lnTo>
                      <a:pt x="207" y="202"/>
                    </a:lnTo>
                    <a:lnTo>
                      <a:pt x="200" y="209"/>
                    </a:lnTo>
                    <a:lnTo>
                      <a:pt x="193" y="215"/>
                    </a:lnTo>
                    <a:lnTo>
                      <a:pt x="185" y="220"/>
                    </a:lnTo>
                    <a:lnTo>
                      <a:pt x="176" y="225"/>
                    </a:lnTo>
                    <a:lnTo>
                      <a:pt x="168" y="230"/>
                    </a:lnTo>
                    <a:lnTo>
                      <a:pt x="158" y="233"/>
                    </a:lnTo>
                    <a:lnTo>
                      <a:pt x="149" y="236"/>
                    </a:lnTo>
                    <a:lnTo>
                      <a:pt x="149" y="303"/>
                    </a:lnTo>
                    <a:lnTo>
                      <a:pt x="149" y="303"/>
                    </a:lnTo>
                    <a:lnTo>
                      <a:pt x="148" y="309"/>
                    </a:lnTo>
                    <a:lnTo>
                      <a:pt x="147" y="314"/>
                    </a:lnTo>
                    <a:lnTo>
                      <a:pt x="144" y="319"/>
                    </a:lnTo>
                    <a:lnTo>
                      <a:pt x="140" y="323"/>
                    </a:lnTo>
                    <a:lnTo>
                      <a:pt x="136" y="326"/>
                    </a:lnTo>
                    <a:lnTo>
                      <a:pt x="132" y="329"/>
                    </a:lnTo>
                    <a:lnTo>
                      <a:pt x="126" y="330"/>
                    </a:lnTo>
                    <a:lnTo>
                      <a:pt x="120" y="331"/>
                    </a:lnTo>
                    <a:lnTo>
                      <a:pt x="120" y="3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a:extLst>
              <a:ext uri="{FF2B5EF4-FFF2-40B4-BE49-F238E27FC236}">
                <a16:creationId xmlns:a16="http://schemas.microsoft.com/office/drawing/2014/main" id="{B79C37AA-15F2-40B2-9DE8-9DD02855B76A}"/>
              </a:ext>
            </a:extLst>
          </p:cNvPr>
          <p:cNvGrpSpPr/>
          <p:nvPr/>
        </p:nvGrpSpPr>
        <p:grpSpPr>
          <a:xfrm>
            <a:off x="3016457" y="6165944"/>
            <a:ext cx="274320" cy="274320"/>
            <a:chOff x="3002656" y="5451018"/>
            <a:chExt cx="305954" cy="305952"/>
          </a:xfrm>
        </p:grpSpPr>
        <p:sp>
          <p:nvSpPr>
            <p:cNvPr id="79" name="Oval 78">
              <a:extLst>
                <a:ext uri="{FF2B5EF4-FFF2-40B4-BE49-F238E27FC236}">
                  <a16:creationId xmlns:a16="http://schemas.microsoft.com/office/drawing/2014/main" id="{E443F683-443A-4547-8F9F-7AFDC785014B}"/>
                </a:ext>
              </a:extLst>
            </p:cNvPr>
            <p:cNvSpPr/>
            <p:nvPr/>
          </p:nvSpPr>
          <p:spPr>
            <a:xfrm>
              <a:off x="3002656" y="5451018"/>
              <a:ext cx="305954" cy="3059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91" name="Group 90">
              <a:extLst>
                <a:ext uri="{FF2B5EF4-FFF2-40B4-BE49-F238E27FC236}">
                  <a16:creationId xmlns:a16="http://schemas.microsoft.com/office/drawing/2014/main" id="{D60BC47C-7C22-4EE0-991F-96C919F967C5}"/>
                </a:ext>
              </a:extLst>
            </p:cNvPr>
            <p:cNvGrpSpPr/>
            <p:nvPr/>
          </p:nvGrpSpPr>
          <p:grpSpPr>
            <a:xfrm>
              <a:off x="3078801" y="5527515"/>
              <a:ext cx="153664" cy="152959"/>
              <a:chOff x="7005638" y="2903538"/>
              <a:chExt cx="346075" cy="344488"/>
            </a:xfrm>
            <a:solidFill>
              <a:schemeClr val="bg1"/>
            </a:solidFill>
          </p:grpSpPr>
          <p:sp>
            <p:nvSpPr>
              <p:cNvPr id="92" name="Freeform 34">
                <a:extLst>
                  <a:ext uri="{FF2B5EF4-FFF2-40B4-BE49-F238E27FC236}">
                    <a16:creationId xmlns:a16="http://schemas.microsoft.com/office/drawing/2014/main" id="{9C5D5812-6DFE-46B1-B16C-81AA641F6769}"/>
                  </a:ext>
                </a:extLst>
              </p:cNvPr>
              <p:cNvSpPr>
                <a:spLocks noEditPoints="1"/>
              </p:cNvSpPr>
              <p:nvPr/>
            </p:nvSpPr>
            <p:spPr bwMode="auto">
              <a:xfrm>
                <a:off x="7005638" y="2903538"/>
                <a:ext cx="346075" cy="344488"/>
              </a:xfrm>
              <a:custGeom>
                <a:avLst/>
                <a:gdLst>
                  <a:gd name="T0" fmla="*/ 554 w 1307"/>
                  <a:gd name="T1" fmla="*/ 1299 h 1306"/>
                  <a:gd name="T2" fmla="*/ 400 w 1307"/>
                  <a:gd name="T3" fmla="*/ 1254 h 1306"/>
                  <a:gd name="T4" fmla="*/ 262 w 1307"/>
                  <a:gd name="T5" fmla="*/ 1176 h 1306"/>
                  <a:gd name="T6" fmla="*/ 149 w 1307"/>
                  <a:gd name="T7" fmla="*/ 1069 h 1306"/>
                  <a:gd name="T8" fmla="*/ 64 w 1307"/>
                  <a:gd name="T9" fmla="*/ 936 h 1306"/>
                  <a:gd name="T10" fmla="*/ 14 w 1307"/>
                  <a:gd name="T11" fmla="*/ 785 h 1306"/>
                  <a:gd name="T12" fmla="*/ 0 w 1307"/>
                  <a:gd name="T13" fmla="*/ 652 h 1306"/>
                  <a:gd name="T14" fmla="*/ 21 w 1307"/>
                  <a:gd name="T15" fmla="*/ 490 h 1306"/>
                  <a:gd name="T16" fmla="*/ 79 w 1307"/>
                  <a:gd name="T17" fmla="*/ 341 h 1306"/>
                  <a:gd name="T18" fmla="*/ 170 w 1307"/>
                  <a:gd name="T19" fmla="*/ 214 h 1306"/>
                  <a:gd name="T20" fmla="*/ 289 w 1307"/>
                  <a:gd name="T21" fmla="*/ 111 h 1306"/>
                  <a:gd name="T22" fmla="*/ 429 w 1307"/>
                  <a:gd name="T23" fmla="*/ 39 h 1306"/>
                  <a:gd name="T24" fmla="*/ 587 w 1307"/>
                  <a:gd name="T25" fmla="*/ 3 h 1306"/>
                  <a:gd name="T26" fmla="*/ 720 w 1307"/>
                  <a:gd name="T27" fmla="*/ 3 h 1306"/>
                  <a:gd name="T28" fmla="*/ 877 w 1307"/>
                  <a:gd name="T29" fmla="*/ 39 h 1306"/>
                  <a:gd name="T30" fmla="*/ 1019 w 1307"/>
                  <a:gd name="T31" fmla="*/ 111 h 1306"/>
                  <a:gd name="T32" fmla="*/ 1137 w 1307"/>
                  <a:gd name="T33" fmla="*/ 214 h 1306"/>
                  <a:gd name="T34" fmla="*/ 1228 w 1307"/>
                  <a:gd name="T35" fmla="*/ 341 h 1306"/>
                  <a:gd name="T36" fmla="*/ 1286 w 1307"/>
                  <a:gd name="T37" fmla="*/ 490 h 1306"/>
                  <a:gd name="T38" fmla="*/ 1307 w 1307"/>
                  <a:gd name="T39" fmla="*/ 652 h 1306"/>
                  <a:gd name="T40" fmla="*/ 1294 w 1307"/>
                  <a:gd name="T41" fmla="*/ 785 h 1306"/>
                  <a:gd name="T42" fmla="*/ 1242 w 1307"/>
                  <a:gd name="T43" fmla="*/ 936 h 1306"/>
                  <a:gd name="T44" fmla="*/ 1157 w 1307"/>
                  <a:gd name="T45" fmla="*/ 1069 h 1306"/>
                  <a:gd name="T46" fmla="*/ 1044 w 1307"/>
                  <a:gd name="T47" fmla="*/ 1176 h 1306"/>
                  <a:gd name="T48" fmla="*/ 908 w 1307"/>
                  <a:gd name="T49" fmla="*/ 1254 h 1306"/>
                  <a:gd name="T50" fmla="*/ 753 w 1307"/>
                  <a:gd name="T51" fmla="*/ 1299 h 1306"/>
                  <a:gd name="T52" fmla="*/ 653 w 1307"/>
                  <a:gd name="T53" fmla="*/ 56 h 1306"/>
                  <a:gd name="T54" fmla="*/ 533 w 1307"/>
                  <a:gd name="T55" fmla="*/ 68 h 1306"/>
                  <a:gd name="T56" fmla="*/ 395 w 1307"/>
                  <a:gd name="T57" fmla="*/ 115 h 1306"/>
                  <a:gd name="T58" fmla="*/ 274 w 1307"/>
                  <a:gd name="T59" fmla="*/ 193 h 1306"/>
                  <a:gd name="T60" fmla="*/ 175 w 1307"/>
                  <a:gd name="T61" fmla="*/ 296 h 1306"/>
                  <a:gd name="T62" fmla="*/ 104 w 1307"/>
                  <a:gd name="T63" fmla="*/ 421 h 1306"/>
                  <a:gd name="T64" fmla="*/ 63 w 1307"/>
                  <a:gd name="T65" fmla="*/ 562 h 1306"/>
                  <a:gd name="T66" fmla="*/ 57 w 1307"/>
                  <a:gd name="T67" fmla="*/ 684 h 1306"/>
                  <a:gd name="T68" fmla="*/ 84 w 1307"/>
                  <a:gd name="T69" fmla="*/ 830 h 1306"/>
                  <a:gd name="T70" fmla="*/ 143 w 1307"/>
                  <a:gd name="T71" fmla="*/ 961 h 1306"/>
                  <a:gd name="T72" fmla="*/ 232 w 1307"/>
                  <a:gd name="T73" fmla="*/ 1075 h 1306"/>
                  <a:gd name="T74" fmla="*/ 344 w 1307"/>
                  <a:gd name="T75" fmla="*/ 1163 h 1306"/>
                  <a:gd name="T76" fmla="*/ 476 w 1307"/>
                  <a:gd name="T77" fmla="*/ 1222 h 1306"/>
                  <a:gd name="T78" fmla="*/ 623 w 1307"/>
                  <a:gd name="T79" fmla="*/ 1248 h 1306"/>
                  <a:gd name="T80" fmla="*/ 744 w 1307"/>
                  <a:gd name="T81" fmla="*/ 1242 h 1306"/>
                  <a:gd name="T82" fmla="*/ 885 w 1307"/>
                  <a:gd name="T83" fmla="*/ 1202 h 1306"/>
                  <a:gd name="T84" fmla="*/ 1010 w 1307"/>
                  <a:gd name="T85" fmla="*/ 1130 h 1306"/>
                  <a:gd name="T86" fmla="*/ 1114 w 1307"/>
                  <a:gd name="T87" fmla="*/ 1032 h 1306"/>
                  <a:gd name="T88" fmla="*/ 1191 w 1307"/>
                  <a:gd name="T89" fmla="*/ 911 h 1306"/>
                  <a:gd name="T90" fmla="*/ 1238 w 1307"/>
                  <a:gd name="T91" fmla="*/ 773 h 1306"/>
                  <a:gd name="T92" fmla="*/ 1250 w 1307"/>
                  <a:gd name="T93" fmla="*/ 652 h 1306"/>
                  <a:gd name="T94" fmla="*/ 1231 w 1307"/>
                  <a:gd name="T95" fmla="*/ 504 h 1306"/>
                  <a:gd name="T96" fmla="*/ 1177 w 1307"/>
                  <a:gd name="T97" fmla="*/ 368 h 1306"/>
                  <a:gd name="T98" fmla="*/ 1095 w 1307"/>
                  <a:gd name="T99" fmla="*/ 251 h 1306"/>
                  <a:gd name="T100" fmla="*/ 986 w 1307"/>
                  <a:gd name="T101" fmla="*/ 158 h 1306"/>
                  <a:gd name="T102" fmla="*/ 858 w 1307"/>
                  <a:gd name="T103" fmla="*/ 93 h 1306"/>
                  <a:gd name="T104" fmla="*/ 715 w 1307"/>
                  <a:gd name="T105" fmla="*/ 59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7" h="1306">
                    <a:moveTo>
                      <a:pt x="653" y="1306"/>
                    </a:moveTo>
                    <a:lnTo>
                      <a:pt x="653" y="1306"/>
                    </a:lnTo>
                    <a:lnTo>
                      <a:pt x="620" y="1305"/>
                    </a:lnTo>
                    <a:lnTo>
                      <a:pt x="587" y="1303"/>
                    </a:lnTo>
                    <a:lnTo>
                      <a:pt x="554" y="1299"/>
                    </a:lnTo>
                    <a:lnTo>
                      <a:pt x="522" y="1293"/>
                    </a:lnTo>
                    <a:lnTo>
                      <a:pt x="491" y="1286"/>
                    </a:lnTo>
                    <a:lnTo>
                      <a:pt x="459" y="1277"/>
                    </a:lnTo>
                    <a:lnTo>
                      <a:pt x="429" y="1267"/>
                    </a:lnTo>
                    <a:lnTo>
                      <a:pt x="400" y="1254"/>
                    </a:lnTo>
                    <a:lnTo>
                      <a:pt x="370" y="1241"/>
                    </a:lnTo>
                    <a:lnTo>
                      <a:pt x="342" y="1227"/>
                    </a:lnTo>
                    <a:lnTo>
                      <a:pt x="315" y="1211"/>
                    </a:lnTo>
                    <a:lnTo>
                      <a:pt x="289" y="1195"/>
                    </a:lnTo>
                    <a:lnTo>
                      <a:pt x="262" y="1176"/>
                    </a:lnTo>
                    <a:lnTo>
                      <a:pt x="238" y="1156"/>
                    </a:lnTo>
                    <a:lnTo>
                      <a:pt x="215" y="1136"/>
                    </a:lnTo>
                    <a:lnTo>
                      <a:pt x="192" y="1114"/>
                    </a:lnTo>
                    <a:lnTo>
                      <a:pt x="170" y="1092"/>
                    </a:lnTo>
                    <a:lnTo>
                      <a:pt x="149" y="1069"/>
                    </a:lnTo>
                    <a:lnTo>
                      <a:pt x="130" y="1043"/>
                    </a:lnTo>
                    <a:lnTo>
                      <a:pt x="112" y="1018"/>
                    </a:lnTo>
                    <a:lnTo>
                      <a:pt x="95" y="991"/>
                    </a:lnTo>
                    <a:lnTo>
                      <a:pt x="79" y="963"/>
                    </a:lnTo>
                    <a:lnTo>
                      <a:pt x="64" y="936"/>
                    </a:lnTo>
                    <a:lnTo>
                      <a:pt x="51" y="907"/>
                    </a:lnTo>
                    <a:lnTo>
                      <a:pt x="40" y="878"/>
                    </a:lnTo>
                    <a:lnTo>
                      <a:pt x="30" y="846"/>
                    </a:lnTo>
                    <a:lnTo>
                      <a:pt x="21" y="816"/>
                    </a:lnTo>
                    <a:lnTo>
                      <a:pt x="14" y="785"/>
                    </a:lnTo>
                    <a:lnTo>
                      <a:pt x="8" y="752"/>
                    </a:lnTo>
                    <a:lnTo>
                      <a:pt x="4" y="719"/>
                    </a:lnTo>
                    <a:lnTo>
                      <a:pt x="1" y="687"/>
                    </a:lnTo>
                    <a:lnTo>
                      <a:pt x="0" y="652"/>
                    </a:lnTo>
                    <a:lnTo>
                      <a:pt x="0" y="652"/>
                    </a:lnTo>
                    <a:lnTo>
                      <a:pt x="1" y="619"/>
                    </a:lnTo>
                    <a:lnTo>
                      <a:pt x="4" y="586"/>
                    </a:lnTo>
                    <a:lnTo>
                      <a:pt x="8" y="553"/>
                    </a:lnTo>
                    <a:lnTo>
                      <a:pt x="14" y="521"/>
                    </a:lnTo>
                    <a:lnTo>
                      <a:pt x="21" y="490"/>
                    </a:lnTo>
                    <a:lnTo>
                      <a:pt x="30" y="458"/>
                    </a:lnTo>
                    <a:lnTo>
                      <a:pt x="40" y="428"/>
                    </a:lnTo>
                    <a:lnTo>
                      <a:pt x="51" y="399"/>
                    </a:lnTo>
                    <a:lnTo>
                      <a:pt x="64" y="369"/>
                    </a:lnTo>
                    <a:lnTo>
                      <a:pt x="79" y="341"/>
                    </a:lnTo>
                    <a:lnTo>
                      <a:pt x="95" y="314"/>
                    </a:lnTo>
                    <a:lnTo>
                      <a:pt x="112" y="288"/>
                    </a:lnTo>
                    <a:lnTo>
                      <a:pt x="130" y="262"/>
                    </a:lnTo>
                    <a:lnTo>
                      <a:pt x="149" y="237"/>
                    </a:lnTo>
                    <a:lnTo>
                      <a:pt x="170" y="214"/>
                    </a:lnTo>
                    <a:lnTo>
                      <a:pt x="192" y="191"/>
                    </a:lnTo>
                    <a:lnTo>
                      <a:pt x="215" y="169"/>
                    </a:lnTo>
                    <a:lnTo>
                      <a:pt x="238" y="148"/>
                    </a:lnTo>
                    <a:lnTo>
                      <a:pt x="262" y="129"/>
                    </a:lnTo>
                    <a:lnTo>
                      <a:pt x="289" y="111"/>
                    </a:lnTo>
                    <a:lnTo>
                      <a:pt x="315" y="94"/>
                    </a:lnTo>
                    <a:lnTo>
                      <a:pt x="342" y="78"/>
                    </a:lnTo>
                    <a:lnTo>
                      <a:pt x="370" y="63"/>
                    </a:lnTo>
                    <a:lnTo>
                      <a:pt x="400" y="50"/>
                    </a:lnTo>
                    <a:lnTo>
                      <a:pt x="429" y="39"/>
                    </a:lnTo>
                    <a:lnTo>
                      <a:pt x="459" y="29"/>
                    </a:lnTo>
                    <a:lnTo>
                      <a:pt x="491" y="20"/>
                    </a:lnTo>
                    <a:lnTo>
                      <a:pt x="522" y="13"/>
                    </a:lnTo>
                    <a:lnTo>
                      <a:pt x="554" y="7"/>
                    </a:lnTo>
                    <a:lnTo>
                      <a:pt x="587" y="3"/>
                    </a:lnTo>
                    <a:lnTo>
                      <a:pt x="620" y="0"/>
                    </a:lnTo>
                    <a:lnTo>
                      <a:pt x="653" y="0"/>
                    </a:lnTo>
                    <a:lnTo>
                      <a:pt x="653" y="0"/>
                    </a:lnTo>
                    <a:lnTo>
                      <a:pt x="686" y="0"/>
                    </a:lnTo>
                    <a:lnTo>
                      <a:pt x="720" y="3"/>
                    </a:lnTo>
                    <a:lnTo>
                      <a:pt x="753" y="7"/>
                    </a:lnTo>
                    <a:lnTo>
                      <a:pt x="784" y="13"/>
                    </a:lnTo>
                    <a:lnTo>
                      <a:pt x="817" y="20"/>
                    </a:lnTo>
                    <a:lnTo>
                      <a:pt x="847" y="29"/>
                    </a:lnTo>
                    <a:lnTo>
                      <a:pt x="877" y="39"/>
                    </a:lnTo>
                    <a:lnTo>
                      <a:pt x="908" y="50"/>
                    </a:lnTo>
                    <a:lnTo>
                      <a:pt x="936" y="63"/>
                    </a:lnTo>
                    <a:lnTo>
                      <a:pt x="964" y="78"/>
                    </a:lnTo>
                    <a:lnTo>
                      <a:pt x="992" y="94"/>
                    </a:lnTo>
                    <a:lnTo>
                      <a:pt x="1019" y="111"/>
                    </a:lnTo>
                    <a:lnTo>
                      <a:pt x="1044" y="129"/>
                    </a:lnTo>
                    <a:lnTo>
                      <a:pt x="1068" y="148"/>
                    </a:lnTo>
                    <a:lnTo>
                      <a:pt x="1093" y="169"/>
                    </a:lnTo>
                    <a:lnTo>
                      <a:pt x="1115" y="191"/>
                    </a:lnTo>
                    <a:lnTo>
                      <a:pt x="1137" y="214"/>
                    </a:lnTo>
                    <a:lnTo>
                      <a:pt x="1157" y="237"/>
                    </a:lnTo>
                    <a:lnTo>
                      <a:pt x="1176" y="262"/>
                    </a:lnTo>
                    <a:lnTo>
                      <a:pt x="1195" y="288"/>
                    </a:lnTo>
                    <a:lnTo>
                      <a:pt x="1212" y="314"/>
                    </a:lnTo>
                    <a:lnTo>
                      <a:pt x="1228" y="341"/>
                    </a:lnTo>
                    <a:lnTo>
                      <a:pt x="1242" y="369"/>
                    </a:lnTo>
                    <a:lnTo>
                      <a:pt x="1255" y="399"/>
                    </a:lnTo>
                    <a:lnTo>
                      <a:pt x="1267" y="428"/>
                    </a:lnTo>
                    <a:lnTo>
                      <a:pt x="1277" y="458"/>
                    </a:lnTo>
                    <a:lnTo>
                      <a:pt x="1286" y="490"/>
                    </a:lnTo>
                    <a:lnTo>
                      <a:pt x="1294" y="521"/>
                    </a:lnTo>
                    <a:lnTo>
                      <a:pt x="1300" y="553"/>
                    </a:lnTo>
                    <a:lnTo>
                      <a:pt x="1304" y="586"/>
                    </a:lnTo>
                    <a:lnTo>
                      <a:pt x="1306" y="619"/>
                    </a:lnTo>
                    <a:lnTo>
                      <a:pt x="1307" y="652"/>
                    </a:lnTo>
                    <a:lnTo>
                      <a:pt x="1307" y="652"/>
                    </a:lnTo>
                    <a:lnTo>
                      <a:pt x="1306" y="687"/>
                    </a:lnTo>
                    <a:lnTo>
                      <a:pt x="1304" y="719"/>
                    </a:lnTo>
                    <a:lnTo>
                      <a:pt x="1300" y="752"/>
                    </a:lnTo>
                    <a:lnTo>
                      <a:pt x="1294" y="785"/>
                    </a:lnTo>
                    <a:lnTo>
                      <a:pt x="1286" y="816"/>
                    </a:lnTo>
                    <a:lnTo>
                      <a:pt x="1277" y="846"/>
                    </a:lnTo>
                    <a:lnTo>
                      <a:pt x="1267" y="878"/>
                    </a:lnTo>
                    <a:lnTo>
                      <a:pt x="1255" y="907"/>
                    </a:lnTo>
                    <a:lnTo>
                      <a:pt x="1242" y="936"/>
                    </a:lnTo>
                    <a:lnTo>
                      <a:pt x="1228" y="963"/>
                    </a:lnTo>
                    <a:lnTo>
                      <a:pt x="1212" y="991"/>
                    </a:lnTo>
                    <a:lnTo>
                      <a:pt x="1195" y="1018"/>
                    </a:lnTo>
                    <a:lnTo>
                      <a:pt x="1176" y="1043"/>
                    </a:lnTo>
                    <a:lnTo>
                      <a:pt x="1157" y="1069"/>
                    </a:lnTo>
                    <a:lnTo>
                      <a:pt x="1137" y="1092"/>
                    </a:lnTo>
                    <a:lnTo>
                      <a:pt x="1115" y="1114"/>
                    </a:lnTo>
                    <a:lnTo>
                      <a:pt x="1093" y="1136"/>
                    </a:lnTo>
                    <a:lnTo>
                      <a:pt x="1068" y="1156"/>
                    </a:lnTo>
                    <a:lnTo>
                      <a:pt x="1044" y="1176"/>
                    </a:lnTo>
                    <a:lnTo>
                      <a:pt x="1019" y="1195"/>
                    </a:lnTo>
                    <a:lnTo>
                      <a:pt x="992" y="1211"/>
                    </a:lnTo>
                    <a:lnTo>
                      <a:pt x="964" y="1227"/>
                    </a:lnTo>
                    <a:lnTo>
                      <a:pt x="936" y="1241"/>
                    </a:lnTo>
                    <a:lnTo>
                      <a:pt x="908" y="1254"/>
                    </a:lnTo>
                    <a:lnTo>
                      <a:pt x="877" y="1267"/>
                    </a:lnTo>
                    <a:lnTo>
                      <a:pt x="847" y="1277"/>
                    </a:lnTo>
                    <a:lnTo>
                      <a:pt x="817" y="1286"/>
                    </a:lnTo>
                    <a:lnTo>
                      <a:pt x="784" y="1293"/>
                    </a:lnTo>
                    <a:lnTo>
                      <a:pt x="753" y="1299"/>
                    </a:lnTo>
                    <a:lnTo>
                      <a:pt x="720" y="1303"/>
                    </a:lnTo>
                    <a:lnTo>
                      <a:pt x="686" y="1305"/>
                    </a:lnTo>
                    <a:lnTo>
                      <a:pt x="653" y="1306"/>
                    </a:lnTo>
                    <a:lnTo>
                      <a:pt x="653" y="1306"/>
                    </a:lnTo>
                    <a:close/>
                    <a:moveTo>
                      <a:pt x="653" y="56"/>
                    </a:moveTo>
                    <a:lnTo>
                      <a:pt x="653" y="56"/>
                    </a:lnTo>
                    <a:lnTo>
                      <a:pt x="623" y="57"/>
                    </a:lnTo>
                    <a:lnTo>
                      <a:pt x="593" y="59"/>
                    </a:lnTo>
                    <a:lnTo>
                      <a:pt x="562" y="63"/>
                    </a:lnTo>
                    <a:lnTo>
                      <a:pt x="533" y="68"/>
                    </a:lnTo>
                    <a:lnTo>
                      <a:pt x="505" y="74"/>
                    </a:lnTo>
                    <a:lnTo>
                      <a:pt x="476" y="82"/>
                    </a:lnTo>
                    <a:lnTo>
                      <a:pt x="448" y="93"/>
                    </a:lnTo>
                    <a:lnTo>
                      <a:pt x="422" y="103"/>
                    </a:lnTo>
                    <a:lnTo>
                      <a:pt x="395" y="115"/>
                    </a:lnTo>
                    <a:lnTo>
                      <a:pt x="369" y="128"/>
                    </a:lnTo>
                    <a:lnTo>
                      <a:pt x="344" y="142"/>
                    </a:lnTo>
                    <a:lnTo>
                      <a:pt x="320" y="158"/>
                    </a:lnTo>
                    <a:lnTo>
                      <a:pt x="297" y="174"/>
                    </a:lnTo>
                    <a:lnTo>
                      <a:pt x="274" y="193"/>
                    </a:lnTo>
                    <a:lnTo>
                      <a:pt x="252" y="211"/>
                    </a:lnTo>
                    <a:lnTo>
                      <a:pt x="232" y="231"/>
                    </a:lnTo>
                    <a:lnTo>
                      <a:pt x="212" y="251"/>
                    </a:lnTo>
                    <a:lnTo>
                      <a:pt x="194" y="273"/>
                    </a:lnTo>
                    <a:lnTo>
                      <a:pt x="175" y="296"/>
                    </a:lnTo>
                    <a:lnTo>
                      <a:pt x="159" y="319"/>
                    </a:lnTo>
                    <a:lnTo>
                      <a:pt x="143" y="343"/>
                    </a:lnTo>
                    <a:lnTo>
                      <a:pt x="129" y="368"/>
                    </a:lnTo>
                    <a:lnTo>
                      <a:pt x="116" y="395"/>
                    </a:lnTo>
                    <a:lnTo>
                      <a:pt x="104" y="421"/>
                    </a:lnTo>
                    <a:lnTo>
                      <a:pt x="94" y="448"/>
                    </a:lnTo>
                    <a:lnTo>
                      <a:pt x="84" y="475"/>
                    </a:lnTo>
                    <a:lnTo>
                      <a:pt x="75" y="504"/>
                    </a:lnTo>
                    <a:lnTo>
                      <a:pt x="69" y="532"/>
                    </a:lnTo>
                    <a:lnTo>
                      <a:pt x="63" y="562"/>
                    </a:lnTo>
                    <a:lnTo>
                      <a:pt x="60" y="592"/>
                    </a:lnTo>
                    <a:lnTo>
                      <a:pt x="57" y="622"/>
                    </a:lnTo>
                    <a:lnTo>
                      <a:pt x="57" y="652"/>
                    </a:lnTo>
                    <a:lnTo>
                      <a:pt x="57" y="652"/>
                    </a:lnTo>
                    <a:lnTo>
                      <a:pt x="57" y="684"/>
                    </a:lnTo>
                    <a:lnTo>
                      <a:pt x="60" y="714"/>
                    </a:lnTo>
                    <a:lnTo>
                      <a:pt x="63" y="743"/>
                    </a:lnTo>
                    <a:lnTo>
                      <a:pt x="69" y="773"/>
                    </a:lnTo>
                    <a:lnTo>
                      <a:pt x="75" y="802"/>
                    </a:lnTo>
                    <a:lnTo>
                      <a:pt x="84" y="830"/>
                    </a:lnTo>
                    <a:lnTo>
                      <a:pt x="94" y="857"/>
                    </a:lnTo>
                    <a:lnTo>
                      <a:pt x="104" y="885"/>
                    </a:lnTo>
                    <a:lnTo>
                      <a:pt x="116" y="911"/>
                    </a:lnTo>
                    <a:lnTo>
                      <a:pt x="129" y="937"/>
                    </a:lnTo>
                    <a:lnTo>
                      <a:pt x="143" y="961"/>
                    </a:lnTo>
                    <a:lnTo>
                      <a:pt x="159" y="986"/>
                    </a:lnTo>
                    <a:lnTo>
                      <a:pt x="175" y="1009"/>
                    </a:lnTo>
                    <a:lnTo>
                      <a:pt x="194" y="1032"/>
                    </a:lnTo>
                    <a:lnTo>
                      <a:pt x="212" y="1053"/>
                    </a:lnTo>
                    <a:lnTo>
                      <a:pt x="232" y="1075"/>
                    </a:lnTo>
                    <a:lnTo>
                      <a:pt x="252" y="1094"/>
                    </a:lnTo>
                    <a:lnTo>
                      <a:pt x="274" y="1113"/>
                    </a:lnTo>
                    <a:lnTo>
                      <a:pt x="297" y="1130"/>
                    </a:lnTo>
                    <a:lnTo>
                      <a:pt x="320" y="1147"/>
                    </a:lnTo>
                    <a:lnTo>
                      <a:pt x="344" y="1163"/>
                    </a:lnTo>
                    <a:lnTo>
                      <a:pt x="369" y="1178"/>
                    </a:lnTo>
                    <a:lnTo>
                      <a:pt x="395" y="1191"/>
                    </a:lnTo>
                    <a:lnTo>
                      <a:pt x="422" y="1202"/>
                    </a:lnTo>
                    <a:lnTo>
                      <a:pt x="448" y="1213"/>
                    </a:lnTo>
                    <a:lnTo>
                      <a:pt x="476" y="1222"/>
                    </a:lnTo>
                    <a:lnTo>
                      <a:pt x="505" y="1230"/>
                    </a:lnTo>
                    <a:lnTo>
                      <a:pt x="533" y="1237"/>
                    </a:lnTo>
                    <a:lnTo>
                      <a:pt x="562" y="1242"/>
                    </a:lnTo>
                    <a:lnTo>
                      <a:pt x="593" y="1246"/>
                    </a:lnTo>
                    <a:lnTo>
                      <a:pt x="623" y="1248"/>
                    </a:lnTo>
                    <a:lnTo>
                      <a:pt x="653" y="1249"/>
                    </a:lnTo>
                    <a:lnTo>
                      <a:pt x="653" y="1249"/>
                    </a:lnTo>
                    <a:lnTo>
                      <a:pt x="684" y="1248"/>
                    </a:lnTo>
                    <a:lnTo>
                      <a:pt x="715" y="1246"/>
                    </a:lnTo>
                    <a:lnTo>
                      <a:pt x="744" y="1242"/>
                    </a:lnTo>
                    <a:lnTo>
                      <a:pt x="773" y="1237"/>
                    </a:lnTo>
                    <a:lnTo>
                      <a:pt x="803" y="1230"/>
                    </a:lnTo>
                    <a:lnTo>
                      <a:pt x="831" y="1222"/>
                    </a:lnTo>
                    <a:lnTo>
                      <a:pt x="858" y="1213"/>
                    </a:lnTo>
                    <a:lnTo>
                      <a:pt x="885" y="1202"/>
                    </a:lnTo>
                    <a:lnTo>
                      <a:pt x="912" y="1191"/>
                    </a:lnTo>
                    <a:lnTo>
                      <a:pt x="937" y="1178"/>
                    </a:lnTo>
                    <a:lnTo>
                      <a:pt x="962" y="1163"/>
                    </a:lnTo>
                    <a:lnTo>
                      <a:pt x="986" y="1147"/>
                    </a:lnTo>
                    <a:lnTo>
                      <a:pt x="1010" y="1130"/>
                    </a:lnTo>
                    <a:lnTo>
                      <a:pt x="1033" y="1113"/>
                    </a:lnTo>
                    <a:lnTo>
                      <a:pt x="1054" y="1094"/>
                    </a:lnTo>
                    <a:lnTo>
                      <a:pt x="1075" y="1075"/>
                    </a:lnTo>
                    <a:lnTo>
                      <a:pt x="1095" y="1053"/>
                    </a:lnTo>
                    <a:lnTo>
                      <a:pt x="1114" y="1032"/>
                    </a:lnTo>
                    <a:lnTo>
                      <a:pt x="1131" y="1009"/>
                    </a:lnTo>
                    <a:lnTo>
                      <a:pt x="1148" y="986"/>
                    </a:lnTo>
                    <a:lnTo>
                      <a:pt x="1163" y="961"/>
                    </a:lnTo>
                    <a:lnTo>
                      <a:pt x="1177" y="937"/>
                    </a:lnTo>
                    <a:lnTo>
                      <a:pt x="1191" y="911"/>
                    </a:lnTo>
                    <a:lnTo>
                      <a:pt x="1203" y="885"/>
                    </a:lnTo>
                    <a:lnTo>
                      <a:pt x="1214" y="857"/>
                    </a:lnTo>
                    <a:lnTo>
                      <a:pt x="1223" y="830"/>
                    </a:lnTo>
                    <a:lnTo>
                      <a:pt x="1231" y="802"/>
                    </a:lnTo>
                    <a:lnTo>
                      <a:pt x="1238" y="773"/>
                    </a:lnTo>
                    <a:lnTo>
                      <a:pt x="1243" y="743"/>
                    </a:lnTo>
                    <a:lnTo>
                      <a:pt x="1247" y="714"/>
                    </a:lnTo>
                    <a:lnTo>
                      <a:pt x="1249" y="684"/>
                    </a:lnTo>
                    <a:lnTo>
                      <a:pt x="1250" y="652"/>
                    </a:lnTo>
                    <a:lnTo>
                      <a:pt x="1250" y="652"/>
                    </a:lnTo>
                    <a:lnTo>
                      <a:pt x="1249" y="622"/>
                    </a:lnTo>
                    <a:lnTo>
                      <a:pt x="1247" y="592"/>
                    </a:lnTo>
                    <a:lnTo>
                      <a:pt x="1243" y="562"/>
                    </a:lnTo>
                    <a:lnTo>
                      <a:pt x="1238" y="532"/>
                    </a:lnTo>
                    <a:lnTo>
                      <a:pt x="1231" y="504"/>
                    </a:lnTo>
                    <a:lnTo>
                      <a:pt x="1223" y="475"/>
                    </a:lnTo>
                    <a:lnTo>
                      <a:pt x="1214" y="448"/>
                    </a:lnTo>
                    <a:lnTo>
                      <a:pt x="1203" y="421"/>
                    </a:lnTo>
                    <a:lnTo>
                      <a:pt x="1191" y="395"/>
                    </a:lnTo>
                    <a:lnTo>
                      <a:pt x="1177" y="368"/>
                    </a:lnTo>
                    <a:lnTo>
                      <a:pt x="1163" y="343"/>
                    </a:lnTo>
                    <a:lnTo>
                      <a:pt x="1148" y="319"/>
                    </a:lnTo>
                    <a:lnTo>
                      <a:pt x="1131" y="296"/>
                    </a:lnTo>
                    <a:lnTo>
                      <a:pt x="1114" y="273"/>
                    </a:lnTo>
                    <a:lnTo>
                      <a:pt x="1095" y="251"/>
                    </a:lnTo>
                    <a:lnTo>
                      <a:pt x="1075" y="231"/>
                    </a:lnTo>
                    <a:lnTo>
                      <a:pt x="1054" y="211"/>
                    </a:lnTo>
                    <a:lnTo>
                      <a:pt x="1033" y="193"/>
                    </a:lnTo>
                    <a:lnTo>
                      <a:pt x="1010" y="174"/>
                    </a:lnTo>
                    <a:lnTo>
                      <a:pt x="986" y="158"/>
                    </a:lnTo>
                    <a:lnTo>
                      <a:pt x="962" y="142"/>
                    </a:lnTo>
                    <a:lnTo>
                      <a:pt x="937" y="128"/>
                    </a:lnTo>
                    <a:lnTo>
                      <a:pt x="912" y="115"/>
                    </a:lnTo>
                    <a:lnTo>
                      <a:pt x="885" y="103"/>
                    </a:lnTo>
                    <a:lnTo>
                      <a:pt x="858" y="93"/>
                    </a:lnTo>
                    <a:lnTo>
                      <a:pt x="831" y="82"/>
                    </a:lnTo>
                    <a:lnTo>
                      <a:pt x="803" y="74"/>
                    </a:lnTo>
                    <a:lnTo>
                      <a:pt x="773" y="68"/>
                    </a:lnTo>
                    <a:lnTo>
                      <a:pt x="744" y="63"/>
                    </a:lnTo>
                    <a:lnTo>
                      <a:pt x="715" y="59"/>
                    </a:lnTo>
                    <a:lnTo>
                      <a:pt x="684" y="57"/>
                    </a:lnTo>
                    <a:lnTo>
                      <a:pt x="653" y="56"/>
                    </a:lnTo>
                    <a:lnTo>
                      <a:pt x="65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5">
                <a:extLst>
                  <a:ext uri="{FF2B5EF4-FFF2-40B4-BE49-F238E27FC236}">
                    <a16:creationId xmlns:a16="http://schemas.microsoft.com/office/drawing/2014/main" id="{FA20FE69-EBB6-4E48-A9F9-3FF6A97FDD69}"/>
                  </a:ext>
                </a:extLst>
              </p:cNvPr>
              <p:cNvSpPr>
                <a:spLocks/>
              </p:cNvSpPr>
              <p:nvPr/>
            </p:nvSpPr>
            <p:spPr bwMode="auto">
              <a:xfrm>
                <a:off x="7126288" y="2986088"/>
                <a:ext cx="104775" cy="149225"/>
              </a:xfrm>
              <a:custGeom>
                <a:avLst/>
                <a:gdLst>
                  <a:gd name="T0" fmla="*/ 194 w 398"/>
                  <a:gd name="T1" fmla="*/ 568 h 568"/>
                  <a:gd name="T2" fmla="*/ 179 w 398"/>
                  <a:gd name="T3" fmla="*/ 560 h 568"/>
                  <a:gd name="T4" fmla="*/ 172 w 398"/>
                  <a:gd name="T5" fmla="*/ 545 h 568"/>
                  <a:gd name="T6" fmla="*/ 171 w 398"/>
                  <a:gd name="T7" fmla="*/ 369 h 568"/>
                  <a:gd name="T8" fmla="*/ 176 w 398"/>
                  <a:gd name="T9" fmla="*/ 353 h 568"/>
                  <a:gd name="T10" fmla="*/ 188 w 398"/>
                  <a:gd name="T11" fmla="*/ 343 h 568"/>
                  <a:gd name="T12" fmla="*/ 199 w 398"/>
                  <a:gd name="T13" fmla="*/ 340 h 568"/>
                  <a:gd name="T14" fmla="*/ 242 w 398"/>
                  <a:gd name="T15" fmla="*/ 334 h 568"/>
                  <a:gd name="T16" fmla="*/ 279 w 398"/>
                  <a:gd name="T17" fmla="*/ 316 h 568"/>
                  <a:gd name="T18" fmla="*/ 309 w 398"/>
                  <a:gd name="T19" fmla="*/ 289 h 568"/>
                  <a:gd name="T20" fmla="*/ 330 w 398"/>
                  <a:gd name="T21" fmla="*/ 253 h 568"/>
                  <a:gd name="T22" fmla="*/ 341 w 398"/>
                  <a:gd name="T23" fmla="*/ 213 h 568"/>
                  <a:gd name="T24" fmla="*/ 341 w 398"/>
                  <a:gd name="T25" fmla="*/ 184 h 568"/>
                  <a:gd name="T26" fmla="*/ 330 w 398"/>
                  <a:gd name="T27" fmla="*/ 143 h 568"/>
                  <a:gd name="T28" fmla="*/ 309 w 398"/>
                  <a:gd name="T29" fmla="*/ 108 h 568"/>
                  <a:gd name="T30" fmla="*/ 279 w 398"/>
                  <a:gd name="T31" fmla="*/ 81 h 568"/>
                  <a:gd name="T32" fmla="*/ 242 w 398"/>
                  <a:gd name="T33" fmla="*/ 62 h 568"/>
                  <a:gd name="T34" fmla="*/ 199 w 398"/>
                  <a:gd name="T35" fmla="*/ 56 h 568"/>
                  <a:gd name="T36" fmla="*/ 171 w 398"/>
                  <a:gd name="T37" fmla="*/ 59 h 568"/>
                  <a:gd name="T38" fmla="*/ 131 w 398"/>
                  <a:gd name="T39" fmla="*/ 74 h 568"/>
                  <a:gd name="T40" fmla="*/ 99 w 398"/>
                  <a:gd name="T41" fmla="*/ 98 h 568"/>
                  <a:gd name="T42" fmla="*/ 75 w 398"/>
                  <a:gd name="T43" fmla="*/ 131 h 568"/>
                  <a:gd name="T44" fmla="*/ 60 w 398"/>
                  <a:gd name="T45" fmla="*/ 170 h 568"/>
                  <a:gd name="T46" fmla="*/ 58 w 398"/>
                  <a:gd name="T47" fmla="*/ 199 h 568"/>
                  <a:gd name="T48" fmla="*/ 53 w 398"/>
                  <a:gd name="T49" fmla="*/ 214 h 568"/>
                  <a:gd name="T50" fmla="*/ 40 w 398"/>
                  <a:gd name="T51" fmla="*/ 225 h 568"/>
                  <a:gd name="T52" fmla="*/ 28 w 398"/>
                  <a:gd name="T53" fmla="*/ 227 h 568"/>
                  <a:gd name="T54" fmla="*/ 13 w 398"/>
                  <a:gd name="T55" fmla="*/ 222 h 568"/>
                  <a:gd name="T56" fmla="*/ 3 w 398"/>
                  <a:gd name="T57" fmla="*/ 210 h 568"/>
                  <a:gd name="T58" fmla="*/ 0 w 398"/>
                  <a:gd name="T59" fmla="*/ 199 h 568"/>
                  <a:gd name="T60" fmla="*/ 9 w 398"/>
                  <a:gd name="T61" fmla="*/ 139 h 568"/>
                  <a:gd name="T62" fmla="*/ 35 w 398"/>
                  <a:gd name="T63" fmla="*/ 88 h 568"/>
                  <a:gd name="T64" fmla="*/ 73 w 398"/>
                  <a:gd name="T65" fmla="*/ 45 h 568"/>
                  <a:gd name="T66" fmla="*/ 122 w 398"/>
                  <a:gd name="T67" fmla="*/ 15 h 568"/>
                  <a:gd name="T68" fmla="*/ 179 w 398"/>
                  <a:gd name="T69" fmla="*/ 1 h 568"/>
                  <a:gd name="T70" fmla="*/ 219 w 398"/>
                  <a:gd name="T71" fmla="*/ 1 h 568"/>
                  <a:gd name="T72" fmla="*/ 277 w 398"/>
                  <a:gd name="T73" fmla="*/ 15 h 568"/>
                  <a:gd name="T74" fmla="*/ 325 w 398"/>
                  <a:gd name="T75" fmla="*/ 45 h 568"/>
                  <a:gd name="T76" fmla="*/ 364 w 398"/>
                  <a:gd name="T77" fmla="*/ 88 h 568"/>
                  <a:gd name="T78" fmla="*/ 389 w 398"/>
                  <a:gd name="T79" fmla="*/ 139 h 568"/>
                  <a:gd name="T80" fmla="*/ 398 w 398"/>
                  <a:gd name="T81" fmla="*/ 199 h 568"/>
                  <a:gd name="T82" fmla="*/ 395 w 398"/>
                  <a:gd name="T83" fmla="*/ 235 h 568"/>
                  <a:gd name="T84" fmla="*/ 378 w 398"/>
                  <a:gd name="T85" fmla="*/ 286 h 568"/>
                  <a:gd name="T86" fmla="*/ 349 w 398"/>
                  <a:gd name="T87" fmla="*/ 329 h 568"/>
                  <a:gd name="T88" fmla="*/ 310 w 398"/>
                  <a:gd name="T89" fmla="*/ 364 h 568"/>
                  <a:gd name="T90" fmla="*/ 263 w 398"/>
                  <a:gd name="T91" fmla="*/ 387 h 568"/>
                  <a:gd name="T92" fmla="*/ 227 w 398"/>
                  <a:gd name="T93" fmla="*/ 539 h 568"/>
                  <a:gd name="T94" fmla="*/ 225 w 398"/>
                  <a:gd name="T95" fmla="*/ 550 h 568"/>
                  <a:gd name="T96" fmla="*/ 215 w 398"/>
                  <a:gd name="T97" fmla="*/ 564 h 568"/>
                  <a:gd name="T98" fmla="*/ 199 w 398"/>
                  <a:gd name="T99"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8" h="568">
                    <a:moveTo>
                      <a:pt x="199" y="568"/>
                    </a:moveTo>
                    <a:lnTo>
                      <a:pt x="199" y="568"/>
                    </a:lnTo>
                    <a:lnTo>
                      <a:pt x="194" y="568"/>
                    </a:lnTo>
                    <a:lnTo>
                      <a:pt x="188" y="566"/>
                    </a:lnTo>
                    <a:lnTo>
                      <a:pt x="183" y="564"/>
                    </a:lnTo>
                    <a:lnTo>
                      <a:pt x="179" y="560"/>
                    </a:lnTo>
                    <a:lnTo>
                      <a:pt x="176" y="555"/>
                    </a:lnTo>
                    <a:lnTo>
                      <a:pt x="173" y="550"/>
                    </a:lnTo>
                    <a:lnTo>
                      <a:pt x="172" y="545"/>
                    </a:lnTo>
                    <a:lnTo>
                      <a:pt x="171" y="539"/>
                    </a:lnTo>
                    <a:lnTo>
                      <a:pt x="171" y="369"/>
                    </a:lnTo>
                    <a:lnTo>
                      <a:pt x="171" y="369"/>
                    </a:lnTo>
                    <a:lnTo>
                      <a:pt x="172" y="364"/>
                    </a:lnTo>
                    <a:lnTo>
                      <a:pt x="173" y="358"/>
                    </a:lnTo>
                    <a:lnTo>
                      <a:pt x="176" y="353"/>
                    </a:lnTo>
                    <a:lnTo>
                      <a:pt x="179" y="349"/>
                    </a:lnTo>
                    <a:lnTo>
                      <a:pt x="183" y="345"/>
                    </a:lnTo>
                    <a:lnTo>
                      <a:pt x="188" y="343"/>
                    </a:lnTo>
                    <a:lnTo>
                      <a:pt x="194" y="341"/>
                    </a:lnTo>
                    <a:lnTo>
                      <a:pt x="199" y="340"/>
                    </a:lnTo>
                    <a:lnTo>
                      <a:pt x="199" y="340"/>
                    </a:lnTo>
                    <a:lnTo>
                      <a:pt x="214" y="340"/>
                    </a:lnTo>
                    <a:lnTo>
                      <a:pt x="228" y="337"/>
                    </a:lnTo>
                    <a:lnTo>
                      <a:pt x="242" y="334"/>
                    </a:lnTo>
                    <a:lnTo>
                      <a:pt x="255" y="329"/>
                    </a:lnTo>
                    <a:lnTo>
                      <a:pt x="267" y="323"/>
                    </a:lnTo>
                    <a:lnTo>
                      <a:pt x="279" y="316"/>
                    </a:lnTo>
                    <a:lnTo>
                      <a:pt x="290" y="308"/>
                    </a:lnTo>
                    <a:lnTo>
                      <a:pt x="300" y="299"/>
                    </a:lnTo>
                    <a:lnTo>
                      <a:pt x="309" y="289"/>
                    </a:lnTo>
                    <a:lnTo>
                      <a:pt x="317" y="278"/>
                    </a:lnTo>
                    <a:lnTo>
                      <a:pt x="324" y="267"/>
                    </a:lnTo>
                    <a:lnTo>
                      <a:pt x="330" y="253"/>
                    </a:lnTo>
                    <a:lnTo>
                      <a:pt x="335" y="240"/>
                    </a:lnTo>
                    <a:lnTo>
                      <a:pt x="339" y="227"/>
                    </a:lnTo>
                    <a:lnTo>
                      <a:pt x="341" y="213"/>
                    </a:lnTo>
                    <a:lnTo>
                      <a:pt x="342" y="199"/>
                    </a:lnTo>
                    <a:lnTo>
                      <a:pt x="342" y="199"/>
                    </a:lnTo>
                    <a:lnTo>
                      <a:pt x="341" y="184"/>
                    </a:lnTo>
                    <a:lnTo>
                      <a:pt x="339" y="170"/>
                    </a:lnTo>
                    <a:lnTo>
                      <a:pt x="335" y="156"/>
                    </a:lnTo>
                    <a:lnTo>
                      <a:pt x="330" y="143"/>
                    </a:lnTo>
                    <a:lnTo>
                      <a:pt x="324" y="131"/>
                    </a:lnTo>
                    <a:lnTo>
                      <a:pt x="317" y="119"/>
                    </a:lnTo>
                    <a:lnTo>
                      <a:pt x="309" y="108"/>
                    </a:lnTo>
                    <a:lnTo>
                      <a:pt x="300" y="98"/>
                    </a:lnTo>
                    <a:lnTo>
                      <a:pt x="290" y="89"/>
                    </a:lnTo>
                    <a:lnTo>
                      <a:pt x="279" y="81"/>
                    </a:lnTo>
                    <a:lnTo>
                      <a:pt x="267" y="74"/>
                    </a:lnTo>
                    <a:lnTo>
                      <a:pt x="255" y="67"/>
                    </a:lnTo>
                    <a:lnTo>
                      <a:pt x="242" y="62"/>
                    </a:lnTo>
                    <a:lnTo>
                      <a:pt x="228" y="59"/>
                    </a:lnTo>
                    <a:lnTo>
                      <a:pt x="214" y="57"/>
                    </a:lnTo>
                    <a:lnTo>
                      <a:pt x="199" y="56"/>
                    </a:lnTo>
                    <a:lnTo>
                      <a:pt x="199" y="56"/>
                    </a:lnTo>
                    <a:lnTo>
                      <a:pt x="185" y="57"/>
                    </a:lnTo>
                    <a:lnTo>
                      <a:pt x="171" y="59"/>
                    </a:lnTo>
                    <a:lnTo>
                      <a:pt x="157" y="62"/>
                    </a:lnTo>
                    <a:lnTo>
                      <a:pt x="145" y="67"/>
                    </a:lnTo>
                    <a:lnTo>
                      <a:pt x="131" y="74"/>
                    </a:lnTo>
                    <a:lnTo>
                      <a:pt x="120" y="81"/>
                    </a:lnTo>
                    <a:lnTo>
                      <a:pt x="109" y="89"/>
                    </a:lnTo>
                    <a:lnTo>
                      <a:pt x="99" y="98"/>
                    </a:lnTo>
                    <a:lnTo>
                      <a:pt x="90" y="108"/>
                    </a:lnTo>
                    <a:lnTo>
                      <a:pt x="82" y="119"/>
                    </a:lnTo>
                    <a:lnTo>
                      <a:pt x="75" y="131"/>
                    </a:lnTo>
                    <a:lnTo>
                      <a:pt x="69" y="143"/>
                    </a:lnTo>
                    <a:lnTo>
                      <a:pt x="64" y="156"/>
                    </a:lnTo>
                    <a:lnTo>
                      <a:pt x="60" y="170"/>
                    </a:lnTo>
                    <a:lnTo>
                      <a:pt x="58" y="184"/>
                    </a:lnTo>
                    <a:lnTo>
                      <a:pt x="58" y="199"/>
                    </a:lnTo>
                    <a:lnTo>
                      <a:pt x="58" y="199"/>
                    </a:lnTo>
                    <a:lnTo>
                      <a:pt x="57" y="204"/>
                    </a:lnTo>
                    <a:lnTo>
                      <a:pt x="55" y="210"/>
                    </a:lnTo>
                    <a:lnTo>
                      <a:pt x="53" y="214"/>
                    </a:lnTo>
                    <a:lnTo>
                      <a:pt x="49" y="219"/>
                    </a:lnTo>
                    <a:lnTo>
                      <a:pt x="45" y="222"/>
                    </a:lnTo>
                    <a:lnTo>
                      <a:pt x="40" y="225"/>
                    </a:lnTo>
                    <a:lnTo>
                      <a:pt x="35" y="226"/>
                    </a:lnTo>
                    <a:lnTo>
                      <a:pt x="28" y="227"/>
                    </a:lnTo>
                    <a:lnTo>
                      <a:pt x="28" y="227"/>
                    </a:lnTo>
                    <a:lnTo>
                      <a:pt x="23" y="226"/>
                    </a:lnTo>
                    <a:lnTo>
                      <a:pt x="18" y="225"/>
                    </a:lnTo>
                    <a:lnTo>
                      <a:pt x="13" y="222"/>
                    </a:lnTo>
                    <a:lnTo>
                      <a:pt x="9" y="219"/>
                    </a:lnTo>
                    <a:lnTo>
                      <a:pt x="5" y="214"/>
                    </a:lnTo>
                    <a:lnTo>
                      <a:pt x="3" y="210"/>
                    </a:lnTo>
                    <a:lnTo>
                      <a:pt x="1" y="204"/>
                    </a:lnTo>
                    <a:lnTo>
                      <a:pt x="0" y="199"/>
                    </a:lnTo>
                    <a:lnTo>
                      <a:pt x="0" y="199"/>
                    </a:lnTo>
                    <a:lnTo>
                      <a:pt x="1" y="179"/>
                    </a:lnTo>
                    <a:lnTo>
                      <a:pt x="4" y="158"/>
                    </a:lnTo>
                    <a:lnTo>
                      <a:pt x="9" y="139"/>
                    </a:lnTo>
                    <a:lnTo>
                      <a:pt x="16" y="121"/>
                    </a:lnTo>
                    <a:lnTo>
                      <a:pt x="24" y="104"/>
                    </a:lnTo>
                    <a:lnTo>
                      <a:pt x="35" y="88"/>
                    </a:lnTo>
                    <a:lnTo>
                      <a:pt x="46" y="73"/>
                    </a:lnTo>
                    <a:lnTo>
                      <a:pt x="59" y="58"/>
                    </a:lnTo>
                    <a:lnTo>
                      <a:pt x="73" y="45"/>
                    </a:lnTo>
                    <a:lnTo>
                      <a:pt x="88" y="34"/>
                    </a:lnTo>
                    <a:lnTo>
                      <a:pt x="104" y="24"/>
                    </a:lnTo>
                    <a:lnTo>
                      <a:pt x="122" y="15"/>
                    </a:lnTo>
                    <a:lnTo>
                      <a:pt x="141" y="9"/>
                    </a:lnTo>
                    <a:lnTo>
                      <a:pt x="160" y="4"/>
                    </a:lnTo>
                    <a:lnTo>
                      <a:pt x="179" y="1"/>
                    </a:lnTo>
                    <a:lnTo>
                      <a:pt x="199" y="0"/>
                    </a:lnTo>
                    <a:lnTo>
                      <a:pt x="199" y="0"/>
                    </a:lnTo>
                    <a:lnTo>
                      <a:pt x="219" y="1"/>
                    </a:lnTo>
                    <a:lnTo>
                      <a:pt x="240" y="4"/>
                    </a:lnTo>
                    <a:lnTo>
                      <a:pt x="259" y="9"/>
                    </a:lnTo>
                    <a:lnTo>
                      <a:pt x="277" y="15"/>
                    </a:lnTo>
                    <a:lnTo>
                      <a:pt x="294" y="24"/>
                    </a:lnTo>
                    <a:lnTo>
                      <a:pt x="310" y="34"/>
                    </a:lnTo>
                    <a:lnTo>
                      <a:pt x="325" y="45"/>
                    </a:lnTo>
                    <a:lnTo>
                      <a:pt x="340" y="58"/>
                    </a:lnTo>
                    <a:lnTo>
                      <a:pt x="353" y="73"/>
                    </a:lnTo>
                    <a:lnTo>
                      <a:pt x="364" y="88"/>
                    </a:lnTo>
                    <a:lnTo>
                      <a:pt x="374" y="104"/>
                    </a:lnTo>
                    <a:lnTo>
                      <a:pt x="383" y="121"/>
                    </a:lnTo>
                    <a:lnTo>
                      <a:pt x="389" y="139"/>
                    </a:lnTo>
                    <a:lnTo>
                      <a:pt x="394" y="158"/>
                    </a:lnTo>
                    <a:lnTo>
                      <a:pt x="397" y="179"/>
                    </a:lnTo>
                    <a:lnTo>
                      <a:pt x="398" y="199"/>
                    </a:lnTo>
                    <a:lnTo>
                      <a:pt x="398" y="199"/>
                    </a:lnTo>
                    <a:lnTo>
                      <a:pt x="397" y="217"/>
                    </a:lnTo>
                    <a:lnTo>
                      <a:pt x="395" y="235"/>
                    </a:lnTo>
                    <a:lnTo>
                      <a:pt x="391" y="252"/>
                    </a:lnTo>
                    <a:lnTo>
                      <a:pt x="385" y="270"/>
                    </a:lnTo>
                    <a:lnTo>
                      <a:pt x="378" y="286"/>
                    </a:lnTo>
                    <a:lnTo>
                      <a:pt x="370" y="301"/>
                    </a:lnTo>
                    <a:lnTo>
                      <a:pt x="360" y="316"/>
                    </a:lnTo>
                    <a:lnTo>
                      <a:pt x="349" y="329"/>
                    </a:lnTo>
                    <a:lnTo>
                      <a:pt x="338" y="342"/>
                    </a:lnTo>
                    <a:lnTo>
                      <a:pt x="324" y="353"/>
                    </a:lnTo>
                    <a:lnTo>
                      <a:pt x="310" y="364"/>
                    </a:lnTo>
                    <a:lnTo>
                      <a:pt x="295" y="373"/>
                    </a:lnTo>
                    <a:lnTo>
                      <a:pt x="279" y="381"/>
                    </a:lnTo>
                    <a:lnTo>
                      <a:pt x="263" y="387"/>
                    </a:lnTo>
                    <a:lnTo>
                      <a:pt x="246" y="392"/>
                    </a:lnTo>
                    <a:lnTo>
                      <a:pt x="227" y="396"/>
                    </a:lnTo>
                    <a:lnTo>
                      <a:pt x="227" y="539"/>
                    </a:lnTo>
                    <a:lnTo>
                      <a:pt x="227" y="539"/>
                    </a:lnTo>
                    <a:lnTo>
                      <a:pt x="227" y="545"/>
                    </a:lnTo>
                    <a:lnTo>
                      <a:pt x="225" y="550"/>
                    </a:lnTo>
                    <a:lnTo>
                      <a:pt x="223" y="555"/>
                    </a:lnTo>
                    <a:lnTo>
                      <a:pt x="219" y="560"/>
                    </a:lnTo>
                    <a:lnTo>
                      <a:pt x="215" y="564"/>
                    </a:lnTo>
                    <a:lnTo>
                      <a:pt x="210" y="566"/>
                    </a:lnTo>
                    <a:lnTo>
                      <a:pt x="205" y="568"/>
                    </a:lnTo>
                    <a:lnTo>
                      <a:pt x="199" y="568"/>
                    </a:lnTo>
                    <a:lnTo>
                      <a:pt x="199"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6">
                <a:extLst>
                  <a:ext uri="{FF2B5EF4-FFF2-40B4-BE49-F238E27FC236}">
                    <a16:creationId xmlns:a16="http://schemas.microsoft.com/office/drawing/2014/main" id="{9FBAE51F-587B-441C-B175-952AB66123C4}"/>
                  </a:ext>
                </a:extLst>
              </p:cNvPr>
              <p:cNvSpPr>
                <a:spLocks/>
              </p:cNvSpPr>
              <p:nvPr/>
            </p:nvSpPr>
            <p:spPr bwMode="auto">
              <a:xfrm>
                <a:off x="7162800" y="3151188"/>
                <a:ext cx="30163" cy="30163"/>
              </a:xfrm>
              <a:custGeom>
                <a:avLst/>
                <a:gdLst>
                  <a:gd name="T0" fmla="*/ 56 w 113"/>
                  <a:gd name="T1" fmla="*/ 113 h 113"/>
                  <a:gd name="T2" fmla="*/ 56 w 113"/>
                  <a:gd name="T3" fmla="*/ 113 h 113"/>
                  <a:gd name="T4" fmla="*/ 45 w 113"/>
                  <a:gd name="T5" fmla="*/ 112 h 113"/>
                  <a:gd name="T6" fmla="*/ 34 w 113"/>
                  <a:gd name="T7" fmla="*/ 109 h 113"/>
                  <a:gd name="T8" fmla="*/ 25 w 113"/>
                  <a:gd name="T9" fmla="*/ 103 h 113"/>
                  <a:gd name="T10" fmla="*/ 16 w 113"/>
                  <a:gd name="T11" fmla="*/ 97 h 113"/>
                  <a:gd name="T12" fmla="*/ 10 w 113"/>
                  <a:gd name="T13" fmla="*/ 88 h 113"/>
                  <a:gd name="T14" fmla="*/ 4 w 113"/>
                  <a:gd name="T15" fmla="*/ 79 h 113"/>
                  <a:gd name="T16" fmla="*/ 1 w 113"/>
                  <a:gd name="T17" fmla="*/ 68 h 113"/>
                  <a:gd name="T18" fmla="*/ 0 w 113"/>
                  <a:gd name="T19" fmla="*/ 57 h 113"/>
                  <a:gd name="T20" fmla="*/ 0 w 113"/>
                  <a:gd name="T21" fmla="*/ 57 h 113"/>
                  <a:gd name="T22" fmla="*/ 1 w 113"/>
                  <a:gd name="T23" fmla="*/ 45 h 113"/>
                  <a:gd name="T24" fmla="*/ 4 w 113"/>
                  <a:gd name="T25" fmla="*/ 35 h 113"/>
                  <a:gd name="T26" fmla="*/ 10 w 113"/>
                  <a:gd name="T27" fmla="*/ 24 h 113"/>
                  <a:gd name="T28" fmla="*/ 16 w 113"/>
                  <a:gd name="T29" fmla="*/ 16 h 113"/>
                  <a:gd name="T30" fmla="*/ 25 w 113"/>
                  <a:gd name="T31" fmla="*/ 9 h 113"/>
                  <a:gd name="T32" fmla="*/ 34 w 113"/>
                  <a:gd name="T33" fmla="*/ 4 h 113"/>
                  <a:gd name="T34" fmla="*/ 45 w 113"/>
                  <a:gd name="T35" fmla="*/ 1 h 113"/>
                  <a:gd name="T36" fmla="*/ 56 w 113"/>
                  <a:gd name="T37" fmla="*/ 0 h 113"/>
                  <a:gd name="T38" fmla="*/ 56 w 113"/>
                  <a:gd name="T39" fmla="*/ 0 h 113"/>
                  <a:gd name="T40" fmla="*/ 68 w 113"/>
                  <a:gd name="T41" fmla="*/ 1 h 113"/>
                  <a:gd name="T42" fmla="*/ 78 w 113"/>
                  <a:gd name="T43" fmla="*/ 4 h 113"/>
                  <a:gd name="T44" fmla="*/ 88 w 113"/>
                  <a:gd name="T45" fmla="*/ 9 h 113"/>
                  <a:gd name="T46" fmla="*/ 97 w 113"/>
                  <a:gd name="T47" fmla="*/ 16 h 113"/>
                  <a:gd name="T48" fmla="*/ 104 w 113"/>
                  <a:gd name="T49" fmla="*/ 24 h 113"/>
                  <a:gd name="T50" fmla="*/ 109 w 113"/>
                  <a:gd name="T51" fmla="*/ 35 h 113"/>
                  <a:gd name="T52" fmla="*/ 112 w 113"/>
                  <a:gd name="T53" fmla="*/ 45 h 113"/>
                  <a:gd name="T54" fmla="*/ 113 w 113"/>
                  <a:gd name="T55" fmla="*/ 57 h 113"/>
                  <a:gd name="T56" fmla="*/ 113 w 113"/>
                  <a:gd name="T57" fmla="*/ 57 h 113"/>
                  <a:gd name="T58" fmla="*/ 112 w 113"/>
                  <a:gd name="T59" fmla="*/ 68 h 113"/>
                  <a:gd name="T60" fmla="*/ 109 w 113"/>
                  <a:gd name="T61" fmla="*/ 79 h 113"/>
                  <a:gd name="T62" fmla="*/ 104 w 113"/>
                  <a:gd name="T63" fmla="*/ 88 h 113"/>
                  <a:gd name="T64" fmla="*/ 97 w 113"/>
                  <a:gd name="T65" fmla="*/ 97 h 113"/>
                  <a:gd name="T66" fmla="*/ 88 w 113"/>
                  <a:gd name="T67" fmla="*/ 103 h 113"/>
                  <a:gd name="T68" fmla="*/ 78 w 113"/>
                  <a:gd name="T69" fmla="*/ 109 h 113"/>
                  <a:gd name="T70" fmla="*/ 68 w 113"/>
                  <a:gd name="T71" fmla="*/ 112 h 113"/>
                  <a:gd name="T72" fmla="*/ 56 w 113"/>
                  <a:gd name="T73" fmla="*/ 113 h 113"/>
                  <a:gd name="T74" fmla="*/ 56 w 113"/>
                  <a:gd name="T7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56" y="113"/>
                    </a:moveTo>
                    <a:lnTo>
                      <a:pt x="56" y="113"/>
                    </a:lnTo>
                    <a:lnTo>
                      <a:pt x="45" y="112"/>
                    </a:lnTo>
                    <a:lnTo>
                      <a:pt x="34" y="109"/>
                    </a:lnTo>
                    <a:lnTo>
                      <a:pt x="25" y="103"/>
                    </a:lnTo>
                    <a:lnTo>
                      <a:pt x="16" y="97"/>
                    </a:lnTo>
                    <a:lnTo>
                      <a:pt x="10" y="88"/>
                    </a:lnTo>
                    <a:lnTo>
                      <a:pt x="4" y="79"/>
                    </a:lnTo>
                    <a:lnTo>
                      <a:pt x="1" y="68"/>
                    </a:lnTo>
                    <a:lnTo>
                      <a:pt x="0" y="57"/>
                    </a:lnTo>
                    <a:lnTo>
                      <a:pt x="0" y="57"/>
                    </a:lnTo>
                    <a:lnTo>
                      <a:pt x="1" y="45"/>
                    </a:lnTo>
                    <a:lnTo>
                      <a:pt x="4" y="35"/>
                    </a:lnTo>
                    <a:lnTo>
                      <a:pt x="10" y="24"/>
                    </a:lnTo>
                    <a:lnTo>
                      <a:pt x="16" y="16"/>
                    </a:lnTo>
                    <a:lnTo>
                      <a:pt x="25" y="9"/>
                    </a:lnTo>
                    <a:lnTo>
                      <a:pt x="34" y="4"/>
                    </a:lnTo>
                    <a:lnTo>
                      <a:pt x="45" y="1"/>
                    </a:lnTo>
                    <a:lnTo>
                      <a:pt x="56" y="0"/>
                    </a:lnTo>
                    <a:lnTo>
                      <a:pt x="56" y="0"/>
                    </a:lnTo>
                    <a:lnTo>
                      <a:pt x="68" y="1"/>
                    </a:lnTo>
                    <a:lnTo>
                      <a:pt x="78" y="4"/>
                    </a:lnTo>
                    <a:lnTo>
                      <a:pt x="88" y="9"/>
                    </a:lnTo>
                    <a:lnTo>
                      <a:pt x="97" y="16"/>
                    </a:lnTo>
                    <a:lnTo>
                      <a:pt x="104" y="24"/>
                    </a:lnTo>
                    <a:lnTo>
                      <a:pt x="109" y="35"/>
                    </a:lnTo>
                    <a:lnTo>
                      <a:pt x="112" y="45"/>
                    </a:lnTo>
                    <a:lnTo>
                      <a:pt x="113" y="57"/>
                    </a:lnTo>
                    <a:lnTo>
                      <a:pt x="113" y="57"/>
                    </a:lnTo>
                    <a:lnTo>
                      <a:pt x="112" y="68"/>
                    </a:lnTo>
                    <a:lnTo>
                      <a:pt x="109" y="79"/>
                    </a:lnTo>
                    <a:lnTo>
                      <a:pt x="104" y="88"/>
                    </a:lnTo>
                    <a:lnTo>
                      <a:pt x="97" y="97"/>
                    </a:lnTo>
                    <a:lnTo>
                      <a:pt x="88" y="103"/>
                    </a:lnTo>
                    <a:lnTo>
                      <a:pt x="78" y="109"/>
                    </a:lnTo>
                    <a:lnTo>
                      <a:pt x="68" y="112"/>
                    </a:lnTo>
                    <a:lnTo>
                      <a:pt x="56" y="113"/>
                    </a:lnTo>
                    <a:lnTo>
                      <a:pt x="56"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a:extLst>
              <a:ext uri="{FF2B5EF4-FFF2-40B4-BE49-F238E27FC236}">
                <a16:creationId xmlns:a16="http://schemas.microsoft.com/office/drawing/2014/main" id="{44F1CBE2-A36F-4CAF-8E24-3A5B19AB7B62}"/>
              </a:ext>
            </a:extLst>
          </p:cNvPr>
          <p:cNvGrpSpPr/>
          <p:nvPr/>
        </p:nvGrpSpPr>
        <p:grpSpPr>
          <a:xfrm>
            <a:off x="5011328" y="6165944"/>
            <a:ext cx="274320" cy="274320"/>
            <a:chOff x="4798747" y="5451018"/>
            <a:chExt cx="305954" cy="305952"/>
          </a:xfrm>
        </p:grpSpPr>
        <p:sp>
          <p:nvSpPr>
            <p:cNvPr id="80" name="Oval 79">
              <a:extLst>
                <a:ext uri="{FF2B5EF4-FFF2-40B4-BE49-F238E27FC236}">
                  <a16:creationId xmlns:a16="http://schemas.microsoft.com/office/drawing/2014/main" id="{BE687B8B-A424-4EE9-88F9-5282F36CEFD0}"/>
                </a:ext>
              </a:extLst>
            </p:cNvPr>
            <p:cNvSpPr/>
            <p:nvPr/>
          </p:nvSpPr>
          <p:spPr>
            <a:xfrm>
              <a:off x="4798747" y="5451018"/>
              <a:ext cx="305954" cy="305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98" name="Group 97">
              <a:extLst>
                <a:ext uri="{FF2B5EF4-FFF2-40B4-BE49-F238E27FC236}">
                  <a16:creationId xmlns:a16="http://schemas.microsoft.com/office/drawing/2014/main" id="{E5EC4E7C-464A-48A9-BCF4-9A8B33096308}"/>
                </a:ext>
              </a:extLst>
            </p:cNvPr>
            <p:cNvGrpSpPr/>
            <p:nvPr/>
          </p:nvGrpSpPr>
          <p:grpSpPr>
            <a:xfrm>
              <a:off x="4878388" y="5542325"/>
              <a:ext cx="146614" cy="123354"/>
              <a:chOff x="9688513" y="1843089"/>
              <a:chExt cx="330200" cy="277812"/>
            </a:xfrm>
            <a:solidFill>
              <a:schemeClr val="bg1"/>
            </a:solidFill>
          </p:grpSpPr>
          <p:sp>
            <p:nvSpPr>
              <p:cNvPr id="99" name="Freeform 82">
                <a:extLst>
                  <a:ext uri="{FF2B5EF4-FFF2-40B4-BE49-F238E27FC236}">
                    <a16:creationId xmlns:a16="http://schemas.microsoft.com/office/drawing/2014/main" id="{1ABAE344-53D9-4230-A0BE-6AAC820088C3}"/>
                  </a:ext>
                </a:extLst>
              </p:cNvPr>
              <p:cNvSpPr>
                <a:spLocks noEditPoints="1"/>
              </p:cNvSpPr>
              <p:nvPr/>
            </p:nvSpPr>
            <p:spPr bwMode="auto">
              <a:xfrm>
                <a:off x="9688513" y="2000251"/>
                <a:ext cx="76200" cy="120650"/>
              </a:xfrm>
              <a:custGeom>
                <a:avLst/>
                <a:gdLst>
                  <a:gd name="T0" fmla="*/ 256 w 284"/>
                  <a:gd name="T1" fmla="*/ 453 h 453"/>
                  <a:gd name="T2" fmla="*/ 29 w 284"/>
                  <a:gd name="T3" fmla="*/ 453 h 453"/>
                  <a:gd name="T4" fmla="*/ 29 w 284"/>
                  <a:gd name="T5" fmla="*/ 453 h 453"/>
                  <a:gd name="T6" fmla="*/ 22 w 284"/>
                  <a:gd name="T7" fmla="*/ 453 h 453"/>
                  <a:gd name="T8" fmla="*/ 17 w 284"/>
                  <a:gd name="T9" fmla="*/ 451 h 453"/>
                  <a:gd name="T10" fmla="*/ 12 w 284"/>
                  <a:gd name="T11" fmla="*/ 449 h 453"/>
                  <a:gd name="T12" fmla="*/ 8 w 284"/>
                  <a:gd name="T13" fmla="*/ 445 h 453"/>
                  <a:gd name="T14" fmla="*/ 5 w 284"/>
                  <a:gd name="T15" fmla="*/ 441 h 453"/>
                  <a:gd name="T16" fmla="*/ 2 w 284"/>
                  <a:gd name="T17" fmla="*/ 436 h 453"/>
                  <a:gd name="T18" fmla="*/ 1 w 284"/>
                  <a:gd name="T19" fmla="*/ 431 h 453"/>
                  <a:gd name="T20" fmla="*/ 0 w 284"/>
                  <a:gd name="T21" fmla="*/ 425 h 453"/>
                  <a:gd name="T22" fmla="*/ 0 w 284"/>
                  <a:gd name="T23" fmla="*/ 29 h 453"/>
                  <a:gd name="T24" fmla="*/ 0 w 284"/>
                  <a:gd name="T25" fmla="*/ 29 h 453"/>
                  <a:gd name="T26" fmla="*/ 1 w 284"/>
                  <a:gd name="T27" fmla="*/ 23 h 453"/>
                  <a:gd name="T28" fmla="*/ 2 w 284"/>
                  <a:gd name="T29" fmla="*/ 18 h 453"/>
                  <a:gd name="T30" fmla="*/ 5 w 284"/>
                  <a:gd name="T31" fmla="*/ 13 h 453"/>
                  <a:gd name="T32" fmla="*/ 8 w 284"/>
                  <a:gd name="T33" fmla="*/ 9 h 453"/>
                  <a:gd name="T34" fmla="*/ 12 w 284"/>
                  <a:gd name="T35" fmla="*/ 5 h 453"/>
                  <a:gd name="T36" fmla="*/ 17 w 284"/>
                  <a:gd name="T37" fmla="*/ 3 h 453"/>
                  <a:gd name="T38" fmla="*/ 22 w 284"/>
                  <a:gd name="T39" fmla="*/ 1 h 453"/>
                  <a:gd name="T40" fmla="*/ 29 w 284"/>
                  <a:gd name="T41" fmla="*/ 0 h 453"/>
                  <a:gd name="T42" fmla="*/ 256 w 284"/>
                  <a:gd name="T43" fmla="*/ 0 h 453"/>
                  <a:gd name="T44" fmla="*/ 256 w 284"/>
                  <a:gd name="T45" fmla="*/ 0 h 453"/>
                  <a:gd name="T46" fmla="*/ 261 w 284"/>
                  <a:gd name="T47" fmla="*/ 1 h 453"/>
                  <a:gd name="T48" fmla="*/ 267 w 284"/>
                  <a:gd name="T49" fmla="*/ 3 h 453"/>
                  <a:gd name="T50" fmla="*/ 271 w 284"/>
                  <a:gd name="T51" fmla="*/ 5 h 453"/>
                  <a:gd name="T52" fmla="*/ 275 w 284"/>
                  <a:gd name="T53" fmla="*/ 9 h 453"/>
                  <a:gd name="T54" fmla="*/ 279 w 284"/>
                  <a:gd name="T55" fmla="*/ 13 h 453"/>
                  <a:gd name="T56" fmla="*/ 281 w 284"/>
                  <a:gd name="T57" fmla="*/ 18 h 453"/>
                  <a:gd name="T58" fmla="*/ 283 w 284"/>
                  <a:gd name="T59" fmla="*/ 23 h 453"/>
                  <a:gd name="T60" fmla="*/ 284 w 284"/>
                  <a:gd name="T61" fmla="*/ 29 h 453"/>
                  <a:gd name="T62" fmla="*/ 284 w 284"/>
                  <a:gd name="T63" fmla="*/ 425 h 453"/>
                  <a:gd name="T64" fmla="*/ 284 w 284"/>
                  <a:gd name="T65" fmla="*/ 425 h 453"/>
                  <a:gd name="T66" fmla="*/ 283 w 284"/>
                  <a:gd name="T67" fmla="*/ 431 h 453"/>
                  <a:gd name="T68" fmla="*/ 281 w 284"/>
                  <a:gd name="T69" fmla="*/ 436 h 453"/>
                  <a:gd name="T70" fmla="*/ 279 w 284"/>
                  <a:gd name="T71" fmla="*/ 441 h 453"/>
                  <a:gd name="T72" fmla="*/ 275 w 284"/>
                  <a:gd name="T73" fmla="*/ 445 h 453"/>
                  <a:gd name="T74" fmla="*/ 271 w 284"/>
                  <a:gd name="T75" fmla="*/ 449 h 453"/>
                  <a:gd name="T76" fmla="*/ 267 w 284"/>
                  <a:gd name="T77" fmla="*/ 451 h 453"/>
                  <a:gd name="T78" fmla="*/ 261 w 284"/>
                  <a:gd name="T79" fmla="*/ 453 h 453"/>
                  <a:gd name="T80" fmla="*/ 256 w 284"/>
                  <a:gd name="T81" fmla="*/ 453 h 453"/>
                  <a:gd name="T82" fmla="*/ 256 w 284"/>
                  <a:gd name="T83" fmla="*/ 453 h 453"/>
                  <a:gd name="T84" fmla="*/ 57 w 284"/>
                  <a:gd name="T85" fmla="*/ 396 h 453"/>
                  <a:gd name="T86" fmla="*/ 228 w 284"/>
                  <a:gd name="T87" fmla="*/ 396 h 453"/>
                  <a:gd name="T88" fmla="*/ 228 w 284"/>
                  <a:gd name="T89" fmla="*/ 57 h 453"/>
                  <a:gd name="T90" fmla="*/ 57 w 284"/>
                  <a:gd name="T91" fmla="*/ 57 h 453"/>
                  <a:gd name="T92" fmla="*/ 57 w 284"/>
                  <a:gd name="T93" fmla="*/ 39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4" h="453">
                    <a:moveTo>
                      <a:pt x="256" y="453"/>
                    </a:moveTo>
                    <a:lnTo>
                      <a:pt x="29" y="453"/>
                    </a:lnTo>
                    <a:lnTo>
                      <a:pt x="29" y="453"/>
                    </a:lnTo>
                    <a:lnTo>
                      <a:pt x="22" y="453"/>
                    </a:lnTo>
                    <a:lnTo>
                      <a:pt x="17" y="451"/>
                    </a:lnTo>
                    <a:lnTo>
                      <a:pt x="12" y="449"/>
                    </a:lnTo>
                    <a:lnTo>
                      <a:pt x="8" y="445"/>
                    </a:lnTo>
                    <a:lnTo>
                      <a:pt x="5" y="441"/>
                    </a:lnTo>
                    <a:lnTo>
                      <a:pt x="2" y="436"/>
                    </a:lnTo>
                    <a:lnTo>
                      <a:pt x="1" y="431"/>
                    </a:lnTo>
                    <a:lnTo>
                      <a:pt x="0" y="425"/>
                    </a:lnTo>
                    <a:lnTo>
                      <a:pt x="0" y="29"/>
                    </a:lnTo>
                    <a:lnTo>
                      <a:pt x="0" y="29"/>
                    </a:lnTo>
                    <a:lnTo>
                      <a:pt x="1" y="23"/>
                    </a:lnTo>
                    <a:lnTo>
                      <a:pt x="2" y="18"/>
                    </a:lnTo>
                    <a:lnTo>
                      <a:pt x="5" y="13"/>
                    </a:lnTo>
                    <a:lnTo>
                      <a:pt x="8" y="9"/>
                    </a:lnTo>
                    <a:lnTo>
                      <a:pt x="12" y="5"/>
                    </a:lnTo>
                    <a:lnTo>
                      <a:pt x="17" y="3"/>
                    </a:lnTo>
                    <a:lnTo>
                      <a:pt x="22" y="1"/>
                    </a:lnTo>
                    <a:lnTo>
                      <a:pt x="29" y="0"/>
                    </a:lnTo>
                    <a:lnTo>
                      <a:pt x="256" y="0"/>
                    </a:lnTo>
                    <a:lnTo>
                      <a:pt x="256" y="0"/>
                    </a:lnTo>
                    <a:lnTo>
                      <a:pt x="261" y="1"/>
                    </a:lnTo>
                    <a:lnTo>
                      <a:pt x="267" y="3"/>
                    </a:lnTo>
                    <a:lnTo>
                      <a:pt x="271" y="5"/>
                    </a:lnTo>
                    <a:lnTo>
                      <a:pt x="275" y="9"/>
                    </a:lnTo>
                    <a:lnTo>
                      <a:pt x="279" y="13"/>
                    </a:lnTo>
                    <a:lnTo>
                      <a:pt x="281" y="18"/>
                    </a:lnTo>
                    <a:lnTo>
                      <a:pt x="283" y="23"/>
                    </a:lnTo>
                    <a:lnTo>
                      <a:pt x="284" y="29"/>
                    </a:lnTo>
                    <a:lnTo>
                      <a:pt x="284" y="425"/>
                    </a:lnTo>
                    <a:lnTo>
                      <a:pt x="284" y="425"/>
                    </a:lnTo>
                    <a:lnTo>
                      <a:pt x="283" y="431"/>
                    </a:lnTo>
                    <a:lnTo>
                      <a:pt x="281" y="436"/>
                    </a:lnTo>
                    <a:lnTo>
                      <a:pt x="279" y="441"/>
                    </a:lnTo>
                    <a:lnTo>
                      <a:pt x="275" y="445"/>
                    </a:lnTo>
                    <a:lnTo>
                      <a:pt x="271" y="449"/>
                    </a:lnTo>
                    <a:lnTo>
                      <a:pt x="267" y="451"/>
                    </a:lnTo>
                    <a:lnTo>
                      <a:pt x="261" y="453"/>
                    </a:lnTo>
                    <a:lnTo>
                      <a:pt x="256" y="453"/>
                    </a:lnTo>
                    <a:lnTo>
                      <a:pt x="256" y="453"/>
                    </a:lnTo>
                    <a:close/>
                    <a:moveTo>
                      <a:pt x="57" y="396"/>
                    </a:moveTo>
                    <a:lnTo>
                      <a:pt x="228" y="396"/>
                    </a:lnTo>
                    <a:lnTo>
                      <a:pt x="228" y="57"/>
                    </a:lnTo>
                    <a:lnTo>
                      <a:pt x="57" y="57"/>
                    </a:lnTo>
                    <a:lnTo>
                      <a:pt x="57" y="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3">
                <a:extLst>
                  <a:ext uri="{FF2B5EF4-FFF2-40B4-BE49-F238E27FC236}">
                    <a16:creationId xmlns:a16="http://schemas.microsoft.com/office/drawing/2014/main" id="{6049F748-6D00-401F-8DA2-91DD491FAB95}"/>
                  </a:ext>
                </a:extLst>
              </p:cNvPr>
              <p:cNvSpPr>
                <a:spLocks/>
              </p:cNvSpPr>
              <p:nvPr/>
            </p:nvSpPr>
            <p:spPr bwMode="auto">
              <a:xfrm>
                <a:off x="9748838" y="2046289"/>
                <a:ext cx="269875" cy="60325"/>
              </a:xfrm>
              <a:custGeom>
                <a:avLst/>
                <a:gdLst>
                  <a:gd name="T0" fmla="*/ 28 w 1020"/>
                  <a:gd name="T1" fmla="*/ 226 h 226"/>
                  <a:gd name="T2" fmla="*/ 22 w 1020"/>
                  <a:gd name="T3" fmla="*/ 226 h 226"/>
                  <a:gd name="T4" fmla="*/ 12 w 1020"/>
                  <a:gd name="T5" fmla="*/ 222 h 226"/>
                  <a:gd name="T6" fmla="*/ 4 w 1020"/>
                  <a:gd name="T7" fmla="*/ 214 h 226"/>
                  <a:gd name="T8" fmla="*/ 0 w 1020"/>
                  <a:gd name="T9" fmla="*/ 204 h 226"/>
                  <a:gd name="T10" fmla="*/ 0 w 1020"/>
                  <a:gd name="T11" fmla="*/ 198 h 226"/>
                  <a:gd name="T12" fmla="*/ 2 w 1020"/>
                  <a:gd name="T13" fmla="*/ 187 h 226"/>
                  <a:gd name="T14" fmla="*/ 8 w 1020"/>
                  <a:gd name="T15" fmla="*/ 178 h 226"/>
                  <a:gd name="T16" fmla="*/ 17 w 1020"/>
                  <a:gd name="T17" fmla="*/ 172 h 226"/>
                  <a:gd name="T18" fmla="*/ 28 w 1020"/>
                  <a:gd name="T19" fmla="*/ 170 h 226"/>
                  <a:gd name="T20" fmla="*/ 950 w 1020"/>
                  <a:gd name="T21" fmla="*/ 170 h 226"/>
                  <a:gd name="T22" fmla="*/ 929 w 1020"/>
                  <a:gd name="T23" fmla="*/ 150 h 226"/>
                  <a:gd name="T24" fmla="*/ 898 w 1020"/>
                  <a:gd name="T25" fmla="*/ 131 h 226"/>
                  <a:gd name="T26" fmla="*/ 860 w 1020"/>
                  <a:gd name="T27" fmla="*/ 111 h 226"/>
                  <a:gd name="T28" fmla="*/ 814 w 1020"/>
                  <a:gd name="T29" fmla="*/ 94 h 226"/>
                  <a:gd name="T30" fmla="*/ 760 w 1020"/>
                  <a:gd name="T31" fmla="*/ 79 h 226"/>
                  <a:gd name="T32" fmla="*/ 700 w 1020"/>
                  <a:gd name="T33" fmla="*/ 67 h 226"/>
                  <a:gd name="T34" fmla="*/ 636 w 1020"/>
                  <a:gd name="T35" fmla="*/ 60 h 226"/>
                  <a:gd name="T36" fmla="*/ 566 w 1020"/>
                  <a:gd name="T37" fmla="*/ 57 h 226"/>
                  <a:gd name="T38" fmla="*/ 169 w 1020"/>
                  <a:gd name="T39" fmla="*/ 57 h 226"/>
                  <a:gd name="T40" fmla="*/ 158 w 1020"/>
                  <a:gd name="T41" fmla="*/ 55 h 226"/>
                  <a:gd name="T42" fmla="*/ 149 w 1020"/>
                  <a:gd name="T43" fmla="*/ 49 h 226"/>
                  <a:gd name="T44" fmla="*/ 143 w 1020"/>
                  <a:gd name="T45" fmla="*/ 40 h 226"/>
                  <a:gd name="T46" fmla="*/ 141 w 1020"/>
                  <a:gd name="T47" fmla="*/ 29 h 226"/>
                  <a:gd name="T48" fmla="*/ 141 w 1020"/>
                  <a:gd name="T49" fmla="*/ 22 h 226"/>
                  <a:gd name="T50" fmla="*/ 146 w 1020"/>
                  <a:gd name="T51" fmla="*/ 12 h 226"/>
                  <a:gd name="T52" fmla="*/ 153 w 1020"/>
                  <a:gd name="T53" fmla="*/ 5 h 226"/>
                  <a:gd name="T54" fmla="*/ 163 w 1020"/>
                  <a:gd name="T55" fmla="*/ 0 h 226"/>
                  <a:gd name="T56" fmla="*/ 566 w 1020"/>
                  <a:gd name="T57" fmla="*/ 0 h 226"/>
                  <a:gd name="T58" fmla="*/ 607 w 1020"/>
                  <a:gd name="T59" fmla="*/ 1 h 226"/>
                  <a:gd name="T60" fmla="*/ 687 w 1020"/>
                  <a:gd name="T61" fmla="*/ 8 h 226"/>
                  <a:gd name="T62" fmla="*/ 766 w 1020"/>
                  <a:gd name="T63" fmla="*/ 22 h 226"/>
                  <a:gd name="T64" fmla="*/ 840 w 1020"/>
                  <a:gd name="T65" fmla="*/ 43 h 226"/>
                  <a:gd name="T66" fmla="*/ 905 w 1020"/>
                  <a:gd name="T67" fmla="*/ 69 h 226"/>
                  <a:gd name="T68" fmla="*/ 933 w 1020"/>
                  <a:gd name="T69" fmla="*/ 84 h 226"/>
                  <a:gd name="T70" fmla="*/ 957 w 1020"/>
                  <a:gd name="T71" fmla="*/ 100 h 226"/>
                  <a:gd name="T72" fmla="*/ 978 w 1020"/>
                  <a:gd name="T73" fmla="*/ 118 h 226"/>
                  <a:gd name="T74" fmla="*/ 996 w 1020"/>
                  <a:gd name="T75" fmla="*/ 137 h 226"/>
                  <a:gd name="T76" fmla="*/ 1009 w 1020"/>
                  <a:gd name="T77" fmla="*/ 157 h 226"/>
                  <a:gd name="T78" fmla="*/ 1017 w 1020"/>
                  <a:gd name="T79" fmla="*/ 177 h 226"/>
                  <a:gd name="T80" fmla="*/ 1020 w 1020"/>
                  <a:gd name="T81" fmla="*/ 198 h 226"/>
                  <a:gd name="T82" fmla="*/ 1019 w 1020"/>
                  <a:gd name="T83" fmla="*/ 204 h 226"/>
                  <a:gd name="T84" fmla="*/ 1015 w 1020"/>
                  <a:gd name="T85" fmla="*/ 214 h 226"/>
                  <a:gd name="T86" fmla="*/ 1007 w 1020"/>
                  <a:gd name="T87" fmla="*/ 222 h 226"/>
                  <a:gd name="T88" fmla="*/ 996 w 1020"/>
                  <a:gd name="T89" fmla="*/ 226 h 226"/>
                  <a:gd name="T90" fmla="*/ 991 w 1020"/>
                  <a:gd name="T91"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0" h="226">
                    <a:moveTo>
                      <a:pt x="991" y="226"/>
                    </a:moveTo>
                    <a:lnTo>
                      <a:pt x="28" y="226"/>
                    </a:lnTo>
                    <a:lnTo>
                      <a:pt x="28" y="226"/>
                    </a:lnTo>
                    <a:lnTo>
                      <a:pt x="22" y="226"/>
                    </a:lnTo>
                    <a:lnTo>
                      <a:pt x="17" y="224"/>
                    </a:lnTo>
                    <a:lnTo>
                      <a:pt x="12" y="222"/>
                    </a:lnTo>
                    <a:lnTo>
                      <a:pt x="8" y="218"/>
                    </a:lnTo>
                    <a:lnTo>
                      <a:pt x="4" y="214"/>
                    </a:lnTo>
                    <a:lnTo>
                      <a:pt x="2" y="209"/>
                    </a:lnTo>
                    <a:lnTo>
                      <a:pt x="0" y="204"/>
                    </a:lnTo>
                    <a:lnTo>
                      <a:pt x="0" y="198"/>
                    </a:lnTo>
                    <a:lnTo>
                      <a:pt x="0" y="198"/>
                    </a:lnTo>
                    <a:lnTo>
                      <a:pt x="0" y="193"/>
                    </a:lnTo>
                    <a:lnTo>
                      <a:pt x="2" y="187"/>
                    </a:lnTo>
                    <a:lnTo>
                      <a:pt x="4" y="183"/>
                    </a:lnTo>
                    <a:lnTo>
                      <a:pt x="8" y="178"/>
                    </a:lnTo>
                    <a:lnTo>
                      <a:pt x="12" y="175"/>
                    </a:lnTo>
                    <a:lnTo>
                      <a:pt x="17" y="172"/>
                    </a:lnTo>
                    <a:lnTo>
                      <a:pt x="22" y="171"/>
                    </a:lnTo>
                    <a:lnTo>
                      <a:pt x="28" y="170"/>
                    </a:lnTo>
                    <a:lnTo>
                      <a:pt x="950" y="170"/>
                    </a:lnTo>
                    <a:lnTo>
                      <a:pt x="950" y="170"/>
                    </a:lnTo>
                    <a:lnTo>
                      <a:pt x="941" y="160"/>
                    </a:lnTo>
                    <a:lnTo>
                      <a:pt x="929" y="150"/>
                    </a:lnTo>
                    <a:lnTo>
                      <a:pt x="916" y="141"/>
                    </a:lnTo>
                    <a:lnTo>
                      <a:pt x="898" y="131"/>
                    </a:lnTo>
                    <a:lnTo>
                      <a:pt x="880" y="120"/>
                    </a:lnTo>
                    <a:lnTo>
                      <a:pt x="860" y="111"/>
                    </a:lnTo>
                    <a:lnTo>
                      <a:pt x="838" y="102"/>
                    </a:lnTo>
                    <a:lnTo>
                      <a:pt x="814" y="94"/>
                    </a:lnTo>
                    <a:lnTo>
                      <a:pt x="787" y="86"/>
                    </a:lnTo>
                    <a:lnTo>
                      <a:pt x="760" y="79"/>
                    </a:lnTo>
                    <a:lnTo>
                      <a:pt x="731" y="73"/>
                    </a:lnTo>
                    <a:lnTo>
                      <a:pt x="700" y="67"/>
                    </a:lnTo>
                    <a:lnTo>
                      <a:pt x="668" y="63"/>
                    </a:lnTo>
                    <a:lnTo>
                      <a:pt x="636" y="60"/>
                    </a:lnTo>
                    <a:lnTo>
                      <a:pt x="602" y="58"/>
                    </a:lnTo>
                    <a:lnTo>
                      <a:pt x="566" y="57"/>
                    </a:lnTo>
                    <a:lnTo>
                      <a:pt x="169" y="57"/>
                    </a:lnTo>
                    <a:lnTo>
                      <a:pt x="169" y="57"/>
                    </a:lnTo>
                    <a:lnTo>
                      <a:pt x="163" y="56"/>
                    </a:lnTo>
                    <a:lnTo>
                      <a:pt x="158" y="55"/>
                    </a:lnTo>
                    <a:lnTo>
                      <a:pt x="153" y="52"/>
                    </a:lnTo>
                    <a:lnTo>
                      <a:pt x="149" y="49"/>
                    </a:lnTo>
                    <a:lnTo>
                      <a:pt x="146" y="45"/>
                    </a:lnTo>
                    <a:lnTo>
                      <a:pt x="143" y="40"/>
                    </a:lnTo>
                    <a:lnTo>
                      <a:pt x="141" y="35"/>
                    </a:lnTo>
                    <a:lnTo>
                      <a:pt x="141" y="29"/>
                    </a:lnTo>
                    <a:lnTo>
                      <a:pt x="141" y="29"/>
                    </a:lnTo>
                    <a:lnTo>
                      <a:pt x="141" y="22"/>
                    </a:lnTo>
                    <a:lnTo>
                      <a:pt x="143" y="17"/>
                    </a:lnTo>
                    <a:lnTo>
                      <a:pt x="146" y="12"/>
                    </a:lnTo>
                    <a:lnTo>
                      <a:pt x="149" y="8"/>
                    </a:lnTo>
                    <a:lnTo>
                      <a:pt x="153" y="5"/>
                    </a:lnTo>
                    <a:lnTo>
                      <a:pt x="158" y="2"/>
                    </a:lnTo>
                    <a:lnTo>
                      <a:pt x="163" y="0"/>
                    </a:lnTo>
                    <a:lnTo>
                      <a:pt x="169" y="0"/>
                    </a:lnTo>
                    <a:lnTo>
                      <a:pt x="566" y="0"/>
                    </a:lnTo>
                    <a:lnTo>
                      <a:pt x="566" y="0"/>
                    </a:lnTo>
                    <a:lnTo>
                      <a:pt x="607" y="1"/>
                    </a:lnTo>
                    <a:lnTo>
                      <a:pt x="647" y="4"/>
                    </a:lnTo>
                    <a:lnTo>
                      <a:pt x="687" y="8"/>
                    </a:lnTo>
                    <a:lnTo>
                      <a:pt x="728" y="14"/>
                    </a:lnTo>
                    <a:lnTo>
                      <a:pt x="766" y="22"/>
                    </a:lnTo>
                    <a:lnTo>
                      <a:pt x="804" y="32"/>
                    </a:lnTo>
                    <a:lnTo>
                      <a:pt x="840" y="43"/>
                    </a:lnTo>
                    <a:lnTo>
                      <a:pt x="873" y="56"/>
                    </a:lnTo>
                    <a:lnTo>
                      <a:pt x="905" y="69"/>
                    </a:lnTo>
                    <a:lnTo>
                      <a:pt x="919" y="77"/>
                    </a:lnTo>
                    <a:lnTo>
                      <a:pt x="933" y="84"/>
                    </a:lnTo>
                    <a:lnTo>
                      <a:pt x="945" y="92"/>
                    </a:lnTo>
                    <a:lnTo>
                      <a:pt x="957" y="100"/>
                    </a:lnTo>
                    <a:lnTo>
                      <a:pt x="968" y="109"/>
                    </a:lnTo>
                    <a:lnTo>
                      <a:pt x="978" y="118"/>
                    </a:lnTo>
                    <a:lnTo>
                      <a:pt x="988" y="127"/>
                    </a:lnTo>
                    <a:lnTo>
                      <a:pt x="996" y="137"/>
                    </a:lnTo>
                    <a:lnTo>
                      <a:pt x="1002" y="147"/>
                    </a:lnTo>
                    <a:lnTo>
                      <a:pt x="1009" y="157"/>
                    </a:lnTo>
                    <a:lnTo>
                      <a:pt x="1014" y="167"/>
                    </a:lnTo>
                    <a:lnTo>
                      <a:pt x="1017" y="177"/>
                    </a:lnTo>
                    <a:lnTo>
                      <a:pt x="1019" y="188"/>
                    </a:lnTo>
                    <a:lnTo>
                      <a:pt x="1020" y="198"/>
                    </a:lnTo>
                    <a:lnTo>
                      <a:pt x="1020" y="198"/>
                    </a:lnTo>
                    <a:lnTo>
                      <a:pt x="1019" y="204"/>
                    </a:lnTo>
                    <a:lnTo>
                      <a:pt x="1018" y="209"/>
                    </a:lnTo>
                    <a:lnTo>
                      <a:pt x="1015" y="214"/>
                    </a:lnTo>
                    <a:lnTo>
                      <a:pt x="1012" y="218"/>
                    </a:lnTo>
                    <a:lnTo>
                      <a:pt x="1007" y="222"/>
                    </a:lnTo>
                    <a:lnTo>
                      <a:pt x="1002" y="224"/>
                    </a:lnTo>
                    <a:lnTo>
                      <a:pt x="996" y="226"/>
                    </a:lnTo>
                    <a:lnTo>
                      <a:pt x="991" y="226"/>
                    </a:lnTo>
                    <a:lnTo>
                      <a:pt x="991"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4">
                <a:extLst>
                  <a:ext uri="{FF2B5EF4-FFF2-40B4-BE49-F238E27FC236}">
                    <a16:creationId xmlns:a16="http://schemas.microsoft.com/office/drawing/2014/main" id="{8E30C310-576C-41BA-91F9-49C536200576}"/>
                  </a:ext>
                </a:extLst>
              </p:cNvPr>
              <p:cNvSpPr>
                <a:spLocks/>
              </p:cNvSpPr>
              <p:nvPr/>
            </p:nvSpPr>
            <p:spPr bwMode="auto">
              <a:xfrm>
                <a:off x="9756775" y="2016126"/>
                <a:ext cx="117475" cy="42863"/>
              </a:xfrm>
              <a:custGeom>
                <a:avLst/>
                <a:gdLst>
                  <a:gd name="T0" fmla="*/ 405 w 444"/>
                  <a:gd name="T1" fmla="*/ 162 h 162"/>
                  <a:gd name="T2" fmla="*/ 394 w 444"/>
                  <a:gd name="T3" fmla="*/ 151 h 162"/>
                  <a:gd name="T4" fmla="*/ 394 w 444"/>
                  <a:gd name="T5" fmla="*/ 151 h 162"/>
                  <a:gd name="T6" fmla="*/ 382 w 444"/>
                  <a:gd name="T7" fmla="*/ 137 h 162"/>
                  <a:gd name="T8" fmla="*/ 365 w 444"/>
                  <a:gd name="T9" fmla="*/ 122 h 162"/>
                  <a:gd name="T10" fmla="*/ 347 w 444"/>
                  <a:gd name="T11" fmla="*/ 106 h 162"/>
                  <a:gd name="T12" fmla="*/ 336 w 444"/>
                  <a:gd name="T13" fmla="*/ 99 h 162"/>
                  <a:gd name="T14" fmla="*/ 325 w 444"/>
                  <a:gd name="T15" fmla="*/ 91 h 162"/>
                  <a:gd name="T16" fmla="*/ 312 w 444"/>
                  <a:gd name="T17" fmla="*/ 84 h 162"/>
                  <a:gd name="T18" fmla="*/ 299 w 444"/>
                  <a:gd name="T19" fmla="*/ 78 h 162"/>
                  <a:gd name="T20" fmla="*/ 285 w 444"/>
                  <a:gd name="T21" fmla="*/ 72 h 162"/>
                  <a:gd name="T22" fmla="*/ 269 w 444"/>
                  <a:gd name="T23" fmla="*/ 67 h 162"/>
                  <a:gd name="T24" fmla="*/ 253 w 444"/>
                  <a:gd name="T25" fmla="*/ 63 h 162"/>
                  <a:gd name="T26" fmla="*/ 236 w 444"/>
                  <a:gd name="T27" fmla="*/ 59 h 162"/>
                  <a:gd name="T28" fmla="*/ 217 w 444"/>
                  <a:gd name="T29" fmla="*/ 57 h 162"/>
                  <a:gd name="T30" fmla="*/ 198 w 444"/>
                  <a:gd name="T31" fmla="*/ 57 h 162"/>
                  <a:gd name="T32" fmla="*/ 0 w 444"/>
                  <a:gd name="T33" fmla="*/ 57 h 162"/>
                  <a:gd name="T34" fmla="*/ 0 w 444"/>
                  <a:gd name="T35" fmla="*/ 0 h 162"/>
                  <a:gd name="T36" fmla="*/ 198 w 444"/>
                  <a:gd name="T37" fmla="*/ 0 h 162"/>
                  <a:gd name="T38" fmla="*/ 198 w 444"/>
                  <a:gd name="T39" fmla="*/ 0 h 162"/>
                  <a:gd name="T40" fmla="*/ 222 w 444"/>
                  <a:gd name="T41" fmla="*/ 0 h 162"/>
                  <a:gd name="T42" fmla="*/ 244 w 444"/>
                  <a:gd name="T43" fmla="*/ 3 h 162"/>
                  <a:gd name="T44" fmla="*/ 265 w 444"/>
                  <a:gd name="T45" fmla="*/ 7 h 162"/>
                  <a:gd name="T46" fmla="*/ 286 w 444"/>
                  <a:gd name="T47" fmla="*/ 12 h 162"/>
                  <a:gd name="T48" fmla="*/ 305 w 444"/>
                  <a:gd name="T49" fmla="*/ 18 h 162"/>
                  <a:gd name="T50" fmla="*/ 322 w 444"/>
                  <a:gd name="T51" fmla="*/ 25 h 162"/>
                  <a:gd name="T52" fmla="*/ 338 w 444"/>
                  <a:gd name="T53" fmla="*/ 33 h 162"/>
                  <a:gd name="T54" fmla="*/ 353 w 444"/>
                  <a:gd name="T55" fmla="*/ 43 h 162"/>
                  <a:gd name="T56" fmla="*/ 367 w 444"/>
                  <a:gd name="T57" fmla="*/ 51 h 162"/>
                  <a:gd name="T58" fmla="*/ 380 w 444"/>
                  <a:gd name="T59" fmla="*/ 61 h 162"/>
                  <a:gd name="T60" fmla="*/ 392 w 444"/>
                  <a:gd name="T61" fmla="*/ 70 h 162"/>
                  <a:gd name="T62" fmla="*/ 403 w 444"/>
                  <a:gd name="T63" fmla="*/ 79 h 162"/>
                  <a:gd name="T64" fmla="*/ 421 w 444"/>
                  <a:gd name="T65" fmla="*/ 96 h 162"/>
                  <a:gd name="T66" fmla="*/ 435 w 444"/>
                  <a:gd name="T67" fmla="*/ 112 h 162"/>
                  <a:gd name="T68" fmla="*/ 444 w 444"/>
                  <a:gd name="T69" fmla="*/ 121 h 162"/>
                  <a:gd name="T70" fmla="*/ 405 w 444"/>
                  <a:gd name="T7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162">
                    <a:moveTo>
                      <a:pt x="405" y="162"/>
                    </a:moveTo>
                    <a:lnTo>
                      <a:pt x="394" y="151"/>
                    </a:lnTo>
                    <a:lnTo>
                      <a:pt x="394" y="151"/>
                    </a:lnTo>
                    <a:lnTo>
                      <a:pt x="382" y="137"/>
                    </a:lnTo>
                    <a:lnTo>
                      <a:pt x="365" y="122"/>
                    </a:lnTo>
                    <a:lnTo>
                      <a:pt x="347" y="106"/>
                    </a:lnTo>
                    <a:lnTo>
                      <a:pt x="336" y="99"/>
                    </a:lnTo>
                    <a:lnTo>
                      <a:pt x="325" y="91"/>
                    </a:lnTo>
                    <a:lnTo>
                      <a:pt x="312" y="84"/>
                    </a:lnTo>
                    <a:lnTo>
                      <a:pt x="299" y="78"/>
                    </a:lnTo>
                    <a:lnTo>
                      <a:pt x="285" y="72"/>
                    </a:lnTo>
                    <a:lnTo>
                      <a:pt x="269" y="67"/>
                    </a:lnTo>
                    <a:lnTo>
                      <a:pt x="253" y="63"/>
                    </a:lnTo>
                    <a:lnTo>
                      <a:pt x="236" y="59"/>
                    </a:lnTo>
                    <a:lnTo>
                      <a:pt x="217" y="57"/>
                    </a:lnTo>
                    <a:lnTo>
                      <a:pt x="198" y="57"/>
                    </a:lnTo>
                    <a:lnTo>
                      <a:pt x="0" y="57"/>
                    </a:lnTo>
                    <a:lnTo>
                      <a:pt x="0" y="0"/>
                    </a:lnTo>
                    <a:lnTo>
                      <a:pt x="198" y="0"/>
                    </a:lnTo>
                    <a:lnTo>
                      <a:pt x="198" y="0"/>
                    </a:lnTo>
                    <a:lnTo>
                      <a:pt x="222" y="0"/>
                    </a:lnTo>
                    <a:lnTo>
                      <a:pt x="244" y="3"/>
                    </a:lnTo>
                    <a:lnTo>
                      <a:pt x="265" y="7"/>
                    </a:lnTo>
                    <a:lnTo>
                      <a:pt x="286" y="12"/>
                    </a:lnTo>
                    <a:lnTo>
                      <a:pt x="305" y="18"/>
                    </a:lnTo>
                    <a:lnTo>
                      <a:pt x="322" y="25"/>
                    </a:lnTo>
                    <a:lnTo>
                      <a:pt x="338" y="33"/>
                    </a:lnTo>
                    <a:lnTo>
                      <a:pt x="353" y="43"/>
                    </a:lnTo>
                    <a:lnTo>
                      <a:pt x="367" y="51"/>
                    </a:lnTo>
                    <a:lnTo>
                      <a:pt x="380" y="61"/>
                    </a:lnTo>
                    <a:lnTo>
                      <a:pt x="392" y="70"/>
                    </a:lnTo>
                    <a:lnTo>
                      <a:pt x="403" y="79"/>
                    </a:lnTo>
                    <a:lnTo>
                      <a:pt x="421" y="96"/>
                    </a:lnTo>
                    <a:lnTo>
                      <a:pt x="435" y="112"/>
                    </a:lnTo>
                    <a:lnTo>
                      <a:pt x="444" y="121"/>
                    </a:lnTo>
                    <a:lnTo>
                      <a:pt x="405"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6">
                <a:extLst>
                  <a:ext uri="{FF2B5EF4-FFF2-40B4-BE49-F238E27FC236}">
                    <a16:creationId xmlns:a16="http://schemas.microsoft.com/office/drawing/2014/main" id="{5549E5CD-E939-4F6C-B0DA-0614EEC9BD17}"/>
                  </a:ext>
                </a:extLst>
              </p:cNvPr>
              <p:cNvSpPr>
                <a:spLocks noEditPoints="1"/>
              </p:cNvSpPr>
              <p:nvPr/>
            </p:nvSpPr>
            <p:spPr bwMode="auto">
              <a:xfrm>
                <a:off x="9815513" y="1843089"/>
                <a:ext cx="165100" cy="165100"/>
              </a:xfrm>
              <a:custGeom>
                <a:avLst/>
                <a:gdLst>
                  <a:gd name="T0" fmla="*/ 281 w 625"/>
                  <a:gd name="T1" fmla="*/ 621 h 623"/>
                  <a:gd name="T2" fmla="*/ 220 w 625"/>
                  <a:gd name="T3" fmla="*/ 609 h 623"/>
                  <a:gd name="T4" fmla="*/ 164 w 625"/>
                  <a:gd name="T5" fmla="*/ 586 h 623"/>
                  <a:gd name="T6" fmla="*/ 115 w 625"/>
                  <a:gd name="T7" fmla="*/ 551 h 623"/>
                  <a:gd name="T8" fmla="*/ 72 w 625"/>
                  <a:gd name="T9" fmla="*/ 509 h 623"/>
                  <a:gd name="T10" fmla="*/ 39 w 625"/>
                  <a:gd name="T11" fmla="*/ 459 h 623"/>
                  <a:gd name="T12" fmla="*/ 15 w 625"/>
                  <a:gd name="T13" fmla="*/ 404 h 623"/>
                  <a:gd name="T14" fmla="*/ 2 w 625"/>
                  <a:gd name="T15" fmla="*/ 343 h 623"/>
                  <a:gd name="T16" fmla="*/ 1 w 625"/>
                  <a:gd name="T17" fmla="*/ 295 h 623"/>
                  <a:gd name="T18" fmla="*/ 10 w 625"/>
                  <a:gd name="T19" fmla="*/ 233 h 623"/>
                  <a:gd name="T20" fmla="*/ 32 w 625"/>
                  <a:gd name="T21" fmla="*/ 177 h 623"/>
                  <a:gd name="T22" fmla="*/ 63 w 625"/>
                  <a:gd name="T23" fmla="*/ 125 h 623"/>
                  <a:gd name="T24" fmla="*/ 103 w 625"/>
                  <a:gd name="T25" fmla="*/ 81 h 623"/>
                  <a:gd name="T26" fmla="*/ 151 w 625"/>
                  <a:gd name="T27" fmla="*/ 44 h 623"/>
                  <a:gd name="T28" fmla="*/ 205 w 625"/>
                  <a:gd name="T29" fmla="*/ 18 h 623"/>
                  <a:gd name="T30" fmla="*/ 265 w 625"/>
                  <a:gd name="T31" fmla="*/ 3 h 623"/>
                  <a:gd name="T32" fmla="*/ 312 w 625"/>
                  <a:gd name="T33" fmla="*/ 0 h 623"/>
                  <a:gd name="T34" fmla="*/ 375 w 625"/>
                  <a:gd name="T35" fmla="*/ 6 h 623"/>
                  <a:gd name="T36" fmla="*/ 434 w 625"/>
                  <a:gd name="T37" fmla="*/ 24 h 623"/>
                  <a:gd name="T38" fmla="*/ 487 w 625"/>
                  <a:gd name="T39" fmla="*/ 52 h 623"/>
                  <a:gd name="T40" fmla="*/ 533 w 625"/>
                  <a:gd name="T41" fmla="*/ 91 h 623"/>
                  <a:gd name="T42" fmla="*/ 571 w 625"/>
                  <a:gd name="T43" fmla="*/ 137 h 623"/>
                  <a:gd name="T44" fmla="*/ 599 w 625"/>
                  <a:gd name="T45" fmla="*/ 190 h 623"/>
                  <a:gd name="T46" fmla="*/ 618 w 625"/>
                  <a:gd name="T47" fmla="*/ 248 h 623"/>
                  <a:gd name="T48" fmla="*/ 625 w 625"/>
                  <a:gd name="T49" fmla="*/ 311 h 623"/>
                  <a:gd name="T50" fmla="*/ 621 w 625"/>
                  <a:gd name="T51" fmla="*/ 358 h 623"/>
                  <a:gd name="T52" fmla="*/ 605 w 625"/>
                  <a:gd name="T53" fmla="*/ 418 h 623"/>
                  <a:gd name="T54" fmla="*/ 579 w 625"/>
                  <a:gd name="T55" fmla="*/ 473 h 623"/>
                  <a:gd name="T56" fmla="*/ 543 w 625"/>
                  <a:gd name="T57" fmla="*/ 521 h 623"/>
                  <a:gd name="T58" fmla="*/ 499 w 625"/>
                  <a:gd name="T59" fmla="*/ 561 h 623"/>
                  <a:gd name="T60" fmla="*/ 448 w 625"/>
                  <a:gd name="T61" fmla="*/ 592 h 623"/>
                  <a:gd name="T62" fmla="*/ 390 w 625"/>
                  <a:gd name="T63" fmla="*/ 613 h 623"/>
                  <a:gd name="T64" fmla="*/ 329 w 625"/>
                  <a:gd name="T65" fmla="*/ 623 h 623"/>
                  <a:gd name="T66" fmla="*/ 312 w 625"/>
                  <a:gd name="T67" fmla="*/ 56 h 623"/>
                  <a:gd name="T68" fmla="*/ 261 w 625"/>
                  <a:gd name="T69" fmla="*/ 61 h 623"/>
                  <a:gd name="T70" fmla="*/ 213 w 625"/>
                  <a:gd name="T71" fmla="*/ 77 h 623"/>
                  <a:gd name="T72" fmla="*/ 133 w 625"/>
                  <a:gd name="T73" fmla="*/ 131 h 623"/>
                  <a:gd name="T74" fmla="*/ 77 w 625"/>
                  <a:gd name="T75" fmla="*/ 212 h 623"/>
                  <a:gd name="T76" fmla="*/ 63 w 625"/>
                  <a:gd name="T77" fmla="*/ 259 h 623"/>
                  <a:gd name="T78" fmla="*/ 58 w 625"/>
                  <a:gd name="T79" fmla="*/ 311 h 623"/>
                  <a:gd name="T80" fmla="*/ 60 w 625"/>
                  <a:gd name="T81" fmla="*/ 350 h 623"/>
                  <a:gd name="T82" fmla="*/ 73 w 625"/>
                  <a:gd name="T83" fmla="*/ 399 h 623"/>
                  <a:gd name="T84" fmla="*/ 116 w 625"/>
                  <a:gd name="T85" fmla="*/ 474 h 623"/>
                  <a:gd name="T86" fmla="*/ 191 w 625"/>
                  <a:gd name="T87" fmla="*/ 535 h 623"/>
                  <a:gd name="T88" fmla="*/ 249 w 625"/>
                  <a:gd name="T89" fmla="*/ 558 h 623"/>
                  <a:gd name="T90" fmla="*/ 299 w 625"/>
                  <a:gd name="T91" fmla="*/ 565 h 623"/>
                  <a:gd name="T92" fmla="*/ 339 w 625"/>
                  <a:gd name="T93" fmla="*/ 564 h 623"/>
                  <a:gd name="T94" fmla="*/ 388 w 625"/>
                  <a:gd name="T95" fmla="*/ 554 h 623"/>
                  <a:gd name="T96" fmla="*/ 455 w 625"/>
                  <a:gd name="T97" fmla="*/ 523 h 623"/>
                  <a:gd name="T98" fmla="*/ 524 w 625"/>
                  <a:gd name="T99" fmla="*/ 453 h 623"/>
                  <a:gd name="T100" fmla="*/ 556 w 625"/>
                  <a:gd name="T101" fmla="*/ 387 h 623"/>
                  <a:gd name="T102" fmla="*/ 566 w 625"/>
                  <a:gd name="T103" fmla="*/ 337 h 623"/>
                  <a:gd name="T104" fmla="*/ 567 w 625"/>
                  <a:gd name="T105" fmla="*/ 298 h 623"/>
                  <a:gd name="T106" fmla="*/ 560 w 625"/>
                  <a:gd name="T107" fmla="*/ 247 h 623"/>
                  <a:gd name="T108" fmla="*/ 537 w 625"/>
                  <a:gd name="T109" fmla="*/ 190 h 623"/>
                  <a:gd name="T110" fmla="*/ 475 w 625"/>
                  <a:gd name="T111" fmla="*/ 114 h 623"/>
                  <a:gd name="T112" fmla="*/ 400 w 625"/>
                  <a:gd name="T113" fmla="*/ 72 h 623"/>
                  <a:gd name="T114" fmla="*/ 351 w 625"/>
                  <a:gd name="T115" fmla="*/ 59 h 623"/>
                  <a:gd name="T116" fmla="*/ 312 w 625"/>
                  <a:gd name="T117" fmla="*/ 5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623">
                    <a:moveTo>
                      <a:pt x="312" y="623"/>
                    </a:moveTo>
                    <a:lnTo>
                      <a:pt x="312" y="623"/>
                    </a:lnTo>
                    <a:lnTo>
                      <a:pt x="296" y="623"/>
                    </a:lnTo>
                    <a:lnTo>
                      <a:pt x="281" y="621"/>
                    </a:lnTo>
                    <a:lnTo>
                      <a:pt x="265" y="619"/>
                    </a:lnTo>
                    <a:lnTo>
                      <a:pt x="250" y="617"/>
                    </a:lnTo>
                    <a:lnTo>
                      <a:pt x="235" y="613"/>
                    </a:lnTo>
                    <a:lnTo>
                      <a:pt x="220" y="609"/>
                    </a:lnTo>
                    <a:lnTo>
                      <a:pt x="205" y="604"/>
                    </a:lnTo>
                    <a:lnTo>
                      <a:pt x="191" y="599"/>
                    </a:lnTo>
                    <a:lnTo>
                      <a:pt x="177" y="592"/>
                    </a:lnTo>
                    <a:lnTo>
                      <a:pt x="164" y="586"/>
                    </a:lnTo>
                    <a:lnTo>
                      <a:pt x="151" y="578"/>
                    </a:lnTo>
                    <a:lnTo>
                      <a:pt x="139" y="570"/>
                    </a:lnTo>
                    <a:lnTo>
                      <a:pt x="127" y="561"/>
                    </a:lnTo>
                    <a:lnTo>
                      <a:pt x="115" y="551"/>
                    </a:lnTo>
                    <a:lnTo>
                      <a:pt x="103" y="542"/>
                    </a:lnTo>
                    <a:lnTo>
                      <a:pt x="92" y="531"/>
                    </a:lnTo>
                    <a:lnTo>
                      <a:pt x="82" y="521"/>
                    </a:lnTo>
                    <a:lnTo>
                      <a:pt x="72" y="509"/>
                    </a:lnTo>
                    <a:lnTo>
                      <a:pt x="63" y="498"/>
                    </a:lnTo>
                    <a:lnTo>
                      <a:pt x="54" y="486"/>
                    </a:lnTo>
                    <a:lnTo>
                      <a:pt x="46" y="473"/>
                    </a:lnTo>
                    <a:lnTo>
                      <a:pt x="39" y="459"/>
                    </a:lnTo>
                    <a:lnTo>
                      <a:pt x="32" y="446"/>
                    </a:lnTo>
                    <a:lnTo>
                      <a:pt x="26" y="432"/>
                    </a:lnTo>
                    <a:lnTo>
                      <a:pt x="20" y="418"/>
                    </a:lnTo>
                    <a:lnTo>
                      <a:pt x="15" y="404"/>
                    </a:lnTo>
                    <a:lnTo>
                      <a:pt x="10" y="389"/>
                    </a:lnTo>
                    <a:lnTo>
                      <a:pt x="7" y="374"/>
                    </a:lnTo>
                    <a:lnTo>
                      <a:pt x="4" y="358"/>
                    </a:lnTo>
                    <a:lnTo>
                      <a:pt x="2" y="343"/>
                    </a:lnTo>
                    <a:lnTo>
                      <a:pt x="1" y="327"/>
                    </a:lnTo>
                    <a:lnTo>
                      <a:pt x="0" y="311"/>
                    </a:lnTo>
                    <a:lnTo>
                      <a:pt x="0" y="311"/>
                    </a:lnTo>
                    <a:lnTo>
                      <a:pt x="1" y="295"/>
                    </a:lnTo>
                    <a:lnTo>
                      <a:pt x="2" y="280"/>
                    </a:lnTo>
                    <a:lnTo>
                      <a:pt x="4" y="263"/>
                    </a:lnTo>
                    <a:lnTo>
                      <a:pt x="7" y="248"/>
                    </a:lnTo>
                    <a:lnTo>
                      <a:pt x="10" y="233"/>
                    </a:lnTo>
                    <a:lnTo>
                      <a:pt x="15" y="219"/>
                    </a:lnTo>
                    <a:lnTo>
                      <a:pt x="20" y="204"/>
                    </a:lnTo>
                    <a:lnTo>
                      <a:pt x="26" y="190"/>
                    </a:lnTo>
                    <a:lnTo>
                      <a:pt x="32" y="177"/>
                    </a:lnTo>
                    <a:lnTo>
                      <a:pt x="39" y="162"/>
                    </a:lnTo>
                    <a:lnTo>
                      <a:pt x="46" y="149"/>
                    </a:lnTo>
                    <a:lnTo>
                      <a:pt x="54" y="137"/>
                    </a:lnTo>
                    <a:lnTo>
                      <a:pt x="63" y="125"/>
                    </a:lnTo>
                    <a:lnTo>
                      <a:pt x="72" y="113"/>
                    </a:lnTo>
                    <a:lnTo>
                      <a:pt x="82" y="102"/>
                    </a:lnTo>
                    <a:lnTo>
                      <a:pt x="92" y="91"/>
                    </a:lnTo>
                    <a:lnTo>
                      <a:pt x="103" y="81"/>
                    </a:lnTo>
                    <a:lnTo>
                      <a:pt x="115" y="71"/>
                    </a:lnTo>
                    <a:lnTo>
                      <a:pt x="127" y="61"/>
                    </a:lnTo>
                    <a:lnTo>
                      <a:pt x="139" y="52"/>
                    </a:lnTo>
                    <a:lnTo>
                      <a:pt x="151" y="44"/>
                    </a:lnTo>
                    <a:lnTo>
                      <a:pt x="164" y="37"/>
                    </a:lnTo>
                    <a:lnTo>
                      <a:pt x="177" y="30"/>
                    </a:lnTo>
                    <a:lnTo>
                      <a:pt x="191" y="24"/>
                    </a:lnTo>
                    <a:lnTo>
                      <a:pt x="205" y="18"/>
                    </a:lnTo>
                    <a:lnTo>
                      <a:pt x="220" y="13"/>
                    </a:lnTo>
                    <a:lnTo>
                      <a:pt x="235" y="9"/>
                    </a:lnTo>
                    <a:lnTo>
                      <a:pt x="250" y="6"/>
                    </a:lnTo>
                    <a:lnTo>
                      <a:pt x="265" y="3"/>
                    </a:lnTo>
                    <a:lnTo>
                      <a:pt x="281" y="1"/>
                    </a:lnTo>
                    <a:lnTo>
                      <a:pt x="296" y="0"/>
                    </a:lnTo>
                    <a:lnTo>
                      <a:pt x="312" y="0"/>
                    </a:lnTo>
                    <a:lnTo>
                      <a:pt x="312" y="0"/>
                    </a:lnTo>
                    <a:lnTo>
                      <a:pt x="329" y="0"/>
                    </a:lnTo>
                    <a:lnTo>
                      <a:pt x="345" y="1"/>
                    </a:lnTo>
                    <a:lnTo>
                      <a:pt x="360" y="3"/>
                    </a:lnTo>
                    <a:lnTo>
                      <a:pt x="375" y="6"/>
                    </a:lnTo>
                    <a:lnTo>
                      <a:pt x="390" y="9"/>
                    </a:lnTo>
                    <a:lnTo>
                      <a:pt x="405" y="13"/>
                    </a:lnTo>
                    <a:lnTo>
                      <a:pt x="420" y="18"/>
                    </a:lnTo>
                    <a:lnTo>
                      <a:pt x="434" y="24"/>
                    </a:lnTo>
                    <a:lnTo>
                      <a:pt x="448" y="30"/>
                    </a:lnTo>
                    <a:lnTo>
                      <a:pt x="461" y="37"/>
                    </a:lnTo>
                    <a:lnTo>
                      <a:pt x="474" y="44"/>
                    </a:lnTo>
                    <a:lnTo>
                      <a:pt x="487" y="52"/>
                    </a:lnTo>
                    <a:lnTo>
                      <a:pt x="499" y="61"/>
                    </a:lnTo>
                    <a:lnTo>
                      <a:pt x="510" y="71"/>
                    </a:lnTo>
                    <a:lnTo>
                      <a:pt x="523" y="81"/>
                    </a:lnTo>
                    <a:lnTo>
                      <a:pt x="533" y="91"/>
                    </a:lnTo>
                    <a:lnTo>
                      <a:pt x="543" y="102"/>
                    </a:lnTo>
                    <a:lnTo>
                      <a:pt x="553" y="113"/>
                    </a:lnTo>
                    <a:lnTo>
                      <a:pt x="562" y="125"/>
                    </a:lnTo>
                    <a:lnTo>
                      <a:pt x="571" y="137"/>
                    </a:lnTo>
                    <a:lnTo>
                      <a:pt x="579" y="149"/>
                    </a:lnTo>
                    <a:lnTo>
                      <a:pt x="586" y="162"/>
                    </a:lnTo>
                    <a:lnTo>
                      <a:pt x="593" y="177"/>
                    </a:lnTo>
                    <a:lnTo>
                      <a:pt x="599" y="190"/>
                    </a:lnTo>
                    <a:lnTo>
                      <a:pt x="605" y="204"/>
                    </a:lnTo>
                    <a:lnTo>
                      <a:pt x="610" y="219"/>
                    </a:lnTo>
                    <a:lnTo>
                      <a:pt x="614" y="233"/>
                    </a:lnTo>
                    <a:lnTo>
                      <a:pt x="618" y="248"/>
                    </a:lnTo>
                    <a:lnTo>
                      <a:pt x="621" y="263"/>
                    </a:lnTo>
                    <a:lnTo>
                      <a:pt x="623" y="280"/>
                    </a:lnTo>
                    <a:lnTo>
                      <a:pt x="624" y="295"/>
                    </a:lnTo>
                    <a:lnTo>
                      <a:pt x="625" y="311"/>
                    </a:lnTo>
                    <a:lnTo>
                      <a:pt x="625" y="311"/>
                    </a:lnTo>
                    <a:lnTo>
                      <a:pt x="624" y="327"/>
                    </a:lnTo>
                    <a:lnTo>
                      <a:pt x="623" y="343"/>
                    </a:lnTo>
                    <a:lnTo>
                      <a:pt x="621" y="358"/>
                    </a:lnTo>
                    <a:lnTo>
                      <a:pt x="618" y="374"/>
                    </a:lnTo>
                    <a:lnTo>
                      <a:pt x="614" y="389"/>
                    </a:lnTo>
                    <a:lnTo>
                      <a:pt x="610" y="404"/>
                    </a:lnTo>
                    <a:lnTo>
                      <a:pt x="605" y="418"/>
                    </a:lnTo>
                    <a:lnTo>
                      <a:pt x="599" y="432"/>
                    </a:lnTo>
                    <a:lnTo>
                      <a:pt x="593" y="446"/>
                    </a:lnTo>
                    <a:lnTo>
                      <a:pt x="586" y="459"/>
                    </a:lnTo>
                    <a:lnTo>
                      <a:pt x="579" y="473"/>
                    </a:lnTo>
                    <a:lnTo>
                      <a:pt x="571" y="486"/>
                    </a:lnTo>
                    <a:lnTo>
                      <a:pt x="562" y="498"/>
                    </a:lnTo>
                    <a:lnTo>
                      <a:pt x="553" y="509"/>
                    </a:lnTo>
                    <a:lnTo>
                      <a:pt x="543" y="521"/>
                    </a:lnTo>
                    <a:lnTo>
                      <a:pt x="533" y="531"/>
                    </a:lnTo>
                    <a:lnTo>
                      <a:pt x="523" y="542"/>
                    </a:lnTo>
                    <a:lnTo>
                      <a:pt x="510" y="551"/>
                    </a:lnTo>
                    <a:lnTo>
                      <a:pt x="499" y="561"/>
                    </a:lnTo>
                    <a:lnTo>
                      <a:pt x="487" y="570"/>
                    </a:lnTo>
                    <a:lnTo>
                      <a:pt x="474" y="578"/>
                    </a:lnTo>
                    <a:lnTo>
                      <a:pt x="461" y="586"/>
                    </a:lnTo>
                    <a:lnTo>
                      <a:pt x="448" y="592"/>
                    </a:lnTo>
                    <a:lnTo>
                      <a:pt x="434" y="599"/>
                    </a:lnTo>
                    <a:lnTo>
                      <a:pt x="420" y="604"/>
                    </a:lnTo>
                    <a:lnTo>
                      <a:pt x="405" y="609"/>
                    </a:lnTo>
                    <a:lnTo>
                      <a:pt x="390" y="613"/>
                    </a:lnTo>
                    <a:lnTo>
                      <a:pt x="375" y="617"/>
                    </a:lnTo>
                    <a:lnTo>
                      <a:pt x="360" y="619"/>
                    </a:lnTo>
                    <a:lnTo>
                      <a:pt x="345" y="621"/>
                    </a:lnTo>
                    <a:lnTo>
                      <a:pt x="329" y="623"/>
                    </a:lnTo>
                    <a:lnTo>
                      <a:pt x="312" y="623"/>
                    </a:lnTo>
                    <a:lnTo>
                      <a:pt x="312" y="623"/>
                    </a:lnTo>
                    <a:close/>
                    <a:moveTo>
                      <a:pt x="312" y="56"/>
                    </a:moveTo>
                    <a:lnTo>
                      <a:pt x="312" y="56"/>
                    </a:lnTo>
                    <a:lnTo>
                      <a:pt x="299" y="56"/>
                    </a:lnTo>
                    <a:lnTo>
                      <a:pt x="286" y="57"/>
                    </a:lnTo>
                    <a:lnTo>
                      <a:pt x="274" y="59"/>
                    </a:lnTo>
                    <a:lnTo>
                      <a:pt x="261" y="61"/>
                    </a:lnTo>
                    <a:lnTo>
                      <a:pt x="249" y="64"/>
                    </a:lnTo>
                    <a:lnTo>
                      <a:pt x="237" y="67"/>
                    </a:lnTo>
                    <a:lnTo>
                      <a:pt x="225" y="72"/>
                    </a:lnTo>
                    <a:lnTo>
                      <a:pt x="213" y="77"/>
                    </a:lnTo>
                    <a:lnTo>
                      <a:pt x="191" y="87"/>
                    </a:lnTo>
                    <a:lnTo>
                      <a:pt x="170" y="100"/>
                    </a:lnTo>
                    <a:lnTo>
                      <a:pt x="151" y="114"/>
                    </a:lnTo>
                    <a:lnTo>
                      <a:pt x="133" y="131"/>
                    </a:lnTo>
                    <a:lnTo>
                      <a:pt x="116" y="149"/>
                    </a:lnTo>
                    <a:lnTo>
                      <a:pt x="101" y="169"/>
                    </a:lnTo>
                    <a:lnTo>
                      <a:pt x="88" y="190"/>
                    </a:lnTo>
                    <a:lnTo>
                      <a:pt x="77" y="212"/>
                    </a:lnTo>
                    <a:lnTo>
                      <a:pt x="73" y="224"/>
                    </a:lnTo>
                    <a:lnTo>
                      <a:pt x="69" y="235"/>
                    </a:lnTo>
                    <a:lnTo>
                      <a:pt x="65" y="247"/>
                    </a:lnTo>
                    <a:lnTo>
                      <a:pt x="63" y="259"/>
                    </a:lnTo>
                    <a:lnTo>
                      <a:pt x="60" y="273"/>
                    </a:lnTo>
                    <a:lnTo>
                      <a:pt x="59" y="285"/>
                    </a:lnTo>
                    <a:lnTo>
                      <a:pt x="58" y="298"/>
                    </a:lnTo>
                    <a:lnTo>
                      <a:pt x="58" y="311"/>
                    </a:lnTo>
                    <a:lnTo>
                      <a:pt x="58" y="311"/>
                    </a:lnTo>
                    <a:lnTo>
                      <a:pt x="58" y="324"/>
                    </a:lnTo>
                    <a:lnTo>
                      <a:pt x="59" y="337"/>
                    </a:lnTo>
                    <a:lnTo>
                      <a:pt x="60" y="350"/>
                    </a:lnTo>
                    <a:lnTo>
                      <a:pt x="63" y="362"/>
                    </a:lnTo>
                    <a:lnTo>
                      <a:pt x="65" y="375"/>
                    </a:lnTo>
                    <a:lnTo>
                      <a:pt x="69" y="387"/>
                    </a:lnTo>
                    <a:lnTo>
                      <a:pt x="73" y="399"/>
                    </a:lnTo>
                    <a:lnTo>
                      <a:pt x="77" y="410"/>
                    </a:lnTo>
                    <a:lnTo>
                      <a:pt x="88" y="433"/>
                    </a:lnTo>
                    <a:lnTo>
                      <a:pt x="101" y="453"/>
                    </a:lnTo>
                    <a:lnTo>
                      <a:pt x="116" y="474"/>
                    </a:lnTo>
                    <a:lnTo>
                      <a:pt x="133" y="492"/>
                    </a:lnTo>
                    <a:lnTo>
                      <a:pt x="151" y="508"/>
                    </a:lnTo>
                    <a:lnTo>
                      <a:pt x="170" y="523"/>
                    </a:lnTo>
                    <a:lnTo>
                      <a:pt x="191" y="535"/>
                    </a:lnTo>
                    <a:lnTo>
                      <a:pt x="213" y="546"/>
                    </a:lnTo>
                    <a:lnTo>
                      <a:pt x="225" y="550"/>
                    </a:lnTo>
                    <a:lnTo>
                      <a:pt x="237" y="554"/>
                    </a:lnTo>
                    <a:lnTo>
                      <a:pt x="249" y="558"/>
                    </a:lnTo>
                    <a:lnTo>
                      <a:pt x="261" y="561"/>
                    </a:lnTo>
                    <a:lnTo>
                      <a:pt x="274" y="563"/>
                    </a:lnTo>
                    <a:lnTo>
                      <a:pt x="286" y="564"/>
                    </a:lnTo>
                    <a:lnTo>
                      <a:pt x="299" y="565"/>
                    </a:lnTo>
                    <a:lnTo>
                      <a:pt x="312" y="567"/>
                    </a:lnTo>
                    <a:lnTo>
                      <a:pt x="312" y="567"/>
                    </a:lnTo>
                    <a:lnTo>
                      <a:pt x="326" y="565"/>
                    </a:lnTo>
                    <a:lnTo>
                      <a:pt x="339" y="564"/>
                    </a:lnTo>
                    <a:lnTo>
                      <a:pt x="351" y="563"/>
                    </a:lnTo>
                    <a:lnTo>
                      <a:pt x="364" y="561"/>
                    </a:lnTo>
                    <a:lnTo>
                      <a:pt x="376" y="558"/>
                    </a:lnTo>
                    <a:lnTo>
                      <a:pt x="388" y="554"/>
                    </a:lnTo>
                    <a:lnTo>
                      <a:pt x="400" y="550"/>
                    </a:lnTo>
                    <a:lnTo>
                      <a:pt x="411" y="546"/>
                    </a:lnTo>
                    <a:lnTo>
                      <a:pt x="434" y="535"/>
                    </a:lnTo>
                    <a:lnTo>
                      <a:pt x="455" y="523"/>
                    </a:lnTo>
                    <a:lnTo>
                      <a:pt x="475" y="508"/>
                    </a:lnTo>
                    <a:lnTo>
                      <a:pt x="493" y="492"/>
                    </a:lnTo>
                    <a:lnTo>
                      <a:pt x="509" y="474"/>
                    </a:lnTo>
                    <a:lnTo>
                      <a:pt x="524" y="453"/>
                    </a:lnTo>
                    <a:lnTo>
                      <a:pt x="537" y="433"/>
                    </a:lnTo>
                    <a:lnTo>
                      <a:pt x="548" y="410"/>
                    </a:lnTo>
                    <a:lnTo>
                      <a:pt x="552" y="399"/>
                    </a:lnTo>
                    <a:lnTo>
                      <a:pt x="556" y="387"/>
                    </a:lnTo>
                    <a:lnTo>
                      <a:pt x="560" y="375"/>
                    </a:lnTo>
                    <a:lnTo>
                      <a:pt x="562" y="362"/>
                    </a:lnTo>
                    <a:lnTo>
                      <a:pt x="565" y="350"/>
                    </a:lnTo>
                    <a:lnTo>
                      <a:pt x="566" y="337"/>
                    </a:lnTo>
                    <a:lnTo>
                      <a:pt x="567" y="324"/>
                    </a:lnTo>
                    <a:lnTo>
                      <a:pt x="568" y="311"/>
                    </a:lnTo>
                    <a:lnTo>
                      <a:pt x="568" y="311"/>
                    </a:lnTo>
                    <a:lnTo>
                      <a:pt x="567" y="298"/>
                    </a:lnTo>
                    <a:lnTo>
                      <a:pt x="566" y="285"/>
                    </a:lnTo>
                    <a:lnTo>
                      <a:pt x="565" y="273"/>
                    </a:lnTo>
                    <a:lnTo>
                      <a:pt x="562" y="259"/>
                    </a:lnTo>
                    <a:lnTo>
                      <a:pt x="560" y="247"/>
                    </a:lnTo>
                    <a:lnTo>
                      <a:pt x="556" y="235"/>
                    </a:lnTo>
                    <a:lnTo>
                      <a:pt x="552" y="224"/>
                    </a:lnTo>
                    <a:lnTo>
                      <a:pt x="548" y="212"/>
                    </a:lnTo>
                    <a:lnTo>
                      <a:pt x="537" y="190"/>
                    </a:lnTo>
                    <a:lnTo>
                      <a:pt x="524" y="169"/>
                    </a:lnTo>
                    <a:lnTo>
                      <a:pt x="509" y="149"/>
                    </a:lnTo>
                    <a:lnTo>
                      <a:pt x="493" y="131"/>
                    </a:lnTo>
                    <a:lnTo>
                      <a:pt x="475" y="114"/>
                    </a:lnTo>
                    <a:lnTo>
                      <a:pt x="455" y="100"/>
                    </a:lnTo>
                    <a:lnTo>
                      <a:pt x="434" y="87"/>
                    </a:lnTo>
                    <a:lnTo>
                      <a:pt x="411" y="77"/>
                    </a:lnTo>
                    <a:lnTo>
                      <a:pt x="400" y="72"/>
                    </a:lnTo>
                    <a:lnTo>
                      <a:pt x="388" y="67"/>
                    </a:lnTo>
                    <a:lnTo>
                      <a:pt x="376" y="64"/>
                    </a:lnTo>
                    <a:lnTo>
                      <a:pt x="364" y="61"/>
                    </a:lnTo>
                    <a:lnTo>
                      <a:pt x="351" y="59"/>
                    </a:lnTo>
                    <a:lnTo>
                      <a:pt x="339" y="57"/>
                    </a:lnTo>
                    <a:lnTo>
                      <a:pt x="326" y="56"/>
                    </a:lnTo>
                    <a:lnTo>
                      <a:pt x="312" y="56"/>
                    </a:lnTo>
                    <a:lnTo>
                      <a:pt x="312"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7">
                <a:extLst>
                  <a:ext uri="{FF2B5EF4-FFF2-40B4-BE49-F238E27FC236}">
                    <a16:creationId xmlns:a16="http://schemas.microsoft.com/office/drawing/2014/main" id="{08340877-F88F-4CEC-928A-D4338F51486D}"/>
                  </a:ext>
                </a:extLst>
              </p:cNvPr>
              <p:cNvSpPr>
                <a:spLocks/>
              </p:cNvSpPr>
              <p:nvPr/>
            </p:nvSpPr>
            <p:spPr bwMode="auto">
              <a:xfrm>
                <a:off x="9891713" y="1958977"/>
                <a:ext cx="14288" cy="15875"/>
              </a:xfrm>
              <a:custGeom>
                <a:avLst/>
                <a:gdLst>
                  <a:gd name="T0" fmla="*/ 28 w 57"/>
                  <a:gd name="T1" fmla="*/ 0 h 57"/>
                  <a:gd name="T2" fmla="*/ 28 w 57"/>
                  <a:gd name="T3" fmla="*/ 0 h 57"/>
                  <a:gd name="T4" fmla="*/ 22 w 57"/>
                  <a:gd name="T5" fmla="*/ 1 h 57"/>
                  <a:gd name="T6" fmla="*/ 17 w 57"/>
                  <a:gd name="T7" fmla="*/ 3 h 57"/>
                  <a:gd name="T8" fmla="*/ 13 w 57"/>
                  <a:gd name="T9" fmla="*/ 5 h 57"/>
                  <a:gd name="T10" fmla="*/ 8 w 57"/>
                  <a:gd name="T11" fmla="*/ 8 h 57"/>
                  <a:gd name="T12" fmla="*/ 5 w 57"/>
                  <a:gd name="T13" fmla="*/ 13 h 57"/>
                  <a:gd name="T14" fmla="*/ 3 w 57"/>
                  <a:gd name="T15" fmla="*/ 17 h 57"/>
                  <a:gd name="T16" fmla="*/ 1 w 57"/>
                  <a:gd name="T17" fmla="*/ 22 h 57"/>
                  <a:gd name="T18" fmla="*/ 0 w 57"/>
                  <a:gd name="T19" fmla="*/ 28 h 57"/>
                  <a:gd name="T20" fmla="*/ 0 w 57"/>
                  <a:gd name="T21" fmla="*/ 28 h 57"/>
                  <a:gd name="T22" fmla="*/ 1 w 57"/>
                  <a:gd name="T23" fmla="*/ 35 h 57"/>
                  <a:gd name="T24" fmla="*/ 3 w 57"/>
                  <a:gd name="T25" fmla="*/ 40 h 57"/>
                  <a:gd name="T26" fmla="*/ 5 w 57"/>
                  <a:gd name="T27" fmla="*/ 45 h 57"/>
                  <a:gd name="T28" fmla="*/ 8 w 57"/>
                  <a:gd name="T29" fmla="*/ 49 h 57"/>
                  <a:gd name="T30" fmla="*/ 13 w 57"/>
                  <a:gd name="T31" fmla="*/ 52 h 57"/>
                  <a:gd name="T32" fmla="*/ 17 w 57"/>
                  <a:gd name="T33" fmla="*/ 55 h 57"/>
                  <a:gd name="T34" fmla="*/ 22 w 57"/>
                  <a:gd name="T35" fmla="*/ 56 h 57"/>
                  <a:gd name="T36" fmla="*/ 28 w 57"/>
                  <a:gd name="T37" fmla="*/ 57 h 57"/>
                  <a:gd name="T38" fmla="*/ 28 w 57"/>
                  <a:gd name="T39" fmla="*/ 57 h 57"/>
                  <a:gd name="T40" fmla="*/ 35 w 57"/>
                  <a:gd name="T41" fmla="*/ 56 h 57"/>
                  <a:gd name="T42" fmla="*/ 40 w 57"/>
                  <a:gd name="T43" fmla="*/ 55 h 57"/>
                  <a:gd name="T44" fmla="*/ 45 w 57"/>
                  <a:gd name="T45" fmla="*/ 52 h 57"/>
                  <a:gd name="T46" fmla="*/ 49 w 57"/>
                  <a:gd name="T47" fmla="*/ 49 h 57"/>
                  <a:gd name="T48" fmla="*/ 52 w 57"/>
                  <a:gd name="T49" fmla="*/ 45 h 57"/>
                  <a:gd name="T50" fmla="*/ 55 w 57"/>
                  <a:gd name="T51" fmla="*/ 40 h 57"/>
                  <a:gd name="T52" fmla="*/ 56 w 57"/>
                  <a:gd name="T53" fmla="*/ 35 h 57"/>
                  <a:gd name="T54" fmla="*/ 57 w 57"/>
                  <a:gd name="T55" fmla="*/ 28 h 57"/>
                  <a:gd name="T56" fmla="*/ 57 w 57"/>
                  <a:gd name="T57" fmla="*/ 28 h 57"/>
                  <a:gd name="T58" fmla="*/ 56 w 57"/>
                  <a:gd name="T59" fmla="*/ 22 h 57"/>
                  <a:gd name="T60" fmla="*/ 55 w 57"/>
                  <a:gd name="T61" fmla="*/ 17 h 57"/>
                  <a:gd name="T62" fmla="*/ 52 w 57"/>
                  <a:gd name="T63" fmla="*/ 13 h 57"/>
                  <a:gd name="T64" fmla="*/ 49 w 57"/>
                  <a:gd name="T65" fmla="*/ 8 h 57"/>
                  <a:gd name="T66" fmla="*/ 45 w 57"/>
                  <a:gd name="T67" fmla="*/ 5 h 57"/>
                  <a:gd name="T68" fmla="*/ 40 w 57"/>
                  <a:gd name="T69" fmla="*/ 3 h 57"/>
                  <a:gd name="T70" fmla="*/ 35 w 57"/>
                  <a:gd name="T71" fmla="*/ 1 h 57"/>
                  <a:gd name="T72" fmla="*/ 28 w 57"/>
                  <a:gd name="T73" fmla="*/ 0 h 57"/>
                  <a:gd name="T74" fmla="*/ 28 w 57"/>
                  <a:gd name="T7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28" y="0"/>
                    </a:moveTo>
                    <a:lnTo>
                      <a:pt x="28" y="0"/>
                    </a:lnTo>
                    <a:lnTo>
                      <a:pt x="22" y="1"/>
                    </a:lnTo>
                    <a:lnTo>
                      <a:pt x="17" y="3"/>
                    </a:lnTo>
                    <a:lnTo>
                      <a:pt x="13" y="5"/>
                    </a:lnTo>
                    <a:lnTo>
                      <a:pt x="8" y="8"/>
                    </a:lnTo>
                    <a:lnTo>
                      <a:pt x="5" y="13"/>
                    </a:lnTo>
                    <a:lnTo>
                      <a:pt x="3" y="17"/>
                    </a:lnTo>
                    <a:lnTo>
                      <a:pt x="1" y="22"/>
                    </a:lnTo>
                    <a:lnTo>
                      <a:pt x="0" y="28"/>
                    </a:lnTo>
                    <a:lnTo>
                      <a:pt x="0" y="28"/>
                    </a:lnTo>
                    <a:lnTo>
                      <a:pt x="1" y="35"/>
                    </a:lnTo>
                    <a:lnTo>
                      <a:pt x="3" y="40"/>
                    </a:lnTo>
                    <a:lnTo>
                      <a:pt x="5" y="45"/>
                    </a:lnTo>
                    <a:lnTo>
                      <a:pt x="8" y="49"/>
                    </a:lnTo>
                    <a:lnTo>
                      <a:pt x="13" y="52"/>
                    </a:lnTo>
                    <a:lnTo>
                      <a:pt x="17" y="55"/>
                    </a:lnTo>
                    <a:lnTo>
                      <a:pt x="22" y="56"/>
                    </a:lnTo>
                    <a:lnTo>
                      <a:pt x="28" y="57"/>
                    </a:lnTo>
                    <a:lnTo>
                      <a:pt x="28" y="57"/>
                    </a:lnTo>
                    <a:lnTo>
                      <a:pt x="35" y="56"/>
                    </a:lnTo>
                    <a:lnTo>
                      <a:pt x="40" y="55"/>
                    </a:lnTo>
                    <a:lnTo>
                      <a:pt x="45" y="52"/>
                    </a:lnTo>
                    <a:lnTo>
                      <a:pt x="49" y="49"/>
                    </a:lnTo>
                    <a:lnTo>
                      <a:pt x="52" y="45"/>
                    </a:lnTo>
                    <a:lnTo>
                      <a:pt x="55" y="40"/>
                    </a:lnTo>
                    <a:lnTo>
                      <a:pt x="56" y="35"/>
                    </a:lnTo>
                    <a:lnTo>
                      <a:pt x="57" y="28"/>
                    </a:lnTo>
                    <a:lnTo>
                      <a:pt x="57" y="28"/>
                    </a:lnTo>
                    <a:lnTo>
                      <a:pt x="56" y="22"/>
                    </a:lnTo>
                    <a:lnTo>
                      <a:pt x="55" y="17"/>
                    </a:lnTo>
                    <a:lnTo>
                      <a:pt x="52" y="13"/>
                    </a:lnTo>
                    <a:lnTo>
                      <a:pt x="49" y="8"/>
                    </a:lnTo>
                    <a:lnTo>
                      <a:pt x="45" y="5"/>
                    </a:lnTo>
                    <a:lnTo>
                      <a:pt x="40" y="3"/>
                    </a:lnTo>
                    <a:lnTo>
                      <a:pt x="35" y="1"/>
                    </a:lnTo>
                    <a:lnTo>
                      <a:pt x="28" y="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48">
                <a:extLst>
                  <a:ext uri="{FF2B5EF4-FFF2-40B4-BE49-F238E27FC236}">
                    <a16:creationId xmlns:a16="http://schemas.microsoft.com/office/drawing/2014/main" id="{87C05DBE-46EF-421B-84E4-3C4B930B5A05}"/>
                  </a:ext>
                </a:extLst>
              </p:cNvPr>
              <p:cNvSpPr>
                <a:spLocks/>
              </p:cNvSpPr>
              <p:nvPr/>
            </p:nvSpPr>
            <p:spPr bwMode="auto">
              <a:xfrm>
                <a:off x="9869488" y="1874839"/>
                <a:ext cx="58738" cy="80963"/>
              </a:xfrm>
              <a:custGeom>
                <a:avLst/>
                <a:gdLst>
                  <a:gd name="T0" fmla="*/ 112 w 225"/>
                  <a:gd name="T1" fmla="*/ 309 h 309"/>
                  <a:gd name="T2" fmla="*/ 101 w 225"/>
                  <a:gd name="T3" fmla="*/ 307 h 309"/>
                  <a:gd name="T4" fmla="*/ 92 w 225"/>
                  <a:gd name="T5" fmla="*/ 301 h 309"/>
                  <a:gd name="T6" fmla="*/ 86 w 225"/>
                  <a:gd name="T7" fmla="*/ 292 h 309"/>
                  <a:gd name="T8" fmla="*/ 84 w 225"/>
                  <a:gd name="T9" fmla="*/ 281 h 309"/>
                  <a:gd name="T10" fmla="*/ 84 w 225"/>
                  <a:gd name="T11" fmla="*/ 197 h 309"/>
                  <a:gd name="T12" fmla="*/ 86 w 225"/>
                  <a:gd name="T13" fmla="*/ 186 h 309"/>
                  <a:gd name="T14" fmla="*/ 92 w 225"/>
                  <a:gd name="T15" fmla="*/ 177 h 309"/>
                  <a:gd name="T16" fmla="*/ 101 w 225"/>
                  <a:gd name="T17" fmla="*/ 171 h 309"/>
                  <a:gd name="T18" fmla="*/ 112 w 225"/>
                  <a:gd name="T19" fmla="*/ 169 h 309"/>
                  <a:gd name="T20" fmla="*/ 124 w 225"/>
                  <a:gd name="T21" fmla="*/ 167 h 309"/>
                  <a:gd name="T22" fmla="*/ 144 w 225"/>
                  <a:gd name="T23" fmla="*/ 159 h 309"/>
                  <a:gd name="T24" fmla="*/ 159 w 225"/>
                  <a:gd name="T25" fmla="*/ 143 h 309"/>
                  <a:gd name="T26" fmla="*/ 167 w 225"/>
                  <a:gd name="T27" fmla="*/ 123 h 309"/>
                  <a:gd name="T28" fmla="*/ 168 w 225"/>
                  <a:gd name="T29" fmla="*/ 112 h 309"/>
                  <a:gd name="T30" fmla="*/ 164 w 225"/>
                  <a:gd name="T31" fmla="*/ 91 h 309"/>
                  <a:gd name="T32" fmla="*/ 152 w 225"/>
                  <a:gd name="T33" fmla="*/ 73 h 309"/>
                  <a:gd name="T34" fmla="*/ 135 w 225"/>
                  <a:gd name="T35" fmla="*/ 62 h 309"/>
                  <a:gd name="T36" fmla="*/ 112 w 225"/>
                  <a:gd name="T37" fmla="*/ 57 h 309"/>
                  <a:gd name="T38" fmla="*/ 101 w 225"/>
                  <a:gd name="T39" fmla="*/ 58 h 309"/>
                  <a:gd name="T40" fmla="*/ 81 w 225"/>
                  <a:gd name="T41" fmla="*/ 67 h 309"/>
                  <a:gd name="T42" fmla="*/ 66 w 225"/>
                  <a:gd name="T43" fmla="*/ 82 h 309"/>
                  <a:gd name="T44" fmla="*/ 58 w 225"/>
                  <a:gd name="T45" fmla="*/ 101 h 309"/>
                  <a:gd name="T46" fmla="*/ 57 w 225"/>
                  <a:gd name="T47" fmla="*/ 112 h 309"/>
                  <a:gd name="T48" fmla="*/ 55 w 225"/>
                  <a:gd name="T49" fmla="*/ 123 h 309"/>
                  <a:gd name="T50" fmla="*/ 49 w 225"/>
                  <a:gd name="T51" fmla="*/ 132 h 309"/>
                  <a:gd name="T52" fmla="*/ 40 w 225"/>
                  <a:gd name="T53" fmla="*/ 138 h 309"/>
                  <a:gd name="T54" fmla="*/ 29 w 225"/>
                  <a:gd name="T55" fmla="*/ 140 h 309"/>
                  <a:gd name="T56" fmla="*/ 23 w 225"/>
                  <a:gd name="T57" fmla="*/ 140 h 309"/>
                  <a:gd name="T58" fmla="*/ 12 w 225"/>
                  <a:gd name="T59" fmla="*/ 136 h 309"/>
                  <a:gd name="T60" fmla="*/ 5 w 225"/>
                  <a:gd name="T61" fmla="*/ 128 h 309"/>
                  <a:gd name="T62" fmla="*/ 0 w 225"/>
                  <a:gd name="T63" fmla="*/ 118 h 309"/>
                  <a:gd name="T64" fmla="*/ 0 w 225"/>
                  <a:gd name="T65" fmla="*/ 112 h 309"/>
                  <a:gd name="T66" fmla="*/ 2 w 225"/>
                  <a:gd name="T67" fmla="*/ 90 h 309"/>
                  <a:gd name="T68" fmla="*/ 9 w 225"/>
                  <a:gd name="T69" fmla="*/ 69 h 309"/>
                  <a:gd name="T70" fmla="*/ 20 w 225"/>
                  <a:gd name="T71" fmla="*/ 49 h 309"/>
                  <a:gd name="T72" fmla="*/ 33 w 225"/>
                  <a:gd name="T73" fmla="*/ 33 h 309"/>
                  <a:gd name="T74" fmla="*/ 50 w 225"/>
                  <a:gd name="T75" fmla="*/ 19 h 309"/>
                  <a:gd name="T76" fmla="*/ 69 w 225"/>
                  <a:gd name="T77" fmla="*/ 9 h 309"/>
                  <a:gd name="T78" fmla="*/ 90 w 225"/>
                  <a:gd name="T79" fmla="*/ 2 h 309"/>
                  <a:gd name="T80" fmla="*/ 112 w 225"/>
                  <a:gd name="T81" fmla="*/ 0 h 309"/>
                  <a:gd name="T82" fmla="*/ 124 w 225"/>
                  <a:gd name="T83" fmla="*/ 1 h 309"/>
                  <a:gd name="T84" fmla="*/ 146 w 225"/>
                  <a:gd name="T85" fmla="*/ 5 h 309"/>
                  <a:gd name="T86" fmla="*/ 166 w 225"/>
                  <a:gd name="T87" fmla="*/ 14 h 309"/>
                  <a:gd name="T88" fmla="*/ 184 w 225"/>
                  <a:gd name="T89" fmla="*/ 26 h 309"/>
                  <a:gd name="T90" fmla="*/ 199 w 225"/>
                  <a:gd name="T91" fmla="*/ 41 h 309"/>
                  <a:gd name="T92" fmla="*/ 211 w 225"/>
                  <a:gd name="T93" fmla="*/ 59 h 309"/>
                  <a:gd name="T94" fmla="*/ 220 w 225"/>
                  <a:gd name="T95" fmla="*/ 79 h 309"/>
                  <a:gd name="T96" fmla="*/ 225 w 225"/>
                  <a:gd name="T97" fmla="*/ 101 h 309"/>
                  <a:gd name="T98" fmla="*/ 225 w 225"/>
                  <a:gd name="T99" fmla="*/ 112 h 309"/>
                  <a:gd name="T100" fmla="*/ 224 w 225"/>
                  <a:gd name="T101" fmla="*/ 131 h 309"/>
                  <a:gd name="T102" fmla="*/ 219 w 225"/>
                  <a:gd name="T103" fmla="*/ 149 h 309"/>
                  <a:gd name="T104" fmla="*/ 211 w 225"/>
                  <a:gd name="T105" fmla="*/ 167 h 309"/>
                  <a:gd name="T106" fmla="*/ 201 w 225"/>
                  <a:gd name="T107" fmla="*/ 182 h 309"/>
                  <a:gd name="T108" fmla="*/ 188 w 225"/>
                  <a:gd name="T109" fmla="*/ 195 h 309"/>
                  <a:gd name="T110" fmla="*/ 174 w 225"/>
                  <a:gd name="T111" fmla="*/ 206 h 309"/>
                  <a:gd name="T112" fmla="*/ 158 w 225"/>
                  <a:gd name="T113" fmla="*/ 215 h 309"/>
                  <a:gd name="T114" fmla="*/ 141 w 225"/>
                  <a:gd name="T115" fmla="*/ 221 h 309"/>
                  <a:gd name="T116" fmla="*/ 141 w 225"/>
                  <a:gd name="T117" fmla="*/ 281 h 309"/>
                  <a:gd name="T118" fmla="*/ 139 w 225"/>
                  <a:gd name="T119" fmla="*/ 292 h 309"/>
                  <a:gd name="T120" fmla="*/ 133 w 225"/>
                  <a:gd name="T121" fmla="*/ 301 h 309"/>
                  <a:gd name="T122" fmla="*/ 124 w 225"/>
                  <a:gd name="T123" fmla="*/ 307 h 309"/>
                  <a:gd name="T124" fmla="*/ 112 w 225"/>
                  <a:gd name="T125"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309">
                    <a:moveTo>
                      <a:pt x="112" y="309"/>
                    </a:moveTo>
                    <a:lnTo>
                      <a:pt x="112" y="309"/>
                    </a:lnTo>
                    <a:lnTo>
                      <a:pt x="106" y="308"/>
                    </a:lnTo>
                    <a:lnTo>
                      <a:pt x="101" y="307"/>
                    </a:lnTo>
                    <a:lnTo>
                      <a:pt x="96" y="304"/>
                    </a:lnTo>
                    <a:lnTo>
                      <a:pt x="92" y="301"/>
                    </a:lnTo>
                    <a:lnTo>
                      <a:pt x="89" y="296"/>
                    </a:lnTo>
                    <a:lnTo>
                      <a:pt x="86" y="292"/>
                    </a:lnTo>
                    <a:lnTo>
                      <a:pt x="85" y="286"/>
                    </a:lnTo>
                    <a:lnTo>
                      <a:pt x="84" y="281"/>
                    </a:lnTo>
                    <a:lnTo>
                      <a:pt x="84" y="197"/>
                    </a:lnTo>
                    <a:lnTo>
                      <a:pt x="84" y="197"/>
                    </a:lnTo>
                    <a:lnTo>
                      <a:pt x="85" y="191"/>
                    </a:lnTo>
                    <a:lnTo>
                      <a:pt x="86" y="186"/>
                    </a:lnTo>
                    <a:lnTo>
                      <a:pt x="89" y="181"/>
                    </a:lnTo>
                    <a:lnTo>
                      <a:pt x="92" y="177"/>
                    </a:lnTo>
                    <a:lnTo>
                      <a:pt x="96" y="173"/>
                    </a:lnTo>
                    <a:lnTo>
                      <a:pt x="101" y="171"/>
                    </a:lnTo>
                    <a:lnTo>
                      <a:pt x="106" y="169"/>
                    </a:lnTo>
                    <a:lnTo>
                      <a:pt x="112" y="169"/>
                    </a:lnTo>
                    <a:lnTo>
                      <a:pt x="112" y="169"/>
                    </a:lnTo>
                    <a:lnTo>
                      <a:pt x="124" y="167"/>
                    </a:lnTo>
                    <a:lnTo>
                      <a:pt x="135" y="164"/>
                    </a:lnTo>
                    <a:lnTo>
                      <a:pt x="144" y="159"/>
                    </a:lnTo>
                    <a:lnTo>
                      <a:pt x="152" y="151"/>
                    </a:lnTo>
                    <a:lnTo>
                      <a:pt x="159" y="143"/>
                    </a:lnTo>
                    <a:lnTo>
                      <a:pt x="164" y="134"/>
                    </a:lnTo>
                    <a:lnTo>
                      <a:pt x="167" y="123"/>
                    </a:lnTo>
                    <a:lnTo>
                      <a:pt x="168" y="112"/>
                    </a:lnTo>
                    <a:lnTo>
                      <a:pt x="168" y="112"/>
                    </a:lnTo>
                    <a:lnTo>
                      <a:pt x="167" y="101"/>
                    </a:lnTo>
                    <a:lnTo>
                      <a:pt x="164" y="91"/>
                    </a:lnTo>
                    <a:lnTo>
                      <a:pt x="159" y="82"/>
                    </a:lnTo>
                    <a:lnTo>
                      <a:pt x="152" y="73"/>
                    </a:lnTo>
                    <a:lnTo>
                      <a:pt x="144" y="67"/>
                    </a:lnTo>
                    <a:lnTo>
                      <a:pt x="135" y="62"/>
                    </a:lnTo>
                    <a:lnTo>
                      <a:pt x="124" y="58"/>
                    </a:lnTo>
                    <a:lnTo>
                      <a:pt x="112" y="57"/>
                    </a:lnTo>
                    <a:lnTo>
                      <a:pt x="112" y="57"/>
                    </a:lnTo>
                    <a:lnTo>
                      <a:pt x="101" y="58"/>
                    </a:lnTo>
                    <a:lnTo>
                      <a:pt x="91" y="62"/>
                    </a:lnTo>
                    <a:lnTo>
                      <a:pt x="81" y="67"/>
                    </a:lnTo>
                    <a:lnTo>
                      <a:pt x="73" y="73"/>
                    </a:lnTo>
                    <a:lnTo>
                      <a:pt x="66" y="82"/>
                    </a:lnTo>
                    <a:lnTo>
                      <a:pt x="61" y="91"/>
                    </a:lnTo>
                    <a:lnTo>
                      <a:pt x="58" y="101"/>
                    </a:lnTo>
                    <a:lnTo>
                      <a:pt x="57" y="112"/>
                    </a:lnTo>
                    <a:lnTo>
                      <a:pt x="57" y="112"/>
                    </a:lnTo>
                    <a:lnTo>
                      <a:pt x="56" y="118"/>
                    </a:lnTo>
                    <a:lnTo>
                      <a:pt x="55" y="123"/>
                    </a:lnTo>
                    <a:lnTo>
                      <a:pt x="52" y="128"/>
                    </a:lnTo>
                    <a:lnTo>
                      <a:pt x="49" y="132"/>
                    </a:lnTo>
                    <a:lnTo>
                      <a:pt x="45" y="136"/>
                    </a:lnTo>
                    <a:lnTo>
                      <a:pt x="40" y="138"/>
                    </a:lnTo>
                    <a:lnTo>
                      <a:pt x="35" y="140"/>
                    </a:lnTo>
                    <a:lnTo>
                      <a:pt x="29" y="140"/>
                    </a:lnTo>
                    <a:lnTo>
                      <a:pt x="29" y="140"/>
                    </a:lnTo>
                    <a:lnTo>
                      <a:pt x="23" y="140"/>
                    </a:lnTo>
                    <a:lnTo>
                      <a:pt x="18" y="138"/>
                    </a:lnTo>
                    <a:lnTo>
                      <a:pt x="12" y="136"/>
                    </a:lnTo>
                    <a:lnTo>
                      <a:pt x="8" y="132"/>
                    </a:lnTo>
                    <a:lnTo>
                      <a:pt x="5" y="128"/>
                    </a:lnTo>
                    <a:lnTo>
                      <a:pt x="2" y="123"/>
                    </a:lnTo>
                    <a:lnTo>
                      <a:pt x="0" y="118"/>
                    </a:lnTo>
                    <a:lnTo>
                      <a:pt x="0" y="112"/>
                    </a:lnTo>
                    <a:lnTo>
                      <a:pt x="0" y="112"/>
                    </a:lnTo>
                    <a:lnTo>
                      <a:pt x="0" y="101"/>
                    </a:lnTo>
                    <a:lnTo>
                      <a:pt x="2" y="90"/>
                    </a:lnTo>
                    <a:lnTo>
                      <a:pt x="5" y="79"/>
                    </a:lnTo>
                    <a:lnTo>
                      <a:pt x="9" y="69"/>
                    </a:lnTo>
                    <a:lnTo>
                      <a:pt x="13" y="59"/>
                    </a:lnTo>
                    <a:lnTo>
                      <a:pt x="20" y="49"/>
                    </a:lnTo>
                    <a:lnTo>
                      <a:pt x="26" y="41"/>
                    </a:lnTo>
                    <a:lnTo>
                      <a:pt x="33" y="33"/>
                    </a:lnTo>
                    <a:lnTo>
                      <a:pt x="41" y="26"/>
                    </a:lnTo>
                    <a:lnTo>
                      <a:pt x="50" y="19"/>
                    </a:lnTo>
                    <a:lnTo>
                      <a:pt x="59" y="14"/>
                    </a:lnTo>
                    <a:lnTo>
                      <a:pt x="69" y="9"/>
                    </a:lnTo>
                    <a:lnTo>
                      <a:pt x="79" y="5"/>
                    </a:lnTo>
                    <a:lnTo>
                      <a:pt x="90" y="2"/>
                    </a:lnTo>
                    <a:lnTo>
                      <a:pt x="101" y="1"/>
                    </a:lnTo>
                    <a:lnTo>
                      <a:pt x="112" y="0"/>
                    </a:lnTo>
                    <a:lnTo>
                      <a:pt x="112" y="0"/>
                    </a:lnTo>
                    <a:lnTo>
                      <a:pt x="124" y="1"/>
                    </a:lnTo>
                    <a:lnTo>
                      <a:pt x="135" y="2"/>
                    </a:lnTo>
                    <a:lnTo>
                      <a:pt x="146" y="5"/>
                    </a:lnTo>
                    <a:lnTo>
                      <a:pt x="156" y="9"/>
                    </a:lnTo>
                    <a:lnTo>
                      <a:pt x="166" y="14"/>
                    </a:lnTo>
                    <a:lnTo>
                      <a:pt x="175" y="19"/>
                    </a:lnTo>
                    <a:lnTo>
                      <a:pt x="184" y="26"/>
                    </a:lnTo>
                    <a:lnTo>
                      <a:pt x="192" y="33"/>
                    </a:lnTo>
                    <a:lnTo>
                      <a:pt x="199" y="41"/>
                    </a:lnTo>
                    <a:lnTo>
                      <a:pt x="205" y="49"/>
                    </a:lnTo>
                    <a:lnTo>
                      <a:pt x="211" y="59"/>
                    </a:lnTo>
                    <a:lnTo>
                      <a:pt x="217" y="69"/>
                    </a:lnTo>
                    <a:lnTo>
                      <a:pt x="220" y="79"/>
                    </a:lnTo>
                    <a:lnTo>
                      <a:pt x="223" y="90"/>
                    </a:lnTo>
                    <a:lnTo>
                      <a:pt x="225" y="101"/>
                    </a:lnTo>
                    <a:lnTo>
                      <a:pt x="225" y="112"/>
                    </a:lnTo>
                    <a:lnTo>
                      <a:pt x="225" y="112"/>
                    </a:lnTo>
                    <a:lnTo>
                      <a:pt x="225" y="122"/>
                    </a:lnTo>
                    <a:lnTo>
                      <a:pt x="224" y="131"/>
                    </a:lnTo>
                    <a:lnTo>
                      <a:pt x="222" y="140"/>
                    </a:lnTo>
                    <a:lnTo>
                      <a:pt x="219" y="149"/>
                    </a:lnTo>
                    <a:lnTo>
                      <a:pt x="216" y="159"/>
                    </a:lnTo>
                    <a:lnTo>
                      <a:pt x="211" y="167"/>
                    </a:lnTo>
                    <a:lnTo>
                      <a:pt x="206" y="175"/>
                    </a:lnTo>
                    <a:lnTo>
                      <a:pt x="201" y="182"/>
                    </a:lnTo>
                    <a:lnTo>
                      <a:pt x="195" y="189"/>
                    </a:lnTo>
                    <a:lnTo>
                      <a:pt x="188" y="195"/>
                    </a:lnTo>
                    <a:lnTo>
                      <a:pt x="182" y="201"/>
                    </a:lnTo>
                    <a:lnTo>
                      <a:pt x="174" y="206"/>
                    </a:lnTo>
                    <a:lnTo>
                      <a:pt x="167" y="211"/>
                    </a:lnTo>
                    <a:lnTo>
                      <a:pt x="158" y="215"/>
                    </a:lnTo>
                    <a:lnTo>
                      <a:pt x="150" y="218"/>
                    </a:lnTo>
                    <a:lnTo>
                      <a:pt x="141" y="221"/>
                    </a:lnTo>
                    <a:lnTo>
                      <a:pt x="141" y="281"/>
                    </a:lnTo>
                    <a:lnTo>
                      <a:pt x="141" y="281"/>
                    </a:lnTo>
                    <a:lnTo>
                      <a:pt x="141" y="286"/>
                    </a:lnTo>
                    <a:lnTo>
                      <a:pt x="139" y="292"/>
                    </a:lnTo>
                    <a:lnTo>
                      <a:pt x="136" y="296"/>
                    </a:lnTo>
                    <a:lnTo>
                      <a:pt x="133" y="301"/>
                    </a:lnTo>
                    <a:lnTo>
                      <a:pt x="129" y="304"/>
                    </a:lnTo>
                    <a:lnTo>
                      <a:pt x="124" y="307"/>
                    </a:lnTo>
                    <a:lnTo>
                      <a:pt x="119" y="308"/>
                    </a:lnTo>
                    <a:lnTo>
                      <a:pt x="112" y="309"/>
                    </a:lnTo>
                    <a:lnTo>
                      <a:pt x="112" y="3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a:extLst>
              <a:ext uri="{FF2B5EF4-FFF2-40B4-BE49-F238E27FC236}">
                <a16:creationId xmlns:a16="http://schemas.microsoft.com/office/drawing/2014/main" id="{E4535003-DD6C-404E-B50A-F4A2E5153826}"/>
              </a:ext>
            </a:extLst>
          </p:cNvPr>
          <p:cNvGrpSpPr/>
          <p:nvPr/>
        </p:nvGrpSpPr>
        <p:grpSpPr>
          <a:xfrm>
            <a:off x="6934152" y="6165944"/>
            <a:ext cx="274320" cy="274320"/>
            <a:chOff x="7087299" y="5451018"/>
            <a:chExt cx="305954" cy="305952"/>
          </a:xfrm>
        </p:grpSpPr>
        <p:sp>
          <p:nvSpPr>
            <p:cNvPr id="81" name="Oval 80">
              <a:extLst>
                <a:ext uri="{FF2B5EF4-FFF2-40B4-BE49-F238E27FC236}">
                  <a16:creationId xmlns:a16="http://schemas.microsoft.com/office/drawing/2014/main" id="{C527FB50-AA56-460E-8562-0ECAC3970FDD}"/>
                </a:ext>
              </a:extLst>
            </p:cNvPr>
            <p:cNvSpPr/>
            <p:nvPr/>
          </p:nvSpPr>
          <p:spPr>
            <a:xfrm>
              <a:off x="7087299" y="5451018"/>
              <a:ext cx="305954" cy="3059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113" name="Group 112">
              <a:extLst>
                <a:ext uri="{FF2B5EF4-FFF2-40B4-BE49-F238E27FC236}">
                  <a16:creationId xmlns:a16="http://schemas.microsoft.com/office/drawing/2014/main" id="{8DC0FC6C-717F-465B-925C-527A6479033C}"/>
                </a:ext>
              </a:extLst>
            </p:cNvPr>
            <p:cNvGrpSpPr/>
            <p:nvPr/>
          </p:nvGrpSpPr>
          <p:grpSpPr>
            <a:xfrm>
              <a:off x="7167331" y="5533963"/>
              <a:ext cx="145890" cy="140081"/>
              <a:chOff x="6996113" y="3249613"/>
              <a:chExt cx="358775" cy="344487"/>
            </a:xfrm>
            <a:solidFill>
              <a:schemeClr val="bg1"/>
            </a:solidFill>
          </p:grpSpPr>
          <p:sp>
            <p:nvSpPr>
              <p:cNvPr id="116" name="Freeform 187">
                <a:extLst>
                  <a:ext uri="{FF2B5EF4-FFF2-40B4-BE49-F238E27FC236}">
                    <a16:creationId xmlns:a16="http://schemas.microsoft.com/office/drawing/2014/main" id="{1E6A28B2-E5AD-444C-844E-C84F357FAAA0}"/>
                  </a:ext>
                </a:extLst>
              </p:cNvPr>
              <p:cNvSpPr>
                <a:spLocks/>
              </p:cNvSpPr>
              <p:nvPr/>
            </p:nvSpPr>
            <p:spPr bwMode="auto">
              <a:xfrm>
                <a:off x="6996113" y="3249613"/>
                <a:ext cx="211138" cy="300038"/>
              </a:xfrm>
              <a:custGeom>
                <a:avLst/>
                <a:gdLst>
                  <a:gd name="T0" fmla="*/ 8 w 800"/>
                  <a:gd name="T1" fmla="*/ 1121 h 1130"/>
                  <a:gd name="T2" fmla="*/ 1 w 800"/>
                  <a:gd name="T3" fmla="*/ 1073 h 1130"/>
                  <a:gd name="T4" fmla="*/ 25 w 800"/>
                  <a:gd name="T5" fmla="*/ 882 h 1130"/>
                  <a:gd name="T6" fmla="*/ 73 w 800"/>
                  <a:gd name="T7" fmla="*/ 811 h 1130"/>
                  <a:gd name="T8" fmla="*/ 242 w 800"/>
                  <a:gd name="T9" fmla="*/ 738 h 1130"/>
                  <a:gd name="T10" fmla="*/ 385 w 800"/>
                  <a:gd name="T11" fmla="*/ 571 h 1130"/>
                  <a:gd name="T12" fmla="*/ 330 w 800"/>
                  <a:gd name="T13" fmla="*/ 492 h 1130"/>
                  <a:gd name="T14" fmla="*/ 305 w 800"/>
                  <a:gd name="T15" fmla="*/ 407 h 1130"/>
                  <a:gd name="T16" fmla="*/ 278 w 800"/>
                  <a:gd name="T17" fmla="*/ 336 h 1130"/>
                  <a:gd name="T18" fmla="*/ 293 w 800"/>
                  <a:gd name="T19" fmla="*/ 278 h 1130"/>
                  <a:gd name="T20" fmla="*/ 293 w 800"/>
                  <a:gd name="T21" fmla="*/ 204 h 1130"/>
                  <a:gd name="T22" fmla="*/ 299 w 800"/>
                  <a:gd name="T23" fmla="*/ 118 h 1130"/>
                  <a:gd name="T24" fmla="*/ 340 w 800"/>
                  <a:gd name="T25" fmla="*/ 83 h 1130"/>
                  <a:gd name="T26" fmla="*/ 394 w 800"/>
                  <a:gd name="T27" fmla="*/ 59 h 1130"/>
                  <a:gd name="T28" fmla="*/ 478 w 800"/>
                  <a:gd name="T29" fmla="*/ 13 h 1130"/>
                  <a:gd name="T30" fmla="*/ 597 w 800"/>
                  <a:gd name="T31" fmla="*/ 0 h 1130"/>
                  <a:gd name="T32" fmla="*/ 712 w 800"/>
                  <a:gd name="T33" fmla="*/ 22 h 1130"/>
                  <a:gd name="T34" fmla="*/ 788 w 800"/>
                  <a:gd name="T35" fmla="*/ 89 h 1130"/>
                  <a:gd name="T36" fmla="*/ 796 w 800"/>
                  <a:gd name="T37" fmla="*/ 171 h 1130"/>
                  <a:gd name="T38" fmla="*/ 778 w 800"/>
                  <a:gd name="T39" fmla="*/ 267 h 1130"/>
                  <a:gd name="T40" fmla="*/ 798 w 800"/>
                  <a:gd name="T41" fmla="*/ 334 h 1130"/>
                  <a:gd name="T42" fmla="*/ 779 w 800"/>
                  <a:gd name="T43" fmla="*/ 400 h 1130"/>
                  <a:gd name="T44" fmla="*/ 753 w 800"/>
                  <a:gd name="T45" fmla="*/ 479 h 1130"/>
                  <a:gd name="T46" fmla="*/ 704 w 800"/>
                  <a:gd name="T47" fmla="*/ 560 h 1130"/>
                  <a:gd name="T48" fmla="*/ 800 w 800"/>
                  <a:gd name="T49" fmla="*/ 725 h 1130"/>
                  <a:gd name="T50" fmla="*/ 642 w 800"/>
                  <a:gd name="T51" fmla="*/ 731 h 1130"/>
                  <a:gd name="T52" fmla="*/ 624 w 800"/>
                  <a:gd name="T53" fmla="*/ 708 h 1130"/>
                  <a:gd name="T54" fmla="*/ 634 w 800"/>
                  <a:gd name="T55" fmla="*/ 541 h 1130"/>
                  <a:gd name="T56" fmla="*/ 670 w 800"/>
                  <a:gd name="T57" fmla="*/ 513 h 1130"/>
                  <a:gd name="T58" fmla="*/ 706 w 800"/>
                  <a:gd name="T59" fmla="*/ 432 h 1130"/>
                  <a:gd name="T60" fmla="*/ 717 w 800"/>
                  <a:gd name="T61" fmla="*/ 373 h 1130"/>
                  <a:gd name="T62" fmla="*/ 740 w 800"/>
                  <a:gd name="T63" fmla="*/ 356 h 1130"/>
                  <a:gd name="T64" fmla="*/ 735 w 800"/>
                  <a:gd name="T65" fmla="*/ 302 h 1130"/>
                  <a:gd name="T66" fmla="*/ 710 w 800"/>
                  <a:gd name="T67" fmla="*/ 286 h 1130"/>
                  <a:gd name="T68" fmla="*/ 717 w 800"/>
                  <a:gd name="T69" fmla="*/ 244 h 1130"/>
                  <a:gd name="T70" fmla="*/ 740 w 800"/>
                  <a:gd name="T71" fmla="*/ 124 h 1130"/>
                  <a:gd name="T72" fmla="*/ 714 w 800"/>
                  <a:gd name="T73" fmla="*/ 87 h 1130"/>
                  <a:gd name="T74" fmla="*/ 610 w 800"/>
                  <a:gd name="T75" fmla="*/ 58 h 1130"/>
                  <a:gd name="T76" fmla="*/ 476 w 800"/>
                  <a:gd name="T77" fmla="*/ 74 h 1130"/>
                  <a:gd name="T78" fmla="*/ 427 w 800"/>
                  <a:gd name="T79" fmla="*/ 109 h 1130"/>
                  <a:gd name="T80" fmla="*/ 407 w 800"/>
                  <a:gd name="T81" fmla="*/ 136 h 1130"/>
                  <a:gd name="T82" fmla="*/ 359 w 800"/>
                  <a:gd name="T83" fmla="*/ 137 h 1130"/>
                  <a:gd name="T84" fmla="*/ 346 w 800"/>
                  <a:gd name="T85" fmla="*/ 162 h 1130"/>
                  <a:gd name="T86" fmla="*/ 367 w 800"/>
                  <a:gd name="T87" fmla="*/ 268 h 1130"/>
                  <a:gd name="T88" fmla="*/ 360 w 800"/>
                  <a:gd name="T89" fmla="*/ 299 h 1130"/>
                  <a:gd name="T90" fmla="*/ 336 w 800"/>
                  <a:gd name="T91" fmla="*/ 324 h 1130"/>
                  <a:gd name="T92" fmla="*/ 343 w 800"/>
                  <a:gd name="T93" fmla="*/ 365 h 1130"/>
                  <a:gd name="T94" fmla="*/ 368 w 800"/>
                  <a:gd name="T95" fmla="*/ 387 h 1130"/>
                  <a:gd name="T96" fmla="*/ 384 w 800"/>
                  <a:gd name="T97" fmla="*/ 476 h 1130"/>
                  <a:gd name="T98" fmla="*/ 433 w 800"/>
                  <a:gd name="T99" fmla="*/ 535 h 1130"/>
                  <a:gd name="T100" fmla="*/ 454 w 800"/>
                  <a:gd name="T101" fmla="*/ 563 h 1130"/>
                  <a:gd name="T102" fmla="*/ 446 w 800"/>
                  <a:gd name="T103" fmla="*/ 723 h 1130"/>
                  <a:gd name="T104" fmla="*/ 308 w 800"/>
                  <a:gd name="T105" fmla="*/ 775 h 1130"/>
                  <a:gd name="T106" fmla="*/ 110 w 800"/>
                  <a:gd name="T107" fmla="*/ 855 h 1130"/>
                  <a:gd name="T108" fmla="*/ 72 w 800"/>
                  <a:gd name="T109" fmla="*/ 93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0" h="1130">
                    <a:moveTo>
                      <a:pt x="624" y="1130"/>
                    </a:moveTo>
                    <a:lnTo>
                      <a:pt x="29" y="1130"/>
                    </a:lnTo>
                    <a:lnTo>
                      <a:pt x="29" y="1130"/>
                    </a:lnTo>
                    <a:lnTo>
                      <a:pt x="23" y="1129"/>
                    </a:lnTo>
                    <a:lnTo>
                      <a:pt x="17" y="1128"/>
                    </a:lnTo>
                    <a:lnTo>
                      <a:pt x="12" y="1125"/>
                    </a:lnTo>
                    <a:lnTo>
                      <a:pt x="8" y="1121"/>
                    </a:lnTo>
                    <a:lnTo>
                      <a:pt x="8" y="1121"/>
                    </a:lnTo>
                    <a:lnTo>
                      <a:pt x="4" y="1116"/>
                    </a:lnTo>
                    <a:lnTo>
                      <a:pt x="2" y="1111"/>
                    </a:lnTo>
                    <a:lnTo>
                      <a:pt x="0" y="1106"/>
                    </a:lnTo>
                    <a:lnTo>
                      <a:pt x="0" y="1101"/>
                    </a:lnTo>
                    <a:lnTo>
                      <a:pt x="0" y="1101"/>
                    </a:lnTo>
                    <a:lnTo>
                      <a:pt x="1" y="1073"/>
                    </a:lnTo>
                    <a:lnTo>
                      <a:pt x="2" y="1046"/>
                    </a:lnTo>
                    <a:lnTo>
                      <a:pt x="4" y="1012"/>
                    </a:lnTo>
                    <a:lnTo>
                      <a:pt x="8" y="975"/>
                    </a:lnTo>
                    <a:lnTo>
                      <a:pt x="13" y="937"/>
                    </a:lnTo>
                    <a:lnTo>
                      <a:pt x="16" y="918"/>
                    </a:lnTo>
                    <a:lnTo>
                      <a:pt x="21" y="899"/>
                    </a:lnTo>
                    <a:lnTo>
                      <a:pt x="25" y="882"/>
                    </a:lnTo>
                    <a:lnTo>
                      <a:pt x="30" y="866"/>
                    </a:lnTo>
                    <a:lnTo>
                      <a:pt x="30" y="866"/>
                    </a:lnTo>
                    <a:lnTo>
                      <a:pt x="35" y="854"/>
                    </a:lnTo>
                    <a:lnTo>
                      <a:pt x="42" y="843"/>
                    </a:lnTo>
                    <a:lnTo>
                      <a:pt x="51" y="832"/>
                    </a:lnTo>
                    <a:lnTo>
                      <a:pt x="61" y="821"/>
                    </a:lnTo>
                    <a:lnTo>
                      <a:pt x="73" y="811"/>
                    </a:lnTo>
                    <a:lnTo>
                      <a:pt x="86" y="802"/>
                    </a:lnTo>
                    <a:lnTo>
                      <a:pt x="101" y="794"/>
                    </a:lnTo>
                    <a:lnTo>
                      <a:pt x="119" y="785"/>
                    </a:lnTo>
                    <a:lnTo>
                      <a:pt x="136" y="777"/>
                    </a:lnTo>
                    <a:lnTo>
                      <a:pt x="155" y="769"/>
                    </a:lnTo>
                    <a:lnTo>
                      <a:pt x="196" y="753"/>
                    </a:lnTo>
                    <a:lnTo>
                      <a:pt x="242" y="738"/>
                    </a:lnTo>
                    <a:lnTo>
                      <a:pt x="290" y="721"/>
                    </a:lnTo>
                    <a:lnTo>
                      <a:pt x="290" y="721"/>
                    </a:lnTo>
                    <a:lnTo>
                      <a:pt x="344" y="703"/>
                    </a:lnTo>
                    <a:lnTo>
                      <a:pt x="397" y="685"/>
                    </a:lnTo>
                    <a:lnTo>
                      <a:pt x="397" y="579"/>
                    </a:lnTo>
                    <a:lnTo>
                      <a:pt x="397" y="579"/>
                    </a:lnTo>
                    <a:lnTo>
                      <a:pt x="385" y="571"/>
                    </a:lnTo>
                    <a:lnTo>
                      <a:pt x="373" y="560"/>
                    </a:lnTo>
                    <a:lnTo>
                      <a:pt x="360" y="545"/>
                    </a:lnTo>
                    <a:lnTo>
                      <a:pt x="353" y="537"/>
                    </a:lnTo>
                    <a:lnTo>
                      <a:pt x="347" y="526"/>
                    </a:lnTo>
                    <a:lnTo>
                      <a:pt x="341" y="516"/>
                    </a:lnTo>
                    <a:lnTo>
                      <a:pt x="335" y="505"/>
                    </a:lnTo>
                    <a:lnTo>
                      <a:pt x="330" y="492"/>
                    </a:lnTo>
                    <a:lnTo>
                      <a:pt x="325" y="479"/>
                    </a:lnTo>
                    <a:lnTo>
                      <a:pt x="321" y="464"/>
                    </a:lnTo>
                    <a:lnTo>
                      <a:pt x="316" y="449"/>
                    </a:lnTo>
                    <a:lnTo>
                      <a:pt x="314" y="432"/>
                    </a:lnTo>
                    <a:lnTo>
                      <a:pt x="312" y="413"/>
                    </a:lnTo>
                    <a:lnTo>
                      <a:pt x="312" y="413"/>
                    </a:lnTo>
                    <a:lnTo>
                      <a:pt x="305" y="407"/>
                    </a:lnTo>
                    <a:lnTo>
                      <a:pt x="298" y="400"/>
                    </a:lnTo>
                    <a:lnTo>
                      <a:pt x="292" y="392"/>
                    </a:lnTo>
                    <a:lnTo>
                      <a:pt x="288" y="383"/>
                    </a:lnTo>
                    <a:lnTo>
                      <a:pt x="284" y="373"/>
                    </a:lnTo>
                    <a:lnTo>
                      <a:pt x="281" y="361"/>
                    </a:lnTo>
                    <a:lnTo>
                      <a:pt x="279" y="349"/>
                    </a:lnTo>
                    <a:lnTo>
                      <a:pt x="278" y="336"/>
                    </a:lnTo>
                    <a:lnTo>
                      <a:pt x="278" y="336"/>
                    </a:lnTo>
                    <a:lnTo>
                      <a:pt x="279" y="321"/>
                    </a:lnTo>
                    <a:lnTo>
                      <a:pt x="281" y="308"/>
                    </a:lnTo>
                    <a:lnTo>
                      <a:pt x="285" y="295"/>
                    </a:lnTo>
                    <a:lnTo>
                      <a:pt x="290" y="284"/>
                    </a:lnTo>
                    <a:lnTo>
                      <a:pt x="290" y="284"/>
                    </a:lnTo>
                    <a:lnTo>
                      <a:pt x="293" y="278"/>
                    </a:lnTo>
                    <a:lnTo>
                      <a:pt x="297" y="272"/>
                    </a:lnTo>
                    <a:lnTo>
                      <a:pt x="302" y="267"/>
                    </a:lnTo>
                    <a:lnTo>
                      <a:pt x="306" y="263"/>
                    </a:lnTo>
                    <a:lnTo>
                      <a:pt x="306" y="263"/>
                    </a:lnTo>
                    <a:lnTo>
                      <a:pt x="302" y="246"/>
                    </a:lnTo>
                    <a:lnTo>
                      <a:pt x="297" y="225"/>
                    </a:lnTo>
                    <a:lnTo>
                      <a:pt x="293" y="204"/>
                    </a:lnTo>
                    <a:lnTo>
                      <a:pt x="290" y="182"/>
                    </a:lnTo>
                    <a:lnTo>
                      <a:pt x="289" y="171"/>
                    </a:lnTo>
                    <a:lnTo>
                      <a:pt x="290" y="160"/>
                    </a:lnTo>
                    <a:lnTo>
                      <a:pt x="291" y="149"/>
                    </a:lnTo>
                    <a:lnTo>
                      <a:pt x="293" y="139"/>
                    </a:lnTo>
                    <a:lnTo>
                      <a:pt x="295" y="128"/>
                    </a:lnTo>
                    <a:lnTo>
                      <a:pt x="299" y="118"/>
                    </a:lnTo>
                    <a:lnTo>
                      <a:pt x="304" y="110"/>
                    </a:lnTo>
                    <a:lnTo>
                      <a:pt x="311" y="102"/>
                    </a:lnTo>
                    <a:lnTo>
                      <a:pt x="311" y="102"/>
                    </a:lnTo>
                    <a:lnTo>
                      <a:pt x="317" y="96"/>
                    </a:lnTo>
                    <a:lnTo>
                      <a:pt x="325" y="90"/>
                    </a:lnTo>
                    <a:lnTo>
                      <a:pt x="332" y="86"/>
                    </a:lnTo>
                    <a:lnTo>
                      <a:pt x="340" y="83"/>
                    </a:lnTo>
                    <a:lnTo>
                      <a:pt x="349" y="80"/>
                    </a:lnTo>
                    <a:lnTo>
                      <a:pt x="358" y="79"/>
                    </a:lnTo>
                    <a:lnTo>
                      <a:pt x="368" y="78"/>
                    </a:lnTo>
                    <a:lnTo>
                      <a:pt x="379" y="78"/>
                    </a:lnTo>
                    <a:lnTo>
                      <a:pt x="379" y="78"/>
                    </a:lnTo>
                    <a:lnTo>
                      <a:pt x="386" y="68"/>
                    </a:lnTo>
                    <a:lnTo>
                      <a:pt x="394" y="59"/>
                    </a:lnTo>
                    <a:lnTo>
                      <a:pt x="403" y="50"/>
                    </a:lnTo>
                    <a:lnTo>
                      <a:pt x="414" y="42"/>
                    </a:lnTo>
                    <a:lnTo>
                      <a:pt x="426" y="35"/>
                    </a:lnTo>
                    <a:lnTo>
                      <a:pt x="438" y="28"/>
                    </a:lnTo>
                    <a:lnTo>
                      <a:pt x="451" y="22"/>
                    </a:lnTo>
                    <a:lnTo>
                      <a:pt x="464" y="17"/>
                    </a:lnTo>
                    <a:lnTo>
                      <a:pt x="478" y="13"/>
                    </a:lnTo>
                    <a:lnTo>
                      <a:pt x="492" y="9"/>
                    </a:lnTo>
                    <a:lnTo>
                      <a:pt x="507" y="6"/>
                    </a:lnTo>
                    <a:lnTo>
                      <a:pt x="523" y="4"/>
                    </a:lnTo>
                    <a:lnTo>
                      <a:pt x="552" y="1"/>
                    </a:lnTo>
                    <a:lnTo>
                      <a:pt x="581" y="0"/>
                    </a:lnTo>
                    <a:lnTo>
                      <a:pt x="581" y="0"/>
                    </a:lnTo>
                    <a:lnTo>
                      <a:pt x="597" y="0"/>
                    </a:lnTo>
                    <a:lnTo>
                      <a:pt x="614" y="1"/>
                    </a:lnTo>
                    <a:lnTo>
                      <a:pt x="631" y="3"/>
                    </a:lnTo>
                    <a:lnTo>
                      <a:pt x="648" y="5"/>
                    </a:lnTo>
                    <a:lnTo>
                      <a:pt x="665" y="8"/>
                    </a:lnTo>
                    <a:lnTo>
                      <a:pt x="681" y="12"/>
                    </a:lnTo>
                    <a:lnTo>
                      <a:pt x="697" y="17"/>
                    </a:lnTo>
                    <a:lnTo>
                      <a:pt x="712" y="22"/>
                    </a:lnTo>
                    <a:lnTo>
                      <a:pt x="727" y="29"/>
                    </a:lnTo>
                    <a:lnTo>
                      <a:pt x="741" y="37"/>
                    </a:lnTo>
                    <a:lnTo>
                      <a:pt x="753" y="45"/>
                    </a:lnTo>
                    <a:lnTo>
                      <a:pt x="764" y="55"/>
                    </a:lnTo>
                    <a:lnTo>
                      <a:pt x="774" y="65"/>
                    </a:lnTo>
                    <a:lnTo>
                      <a:pt x="782" y="76"/>
                    </a:lnTo>
                    <a:lnTo>
                      <a:pt x="788" y="89"/>
                    </a:lnTo>
                    <a:lnTo>
                      <a:pt x="793" y="102"/>
                    </a:lnTo>
                    <a:lnTo>
                      <a:pt x="793" y="102"/>
                    </a:lnTo>
                    <a:lnTo>
                      <a:pt x="795" y="114"/>
                    </a:lnTo>
                    <a:lnTo>
                      <a:pt x="797" y="125"/>
                    </a:lnTo>
                    <a:lnTo>
                      <a:pt x="798" y="138"/>
                    </a:lnTo>
                    <a:lnTo>
                      <a:pt x="798" y="149"/>
                    </a:lnTo>
                    <a:lnTo>
                      <a:pt x="796" y="171"/>
                    </a:lnTo>
                    <a:lnTo>
                      <a:pt x="793" y="192"/>
                    </a:lnTo>
                    <a:lnTo>
                      <a:pt x="789" y="211"/>
                    </a:lnTo>
                    <a:lnTo>
                      <a:pt x="783" y="230"/>
                    </a:lnTo>
                    <a:lnTo>
                      <a:pt x="777" y="247"/>
                    </a:lnTo>
                    <a:lnTo>
                      <a:pt x="772" y="261"/>
                    </a:lnTo>
                    <a:lnTo>
                      <a:pt x="772" y="261"/>
                    </a:lnTo>
                    <a:lnTo>
                      <a:pt x="778" y="267"/>
                    </a:lnTo>
                    <a:lnTo>
                      <a:pt x="783" y="274"/>
                    </a:lnTo>
                    <a:lnTo>
                      <a:pt x="788" y="282"/>
                    </a:lnTo>
                    <a:lnTo>
                      <a:pt x="791" y="291"/>
                    </a:lnTo>
                    <a:lnTo>
                      <a:pt x="794" y="300"/>
                    </a:lnTo>
                    <a:lnTo>
                      <a:pt x="797" y="311"/>
                    </a:lnTo>
                    <a:lnTo>
                      <a:pt x="798" y="322"/>
                    </a:lnTo>
                    <a:lnTo>
                      <a:pt x="798" y="334"/>
                    </a:lnTo>
                    <a:lnTo>
                      <a:pt x="798" y="334"/>
                    </a:lnTo>
                    <a:lnTo>
                      <a:pt x="798" y="348"/>
                    </a:lnTo>
                    <a:lnTo>
                      <a:pt x="796" y="360"/>
                    </a:lnTo>
                    <a:lnTo>
                      <a:pt x="793" y="372"/>
                    </a:lnTo>
                    <a:lnTo>
                      <a:pt x="789" y="382"/>
                    </a:lnTo>
                    <a:lnTo>
                      <a:pt x="784" y="392"/>
                    </a:lnTo>
                    <a:lnTo>
                      <a:pt x="779" y="400"/>
                    </a:lnTo>
                    <a:lnTo>
                      <a:pt x="772" y="407"/>
                    </a:lnTo>
                    <a:lnTo>
                      <a:pt x="765" y="412"/>
                    </a:lnTo>
                    <a:lnTo>
                      <a:pt x="765" y="412"/>
                    </a:lnTo>
                    <a:lnTo>
                      <a:pt x="763" y="432"/>
                    </a:lnTo>
                    <a:lnTo>
                      <a:pt x="761" y="448"/>
                    </a:lnTo>
                    <a:lnTo>
                      <a:pt x="757" y="464"/>
                    </a:lnTo>
                    <a:lnTo>
                      <a:pt x="753" y="479"/>
                    </a:lnTo>
                    <a:lnTo>
                      <a:pt x="748" y="492"/>
                    </a:lnTo>
                    <a:lnTo>
                      <a:pt x="743" y="504"/>
                    </a:lnTo>
                    <a:lnTo>
                      <a:pt x="737" y="516"/>
                    </a:lnTo>
                    <a:lnTo>
                      <a:pt x="731" y="526"/>
                    </a:lnTo>
                    <a:lnTo>
                      <a:pt x="725" y="537"/>
                    </a:lnTo>
                    <a:lnTo>
                      <a:pt x="717" y="545"/>
                    </a:lnTo>
                    <a:lnTo>
                      <a:pt x="704" y="560"/>
                    </a:lnTo>
                    <a:lnTo>
                      <a:pt x="691" y="571"/>
                    </a:lnTo>
                    <a:lnTo>
                      <a:pt x="680" y="579"/>
                    </a:lnTo>
                    <a:lnTo>
                      <a:pt x="680" y="685"/>
                    </a:lnTo>
                    <a:lnTo>
                      <a:pt x="680" y="685"/>
                    </a:lnTo>
                    <a:lnTo>
                      <a:pt x="738" y="705"/>
                    </a:lnTo>
                    <a:lnTo>
                      <a:pt x="793" y="723"/>
                    </a:lnTo>
                    <a:lnTo>
                      <a:pt x="800" y="725"/>
                    </a:lnTo>
                    <a:lnTo>
                      <a:pt x="783" y="780"/>
                    </a:lnTo>
                    <a:lnTo>
                      <a:pt x="775" y="777"/>
                    </a:lnTo>
                    <a:lnTo>
                      <a:pt x="775" y="777"/>
                    </a:lnTo>
                    <a:lnTo>
                      <a:pt x="710" y="756"/>
                    </a:lnTo>
                    <a:lnTo>
                      <a:pt x="676" y="744"/>
                    </a:lnTo>
                    <a:lnTo>
                      <a:pt x="642" y="731"/>
                    </a:lnTo>
                    <a:lnTo>
                      <a:pt x="642" y="731"/>
                    </a:lnTo>
                    <a:lnTo>
                      <a:pt x="638" y="730"/>
                    </a:lnTo>
                    <a:lnTo>
                      <a:pt x="635" y="727"/>
                    </a:lnTo>
                    <a:lnTo>
                      <a:pt x="632" y="723"/>
                    </a:lnTo>
                    <a:lnTo>
                      <a:pt x="629" y="720"/>
                    </a:lnTo>
                    <a:lnTo>
                      <a:pt x="627" y="716"/>
                    </a:lnTo>
                    <a:lnTo>
                      <a:pt x="625" y="713"/>
                    </a:lnTo>
                    <a:lnTo>
                      <a:pt x="624" y="708"/>
                    </a:lnTo>
                    <a:lnTo>
                      <a:pt x="624" y="704"/>
                    </a:lnTo>
                    <a:lnTo>
                      <a:pt x="624" y="563"/>
                    </a:lnTo>
                    <a:lnTo>
                      <a:pt x="624" y="563"/>
                    </a:lnTo>
                    <a:lnTo>
                      <a:pt x="624" y="559"/>
                    </a:lnTo>
                    <a:lnTo>
                      <a:pt x="625" y="555"/>
                    </a:lnTo>
                    <a:lnTo>
                      <a:pt x="629" y="547"/>
                    </a:lnTo>
                    <a:lnTo>
                      <a:pt x="634" y="541"/>
                    </a:lnTo>
                    <a:lnTo>
                      <a:pt x="638" y="539"/>
                    </a:lnTo>
                    <a:lnTo>
                      <a:pt x="641" y="537"/>
                    </a:lnTo>
                    <a:lnTo>
                      <a:pt x="641" y="537"/>
                    </a:lnTo>
                    <a:lnTo>
                      <a:pt x="645" y="535"/>
                    </a:lnTo>
                    <a:lnTo>
                      <a:pt x="653" y="530"/>
                    </a:lnTo>
                    <a:lnTo>
                      <a:pt x="664" y="520"/>
                    </a:lnTo>
                    <a:lnTo>
                      <a:pt x="670" y="513"/>
                    </a:lnTo>
                    <a:lnTo>
                      <a:pt x="676" y="506"/>
                    </a:lnTo>
                    <a:lnTo>
                      <a:pt x="682" y="497"/>
                    </a:lnTo>
                    <a:lnTo>
                      <a:pt x="688" y="487"/>
                    </a:lnTo>
                    <a:lnTo>
                      <a:pt x="693" y="476"/>
                    </a:lnTo>
                    <a:lnTo>
                      <a:pt x="698" y="463"/>
                    </a:lnTo>
                    <a:lnTo>
                      <a:pt x="702" y="448"/>
                    </a:lnTo>
                    <a:lnTo>
                      <a:pt x="706" y="432"/>
                    </a:lnTo>
                    <a:lnTo>
                      <a:pt x="708" y="412"/>
                    </a:lnTo>
                    <a:lnTo>
                      <a:pt x="708" y="392"/>
                    </a:lnTo>
                    <a:lnTo>
                      <a:pt x="708" y="392"/>
                    </a:lnTo>
                    <a:lnTo>
                      <a:pt x="709" y="387"/>
                    </a:lnTo>
                    <a:lnTo>
                      <a:pt x="711" y="381"/>
                    </a:lnTo>
                    <a:lnTo>
                      <a:pt x="713" y="377"/>
                    </a:lnTo>
                    <a:lnTo>
                      <a:pt x="717" y="373"/>
                    </a:lnTo>
                    <a:lnTo>
                      <a:pt x="721" y="369"/>
                    </a:lnTo>
                    <a:lnTo>
                      <a:pt x="726" y="367"/>
                    </a:lnTo>
                    <a:lnTo>
                      <a:pt x="732" y="365"/>
                    </a:lnTo>
                    <a:lnTo>
                      <a:pt x="737" y="364"/>
                    </a:lnTo>
                    <a:lnTo>
                      <a:pt x="737" y="364"/>
                    </a:lnTo>
                    <a:lnTo>
                      <a:pt x="738" y="362"/>
                    </a:lnTo>
                    <a:lnTo>
                      <a:pt x="740" y="356"/>
                    </a:lnTo>
                    <a:lnTo>
                      <a:pt x="741" y="347"/>
                    </a:lnTo>
                    <a:lnTo>
                      <a:pt x="742" y="334"/>
                    </a:lnTo>
                    <a:lnTo>
                      <a:pt x="742" y="334"/>
                    </a:lnTo>
                    <a:lnTo>
                      <a:pt x="741" y="321"/>
                    </a:lnTo>
                    <a:lnTo>
                      <a:pt x="739" y="311"/>
                    </a:lnTo>
                    <a:lnTo>
                      <a:pt x="737" y="305"/>
                    </a:lnTo>
                    <a:lnTo>
                      <a:pt x="735" y="302"/>
                    </a:lnTo>
                    <a:lnTo>
                      <a:pt x="735" y="302"/>
                    </a:lnTo>
                    <a:lnTo>
                      <a:pt x="729" y="302"/>
                    </a:lnTo>
                    <a:lnTo>
                      <a:pt x="724" y="300"/>
                    </a:lnTo>
                    <a:lnTo>
                      <a:pt x="719" y="298"/>
                    </a:lnTo>
                    <a:lnTo>
                      <a:pt x="715" y="295"/>
                    </a:lnTo>
                    <a:lnTo>
                      <a:pt x="712" y="291"/>
                    </a:lnTo>
                    <a:lnTo>
                      <a:pt x="710" y="286"/>
                    </a:lnTo>
                    <a:lnTo>
                      <a:pt x="709" y="281"/>
                    </a:lnTo>
                    <a:lnTo>
                      <a:pt x="708" y="275"/>
                    </a:lnTo>
                    <a:lnTo>
                      <a:pt x="708" y="275"/>
                    </a:lnTo>
                    <a:lnTo>
                      <a:pt x="709" y="269"/>
                    </a:lnTo>
                    <a:lnTo>
                      <a:pt x="711" y="262"/>
                    </a:lnTo>
                    <a:lnTo>
                      <a:pt x="717" y="244"/>
                    </a:lnTo>
                    <a:lnTo>
                      <a:pt x="717" y="244"/>
                    </a:lnTo>
                    <a:lnTo>
                      <a:pt x="728" y="218"/>
                    </a:lnTo>
                    <a:lnTo>
                      <a:pt x="732" y="203"/>
                    </a:lnTo>
                    <a:lnTo>
                      <a:pt x="737" y="187"/>
                    </a:lnTo>
                    <a:lnTo>
                      <a:pt x="740" y="170"/>
                    </a:lnTo>
                    <a:lnTo>
                      <a:pt x="742" y="152"/>
                    </a:lnTo>
                    <a:lnTo>
                      <a:pt x="741" y="134"/>
                    </a:lnTo>
                    <a:lnTo>
                      <a:pt x="740" y="124"/>
                    </a:lnTo>
                    <a:lnTo>
                      <a:pt x="738" y="116"/>
                    </a:lnTo>
                    <a:lnTo>
                      <a:pt x="738" y="116"/>
                    </a:lnTo>
                    <a:lnTo>
                      <a:pt x="736" y="109"/>
                    </a:lnTo>
                    <a:lnTo>
                      <a:pt x="732" y="103"/>
                    </a:lnTo>
                    <a:lnTo>
                      <a:pt x="728" y="98"/>
                    </a:lnTo>
                    <a:lnTo>
                      <a:pt x="721" y="92"/>
                    </a:lnTo>
                    <a:lnTo>
                      <a:pt x="714" y="87"/>
                    </a:lnTo>
                    <a:lnTo>
                      <a:pt x="706" y="82"/>
                    </a:lnTo>
                    <a:lnTo>
                      <a:pt x="696" y="78"/>
                    </a:lnTo>
                    <a:lnTo>
                      <a:pt x="687" y="74"/>
                    </a:lnTo>
                    <a:lnTo>
                      <a:pt x="676" y="70"/>
                    </a:lnTo>
                    <a:lnTo>
                      <a:pt x="664" y="67"/>
                    </a:lnTo>
                    <a:lnTo>
                      <a:pt x="639" y="61"/>
                    </a:lnTo>
                    <a:lnTo>
                      <a:pt x="610" y="58"/>
                    </a:lnTo>
                    <a:lnTo>
                      <a:pt x="581" y="57"/>
                    </a:lnTo>
                    <a:lnTo>
                      <a:pt x="581" y="57"/>
                    </a:lnTo>
                    <a:lnTo>
                      <a:pt x="552" y="58"/>
                    </a:lnTo>
                    <a:lnTo>
                      <a:pt x="524" y="61"/>
                    </a:lnTo>
                    <a:lnTo>
                      <a:pt x="498" y="67"/>
                    </a:lnTo>
                    <a:lnTo>
                      <a:pt x="486" y="70"/>
                    </a:lnTo>
                    <a:lnTo>
                      <a:pt x="476" y="74"/>
                    </a:lnTo>
                    <a:lnTo>
                      <a:pt x="466" y="78"/>
                    </a:lnTo>
                    <a:lnTo>
                      <a:pt x="457" y="82"/>
                    </a:lnTo>
                    <a:lnTo>
                      <a:pt x="448" y="87"/>
                    </a:lnTo>
                    <a:lnTo>
                      <a:pt x="441" y="92"/>
                    </a:lnTo>
                    <a:lnTo>
                      <a:pt x="435" y="98"/>
                    </a:lnTo>
                    <a:lnTo>
                      <a:pt x="431" y="103"/>
                    </a:lnTo>
                    <a:lnTo>
                      <a:pt x="427" y="109"/>
                    </a:lnTo>
                    <a:lnTo>
                      <a:pt x="425" y="116"/>
                    </a:lnTo>
                    <a:lnTo>
                      <a:pt x="425" y="116"/>
                    </a:lnTo>
                    <a:lnTo>
                      <a:pt x="423" y="121"/>
                    </a:lnTo>
                    <a:lnTo>
                      <a:pt x="419" y="125"/>
                    </a:lnTo>
                    <a:lnTo>
                      <a:pt x="416" y="130"/>
                    </a:lnTo>
                    <a:lnTo>
                      <a:pt x="412" y="134"/>
                    </a:lnTo>
                    <a:lnTo>
                      <a:pt x="407" y="136"/>
                    </a:lnTo>
                    <a:lnTo>
                      <a:pt x="402" y="137"/>
                    </a:lnTo>
                    <a:lnTo>
                      <a:pt x="397" y="138"/>
                    </a:lnTo>
                    <a:lnTo>
                      <a:pt x="391" y="137"/>
                    </a:lnTo>
                    <a:lnTo>
                      <a:pt x="391" y="137"/>
                    </a:lnTo>
                    <a:lnTo>
                      <a:pt x="378" y="135"/>
                    </a:lnTo>
                    <a:lnTo>
                      <a:pt x="367" y="135"/>
                    </a:lnTo>
                    <a:lnTo>
                      <a:pt x="359" y="137"/>
                    </a:lnTo>
                    <a:lnTo>
                      <a:pt x="356" y="139"/>
                    </a:lnTo>
                    <a:lnTo>
                      <a:pt x="353" y="141"/>
                    </a:lnTo>
                    <a:lnTo>
                      <a:pt x="353" y="141"/>
                    </a:lnTo>
                    <a:lnTo>
                      <a:pt x="350" y="145"/>
                    </a:lnTo>
                    <a:lnTo>
                      <a:pt x="348" y="150"/>
                    </a:lnTo>
                    <a:lnTo>
                      <a:pt x="347" y="156"/>
                    </a:lnTo>
                    <a:lnTo>
                      <a:pt x="346" y="162"/>
                    </a:lnTo>
                    <a:lnTo>
                      <a:pt x="347" y="177"/>
                    </a:lnTo>
                    <a:lnTo>
                      <a:pt x="349" y="194"/>
                    </a:lnTo>
                    <a:lnTo>
                      <a:pt x="352" y="210"/>
                    </a:lnTo>
                    <a:lnTo>
                      <a:pt x="356" y="226"/>
                    </a:lnTo>
                    <a:lnTo>
                      <a:pt x="362" y="250"/>
                    </a:lnTo>
                    <a:lnTo>
                      <a:pt x="362" y="250"/>
                    </a:lnTo>
                    <a:lnTo>
                      <a:pt x="367" y="268"/>
                    </a:lnTo>
                    <a:lnTo>
                      <a:pt x="368" y="274"/>
                    </a:lnTo>
                    <a:lnTo>
                      <a:pt x="369" y="279"/>
                    </a:lnTo>
                    <a:lnTo>
                      <a:pt x="369" y="279"/>
                    </a:lnTo>
                    <a:lnTo>
                      <a:pt x="368" y="285"/>
                    </a:lnTo>
                    <a:lnTo>
                      <a:pt x="366" y="290"/>
                    </a:lnTo>
                    <a:lnTo>
                      <a:pt x="364" y="295"/>
                    </a:lnTo>
                    <a:lnTo>
                      <a:pt x="360" y="299"/>
                    </a:lnTo>
                    <a:lnTo>
                      <a:pt x="356" y="302"/>
                    </a:lnTo>
                    <a:lnTo>
                      <a:pt x="351" y="305"/>
                    </a:lnTo>
                    <a:lnTo>
                      <a:pt x="346" y="307"/>
                    </a:lnTo>
                    <a:lnTo>
                      <a:pt x="341" y="307"/>
                    </a:lnTo>
                    <a:lnTo>
                      <a:pt x="341" y="307"/>
                    </a:lnTo>
                    <a:lnTo>
                      <a:pt x="338" y="315"/>
                    </a:lnTo>
                    <a:lnTo>
                      <a:pt x="336" y="324"/>
                    </a:lnTo>
                    <a:lnTo>
                      <a:pt x="336" y="336"/>
                    </a:lnTo>
                    <a:lnTo>
                      <a:pt x="336" y="336"/>
                    </a:lnTo>
                    <a:lnTo>
                      <a:pt x="336" y="348"/>
                    </a:lnTo>
                    <a:lnTo>
                      <a:pt x="339" y="357"/>
                    </a:lnTo>
                    <a:lnTo>
                      <a:pt x="341" y="362"/>
                    </a:lnTo>
                    <a:lnTo>
                      <a:pt x="343" y="365"/>
                    </a:lnTo>
                    <a:lnTo>
                      <a:pt x="343" y="365"/>
                    </a:lnTo>
                    <a:lnTo>
                      <a:pt x="348" y="366"/>
                    </a:lnTo>
                    <a:lnTo>
                      <a:pt x="353" y="367"/>
                    </a:lnTo>
                    <a:lnTo>
                      <a:pt x="358" y="370"/>
                    </a:lnTo>
                    <a:lnTo>
                      <a:pt x="362" y="373"/>
                    </a:lnTo>
                    <a:lnTo>
                      <a:pt x="365" y="377"/>
                    </a:lnTo>
                    <a:lnTo>
                      <a:pt x="367" y="382"/>
                    </a:lnTo>
                    <a:lnTo>
                      <a:pt x="368" y="387"/>
                    </a:lnTo>
                    <a:lnTo>
                      <a:pt x="369" y="392"/>
                    </a:lnTo>
                    <a:lnTo>
                      <a:pt x="369" y="392"/>
                    </a:lnTo>
                    <a:lnTo>
                      <a:pt x="369" y="412"/>
                    </a:lnTo>
                    <a:lnTo>
                      <a:pt x="371" y="432"/>
                    </a:lnTo>
                    <a:lnTo>
                      <a:pt x="375" y="448"/>
                    </a:lnTo>
                    <a:lnTo>
                      <a:pt x="379" y="463"/>
                    </a:lnTo>
                    <a:lnTo>
                      <a:pt x="384" y="476"/>
                    </a:lnTo>
                    <a:lnTo>
                      <a:pt x="389" y="487"/>
                    </a:lnTo>
                    <a:lnTo>
                      <a:pt x="395" y="497"/>
                    </a:lnTo>
                    <a:lnTo>
                      <a:pt x="401" y="506"/>
                    </a:lnTo>
                    <a:lnTo>
                      <a:pt x="407" y="514"/>
                    </a:lnTo>
                    <a:lnTo>
                      <a:pt x="413" y="520"/>
                    </a:lnTo>
                    <a:lnTo>
                      <a:pt x="425" y="530"/>
                    </a:lnTo>
                    <a:lnTo>
                      <a:pt x="433" y="535"/>
                    </a:lnTo>
                    <a:lnTo>
                      <a:pt x="437" y="537"/>
                    </a:lnTo>
                    <a:lnTo>
                      <a:pt x="437" y="537"/>
                    </a:lnTo>
                    <a:lnTo>
                      <a:pt x="444" y="541"/>
                    </a:lnTo>
                    <a:lnTo>
                      <a:pt x="449" y="547"/>
                    </a:lnTo>
                    <a:lnTo>
                      <a:pt x="453" y="555"/>
                    </a:lnTo>
                    <a:lnTo>
                      <a:pt x="453" y="559"/>
                    </a:lnTo>
                    <a:lnTo>
                      <a:pt x="454" y="563"/>
                    </a:lnTo>
                    <a:lnTo>
                      <a:pt x="454" y="704"/>
                    </a:lnTo>
                    <a:lnTo>
                      <a:pt x="454" y="704"/>
                    </a:lnTo>
                    <a:lnTo>
                      <a:pt x="453" y="708"/>
                    </a:lnTo>
                    <a:lnTo>
                      <a:pt x="452" y="713"/>
                    </a:lnTo>
                    <a:lnTo>
                      <a:pt x="451" y="716"/>
                    </a:lnTo>
                    <a:lnTo>
                      <a:pt x="449" y="720"/>
                    </a:lnTo>
                    <a:lnTo>
                      <a:pt x="446" y="723"/>
                    </a:lnTo>
                    <a:lnTo>
                      <a:pt x="443" y="727"/>
                    </a:lnTo>
                    <a:lnTo>
                      <a:pt x="440" y="729"/>
                    </a:lnTo>
                    <a:lnTo>
                      <a:pt x="436" y="731"/>
                    </a:lnTo>
                    <a:lnTo>
                      <a:pt x="436" y="731"/>
                    </a:lnTo>
                    <a:lnTo>
                      <a:pt x="403" y="743"/>
                    </a:lnTo>
                    <a:lnTo>
                      <a:pt x="372" y="754"/>
                    </a:lnTo>
                    <a:lnTo>
                      <a:pt x="308" y="775"/>
                    </a:lnTo>
                    <a:lnTo>
                      <a:pt x="308" y="775"/>
                    </a:lnTo>
                    <a:lnTo>
                      <a:pt x="233" y="800"/>
                    </a:lnTo>
                    <a:lnTo>
                      <a:pt x="197" y="813"/>
                    </a:lnTo>
                    <a:lnTo>
                      <a:pt x="163" y="827"/>
                    </a:lnTo>
                    <a:lnTo>
                      <a:pt x="134" y="841"/>
                    </a:lnTo>
                    <a:lnTo>
                      <a:pt x="122" y="848"/>
                    </a:lnTo>
                    <a:lnTo>
                      <a:pt x="110" y="855"/>
                    </a:lnTo>
                    <a:lnTo>
                      <a:pt x="100" y="862"/>
                    </a:lnTo>
                    <a:lnTo>
                      <a:pt x="93" y="869"/>
                    </a:lnTo>
                    <a:lnTo>
                      <a:pt x="87" y="876"/>
                    </a:lnTo>
                    <a:lnTo>
                      <a:pt x="84" y="883"/>
                    </a:lnTo>
                    <a:lnTo>
                      <a:pt x="84" y="883"/>
                    </a:lnTo>
                    <a:lnTo>
                      <a:pt x="77" y="905"/>
                    </a:lnTo>
                    <a:lnTo>
                      <a:pt x="72" y="930"/>
                    </a:lnTo>
                    <a:lnTo>
                      <a:pt x="68" y="956"/>
                    </a:lnTo>
                    <a:lnTo>
                      <a:pt x="65" y="982"/>
                    </a:lnTo>
                    <a:lnTo>
                      <a:pt x="60" y="1032"/>
                    </a:lnTo>
                    <a:lnTo>
                      <a:pt x="58" y="1073"/>
                    </a:lnTo>
                    <a:lnTo>
                      <a:pt x="624" y="1073"/>
                    </a:lnTo>
                    <a:lnTo>
                      <a:pt x="624" y="1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8">
                <a:extLst>
                  <a:ext uri="{FF2B5EF4-FFF2-40B4-BE49-F238E27FC236}">
                    <a16:creationId xmlns:a16="http://schemas.microsoft.com/office/drawing/2014/main" id="{A0F951F5-E635-4AF3-B086-BC70F4BDD371}"/>
                  </a:ext>
                </a:extLst>
              </p:cNvPr>
              <p:cNvSpPr>
                <a:spLocks noEditPoints="1"/>
              </p:cNvSpPr>
              <p:nvPr/>
            </p:nvSpPr>
            <p:spPr bwMode="auto">
              <a:xfrm>
                <a:off x="7191375" y="3429000"/>
                <a:ext cx="163513" cy="165100"/>
              </a:xfrm>
              <a:custGeom>
                <a:avLst/>
                <a:gdLst>
                  <a:gd name="T0" fmla="*/ 279 w 623"/>
                  <a:gd name="T1" fmla="*/ 622 h 623"/>
                  <a:gd name="T2" fmla="*/ 219 w 623"/>
                  <a:gd name="T3" fmla="*/ 609 h 623"/>
                  <a:gd name="T4" fmla="*/ 162 w 623"/>
                  <a:gd name="T5" fmla="*/ 586 h 623"/>
                  <a:gd name="T6" fmla="*/ 113 w 623"/>
                  <a:gd name="T7" fmla="*/ 553 h 623"/>
                  <a:gd name="T8" fmla="*/ 70 w 623"/>
                  <a:gd name="T9" fmla="*/ 510 h 623"/>
                  <a:gd name="T10" fmla="*/ 37 w 623"/>
                  <a:gd name="T11" fmla="*/ 461 h 623"/>
                  <a:gd name="T12" fmla="*/ 13 w 623"/>
                  <a:gd name="T13" fmla="*/ 404 h 623"/>
                  <a:gd name="T14" fmla="*/ 1 w 623"/>
                  <a:gd name="T15" fmla="*/ 343 h 623"/>
                  <a:gd name="T16" fmla="*/ 0 w 623"/>
                  <a:gd name="T17" fmla="*/ 296 h 623"/>
                  <a:gd name="T18" fmla="*/ 9 w 623"/>
                  <a:gd name="T19" fmla="*/ 234 h 623"/>
                  <a:gd name="T20" fmla="*/ 30 w 623"/>
                  <a:gd name="T21" fmla="*/ 177 h 623"/>
                  <a:gd name="T22" fmla="*/ 61 w 623"/>
                  <a:gd name="T23" fmla="*/ 125 h 623"/>
                  <a:gd name="T24" fmla="*/ 102 w 623"/>
                  <a:gd name="T25" fmla="*/ 81 h 623"/>
                  <a:gd name="T26" fmla="*/ 149 w 623"/>
                  <a:gd name="T27" fmla="*/ 45 h 623"/>
                  <a:gd name="T28" fmla="*/ 204 w 623"/>
                  <a:gd name="T29" fmla="*/ 19 h 623"/>
                  <a:gd name="T30" fmla="*/ 263 w 623"/>
                  <a:gd name="T31" fmla="*/ 4 h 623"/>
                  <a:gd name="T32" fmla="*/ 311 w 623"/>
                  <a:gd name="T33" fmla="*/ 0 h 623"/>
                  <a:gd name="T34" fmla="*/ 373 w 623"/>
                  <a:gd name="T35" fmla="*/ 6 h 623"/>
                  <a:gd name="T36" fmla="*/ 432 w 623"/>
                  <a:gd name="T37" fmla="*/ 24 h 623"/>
                  <a:gd name="T38" fmla="*/ 485 w 623"/>
                  <a:gd name="T39" fmla="*/ 54 h 623"/>
                  <a:gd name="T40" fmla="*/ 531 w 623"/>
                  <a:gd name="T41" fmla="*/ 92 h 623"/>
                  <a:gd name="T42" fmla="*/ 569 w 623"/>
                  <a:gd name="T43" fmla="*/ 137 h 623"/>
                  <a:gd name="T44" fmla="*/ 599 w 623"/>
                  <a:gd name="T45" fmla="*/ 191 h 623"/>
                  <a:gd name="T46" fmla="*/ 617 w 623"/>
                  <a:gd name="T47" fmla="*/ 250 h 623"/>
                  <a:gd name="T48" fmla="*/ 623 w 623"/>
                  <a:gd name="T49" fmla="*/ 312 h 623"/>
                  <a:gd name="T50" fmla="*/ 619 w 623"/>
                  <a:gd name="T51" fmla="*/ 360 h 623"/>
                  <a:gd name="T52" fmla="*/ 604 w 623"/>
                  <a:gd name="T53" fmla="*/ 419 h 623"/>
                  <a:gd name="T54" fmla="*/ 577 w 623"/>
                  <a:gd name="T55" fmla="*/ 474 h 623"/>
                  <a:gd name="T56" fmla="*/ 542 w 623"/>
                  <a:gd name="T57" fmla="*/ 521 h 623"/>
                  <a:gd name="T58" fmla="*/ 498 w 623"/>
                  <a:gd name="T59" fmla="*/ 562 h 623"/>
                  <a:gd name="T60" fmla="*/ 446 w 623"/>
                  <a:gd name="T61" fmla="*/ 593 h 623"/>
                  <a:gd name="T62" fmla="*/ 389 w 623"/>
                  <a:gd name="T63" fmla="*/ 614 h 623"/>
                  <a:gd name="T64" fmla="*/ 327 w 623"/>
                  <a:gd name="T65" fmla="*/ 623 h 623"/>
                  <a:gd name="T66" fmla="*/ 311 w 623"/>
                  <a:gd name="T67" fmla="*/ 57 h 623"/>
                  <a:gd name="T68" fmla="*/ 259 w 623"/>
                  <a:gd name="T69" fmla="*/ 62 h 623"/>
                  <a:gd name="T70" fmla="*/ 212 w 623"/>
                  <a:gd name="T71" fmla="*/ 77 h 623"/>
                  <a:gd name="T72" fmla="*/ 131 w 623"/>
                  <a:gd name="T73" fmla="*/ 131 h 623"/>
                  <a:gd name="T74" fmla="*/ 76 w 623"/>
                  <a:gd name="T75" fmla="*/ 212 h 623"/>
                  <a:gd name="T76" fmla="*/ 61 w 623"/>
                  <a:gd name="T77" fmla="*/ 261 h 623"/>
                  <a:gd name="T78" fmla="*/ 56 w 623"/>
                  <a:gd name="T79" fmla="*/ 312 h 623"/>
                  <a:gd name="T80" fmla="*/ 59 w 623"/>
                  <a:gd name="T81" fmla="*/ 351 h 623"/>
                  <a:gd name="T82" fmla="*/ 71 w 623"/>
                  <a:gd name="T83" fmla="*/ 399 h 623"/>
                  <a:gd name="T84" fmla="*/ 114 w 623"/>
                  <a:gd name="T85" fmla="*/ 474 h 623"/>
                  <a:gd name="T86" fmla="*/ 190 w 623"/>
                  <a:gd name="T87" fmla="*/ 536 h 623"/>
                  <a:gd name="T88" fmla="*/ 247 w 623"/>
                  <a:gd name="T89" fmla="*/ 559 h 623"/>
                  <a:gd name="T90" fmla="*/ 298 w 623"/>
                  <a:gd name="T91" fmla="*/ 567 h 623"/>
                  <a:gd name="T92" fmla="*/ 337 w 623"/>
                  <a:gd name="T93" fmla="*/ 566 h 623"/>
                  <a:gd name="T94" fmla="*/ 386 w 623"/>
                  <a:gd name="T95" fmla="*/ 556 h 623"/>
                  <a:gd name="T96" fmla="*/ 453 w 623"/>
                  <a:gd name="T97" fmla="*/ 523 h 623"/>
                  <a:gd name="T98" fmla="*/ 523 w 623"/>
                  <a:gd name="T99" fmla="*/ 455 h 623"/>
                  <a:gd name="T100" fmla="*/ 554 w 623"/>
                  <a:gd name="T101" fmla="*/ 388 h 623"/>
                  <a:gd name="T102" fmla="*/ 564 w 623"/>
                  <a:gd name="T103" fmla="*/ 337 h 623"/>
                  <a:gd name="T104" fmla="*/ 565 w 623"/>
                  <a:gd name="T105" fmla="*/ 299 h 623"/>
                  <a:gd name="T106" fmla="*/ 558 w 623"/>
                  <a:gd name="T107" fmla="*/ 249 h 623"/>
                  <a:gd name="T108" fmla="*/ 535 w 623"/>
                  <a:gd name="T109" fmla="*/ 190 h 623"/>
                  <a:gd name="T110" fmla="*/ 473 w 623"/>
                  <a:gd name="T111" fmla="*/ 115 h 623"/>
                  <a:gd name="T112" fmla="*/ 399 w 623"/>
                  <a:gd name="T113" fmla="*/ 73 h 623"/>
                  <a:gd name="T114" fmla="*/ 350 w 623"/>
                  <a:gd name="T115" fmla="*/ 60 h 623"/>
                  <a:gd name="T116" fmla="*/ 311 w 623"/>
                  <a:gd name="T117" fmla="*/ 5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3" h="623">
                    <a:moveTo>
                      <a:pt x="311" y="623"/>
                    </a:moveTo>
                    <a:lnTo>
                      <a:pt x="311" y="623"/>
                    </a:lnTo>
                    <a:lnTo>
                      <a:pt x="295" y="623"/>
                    </a:lnTo>
                    <a:lnTo>
                      <a:pt x="279" y="622"/>
                    </a:lnTo>
                    <a:lnTo>
                      <a:pt x="263" y="620"/>
                    </a:lnTo>
                    <a:lnTo>
                      <a:pt x="248" y="617"/>
                    </a:lnTo>
                    <a:lnTo>
                      <a:pt x="233" y="614"/>
                    </a:lnTo>
                    <a:lnTo>
                      <a:pt x="219" y="609"/>
                    </a:lnTo>
                    <a:lnTo>
                      <a:pt x="204" y="605"/>
                    </a:lnTo>
                    <a:lnTo>
                      <a:pt x="190" y="599"/>
                    </a:lnTo>
                    <a:lnTo>
                      <a:pt x="176" y="593"/>
                    </a:lnTo>
                    <a:lnTo>
                      <a:pt x="162" y="586"/>
                    </a:lnTo>
                    <a:lnTo>
                      <a:pt x="149" y="579"/>
                    </a:lnTo>
                    <a:lnTo>
                      <a:pt x="137" y="571"/>
                    </a:lnTo>
                    <a:lnTo>
                      <a:pt x="125" y="562"/>
                    </a:lnTo>
                    <a:lnTo>
                      <a:pt x="113" y="553"/>
                    </a:lnTo>
                    <a:lnTo>
                      <a:pt x="102" y="542"/>
                    </a:lnTo>
                    <a:lnTo>
                      <a:pt x="91" y="532"/>
                    </a:lnTo>
                    <a:lnTo>
                      <a:pt x="80" y="521"/>
                    </a:lnTo>
                    <a:lnTo>
                      <a:pt x="70" y="510"/>
                    </a:lnTo>
                    <a:lnTo>
                      <a:pt x="61" y="498"/>
                    </a:lnTo>
                    <a:lnTo>
                      <a:pt x="52" y="486"/>
                    </a:lnTo>
                    <a:lnTo>
                      <a:pt x="44" y="474"/>
                    </a:lnTo>
                    <a:lnTo>
                      <a:pt x="37" y="461"/>
                    </a:lnTo>
                    <a:lnTo>
                      <a:pt x="30" y="446"/>
                    </a:lnTo>
                    <a:lnTo>
                      <a:pt x="24" y="433"/>
                    </a:lnTo>
                    <a:lnTo>
                      <a:pt x="18" y="419"/>
                    </a:lnTo>
                    <a:lnTo>
                      <a:pt x="13" y="404"/>
                    </a:lnTo>
                    <a:lnTo>
                      <a:pt x="9" y="390"/>
                    </a:lnTo>
                    <a:lnTo>
                      <a:pt x="6" y="375"/>
                    </a:lnTo>
                    <a:lnTo>
                      <a:pt x="3" y="360"/>
                    </a:lnTo>
                    <a:lnTo>
                      <a:pt x="1" y="343"/>
                    </a:lnTo>
                    <a:lnTo>
                      <a:pt x="0" y="328"/>
                    </a:lnTo>
                    <a:lnTo>
                      <a:pt x="0" y="312"/>
                    </a:lnTo>
                    <a:lnTo>
                      <a:pt x="0" y="312"/>
                    </a:lnTo>
                    <a:lnTo>
                      <a:pt x="0" y="296"/>
                    </a:lnTo>
                    <a:lnTo>
                      <a:pt x="1" y="280"/>
                    </a:lnTo>
                    <a:lnTo>
                      <a:pt x="3" y="265"/>
                    </a:lnTo>
                    <a:lnTo>
                      <a:pt x="6" y="250"/>
                    </a:lnTo>
                    <a:lnTo>
                      <a:pt x="9" y="234"/>
                    </a:lnTo>
                    <a:lnTo>
                      <a:pt x="13" y="219"/>
                    </a:lnTo>
                    <a:lnTo>
                      <a:pt x="18" y="205"/>
                    </a:lnTo>
                    <a:lnTo>
                      <a:pt x="24" y="191"/>
                    </a:lnTo>
                    <a:lnTo>
                      <a:pt x="30" y="177"/>
                    </a:lnTo>
                    <a:lnTo>
                      <a:pt x="37" y="164"/>
                    </a:lnTo>
                    <a:lnTo>
                      <a:pt x="44" y="151"/>
                    </a:lnTo>
                    <a:lnTo>
                      <a:pt x="52" y="137"/>
                    </a:lnTo>
                    <a:lnTo>
                      <a:pt x="61" y="125"/>
                    </a:lnTo>
                    <a:lnTo>
                      <a:pt x="70" y="113"/>
                    </a:lnTo>
                    <a:lnTo>
                      <a:pt x="80" y="102"/>
                    </a:lnTo>
                    <a:lnTo>
                      <a:pt x="91" y="92"/>
                    </a:lnTo>
                    <a:lnTo>
                      <a:pt x="102" y="81"/>
                    </a:lnTo>
                    <a:lnTo>
                      <a:pt x="113" y="72"/>
                    </a:lnTo>
                    <a:lnTo>
                      <a:pt x="125" y="62"/>
                    </a:lnTo>
                    <a:lnTo>
                      <a:pt x="137" y="54"/>
                    </a:lnTo>
                    <a:lnTo>
                      <a:pt x="149" y="45"/>
                    </a:lnTo>
                    <a:lnTo>
                      <a:pt x="162" y="37"/>
                    </a:lnTo>
                    <a:lnTo>
                      <a:pt x="176" y="31"/>
                    </a:lnTo>
                    <a:lnTo>
                      <a:pt x="190" y="24"/>
                    </a:lnTo>
                    <a:lnTo>
                      <a:pt x="204" y="19"/>
                    </a:lnTo>
                    <a:lnTo>
                      <a:pt x="219" y="14"/>
                    </a:lnTo>
                    <a:lnTo>
                      <a:pt x="233" y="10"/>
                    </a:lnTo>
                    <a:lnTo>
                      <a:pt x="248" y="6"/>
                    </a:lnTo>
                    <a:lnTo>
                      <a:pt x="263" y="4"/>
                    </a:lnTo>
                    <a:lnTo>
                      <a:pt x="279" y="2"/>
                    </a:lnTo>
                    <a:lnTo>
                      <a:pt x="295" y="0"/>
                    </a:lnTo>
                    <a:lnTo>
                      <a:pt x="311" y="0"/>
                    </a:lnTo>
                    <a:lnTo>
                      <a:pt x="311" y="0"/>
                    </a:lnTo>
                    <a:lnTo>
                      <a:pt x="327" y="0"/>
                    </a:lnTo>
                    <a:lnTo>
                      <a:pt x="343" y="2"/>
                    </a:lnTo>
                    <a:lnTo>
                      <a:pt x="358" y="4"/>
                    </a:lnTo>
                    <a:lnTo>
                      <a:pt x="373" y="6"/>
                    </a:lnTo>
                    <a:lnTo>
                      <a:pt x="389" y="10"/>
                    </a:lnTo>
                    <a:lnTo>
                      <a:pt x="404" y="14"/>
                    </a:lnTo>
                    <a:lnTo>
                      <a:pt x="418" y="19"/>
                    </a:lnTo>
                    <a:lnTo>
                      <a:pt x="432" y="24"/>
                    </a:lnTo>
                    <a:lnTo>
                      <a:pt x="446" y="31"/>
                    </a:lnTo>
                    <a:lnTo>
                      <a:pt x="459" y="37"/>
                    </a:lnTo>
                    <a:lnTo>
                      <a:pt x="472" y="45"/>
                    </a:lnTo>
                    <a:lnTo>
                      <a:pt x="485" y="54"/>
                    </a:lnTo>
                    <a:lnTo>
                      <a:pt x="498" y="62"/>
                    </a:lnTo>
                    <a:lnTo>
                      <a:pt x="509" y="72"/>
                    </a:lnTo>
                    <a:lnTo>
                      <a:pt x="521" y="81"/>
                    </a:lnTo>
                    <a:lnTo>
                      <a:pt x="531" y="92"/>
                    </a:lnTo>
                    <a:lnTo>
                      <a:pt x="542" y="102"/>
                    </a:lnTo>
                    <a:lnTo>
                      <a:pt x="551" y="113"/>
                    </a:lnTo>
                    <a:lnTo>
                      <a:pt x="560" y="125"/>
                    </a:lnTo>
                    <a:lnTo>
                      <a:pt x="569" y="137"/>
                    </a:lnTo>
                    <a:lnTo>
                      <a:pt x="577" y="151"/>
                    </a:lnTo>
                    <a:lnTo>
                      <a:pt x="585" y="164"/>
                    </a:lnTo>
                    <a:lnTo>
                      <a:pt x="592" y="177"/>
                    </a:lnTo>
                    <a:lnTo>
                      <a:pt x="599" y="191"/>
                    </a:lnTo>
                    <a:lnTo>
                      <a:pt x="604" y="205"/>
                    </a:lnTo>
                    <a:lnTo>
                      <a:pt x="609" y="219"/>
                    </a:lnTo>
                    <a:lnTo>
                      <a:pt x="613" y="234"/>
                    </a:lnTo>
                    <a:lnTo>
                      <a:pt x="617" y="250"/>
                    </a:lnTo>
                    <a:lnTo>
                      <a:pt x="619" y="265"/>
                    </a:lnTo>
                    <a:lnTo>
                      <a:pt x="621" y="280"/>
                    </a:lnTo>
                    <a:lnTo>
                      <a:pt x="622" y="296"/>
                    </a:lnTo>
                    <a:lnTo>
                      <a:pt x="623" y="312"/>
                    </a:lnTo>
                    <a:lnTo>
                      <a:pt x="623" y="312"/>
                    </a:lnTo>
                    <a:lnTo>
                      <a:pt x="622" y="328"/>
                    </a:lnTo>
                    <a:lnTo>
                      <a:pt x="621" y="343"/>
                    </a:lnTo>
                    <a:lnTo>
                      <a:pt x="619" y="360"/>
                    </a:lnTo>
                    <a:lnTo>
                      <a:pt x="617" y="375"/>
                    </a:lnTo>
                    <a:lnTo>
                      <a:pt x="613" y="390"/>
                    </a:lnTo>
                    <a:lnTo>
                      <a:pt x="609" y="404"/>
                    </a:lnTo>
                    <a:lnTo>
                      <a:pt x="604" y="419"/>
                    </a:lnTo>
                    <a:lnTo>
                      <a:pt x="599" y="433"/>
                    </a:lnTo>
                    <a:lnTo>
                      <a:pt x="592" y="446"/>
                    </a:lnTo>
                    <a:lnTo>
                      <a:pt x="585" y="461"/>
                    </a:lnTo>
                    <a:lnTo>
                      <a:pt x="577" y="474"/>
                    </a:lnTo>
                    <a:lnTo>
                      <a:pt x="569" y="486"/>
                    </a:lnTo>
                    <a:lnTo>
                      <a:pt x="560" y="498"/>
                    </a:lnTo>
                    <a:lnTo>
                      <a:pt x="551" y="510"/>
                    </a:lnTo>
                    <a:lnTo>
                      <a:pt x="542" y="521"/>
                    </a:lnTo>
                    <a:lnTo>
                      <a:pt x="531" y="532"/>
                    </a:lnTo>
                    <a:lnTo>
                      <a:pt x="521" y="542"/>
                    </a:lnTo>
                    <a:lnTo>
                      <a:pt x="509" y="553"/>
                    </a:lnTo>
                    <a:lnTo>
                      <a:pt x="498" y="562"/>
                    </a:lnTo>
                    <a:lnTo>
                      <a:pt x="485" y="571"/>
                    </a:lnTo>
                    <a:lnTo>
                      <a:pt x="472" y="579"/>
                    </a:lnTo>
                    <a:lnTo>
                      <a:pt x="459" y="586"/>
                    </a:lnTo>
                    <a:lnTo>
                      <a:pt x="446" y="593"/>
                    </a:lnTo>
                    <a:lnTo>
                      <a:pt x="432" y="599"/>
                    </a:lnTo>
                    <a:lnTo>
                      <a:pt x="418" y="605"/>
                    </a:lnTo>
                    <a:lnTo>
                      <a:pt x="404" y="609"/>
                    </a:lnTo>
                    <a:lnTo>
                      <a:pt x="389" y="614"/>
                    </a:lnTo>
                    <a:lnTo>
                      <a:pt x="373" y="617"/>
                    </a:lnTo>
                    <a:lnTo>
                      <a:pt x="358" y="620"/>
                    </a:lnTo>
                    <a:lnTo>
                      <a:pt x="343" y="622"/>
                    </a:lnTo>
                    <a:lnTo>
                      <a:pt x="327" y="623"/>
                    </a:lnTo>
                    <a:lnTo>
                      <a:pt x="311" y="623"/>
                    </a:lnTo>
                    <a:lnTo>
                      <a:pt x="311" y="623"/>
                    </a:lnTo>
                    <a:close/>
                    <a:moveTo>
                      <a:pt x="311" y="57"/>
                    </a:moveTo>
                    <a:lnTo>
                      <a:pt x="311" y="57"/>
                    </a:lnTo>
                    <a:lnTo>
                      <a:pt x="298" y="57"/>
                    </a:lnTo>
                    <a:lnTo>
                      <a:pt x="284" y="58"/>
                    </a:lnTo>
                    <a:lnTo>
                      <a:pt x="272" y="60"/>
                    </a:lnTo>
                    <a:lnTo>
                      <a:pt x="259" y="62"/>
                    </a:lnTo>
                    <a:lnTo>
                      <a:pt x="247" y="65"/>
                    </a:lnTo>
                    <a:lnTo>
                      <a:pt x="235" y="69"/>
                    </a:lnTo>
                    <a:lnTo>
                      <a:pt x="223" y="73"/>
                    </a:lnTo>
                    <a:lnTo>
                      <a:pt x="212" y="77"/>
                    </a:lnTo>
                    <a:lnTo>
                      <a:pt x="190" y="88"/>
                    </a:lnTo>
                    <a:lnTo>
                      <a:pt x="168" y="100"/>
                    </a:lnTo>
                    <a:lnTo>
                      <a:pt x="149" y="115"/>
                    </a:lnTo>
                    <a:lnTo>
                      <a:pt x="131" y="131"/>
                    </a:lnTo>
                    <a:lnTo>
                      <a:pt x="114" y="150"/>
                    </a:lnTo>
                    <a:lnTo>
                      <a:pt x="100" y="170"/>
                    </a:lnTo>
                    <a:lnTo>
                      <a:pt x="87" y="190"/>
                    </a:lnTo>
                    <a:lnTo>
                      <a:pt x="76" y="212"/>
                    </a:lnTo>
                    <a:lnTo>
                      <a:pt x="71" y="224"/>
                    </a:lnTo>
                    <a:lnTo>
                      <a:pt x="67" y="236"/>
                    </a:lnTo>
                    <a:lnTo>
                      <a:pt x="64" y="249"/>
                    </a:lnTo>
                    <a:lnTo>
                      <a:pt x="61" y="261"/>
                    </a:lnTo>
                    <a:lnTo>
                      <a:pt x="59" y="273"/>
                    </a:lnTo>
                    <a:lnTo>
                      <a:pt x="57" y="286"/>
                    </a:lnTo>
                    <a:lnTo>
                      <a:pt x="56" y="299"/>
                    </a:lnTo>
                    <a:lnTo>
                      <a:pt x="56" y="312"/>
                    </a:lnTo>
                    <a:lnTo>
                      <a:pt x="56" y="312"/>
                    </a:lnTo>
                    <a:lnTo>
                      <a:pt x="56" y="325"/>
                    </a:lnTo>
                    <a:lnTo>
                      <a:pt x="57" y="337"/>
                    </a:lnTo>
                    <a:lnTo>
                      <a:pt x="59" y="351"/>
                    </a:lnTo>
                    <a:lnTo>
                      <a:pt x="61" y="364"/>
                    </a:lnTo>
                    <a:lnTo>
                      <a:pt x="64" y="376"/>
                    </a:lnTo>
                    <a:lnTo>
                      <a:pt x="67" y="388"/>
                    </a:lnTo>
                    <a:lnTo>
                      <a:pt x="71" y="399"/>
                    </a:lnTo>
                    <a:lnTo>
                      <a:pt x="76" y="411"/>
                    </a:lnTo>
                    <a:lnTo>
                      <a:pt x="87" y="433"/>
                    </a:lnTo>
                    <a:lnTo>
                      <a:pt x="100" y="455"/>
                    </a:lnTo>
                    <a:lnTo>
                      <a:pt x="114" y="474"/>
                    </a:lnTo>
                    <a:lnTo>
                      <a:pt x="131" y="492"/>
                    </a:lnTo>
                    <a:lnTo>
                      <a:pt x="149" y="509"/>
                    </a:lnTo>
                    <a:lnTo>
                      <a:pt x="168" y="523"/>
                    </a:lnTo>
                    <a:lnTo>
                      <a:pt x="190" y="536"/>
                    </a:lnTo>
                    <a:lnTo>
                      <a:pt x="212" y="546"/>
                    </a:lnTo>
                    <a:lnTo>
                      <a:pt x="223" y="552"/>
                    </a:lnTo>
                    <a:lnTo>
                      <a:pt x="235" y="556"/>
                    </a:lnTo>
                    <a:lnTo>
                      <a:pt x="247" y="559"/>
                    </a:lnTo>
                    <a:lnTo>
                      <a:pt x="259" y="562"/>
                    </a:lnTo>
                    <a:lnTo>
                      <a:pt x="272" y="564"/>
                    </a:lnTo>
                    <a:lnTo>
                      <a:pt x="284" y="566"/>
                    </a:lnTo>
                    <a:lnTo>
                      <a:pt x="298" y="567"/>
                    </a:lnTo>
                    <a:lnTo>
                      <a:pt x="311" y="567"/>
                    </a:lnTo>
                    <a:lnTo>
                      <a:pt x="311" y="567"/>
                    </a:lnTo>
                    <a:lnTo>
                      <a:pt x="324" y="567"/>
                    </a:lnTo>
                    <a:lnTo>
                      <a:pt x="337" y="566"/>
                    </a:lnTo>
                    <a:lnTo>
                      <a:pt x="350" y="564"/>
                    </a:lnTo>
                    <a:lnTo>
                      <a:pt x="362" y="562"/>
                    </a:lnTo>
                    <a:lnTo>
                      <a:pt x="374" y="559"/>
                    </a:lnTo>
                    <a:lnTo>
                      <a:pt x="386" y="556"/>
                    </a:lnTo>
                    <a:lnTo>
                      <a:pt x="399" y="552"/>
                    </a:lnTo>
                    <a:lnTo>
                      <a:pt x="410" y="546"/>
                    </a:lnTo>
                    <a:lnTo>
                      <a:pt x="432" y="536"/>
                    </a:lnTo>
                    <a:lnTo>
                      <a:pt x="453" y="523"/>
                    </a:lnTo>
                    <a:lnTo>
                      <a:pt x="473" y="509"/>
                    </a:lnTo>
                    <a:lnTo>
                      <a:pt x="492" y="492"/>
                    </a:lnTo>
                    <a:lnTo>
                      <a:pt x="508" y="474"/>
                    </a:lnTo>
                    <a:lnTo>
                      <a:pt x="523" y="455"/>
                    </a:lnTo>
                    <a:lnTo>
                      <a:pt x="535" y="433"/>
                    </a:lnTo>
                    <a:lnTo>
                      <a:pt x="546" y="411"/>
                    </a:lnTo>
                    <a:lnTo>
                      <a:pt x="550" y="399"/>
                    </a:lnTo>
                    <a:lnTo>
                      <a:pt x="554" y="388"/>
                    </a:lnTo>
                    <a:lnTo>
                      <a:pt x="558" y="376"/>
                    </a:lnTo>
                    <a:lnTo>
                      <a:pt x="561" y="364"/>
                    </a:lnTo>
                    <a:lnTo>
                      <a:pt x="563" y="351"/>
                    </a:lnTo>
                    <a:lnTo>
                      <a:pt x="564" y="337"/>
                    </a:lnTo>
                    <a:lnTo>
                      <a:pt x="565" y="325"/>
                    </a:lnTo>
                    <a:lnTo>
                      <a:pt x="566" y="312"/>
                    </a:lnTo>
                    <a:lnTo>
                      <a:pt x="566" y="312"/>
                    </a:lnTo>
                    <a:lnTo>
                      <a:pt x="565" y="299"/>
                    </a:lnTo>
                    <a:lnTo>
                      <a:pt x="564" y="286"/>
                    </a:lnTo>
                    <a:lnTo>
                      <a:pt x="563" y="273"/>
                    </a:lnTo>
                    <a:lnTo>
                      <a:pt x="561" y="261"/>
                    </a:lnTo>
                    <a:lnTo>
                      <a:pt x="558" y="249"/>
                    </a:lnTo>
                    <a:lnTo>
                      <a:pt x="554" y="236"/>
                    </a:lnTo>
                    <a:lnTo>
                      <a:pt x="550" y="224"/>
                    </a:lnTo>
                    <a:lnTo>
                      <a:pt x="546" y="212"/>
                    </a:lnTo>
                    <a:lnTo>
                      <a:pt x="535" y="190"/>
                    </a:lnTo>
                    <a:lnTo>
                      <a:pt x="523" y="170"/>
                    </a:lnTo>
                    <a:lnTo>
                      <a:pt x="508" y="150"/>
                    </a:lnTo>
                    <a:lnTo>
                      <a:pt x="492" y="131"/>
                    </a:lnTo>
                    <a:lnTo>
                      <a:pt x="473" y="115"/>
                    </a:lnTo>
                    <a:lnTo>
                      <a:pt x="453" y="100"/>
                    </a:lnTo>
                    <a:lnTo>
                      <a:pt x="432" y="88"/>
                    </a:lnTo>
                    <a:lnTo>
                      <a:pt x="410" y="77"/>
                    </a:lnTo>
                    <a:lnTo>
                      <a:pt x="399" y="73"/>
                    </a:lnTo>
                    <a:lnTo>
                      <a:pt x="386" y="69"/>
                    </a:lnTo>
                    <a:lnTo>
                      <a:pt x="374" y="65"/>
                    </a:lnTo>
                    <a:lnTo>
                      <a:pt x="362" y="62"/>
                    </a:lnTo>
                    <a:lnTo>
                      <a:pt x="350" y="60"/>
                    </a:lnTo>
                    <a:lnTo>
                      <a:pt x="337" y="58"/>
                    </a:lnTo>
                    <a:lnTo>
                      <a:pt x="324" y="57"/>
                    </a:lnTo>
                    <a:lnTo>
                      <a:pt x="311" y="57"/>
                    </a:lnTo>
                    <a:lnTo>
                      <a:pt x="31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9">
                <a:extLst>
                  <a:ext uri="{FF2B5EF4-FFF2-40B4-BE49-F238E27FC236}">
                    <a16:creationId xmlns:a16="http://schemas.microsoft.com/office/drawing/2014/main" id="{BAA17942-E288-44AC-86D0-29232E83EFA2}"/>
                  </a:ext>
                </a:extLst>
              </p:cNvPr>
              <p:cNvSpPr>
                <a:spLocks/>
              </p:cNvSpPr>
              <p:nvPr/>
            </p:nvSpPr>
            <p:spPr bwMode="auto">
              <a:xfrm>
                <a:off x="7265988" y="3544888"/>
                <a:ext cx="14288" cy="14288"/>
              </a:xfrm>
              <a:custGeom>
                <a:avLst/>
                <a:gdLst>
                  <a:gd name="T0" fmla="*/ 29 w 57"/>
                  <a:gd name="T1" fmla="*/ 0 h 56"/>
                  <a:gd name="T2" fmla="*/ 29 w 57"/>
                  <a:gd name="T3" fmla="*/ 0 h 56"/>
                  <a:gd name="T4" fmla="*/ 24 w 57"/>
                  <a:gd name="T5" fmla="*/ 0 h 56"/>
                  <a:gd name="T6" fmla="*/ 18 w 57"/>
                  <a:gd name="T7" fmla="*/ 2 h 56"/>
                  <a:gd name="T8" fmla="*/ 14 w 57"/>
                  <a:gd name="T9" fmla="*/ 5 h 56"/>
                  <a:gd name="T10" fmla="*/ 10 w 57"/>
                  <a:gd name="T11" fmla="*/ 8 h 56"/>
                  <a:gd name="T12" fmla="*/ 6 w 57"/>
                  <a:gd name="T13" fmla="*/ 13 h 56"/>
                  <a:gd name="T14" fmla="*/ 3 w 57"/>
                  <a:gd name="T15" fmla="*/ 18 h 56"/>
                  <a:gd name="T16" fmla="*/ 1 w 57"/>
                  <a:gd name="T17" fmla="*/ 23 h 56"/>
                  <a:gd name="T18" fmla="*/ 0 w 57"/>
                  <a:gd name="T19" fmla="*/ 29 h 56"/>
                  <a:gd name="T20" fmla="*/ 0 w 57"/>
                  <a:gd name="T21" fmla="*/ 29 h 56"/>
                  <a:gd name="T22" fmla="*/ 1 w 57"/>
                  <a:gd name="T23" fmla="*/ 34 h 56"/>
                  <a:gd name="T24" fmla="*/ 3 w 57"/>
                  <a:gd name="T25" fmla="*/ 39 h 56"/>
                  <a:gd name="T26" fmla="*/ 6 w 57"/>
                  <a:gd name="T27" fmla="*/ 44 h 56"/>
                  <a:gd name="T28" fmla="*/ 10 w 57"/>
                  <a:gd name="T29" fmla="*/ 48 h 56"/>
                  <a:gd name="T30" fmla="*/ 14 w 57"/>
                  <a:gd name="T31" fmla="*/ 52 h 56"/>
                  <a:gd name="T32" fmla="*/ 18 w 57"/>
                  <a:gd name="T33" fmla="*/ 54 h 56"/>
                  <a:gd name="T34" fmla="*/ 24 w 57"/>
                  <a:gd name="T35" fmla="*/ 56 h 56"/>
                  <a:gd name="T36" fmla="*/ 29 w 57"/>
                  <a:gd name="T37" fmla="*/ 56 h 56"/>
                  <a:gd name="T38" fmla="*/ 29 w 57"/>
                  <a:gd name="T39" fmla="*/ 56 h 56"/>
                  <a:gd name="T40" fmla="*/ 35 w 57"/>
                  <a:gd name="T41" fmla="*/ 56 h 56"/>
                  <a:gd name="T42" fmla="*/ 40 w 57"/>
                  <a:gd name="T43" fmla="*/ 54 h 56"/>
                  <a:gd name="T44" fmla="*/ 45 w 57"/>
                  <a:gd name="T45" fmla="*/ 52 h 56"/>
                  <a:gd name="T46" fmla="*/ 49 w 57"/>
                  <a:gd name="T47" fmla="*/ 48 h 56"/>
                  <a:gd name="T48" fmla="*/ 52 w 57"/>
                  <a:gd name="T49" fmla="*/ 44 h 56"/>
                  <a:gd name="T50" fmla="*/ 55 w 57"/>
                  <a:gd name="T51" fmla="*/ 39 h 56"/>
                  <a:gd name="T52" fmla="*/ 56 w 57"/>
                  <a:gd name="T53" fmla="*/ 34 h 56"/>
                  <a:gd name="T54" fmla="*/ 57 w 57"/>
                  <a:gd name="T55" fmla="*/ 29 h 56"/>
                  <a:gd name="T56" fmla="*/ 57 w 57"/>
                  <a:gd name="T57" fmla="*/ 29 h 56"/>
                  <a:gd name="T58" fmla="*/ 56 w 57"/>
                  <a:gd name="T59" fmla="*/ 23 h 56"/>
                  <a:gd name="T60" fmla="*/ 55 w 57"/>
                  <a:gd name="T61" fmla="*/ 18 h 56"/>
                  <a:gd name="T62" fmla="*/ 52 w 57"/>
                  <a:gd name="T63" fmla="*/ 13 h 56"/>
                  <a:gd name="T64" fmla="*/ 49 w 57"/>
                  <a:gd name="T65" fmla="*/ 8 h 56"/>
                  <a:gd name="T66" fmla="*/ 45 w 57"/>
                  <a:gd name="T67" fmla="*/ 5 h 56"/>
                  <a:gd name="T68" fmla="*/ 40 w 57"/>
                  <a:gd name="T69" fmla="*/ 2 h 56"/>
                  <a:gd name="T70" fmla="*/ 35 w 57"/>
                  <a:gd name="T71" fmla="*/ 0 h 56"/>
                  <a:gd name="T72" fmla="*/ 29 w 57"/>
                  <a:gd name="T73" fmla="*/ 0 h 56"/>
                  <a:gd name="T74" fmla="*/ 29 w 57"/>
                  <a:gd name="T7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6">
                    <a:moveTo>
                      <a:pt x="29" y="0"/>
                    </a:moveTo>
                    <a:lnTo>
                      <a:pt x="29" y="0"/>
                    </a:lnTo>
                    <a:lnTo>
                      <a:pt x="24" y="0"/>
                    </a:lnTo>
                    <a:lnTo>
                      <a:pt x="18" y="2"/>
                    </a:lnTo>
                    <a:lnTo>
                      <a:pt x="14" y="5"/>
                    </a:lnTo>
                    <a:lnTo>
                      <a:pt x="10" y="8"/>
                    </a:lnTo>
                    <a:lnTo>
                      <a:pt x="6" y="13"/>
                    </a:lnTo>
                    <a:lnTo>
                      <a:pt x="3" y="18"/>
                    </a:lnTo>
                    <a:lnTo>
                      <a:pt x="1" y="23"/>
                    </a:lnTo>
                    <a:lnTo>
                      <a:pt x="0" y="29"/>
                    </a:lnTo>
                    <a:lnTo>
                      <a:pt x="0" y="29"/>
                    </a:lnTo>
                    <a:lnTo>
                      <a:pt x="1" y="34"/>
                    </a:lnTo>
                    <a:lnTo>
                      <a:pt x="3" y="39"/>
                    </a:lnTo>
                    <a:lnTo>
                      <a:pt x="6" y="44"/>
                    </a:lnTo>
                    <a:lnTo>
                      <a:pt x="10" y="48"/>
                    </a:lnTo>
                    <a:lnTo>
                      <a:pt x="14" y="52"/>
                    </a:lnTo>
                    <a:lnTo>
                      <a:pt x="18" y="54"/>
                    </a:lnTo>
                    <a:lnTo>
                      <a:pt x="24" y="56"/>
                    </a:lnTo>
                    <a:lnTo>
                      <a:pt x="29" y="56"/>
                    </a:lnTo>
                    <a:lnTo>
                      <a:pt x="29" y="56"/>
                    </a:lnTo>
                    <a:lnTo>
                      <a:pt x="35" y="56"/>
                    </a:lnTo>
                    <a:lnTo>
                      <a:pt x="40" y="54"/>
                    </a:lnTo>
                    <a:lnTo>
                      <a:pt x="45" y="52"/>
                    </a:lnTo>
                    <a:lnTo>
                      <a:pt x="49" y="48"/>
                    </a:lnTo>
                    <a:lnTo>
                      <a:pt x="52" y="44"/>
                    </a:lnTo>
                    <a:lnTo>
                      <a:pt x="55" y="39"/>
                    </a:lnTo>
                    <a:lnTo>
                      <a:pt x="56" y="34"/>
                    </a:lnTo>
                    <a:lnTo>
                      <a:pt x="57" y="29"/>
                    </a:lnTo>
                    <a:lnTo>
                      <a:pt x="57" y="29"/>
                    </a:lnTo>
                    <a:lnTo>
                      <a:pt x="56" y="23"/>
                    </a:lnTo>
                    <a:lnTo>
                      <a:pt x="55" y="18"/>
                    </a:lnTo>
                    <a:lnTo>
                      <a:pt x="52" y="13"/>
                    </a:lnTo>
                    <a:lnTo>
                      <a:pt x="49" y="8"/>
                    </a:lnTo>
                    <a:lnTo>
                      <a:pt x="45" y="5"/>
                    </a:lnTo>
                    <a:lnTo>
                      <a:pt x="40" y="2"/>
                    </a:lnTo>
                    <a:lnTo>
                      <a:pt x="35" y="0"/>
                    </a:lnTo>
                    <a:lnTo>
                      <a:pt x="29" y="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0">
                <a:extLst>
                  <a:ext uri="{FF2B5EF4-FFF2-40B4-BE49-F238E27FC236}">
                    <a16:creationId xmlns:a16="http://schemas.microsoft.com/office/drawing/2014/main" id="{C88A6CEA-C737-4DBF-85C0-FAEB74797E17}"/>
                  </a:ext>
                </a:extLst>
              </p:cNvPr>
              <p:cNvSpPr>
                <a:spLocks/>
              </p:cNvSpPr>
              <p:nvPr/>
            </p:nvSpPr>
            <p:spPr bwMode="auto">
              <a:xfrm>
                <a:off x="7243763" y="3459163"/>
                <a:ext cx="58738" cy="82550"/>
              </a:xfrm>
              <a:custGeom>
                <a:avLst/>
                <a:gdLst>
                  <a:gd name="T0" fmla="*/ 112 w 224"/>
                  <a:gd name="T1" fmla="*/ 308 h 308"/>
                  <a:gd name="T2" fmla="*/ 101 w 224"/>
                  <a:gd name="T3" fmla="*/ 306 h 308"/>
                  <a:gd name="T4" fmla="*/ 92 w 224"/>
                  <a:gd name="T5" fmla="*/ 300 h 308"/>
                  <a:gd name="T6" fmla="*/ 85 w 224"/>
                  <a:gd name="T7" fmla="*/ 291 h 308"/>
                  <a:gd name="T8" fmla="*/ 83 w 224"/>
                  <a:gd name="T9" fmla="*/ 280 h 308"/>
                  <a:gd name="T10" fmla="*/ 83 w 224"/>
                  <a:gd name="T11" fmla="*/ 196 h 308"/>
                  <a:gd name="T12" fmla="*/ 85 w 224"/>
                  <a:gd name="T13" fmla="*/ 185 h 308"/>
                  <a:gd name="T14" fmla="*/ 92 w 224"/>
                  <a:gd name="T15" fmla="*/ 176 h 308"/>
                  <a:gd name="T16" fmla="*/ 101 w 224"/>
                  <a:gd name="T17" fmla="*/ 170 h 308"/>
                  <a:gd name="T18" fmla="*/ 112 w 224"/>
                  <a:gd name="T19" fmla="*/ 168 h 308"/>
                  <a:gd name="T20" fmla="*/ 123 w 224"/>
                  <a:gd name="T21" fmla="*/ 167 h 308"/>
                  <a:gd name="T22" fmla="*/ 143 w 224"/>
                  <a:gd name="T23" fmla="*/ 159 h 308"/>
                  <a:gd name="T24" fmla="*/ 158 w 224"/>
                  <a:gd name="T25" fmla="*/ 144 h 308"/>
                  <a:gd name="T26" fmla="*/ 166 w 224"/>
                  <a:gd name="T27" fmla="*/ 123 h 308"/>
                  <a:gd name="T28" fmla="*/ 167 w 224"/>
                  <a:gd name="T29" fmla="*/ 112 h 308"/>
                  <a:gd name="T30" fmla="*/ 163 w 224"/>
                  <a:gd name="T31" fmla="*/ 90 h 308"/>
                  <a:gd name="T32" fmla="*/ 151 w 224"/>
                  <a:gd name="T33" fmla="*/ 73 h 308"/>
                  <a:gd name="T34" fmla="*/ 134 w 224"/>
                  <a:gd name="T35" fmla="*/ 61 h 308"/>
                  <a:gd name="T36" fmla="*/ 112 w 224"/>
                  <a:gd name="T37" fmla="*/ 57 h 308"/>
                  <a:gd name="T38" fmla="*/ 101 w 224"/>
                  <a:gd name="T39" fmla="*/ 58 h 308"/>
                  <a:gd name="T40" fmla="*/ 80 w 224"/>
                  <a:gd name="T41" fmla="*/ 66 h 308"/>
                  <a:gd name="T42" fmla="*/ 66 w 224"/>
                  <a:gd name="T43" fmla="*/ 81 h 308"/>
                  <a:gd name="T44" fmla="*/ 57 w 224"/>
                  <a:gd name="T45" fmla="*/ 101 h 308"/>
                  <a:gd name="T46" fmla="*/ 56 w 224"/>
                  <a:gd name="T47" fmla="*/ 112 h 308"/>
                  <a:gd name="T48" fmla="*/ 54 w 224"/>
                  <a:gd name="T49" fmla="*/ 123 h 308"/>
                  <a:gd name="T50" fmla="*/ 48 w 224"/>
                  <a:gd name="T51" fmla="*/ 133 h 308"/>
                  <a:gd name="T52" fmla="*/ 39 w 224"/>
                  <a:gd name="T53" fmla="*/ 139 h 308"/>
                  <a:gd name="T54" fmla="*/ 28 w 224"/>
                  <a:gd name="T55" fmla="*/ 141 h 308"/>
                  <a:gd name="T56" fmla="*/ 22 w 224"/>
                  <a:gd name="T57" fmla="*/ 140 h 308"/>
                  <a:gd name="T58" fmla="*/ 12 w 224"/>
                  <a:gd name="T59" fmla="*/ 136 h 308"/>
                  <a:gd name="T60" fmla="*/ 5 w 224"/>
                  <a:gd name="T61" fmla="*/ 128 h 308"/>
                  <a:gd name="T62" fmla="*/ 1 w 224"/>
                  <a:gd name="T63" fmla="*/ 118 h 308"/>
                  <a:gd name="T64" fmla="*/ 0 w 224"/>
                  <a:gd name="T65" fmla="*/ 112 h 308"/>
                  <a:gd name="T66" fmla="*/ 2 w 224"/>
                  <a:gd name="T67" fmla="*/ 89 h 308"/>
                  <a:gd name="T68" fmla="*/ 9 w 224"/>
                  <a:gd name="T69" fmla="*/ 69 h 308"/>
                  <a:gd name="T70" fmla="*/ 19 w 224"/>
                  <a:gd name="T71" fmla="*/ 50 h 308"/>
                  <a:gd name="T72" fmla="*/ 33 w 224"/>
                  <a:gd name="T73" fmla="*/ 32 h 308"/>
                  <a:gd name="T74" fmla="*/ 49 w 224"/>
                  <a:gd name="T75" fmla="*/ 19 h 308"/>
                  <a:gd name="T76" fmla="*/ 68 w 224"/>
                  <a:gd name="T77" fmla="*/ 8 h 308"/>
                  <a:gd name="T78" fmla="*/ 90 w 224"/>
                  <a:gd name="T79" fmla="*/ 2 h 308"/>
                  <a:gd name="T80" fmla="*/ 112 w 224"/>
                  <a:gd name="T81" fmla="*/ 0 h 308"/>
                  <a:gd name="T82" fmla="*/ 124 w 224"/>
                  <a:gd name="T83" fmla="*/ 0 h 308"/>
                  <a:gd name="T84" fmla="*/ 145 w 224"/>
                  <a:gd name="T85" fmla="*/ 5 h 308"/>
                  <a:gd name="T86" fmla="*/ 165 w 224"/>
                  <a:gd name="T87" fmla="*/ 13 h 308"/>
                  <a:gd name="T88" fmla="*/ 183 w 224"/>
                  <a:gd name="T89" fmla="*/ 25 h 308"/>
                  <a:gd name="T90" fmla="*/ 199 w 224"/>
                  <a:gd name="T91" fmla="*/ 41 h 308"/>
                  <a:gd name="T92" fmla="*/ 211 w 224"/>
                  <a:gd name="T93" fmla="*/ 59 h 308"/>
                  <a:gd name="T94" fmla="*/ 219 w 224"/>
                  <a:gd name="T95" fmla="*/ 79 h 308"/>
                  <a:gd name="T96" fmla="*/ 224 w 224"/>
                  <a:gd name="T97" fmla="*/ 101 h 308"/>
                  <a:gd name="T98" fmla="*/ 224 w 224"/>
                  <a:gd name="T99" fmla="*/ 112 h 308"/>
                  <a:gd name="T100" fmla="*/ 223 w 224"/>
                  <a:gd name="T101" fmla="*/ 131 h 308"/>
                  <a:gd name="T102" fmla="*/ 218 w 224"/>
                  <a:gd name="T103" fmla="*/ 150 h 308"/>
                  <a:gd name="T104" fmla="*/ 211 w 224"/>
                  <a:gd name="T105" fmla="*/ 166 h 308"/>
                  <a:gd name="T106" fmla="*/ 201 w 224"/>
                  <a:gd name="T107" fmla="*/ 181 h 308"/>
                  <a:gd name="T108" fmla="*/ 188 w 224"/>
                  <a:gd name="T109" fmla="*/ 195 h 308"/>
                  <a:gd name="T110" fmla="*/ 173 w 224"/>
                  <a:gd name="T111" fmla="*/ 206 h 308"/>
                  <a:gd name="T112" fmla="*/ 158 w 224"/>
                  <a:gd name="T113" fmla="*/ 214 h 308"/>
                  <a:gd name="T114" fmla="*/ 140 w 224"/>
                  <a:gd name="T115" fmla="*/ 220 h 308"/>
                  <a:gd name="T116" fmla="*/ 140 w 224"/>
                  <a:gd name="T117" fmla="*/ 280 h 308"/>
                  <a:gd name="T118" fmla="*/ 138 w 224"/>
                  <a:gd name="T119" fmla="*/ 291 h 308"/>
                  <a:gd name="T120" fmla="*/ 132 w 224"/>
                  <a:gd name="T121" fmla="*/ 300 h 308"/>
                  <a:gd name="T122" fmla="*/ 123 w 224"/>
                  <a:gd name="T123" fmla="*/ 306 h 308"/>
                  <a:gd name="T124" fmla="*/ 112 w 224"/>
                  <a:gd name="T125"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4" h="308">
                    <a:moveTo>
                      <a:pt x="112" y="308"/>
                    </a:moveTo>
                    <a:lnTo>
                      <a:pt x="112" y="308"/>
                    </a:lnTo>
                    <a:lnTo>
                      <a:pt x="107" y="308"/>
                    </a:lnTo>
                    <a:lnTo>
                      <a:pt x="101" y="306"/>
                    </a:lnTo>
                    <a:lnTo>
                      <a:pt x="97" y="303"/>
                    </a:lnTo>
                    <a:lnTo>
                      <a:pt x="92" y="300"/>
                    </a:lnTo>
                    <a:lnTo>
                      <a:pt x="89" y="296"/>
                    </a:lnTo>
                    <a:lnTo>
                      <a:pt x="85" y="291"/>
                    </a:lnTo>
                    <a:lnTo>
                      <a:pt x="84" y="286"/>
                    </a:lnTo>
                    <a:lnTo>
                      <a:pt x="83" y="280"/>
                    </a:lnTo>
                    <a:lnTo>
                      <a:pt x="83" y="196"/>
                    </a:lnTo>
                    <a:lnTo>
                      <a:pt x="83" y="196"/>
                    </a:lnTo>
                    <a:lnTo>
                      <a:pt x="84" y="190"/>
                    </a:lnTo>
                    <a:lnTo>
                      <a:pt x="85" y="185"/>
                    </a:lnTo>
                    <a:lnTo>
                      <a:pt x="89" y="180"/>
                    </a:lnTo>
                    <a:lnTo>
                      <a:pt x="92" y="176"/>
                    </a:lnTo>
                    <a:lnTo>
                      <a:pt x="97" y="173"/>
                    </a:lnTo>
                    <a:lnTo>
                      <a:pt x="101" y="170"/>
                    </a:lnTo>
                    <a:lnTo>
                      <a:pt x="107" y="169"/>
                    </a:lnTo>
                    <a:lnTo>
                      <a:pt x="112" y="168"/>
                    </a:lnTo>
                    <a:lnTo>
                      <a:pt x="112" y="168"/>
                    </a:lnTo>
                    <a:lnTo>
                      <a:pt x="123" y="167"/>
                    </a:lnTo>
                    <a:lnTo>
                      <a:pt x="134" y="164"/>
                    </a:lnTo>
                    <a:lnTo>
                      <a:pt x="143" y="159"/>
                    </a:lnTo>
                    <a:lnTo>
                      <a:pt x="151" y="152"/>
                    </a:lnTo>
                    <a:lnTo>
                      <a:pt x="158" y="144"/>
                    </a:lnTo>
                    <a:lnTo>
                      <a:pt x="163" y="134"/>
                    </a:lnTo>
                    <a:lnTo>
                      <a:pt x="166" y="123"/>
                    </a:lnTo>
                    <a:lnTo>
                      <a:pt x="167" y="112"/>
                    </a:lnTo>
                    <a:lnTo>
                      <a:pt x="167" y="112"/>
                    </a:lnTo>
                    <a:lnTo>
                      <a:pt x="166" y="101"/>
                    </a:lnTo>
                    <a:lnTo>
                      <a:pt x="163" y="90"/>
                    </a:lnTo>
                    <a:lnTo>
                      <a:pt x="158" y="81"/>
                    </a:lnTo>
                    <a:lnTo>
                      <a:pt x="151" y="73"/>
                    </a:lnTo>
                    <a:lnTo>
                      <a:pt x="143" y="66"/>
                    </a:lnTo>
                    <a:lnTo>
                      <a:pt x="134" y="61"/>
                    </a:lnTo>
                    <a:lnTo>
                      <a:pt x="123" y="58"/>
                    </a:lnTo>
                    <a:lnTo>
                      <a:pt x="112" y="57"/>
                    </a:lnTo>
                    <a:lnTo>
                      <a:pt x="112" y="57"/>
                    </a:lnTo>
                    <a:lnTo>
                      <a:pt x="101" y="58"/>
                    </a:lnTo>
                    <a:lnTo>
                      <a:pt x="91" y="61"/>
                    </a:lnTo>
                    <a:lnTo>
                      <a:pt x="80" y="66"/>
                    </a:lnTo>
                    <a:lnTo>
                      <a:pt x="72" y="73"/>
                    </a:lnTo>
                    <a:lnTo>
                      <a:pt x="66" y="81"/>
                    </a:lnTo>
                    <a:lnTo>
                      <a:pt x="60" y="90"/>
                    </a:lnTo>
                    <a:lnTo>
                      <a:pt x="57" y="101"/>
                    </a:lnTo>
                    <a:lnTo>
                      <a:pt x="56" y="112"/>
                    </a:lnTo>
                    <a:lnTo>
                      <a:pt x="56" y="112"/>
                    </a:lnTo>
                    <a:lnTo>
                      <a:pt x="56" y="118"/>
                    </a:lnTo>
                    <a:lnTo>
                      <a:pt x="54" y="123"/>
                    </a:lnTo>
                    <a:lnTo>
                      <a:pt x="51" y="128"/>
                    </a:lnTo>
                    <a:lnTo>
                      <a:pt x="48" y="133"/>
                    </a:lnTo>
                    <a:lnTo>
                      <a:pt x="44" y="136"/>
                    </a:lnTo>
                    <a:lnTo>
                      <a:pt x="39" y="139"/>
                    </a:lnTo>
                    <a:lnTo>
                      <a:pt x="34" y="140"/>
                    </a:lnTo>
                    <a:lnTo>
                      <a:pt x="28" y="141"/>
                    </a:lnTo>
                    <a:lnTo>
                      <a:pt x="28" y="141"/>
                    </a:lnTo>
                    <a:lnTo>
                      <a:pt x="22" y="140"/>
                    </a:lnTo>
                    <a:lnTo>
                      <a:pt x="17" y="139"/>
                    </a:lnTo>
                    <a:lnTo>
                      <a:pt x="12" y="136"/>
                    </a:lnTo>
                    <a:lnTo>
                      <a:pt x="8" y="133"/>
                    </a:lnTo>
                    <a:lnTo>
                      <a:pt x="5" y="128"/>
                    </a:lnTo>
                    <a:lnTo>
                      <a:pt x="2" y="123"/>
                    </a:lnTo>
                    <a:lnTo>
                      <a:pt x="1" y="118"/>
                    </a:lnTo>
                    <a:lnTo>
                      <a:pt x="0" y="112"/>
                    </a:lnTo>
                    <a:lnTo>
                      <a:pt x="0" y="112"/>
                    </a:lnTo>
                    <a:lnTo>
                      <a:pt x="1" y="101"/>
                    </a:lnTo>
                    <a:lnTo>
                      <a:pt x="2" y="89"/>
                    </a:lnTo>
                    <a:lnTo>
                      <a:pt x="5" y="79"/>
                    </a:lnTo>
                    <a:lnTo>
                      <a:pt x="9" y="69"/>
                    </a:lnTo>
                    <a:lnTo>
                      <a:pt x="13" y="59"/>
                    </a:lnTo>
                    <a:lnTo>
                      <a:pt x="19" y="50"/>
                    </a:lnTo>
                    <a:lnTo>
                      <a:pt x="25" y="41"/>
                    </a:lnTo>
                    <a:lnTo>
                      <a:pt x="33" y="32"/>
                    </a:lnTo>
                    <a:lnTo>
                      <a:pt x="40" y="25"/>
                    </a:lnTo>
                    <a:lnTo>
                      <a:pt x="49" y="19"/>
                    </a:lnTo>
                    <a:lnTo>
                      <a:pt x="58" y="13"/>
                    </a:lnTo>
                    <a:lnTo>
                      <a:pt x="68" y="8"/>
                    </a:lnTo>
                    <a:lnTo>
                      <a:pt x="78" y="5"/>
                    </a:lnTo>
                    <a:lnTo>
                      <a:pt x="90" y="2"/>
                    </a:lnTo>
                    <a:lnTo>
                      <a:pt x="101" y="0"/>
                    </a:lnTo>
                    <a:lnTo>
                      <a:pt x="112" y="0"/>
                    </a:lnTo>
                    <a:lnTo>
                      <a:pt x="112" y="0"/>
                    </a:lnTo>
                    <a:lnTo>
                      <a:pt x="124" y="0"/>
                    </a:lnTo>
                    <a:lnTo>
                      <a:pt x="135" y="2"/>
                    </a:lnTo>
                    <a:lnTo>
                      <a:pt x="145" y="5"/>
                    </a:lnTo>
                    <a:lnTo>
                      <a:pt x="155" y="8"/>
                    </a:lnTo>
                    <a:lnTo>
                      <a:pt x="165" y="13"/>
                    </a:lnTo>
                    <a:lnTo>
                      <a:pt x="174" y="19"/>
                    </a:lnTo>
                    <a:lnTo>
                      <a:pt x="183" y="25"/>
                    </a:lnTo>
                    <a:lnTo>
                      <a:pt x="192" y="32"/>
                    </a:lnTo>
                    <a:lnTo>
                      <a:pt x="199" y="41"/>
                    </a:lnTo>
                    <a:lnTo>
                      <a:pt x="205" y="50"/>
                    </a:lnTo>
                    <a:lnTo>
                      <a:pt x="211" y="59"/>
                    </a:lnTo>
                    <a:lnTo>
                      <a:pt x="216" y="69"/>
                    </a:lnTo>
                    <a:lnTo>
                      <a:pt x="219" y="79"/>
                    </a:lnTo>
                    <a:lnTo>
                      <a:pt x="222" y="89"/>
                    </a:lnTo>
                    <a:lnTo>
                      <a:pt x="224" y="101"/>
                    </a:lnTo>
                    <a:lnTo>
                      <a:pt x="224" y="112"/>
                    </a:lnTo>
                    <a:lnTo>
                      <a:pt x="224" y="112"/>
                    </a:lnTo>
                    <a:lnTo>
                      <a:pt x="224" y="121"/>
                    </a:lnTo>
                    <a:lnTo>
                      <a:pt x="223" y="131"/>
                    </a:lnTo>
                    <a:lnTo>
                      <a:pt x="221" y="141"/>
                    </a:lnTo>
                    <a:lnTo>
                      <a:pt x="218" y="150"/>
                    </a:lnTo>
                    <a:lnTo>
                      <a:pt x="215" y="158"/>
                    </a:lnTo>
                    <a:lnTo>
                      <a:pt x="211" y="166"/>
                    </a:lnTo>
                    <a:lnTo>
                      <a:pt x="206" y="174"/>
                    </a:lnTo>
                    <a:lnTo>
                      <a:pt x="201" y="181"/>
                    </a:lnTo>
                    <a:lnTo>
                      <a:pt x="195" y="188"/>
                    </a:lnTo>
                    <a:lnTo>
                      <a:pt x="188" y="195"/>
                    </a:lnTo>
                    <a:lnTo>
                      <a:pt x="181" y="200"/>
                    </a:lnTo>
                    <a:lnTo>
                      <a:pt x="173" y="206"/>
                    </a:lnTo>
                    <a:lnTo>
                      <a:pt x="166" y="210"/>
                    </a:lnTo>
                    <a:lnTo>
                      <a:pt x="158" y="214"/>
                    </a:lnTo>
                    <a:lnTo>
                      <a:pt x="149" y="218"/>
                    </a:lnTo>
                    <a:lnTo>
                      <a:pt x="140" y="220"/>
                    </a:lnTo>
                    <a:lnTo>
                      <a:pt x="140" y="280"/>
                    </a:lnTo>
                    <a:lnTo>
                      <a:pt x="140" y="280"/>
                    </a:lnTo>
                    <a:lnTo>
                      <a:pt x="140" y="286"/>
                    </a:lnTo>
                    <a:lnTo>
                      <a:pt x="138" y="291"/>
                    </a:lnTo>
                    <a:lnTo>
                      <a:pt x="135" y="296"/>
                    </a:lnTo>
                    <a:lnTo>
                      <a:pt x="132" y="300"/>
                    </a:lnTo>
                    <a:lnTo>
                      <a:pt x="128" y="303"/>
                    </a:lnTo>
                    <a:lnTo>
                      <a:pt x="123" y="306"/>
                    </a:lnTo>
                    <a:lnTo>
                      <a:pt x="118" y="308"/>
                    </a:lnTo>
                    <a:lnTo>
                      <a:pt x="112" y="308"/>
                    </a:lnTo>
                    <a:lnTo>
                      <a:pt x="112" y="3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a:extLst>
              <a:ext uri="{FF2B5EF4-FFF2-40B4-BE49-F238E27FC236}">
                <a16:creationId xmlns:a16="http://schemas.microsoft.com/office/drawing/2014/main" id="{8170E5D1-39E0-4465-B395-A5E29FBCA4BB}"/>
              </a:ext>
            </a:extLst>
          </p:cNvPr>
          <p:cNvGrpSpPr/>
          <p:nvPr/>
        </p:nvGrpSpPr>
        <p:grpSpPr>
          <a:xfrm>
            <a:off x="8827168" y="6165944"/>
            <a:ext cx="274320" cy="274320"/>
            <a:chOff x="8883391" y="5451018"/>
            <a:chExt cx="305954" cy="305952"/>
          </a:xfrm>
        </p:grpSpPr>
        <p:sp>
          <p:nvSpPr>
            <p:cNvPr id="82" name="Oval 81">
              <a:extLst>
                <a:ext uri="{FF2B5EF4-FFF2-40B4-BE49-F238E27FC236}">
                  <a16:creationId xmlns:a16="http://schemas.microsoft.com/office/drawing/2014/main" id="{FFFE145E-5893-4AAB-A853-F9609D6CB16B}"/>
                </a:ext>
              </a:extLst>
            </p:cNvPr>
            <p:cNvSpPr/>
            <p:nvPr/>
          </p:nvSpPr>
          <p:spPr>
            <a:xfrm>
              <a:off x="8883391" y="5451018"/>
              <a:ext cx="305954" cy="305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121" name="Group 120">
              <a:extLst>
                <a:ext uri="{FF2B5EF4-FFF2-40B4-BE49-F238E27FC236}">
                  <a16:creationId xmlns:a16="http://schemas.microsoft.com/office/drawing/2014/main" id="{C7AA3F44-FF7A-4E1A-ADA8-4D8756FAD519}"/>
                </a:ext>
              </a:extLst>
            </p:cNvPr>
            <p:cNvGrpSpPr/>
            <p:nvPr/>
          </p:nvGrpSpPr>
          <p:grpSpPr>
            <a:xfrm>
              <a:off x="8963100" y="5539763"/>
              <a:ext cx="146536" cy="128462"/>
              <a:chOff x="6088063" y="735013"/>
              <a:chExt cx="360363" cy="315913"/>
            </a:xfrm>
            <a:solidFill>
              <a:schemeClr val="bg1"/>
            </a:solidFill>
          </p:grpSpPr>
          <p:sp>
            <p:nvSpPr>
              <p:cNvPr id="122" name="Freeform 111">
                <a:extLst>
                  <a:ext uri="{FF2B5EF4-FFF2-40B4-BE49-F238E27FC236}">
                    <a16:creationId xmlns:a16="http://schemas.microsoft.com/office/drawing/2014/main" id="{92F4A190-15AA-4777-88EC-9F94CD978B81}"/>
                  </a:ext>
                </a:extLst>
              </p:cNvPr>
              <p:cNvSpPr>
                <a:spLocks noEditPoints="1"/>
              </p:cNvSpPr>
              <p:nvPr/>
            </p:nvSpPr>
            <p:spPr bwMode="auto">
              <a:xfrm>
                <a:off x="6088063" y="735013"/>
                <a:ext cx="360363" cy="315913"/>
              </a:xfrm>
              <a:custGeom>
                <a:avLst/>
                <a:gdLst>
                  <a:gd name="T0" fmla="*/ 425 w 1361"/>
                  <a:gd name="T1" fmla="*/ 1191 h 1191"/>
                  <a:gd name="T2" fmla="*/ 414 w 1361"/>
                  <a:gd name="T3" fmla="*/ 1189 h 1191"/>
                  <a:gd name="T4" fmla="*/ 410 w 1361"/>
                  <a:gd name="T5" fmla="*/ 1187 h 1191"/>
                  <a:gd name="T6" fmla="*/ 401 w 1361"/>
                  <a:gd name="T7" fmla="*/ 1178 h 1191"/>
                  <a:gd name="T8" fmla="*/ 397 w 1361"/>
                  <a:gd name="T9" fmla="*/ 1167 h 1191"/>
                  <a:gd name="T10" fmla="*/ 397 w 1361"/>
                  <a:gd name="T11" fmla="*/ 964 h 1191"/>
                  <a:gd name="T12" fmla="*/ 28 w 1361"/>
                  <a:gd name="T13" fmla="*/ 964 h 1191"/>
                  <a:gd name="T14" fmla="*/ 17 w 1361"/>
                  <a:gd name="T15" fmla="*/ 962 h 1191"/>
                  <a:gd name="T16" fmla="*/ 8 w 1361"/>
                  <a:gd name="T17" fmla="*/ 956 h 1191"/>
                  <a:gd name="T18" fmla="*/ 2 w 1361"/>
                  <a:gd name="T19" fmla="*/ 947 h 1191"/>
                  <a:gd name="T20" fmla="*/ 0 w 1361"/>
                  <a:gd name="T21" fmla="*/ 936 h 1191"/>
                  <a:gd name="T22" fmla="*/ 0 w 1361"/>
                  <a:gd name="T23" fmla="*/ 28 h 1191"/>
                  <a:gd name="T24" fmla="*/ 2 w 1361"/>
                  <a:gd name="T25" fmla="*/ 18 h 1191"/>
                  <a:gd name="T26" fmla="*/ 8 w 1361"/>
                  <a:gd name="T27" fmla="*/ 9 h 1191"/>
                  <a:gd name="T28" fmla="*/ 17 w 1361"/>
                  <a:gd name="T29" fmla="*/ 3 h 1191"/>
                  <a:gd name="T30" fmla="*/ 28 w 1361"/>
                  <a:gd name="T31" fmla="*/ 0 h 1191"/>
                  <a:gd name="T32" fmla="*/ 1332 w 1361"/>
                  <a:gd name="T33" fmla="*/ 0 h 1191"/>
                  <a:gd name="T34" fmla="*/ 1342 w 1361"/>
                  <a:gd name="T35" fmla="*/ 3 h 1191"/>
                  <a:gd name="T36" fmla="*/ 1352 w 1361"/>
                  <a:gd name="T37" fmla="*/ 9 h 1191"/>
                  <a:gd name="T38" fmla="*/ 1358 w 1361"/>
                  <a:gd name="T39" fmla="*/ 18 h 1191"/>
                  <a:gd name="T40" fmla="*/ 1361 w 1361"/>
                  <a:gd name="T41" fmla="*/ 28 h 1191"/>
                  <a:gd name="T42" fmla="*/ 1361 w 1361"/>
                  <a:gd name="T43" fmla="*/ 936 h 1191"/>
                  <a:gd name="T44" fmla="*/ 1358 w 1361"/>
                  <a:gd name="T45" fmla="*/ 947 h 1191"/>
                  <a:gd name="T46" fmla="*/ 1352 w 1361"/>
                  <a:gd name="T47" fmla="*/ 956 h 1191"/>
                  <a:gd name="T48" fmla="*/ 1342 w 1361"/>
                  <a:gd name="T49" fmla="*/ 962 h 1191"/>
                  <a:gd name="T50" fmla="*/ 1332 w 1361"/>
                  <a:gd name="T51" fmla="*/ 964 h 1191"/>
                  <a:gd name="T52" fmla="*/ 444 w 1361"/>
                  <a:gd name="T53" fmla="*/ 1183 h 1191"/>
                  <a:gd name="T54" fmla="*/ 440 w 1361"/>
                  <a:gd name="T55" fmla="*/ 1186 h 1191"/>
                  <a:gd name="T56" fmla="*/ 430 w 1361"/>
                  <a:gd name="T57" fmla="*/ 1190 h 1191"/>
                  <a:gd name="T58" fmla="*/ 425 w 1361"/>
                  <a:gd name="T59" fmla="*/ 1191 h 1191"/>
                  <a:gd name="T60" fmla="*/ 425 w 1361"/>
                  <a:gd name="T61" fmla="*/ 907 h 1191"/>
                  <a:gd name="T62" fmla="*/ 430 w 1361"/>
                  <a:gd name="T63" fmla="*/ 908 h 1191"/>
                  <a:gd name="T64" fmla="*/ 440 w 1361"/>
                  <a:gd name="T65" fmla="*/ 912 h 1191"/>
                  <a:gd name="T66" fmla="*/ 448 w 1361"/>
                  <a:gd name="T67" fmla="*/ 920 h 1191"/>
                  <a:gd name="T68" fmla="*/ 452 w 1361"/>
                  <a:gd name="T69" fmla="*/ 931 h 1191"/>
                  <a:gd name="T70" fmla="*/ 453 w 1361"/>
                  <a:gd name="T71" fmla="*/ 1094 h 1191"/>
                  <a:gd name="T72" fmla="*/ 631 w 1361"/>
                  <a:gd name="T73" fmla="*/ 916 h 1191"/>
                  <a:gd name="T74" fmla="*/ 640 w 1361"/>
                  <a:gd name="T75" fmla="*/ 909 h 1191"/>
                  <a:gd name="T76" fmla="*/ 651 w 1361"/>
                  <a:gd name="T77" fmla="*/ 907 h 1191"/>
                  <a:gd name="T78" fmla="*/ 1303 w 1361"/>
                  <a:gd name="T79" fmla="*/ 58 h 1191"/>
                  <a:gd name="T80" fmla="*/ 56 w 1361"/>
                  <a:gd name="T81" fmla="*/ 907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1" h="1191">
                    <a:moveTo>
                      <a:pt x="425" y="1191"/>
                    </a:moveTo>
                    <a:lnTo>
                      <a:pt x="425" y="1191"/>
                    </a:lnTo>
                    <a:lnTo>
                      <a:pt x="419" y="1190"/>
                    </a:lnTo>
                    <a:lnTo>
                      <a:pt x="414" y="1189"/>
                    </a:lnTo>
                    <a:lnTo>
                      <a:pt x="414" y="1189"/>
                    </a:lnTo>
                    <a:lnTo>
                      <a:pt x="410" y="1187"/>
                    </a:lnTo>
                    <a:lnTo>
                      <a:pt x="407" y="1185"/>
                    </a:lnTo>
                    <a:lnTo>
                      <a:pt x="401" y="1178"/>
                    </a:lnTo>
                    <a:lnTo>
                      <a:pt x="398" y="1171"/>
                    </a:lnTo>
                    <a:lnTo>
                      <a:pt x="397" y="1167"/>
                    </a:lnTo>
                    <a:lnTo>
                      <a:pt x="397" y="1163"/>
                    </a:lnTo>
                    <a:lnTo>
                      <a:pt x="397" y="964"/>
                    </a:lnTo>
                    <a:lnTo>
                      <a:pt x="28" y="964"/>
                    </a:lnTo>
                    <a:lnTo>
                      <a:pt x="28" y="964"/>
                    </a:lnTo>
                    <a:lnTo>
                      <a:pt x="22" y="964"/>
                    </a:lnTo>
                    <a:lnTo>
                      <a:pt x="17" y="962"/>
                    </a:lnTo>
                    <a:lnTo>
                      <a:pt x="12" y="960"/>
                    </a:lnTo>
                    <a:lnTo>
                      <a:pt x="8" y="956"/>
                    </a:lnTo>
                    <a:lnTo>
                      <a:pt x="4" y="952"/>
                    </a:lnTo>
                    <a:lnTo>
                      <a:pt x="2" y="947"/>
                    </a:lnTo>
                    <a:lnTo>
                      <a:pt x="0" y="942"/>
                    </a:lnTo>
                    <a:lnTo>
                      <a:pt x="0" y="936"/>
                    </a:lnTo>
                    <a:lnTo>
                      <a:pt x="0" y="28"/>
                    </a:lnTo>
                    <a:lnTo>
                      <a:pt x="0" y="28"/>
                    </a:lnTo>
                    <a:lnTo>
                      <a:pt x="0" y="23"/>
                    </a:lnTo>
                    <a:lnTo>
                      <a:pt x="2" y="18"/>
                    </a:lnTo>
                    <a:lnTo>
                      <a:pt x="4" y="13"/>
                    </a:lnTo>
                    <a:lnTo>
                      <a:pt x="8" y="9"/>
                    </a:lnTo>
                    <a:lnTo>
                      <a:pt x="12" y="5"/>
                    </a:lnTo>
                    <a:lnTo>
                      <a:pt x="17" y="3"/>
                    </a:lnTo>
                    <a:lnTo>
                      <a:pt x="22" y="1"/>
                    </a:lnTo>
                    <a:lnTo>
                      <a:pt x="28" y="0"/>
                    </a:lnTo>
                    <a:lnTo>
                      <a:pt x="1332" y="0"/>
                    </a:lnTo>
                    <a:lnTo>
                      <a:pt x="1332" y="0"/>
                    </a:lnTo>
                    <a:lnTo>
                      <a:pt x="1337" y="1"/>
                    </a:lnTo>
                    <a:lnTo>
                      <a:pt x="1342" y="3"/>
                    </a:lnTo>
                    <a:lnTo>
                      <a:pt x="1348" y="5"/>
                    </a:lnTo>
                    <a:lnTo>
                      <a:pt x="1352" y="9"/>
                    </a:lnTo>
                    <a:lnTo>
                      <a:pt x="1356" y="13"/>
                    </a:lnTo>
                    <a:lnTo>
                      <a:pt x="1358" y="18"/>
                    </a:lnTo>
                    <a:lnTo>
                      <a:pt x="1360" y="23"/>
                    </a:lnTo>
                    <a:lnTo>
                      <a:pt x="1361" y="28"/>
                    </a:lnTo>
                    <a:lnTo>
                      <a:pt x="1361" y="936"/>
                    </a:lnTo>
                    <a:lnTo>
                      <a:pt x="1361" y="936"/>
                    </a:lnTo>
                    <a:lnTo>
                      <a:pt x="1360" y="942"/>
                    </a:lnTo>
                    <a:lnTo>
                      <a:pt x="1358" y="947"/>
                    </a:lnTo>
                    <a:lnTo>
                      <a:pt x="1356" y="952"/>
                    </a:lnTo>
                    <a:lnTo>
                      <a:pt x="1352" y="956"/>
                    </a:lnTo>
                    <a:lnTo>
                      <a:pt x="1348" y="960"/>
                    </a:lnTo>
                    <a:lnTo>
                      <a:pt x="1342" y="962"/>
                    </a:lnTo>
                    <a:lnTo>
                      <a:pt x="1337" y="964"/>
                    </a:lnTo>
                    <a:lnTo>
                      <a:pt x="1332" y="964"/>
                    </a:lnTo>
                    <a:lnTo>
                      <a:pt x="664" y="964"/>
                    </a:lnTo>
                    <a:lnTo>
                      <a:pt x="444" y="1183"/>
                    </a:lnTo>
                    <a:lnTo>
                      <a:pt x="444" y="1183"/>
                    </a:lnTo>
                    <a:lnTo>
                      <a:pt x="440" y="1186"/>
                    </a:lnTo>
                    <a:lnTo>
                      <a:pt x="435" y="1189"/>
                    </a:lnTo>
                    <a:lnTo>
                      <a:pt x="430" y="1190"/>
                    </a:lnTo>
                    <a:lnTo>
                      <a:pt x="425" y="1191"/>
                    </a:lnTo>
                    <a:lnTo>
                      <a:pt x="425" y="1191"/>
                    </a:lnTo>
                    <a:close/>
                    <a:moveTo>
                      <a:pt x="56" y="907"/>
                    </a:moveTo>
                    <a:lnTo>
                      <a:pt x="425" y="907"/>
                    </a:lnTo>
                    <a:lnTo>
                      <a:pt x="425" y="907"/>
                    </a:lnTo>
                    <a:lnTo>
                      <a:pt x="430" y="908"/>
                    </a:lnTo>
                    <a:lnTo>
                      <a:pt x="436" y="910"/>
                    </a:lnTo>
                    <a:lnTo>
                      <a:pt x="440" y="912"/>
                    </a:lnTo>
                    <a:lnTo>
                      <a:pt x="444" y="916"/>
                    </a:lnTo>
                    <a:lnTo>
                      <a:pt x="448" y="920"/>
                    </a:lnTo>
                    <a:lnTo>
                      <a:pt x="450" y="925"/>
                    </a:lnTo>
                    <a:lnTo>
                      <a:pt x="452" y="931"/>
                    </a:lnTo>
                    <a:lnTo>
                      <a:pt x="453" y="936"/>
                    </a:lnTo>
                    <a:lnTo>
                      <a:pt x="453" y="1094"/>
                    </a:lnTo>
                    <a:lnTo>
                      <a:pt x="631" y="916"/>
                    </a:lnTo>
                    <a:lnTo>
                      <a:pt x="631" y="916"/>
                    </a:lnTo>
                    <a:lnTo>
                      <a:pt x="636" y="912"/>
                    </a:lnTo>
                    <a:lnTo>
                      <a:pt x="640" y="909"/>
                    </a:lnTo>
                    <a:lnTo>
                      <a:pt x="646" y="908"/>
                    </a:lnTo>
                    <a:lnTo>
                      <a:pt x="651" y="907"/>
                    </a:lnTo>
                    <a:lnTo>
                      <a:pt x="1303" y="907"/>
                    </a:lnTo>
                    <a:lnTo>
                      <a:pt x="1303" y="58"/>
                    </a:lnTo>
                    <a:lnTo>
                      <a:pt x="56" y="58"/>
                    </a:lnTo>
                    <a:lnTo>
                      <a:pt x="56" y="9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2">
                <a:extLst>
                  <a:ext uri="{FF2B5EF4-FFF2-40B4-BE49-F238E27FC236}">
                    <a16:creationId xmlns:a16="http://schemas.microsoft.com/office/drawing/2014/main" id="{DE49F4DE-F403-41D1-B64C-843E7EB8C700}"/>
                  </a:ext>
                </a:extLst>
              </p:cNvPr>
              <p:cNvSpPr>
                <a:spLocks/>
              </p:cNvSpPr>
              <p:nvPr/>
            </p:nvSpPr>
            <p:spPr bwMode="auto">
              <a:xfrm>
                <a:off x="6223000" y="779463"/>
                <a:ext cx="104775" cy="120650"/>
              </a:xfrm>
              <a:custGeom>
                <a:avLst/>
                <a:gdLst>
                  <a:gd name="T0" fmla="*/ 193 w 397"/>
                  <a:gd name="T1" fmla="*/ 452 h 453"/>
                  <a:gd name="T2" fmla="*/ 178 w 397"/>
                  <a:gd name="T3" fmla="*/ 445 h 453"/>
                  <a:gd name="T4" fmla="*/ 171 w 397"/>
                  <a:gd name="T5" fmla="*/ 430 h 453"/>
                  <a:gd name="T6" fmla="*/ 170 w 397"/>
                  <a:gd name="T7" fmla="*/ 369 h 453"/>
                  <a:gd name="T8" fmla="*/ 175 w 397"/>
                  <a:gd name="T9" fmla="*/ 352 h 453"/>
                  <a:gd name="T10" fmla="*/ 187 w 397"/>
                  <a:gd name="T11" fmla="*/ 342 h 453"/>
                  <a:gd name="T12" fmla="*/ 198 w 397"/>
                  <a:gd name="T13" fmla="*/ 340 h 453"/>
                  <a:gd name="T14" fmla="*/ 240 w 397"/>
                  <a:gd name="T15" fmla="*/ 333 h 453"/>
                  <a:gd name="T16" fmla="*/ 278 w 397"/>
                  <a:gd name="T17" fmla="*/ 316 h 453"/>
                  <a:gd name="T18" fmla="*/ 307 w 397"/>
                  <a:gd name="T19" fmla="*/ 288 h 453"/>
                  <a:gd name="T20" fmla="*/ 328 w 397"/>
                  <a:gd name="T21" fmla="*/ 253 h 453"/>
                  <a:gd name="T22" fmla="*/ 339 w 397"/>
                  <a:gd name="T23" fmla="*/ 213 h 453"/>
                  <a:gd name="T24" fmla="*/ 339 w 397"/>
                  <a:gd name="T25" fmla="*/ 184 h 453"/>
                  <a:gd name="T26" fmla="*/ 328 w 397"/>
                  <a:gd name="T27" fmla="*/ 143 h 453"/>
                  <a:gd name="T28" fmla="*/ 307 w 397"/>
                  <a:gd name="T29" fmla="*/ 108 h 453"/>
                  <a:gd name="T30" fmla="*/ 278 w 397"/>
                  <a:gd name="T31" fmla="*/ 81 h 453"/>
                  <a:gd name="T32" fmla="*/ 240 w 397"/>
                  <a:gd name="T33" fmla="*/ 63 h 453"/>
                  <a:gd name="T34" fmla="*/ 198 w 397"/>
                  <a:gd name="T35" fmla="*/ 56 h 453"/>
                  <a:gd name="T36" fmla="*/ 170 w 397"/>
                  <a:gd name="T37" fmla="*/ 59 h 453"/>
                  <a:gd name="T38" fmla="*/ 130 w 397"/>
                  <a:gd name="T39" fmla="*/ 74 h 453"/>
                  <a:gd name="T40" fmla="*/ 98 w 397"/>
                  <a:gd name="T41" fmla="*/ 98 h 453"/>
                  <a:gd name="T42" fmla="*/ 74 w 397"/>
                  <a:gd name="T43" fmla="*/ 130 h 453"/>
                  <a:gd name="T44" fmla="*/ 60 w 397"/>
                  <a:gd name="T45" fmla="*/ 170 h 453"/>
                  <a:gd name="T46" fmla="*/ 57 w 397"/>
                  <a:gd name="T47" fmla="*/ 198 h 453"/>
                  <a:gd name="T48" fmla="*/ 52 w 397"/>
                  <a:gd name="T49" fmla="*/ 214 h 453"/>
                  <a:gd name="T50" fmla="*/ 39 w 397"/>
                  <a:gd name="T51" fmla="*/ 224 h 453"/>
                  <a:gd name="T52" fmla="*/ 28 w 397"/>
                  <a:gd name="T53" fmla="*/ 226 h 453"/>
                  <a:gd name="T54" fmla="*/ 12 w 397"/>
                  <a:gd name="T55" fmla="*/ 221 h 453"/>
                  <a:gd name="T56" fmla="*/ 2 w 397"/>
                  <a:gd name="T57" fmla="*/ 209 h 453"/>
                  <a:gd name="T58" fmla="*/ 0 w 397"/>
                  <a:gd name="T59" fmla="*/ 198 h 453"/>
                  <a:gd name="T60" fmla="*/ 9 w 397"/>
                  <a:gd name="T61" fmla="*/ 139 h 453"/>
                  <a:gd name="T62" fmla="*/ 33 w 397"/>
                  <a:gd name="T63" fmla="*/ 87 h 453"/>
                  <a:gd name="T64" fmla="*/ 72 w 397"/>
                  <a:gd name="T65" fmla="*/ 45 h 453"/>
                  <a:gd name="T66" fmla="*/ 121 w 397"/>
                  <a:gd name="T67" fmla="*/ 15 h 453"/>
                  <a:gd name="T68" fmla="*/ 178 w 397"/>
                  <a:gd name="T69" fmla="*/ 1 h 453"/>
                  <a:gd name="T70" fmla="*/ 218 w 397"/>
                  <a:gd name="T71" fmla="*/ 1 h 453"/>
                  <a:gd name="T72" fmla="*/ 276 w 397"/>
                  <a:gd name="T73" fmla="*/ 15 h 453"/>
                  <a:gd name="T74" fmla="*/ 324 w 397"/>
                  <a:gd name="T75" fmla="*/ 45 h 453"/>
                  <a:gd name="T76" fmla="*/ 363 w 397"/>
                  <a:gd name="T77" fmla="*/ 87 h 453"/>
                  <a:gd name="T78" fmla="*/ 388 w 397"/>
                  <a:gd name="T79" fmla="*/ 139 h 453"/>
                  <a:gd name="T80" fmla="*/ 397 w 397"/>
                  <a:gd name="T81" fmla="*/ 198 h 453"/>
                  <a:gd name="T82" fmla="*/ 393 w 397"/>
                  <a:gd name="T83" fmla="*/ 234 h 453"/>
                  <a:gd name="T84" fmla="*/ 377 w 397"/>
                  <a:gd name="T85" fmla="*/ 285 h 453"/>
                  <a:gd name="T86" fmla="*/ 348 w 397"/>
                  <a:gd name="T87" fmla="*/ 328 h 453"/>
                  <a:gd name="T88" fmla="*/ 308 w 397"/>
                  <a:gd name="T89" fmla="*/ 363 h 453"/>
                  <a:gd name="T90" fmla="*/ 262 w 397"/>
                  <a:gd name="T91" fmla="*/ 386 h 453"/>
                  <a:gd name="T92" fmla="*/ 226 w 397"/>
                  <a:gd name="T93" fmla="*/ 425 h 453"/>
                  <a:gd name="T94" fmla="*/ 224 w 397"/>
                  <a:gd name="T95" fmla="*/ 436 h 453"/>
                  <a:gd name="T96" fmla="*/ 214 w 397"/>
                  <a:gd name="T97" fmla="*/ 448 h 453"/>
                  <a:gd name="T98" fmla="*/ 198 w 397"/>
                  <a:gd name="T99" fmla="*/ 4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 h="453">
                    <a:moveTo>
                      <a:pt x="198" y="453"/>
                    </a:moveTo>
                    <a:lnTo>
                      <a:pt x="198" y="453"/>
                    </a:lnTo>
                    <a:lnTo>
                      <a:pt x="193" y="452"/>
                    </a:lnTo>
                    <a:lnTo>
                      <a:pt x="187" y="451"/>
                    </a:lnTo>
                    <a:lnTo>
                      <a:pt x="183" y="448"/>
                    </a:lnTo>
                    <a:lnTo>
                      <a:pt x="178" y="445"/>
                    </a:lnTo>
                    <a:lnTo>
                      <a:pt x="175" y="440"/>
                    </a:lnTo>
                    <a:lnTo>
                      <a:pt x="172" y="436"/>
                    </a:lnTo>
                    <a:lnTo>
                      <a:pt x="171" y="430"/>
                    </a:lnTo>
                    <a:lnTo>
                      <a:pt x="170" y="425"/>
                    </a:lnTo>
                    <a:lnTo>
                      <a:pt x="170" y="369"/>
                    </a:lnTo>
                    <a:lnTo>
                      <a:pt x="170" y="369"/>
                    </a:lnTo>
                    <a:lnTo>
                      <a:pt x="171" y="363"/>
                    </a:lnTo>
                    <a:lnTo>
                      <a:pt x="172" y="358"/>
                    </a:lnTo>
                    <a:lnTo>
                      <a:pt x="175" y="352"/>
                    </a:lnTo>
                    <a:lnTo>
                      <a:pt x="178" y="348"/>
                    </a:lnTo>
                    <a:lnTo>
                      <a:pt x="183" y="344"/>
                    </a:lnTo>
                    <a:lnTo>
                      <a:pt x="187" y="342"/>
                    </a:lnTo>
                    <a:lnTo>
                      <a:pt x="193" y="340"/>
                    </a:lnTo>
                    <a:lnTo>
                      <a:pt x="198" y="340"/>
                    </a:lnTo>
                    <a:lnTo>
                      <a:pt x="198" y="340"/>
                    </a:lnTo>
                    <a:lnTo>
                      <a:pt x="213" y="339"/>
                    </a:lnTo>
                    <a:lnTo>
                      <a:pt x="226" y="337"/>
                    </a:lnTo>
                    <a:lnTo>
                      <a:pt x="240" y="333"/>
                    </a:lnTo>
                    <a:lnTo>
                      <a:pt x="254" y="328"/>
                    </a:lnTo>
                    <a:lnTo>
                      <a:pt x="266" y="323"/>
                    </a:lnTo>
                    <a:lnTo>
                      <a:pt x="278" y="316"/>
                    </a:lnTo>
                    <a:lnTo>
                      <a:pt x="288" y="307"/>
                    </a:lnTo>
                    <a:lnTo>
                      <a:pt x="298" y="298"/>
                    </a:lnTo>
                    <a:lnTo>
                      <a:pt x="307" y="288"/>
                    </a:lnTo>
                    <a:lnTo>
                      <a:pt x="316" y="278"/>
                    </a:lnTo>
                    <a:lnTo>
                      <a:pt x="323" y="266"/>
                    </a:lnTo>
                    <a:lnTo>
                      <a:pt x="328" y="253"/>
                    </a:lnTo>
                    <a:lnTo>
                      <a:pt x="333" y="240"/>
                    </a:lnTo>
                    <a:lnTo>
                      <a:pt x="337" y="226"/>
                    </a:lnTo>
                    <a:lnTo>
                      <a:pt x="339" y="213"/>
                    </a:lnTo>
                    <a:lnTo>
                      <a:pt x="340" y="198"/>
                    </a:lnTo>
                    <a:lnTo>
                      <a:pt x="340" y="198"/>
                    </a:lnTo>
                    <a:lnTo>
                      <a:pt x="339" y="184"/>
                    </a:lnTo>
                    <a:lnTo>
                      <a:pt x="337" y="170"/>
                    </a:lnTo>
                    <a:lnTo>
                      <a:pt x="333" y="156"/>
                    </a:lnTo>
                    <a:lnTo>
                      <a:pt x="328" y="143"/>
                    </a:lnTo>
                    <a:lnTo>
                      <a:pt x="323" y="130"/>
                    </a:lnTo>
                    <a:lnTo>
                      <a:pt x="316" y="119"/>
                    </a:lnTo>
                    <a:lnTo>
                      <a:pt x="307" y="108"/>
                    </a:lnTo>
                    <a:lnTo>
                      <a:pt x="298" y="98"/>
                    </a:lnTo>
                    <a:lnTo>
                      <a:pt x="288" y="89"/>
                    </a:lnTo>
                    <a:lnTo>
                      <a:pt x="278" y="81"/>
                    </a:lnTo>
                    <a:lnTo>
                      <a:pt x="266" y="74"/>
                    </a:lnTo>
                    <a:lnTo>
                      <a:pt x="254" y="68"/>
                    </a:lnTo>
                    <a:lnTo>
                      <a:pt x="240" y="63"/>
                    </a:lnTo>
                    <a:lnTo>
                      <a:pt x="226" y="59"/>
                    </a:lnTo>
                    <a:lnTo>
                      <a:pt x="213" y="57"/>
                    </a:lnTo>
                    <a:lnTo>
                      <a:pt x="198" y="56"/>
                    </a:lnTo>
                    <a:lnTo>
                      <a:pt x="198" y="56"/>
                    </a:lnTo>
                    <a:lnTo>
                      <a:pt x="184" y="57"/>
                    </a:lnTo>
                    <a:lnTo>
                      <a:pt x="170" y="59"/>
                    </a:lnTo>
                    <a:lnTo>
                      <a:pt x="157" y="63"/>
                    </a:lnTo>
                    <a:lnTo>
                      <a:pt x="143" y="68"/>
                    </a:lnTo>
                    <a:lnTo>
                      <a:pt x="130" y="74"/>
                    </a:lnTo>
                    <a:lnTo>
                      <a:pt x="119" y="81"/>
                    </a:lnTo>
                    <a:lnTo>
                      <a:pt x="108" y="89"/>
                    </a:lnTo>
                    <a:lnTo>
                      <a:pt x="98" y="98"/>
                    </a:lnTo>
                    <a:lnTo>
                      <a:pt x="89" y="108"/>
                    </a:lnTo>
                    <a:lnTo>
                      <a:pt x="81" y="119"/>
                    </a:lnTo>
                    <a:lnTo>
                      <a:pt x="74" y="130"/>
                    </a:lnTo>
                    <a:lnTo>
                      <a:pt x="68" y="143"/>
                    </a:lnTo>
                    <a:lnTo>
                      <a:pt x="63" y="156"/>
                    </a:lnTo>
                    <a:lnTo>
                      <a:pt x="60" y="170"/>
                    </a:lnTo>
                    <a:lnTo>
                      <a:pt x="58" y="184"/>
                    </a:lnTo>
                    <a:lnTo>
                      <a:pt x="57" y="198"/>
                    </a:lnTo>
                    <a:lnTo>
                      <a:pt x="57" y="198"/>
                    </a:lnTo>
                    <a:lnTo>
                      <a:pt x="56" y="204"/>
                    </a:lnTo>
                    <a:lnTo>
                      <a:pt x="55" y="209"/>
                    </a:lnTo>
                    <a:lnTo>
                      <a:pt x="52" y="214"/>
                    </a:lnTo>
                    <a:lnTo>
                      <a:pt x="48" y="218"/>
                    </a:lnTo>
                    <a:lnTo>
                      <a:pt x="44" y="221"/>
                    </a:lnTo>
                    <a:lnTo>
                      <a:pt x="39" y="224"/>
                    </a:lnTo>
                    <a:lnTo>
                      <a:pt x="33" y="226"/>
                    </a:lnTo>
                    <a:lnTo>
                      <a:pt x="28" y="226"/>
                    </a:lnTo>
                    <a:lnTo>
                      <a:pt x="28" y="226"/>
                    </a:lnTo>
                    <a:lnTo>
                      <a:pt x="22" y="226"/>
                    </a:lnTo>
                    <a:lnTo>
                      <a:pt x="17" y="224"/>
                    </a:lnTo>
                    <a:lnTo>
                      <a:pt x="12" y="221"/>
                    </a:lnTo>
                    <a:lnTo>
                      <a:pt x="8" y="218"/>
                    </a:lnTo>
                    <a:lnTo>
                      <a:pt x="5" y="214"/>
                    </a:lnTo>
                    <a:lnTo>
                      <a:pt x="2" y="209"/>
                    </a:lnTo>
                    <a:lnTo>
                      <a:pt x="0" y="204"/>
                    </a:lnTo>
                    <a:lnTo>
                      <a:pt x="0" y="198"/>
                    </a:lnTo>
                    <a:lnTo>
                      <a:pt x="0" y="198"/>
                    </a:lnTo>
                    <a:lnTo>
                      <a:pt x="1" y="178"/>
                    </a:lnTo>
                    <a:lnTo>
                      <a:pt x="4" y="158"/>
                    </a:lnTo>
                    <a:lnTo>
                      <a:pt x="9" y="139"/>
                    </a:lnTo>
                    <a:lnTo>
                      <a:pt x="15" y="121"/>
                    </a:lnTo>
                    <a:lnTo>
                      <a:pt x="24" y="104"/>
                    </a:lnTo>
                    <a:lnTo>
                      <a:pt x="33" y="87"/>
                    </a:lnTo>
                    <a:lnTo>
                      <a:pt x="45" y="72"/>
                    </a:lnTo>
                    <a:lnTo>
                      <a:pt x="58" y="57"/>
                    </a:lnTo>
                    <a:lnTo>
                      <a:pt x="72" y="45"/>
                    </a:lnTo>
                    <a:lnTo>
                      <a:pt x="87" y="33"/>
                    </a:lnTo>
                    <a:lnTo>
                      <a:pt x="104" y="24"/>
                    </a:lnTo>
                    <a:lnTo>
                      <a:pt x="121" y="15"/>
                    </a:lnTo>
                    <a:lnTo>
                      <a:pt x="139" y="9"/>
                    </a:lnTo>
                    <a:lnTo>
                      <a:pt x="159" y="4"/>
                    </a:lnTo>
                    <a:lnTo>
                      <a:pt x="178" y="1"/>
                    </a:lnTo>
                    <a:lnTo>
                      <a:pt x="198" y="0"/>
                    </a:lnTo>
                    <a:lnTo>
                      <a:pt x="198" y="0"/>
                    </a:lnTo>
                    <a:lnTo>
                      <a:pt x="218" y="1"/>
                    </a:lnTo>
                    <a:lnTo>
                      <a:pt x="238" y="4"/>
                    </a:lnTo>
                    <a:lnTo>
                      <a:pt x="258" y="9"/>
                    </a:lnTo>
                    <a:lnTo>
                      <a:pt x="276" y="15"/>
                    </a:lnTo>
                    <a:lnTo>
                      <a:pt x="293" y="24"/>
                    </a:lnTo>
                    <a:lnTo>
                      <a:pt x="309" y="33"/>
                    </a:lnTo>
                    <a:lnTo>
                      <a:pt x="324" y="45"/>
                    </a:lnTo>
                    <a:lnTo>
                      <a:pt x="338" y="57"/>
                    </a:lnTo>
                    <a:lnTo>
                      <a:pt x="352" y="72"/>
                    </a:lnTo>
                    <a:lnTo>
                      <a:pt x="363" y="87"/>
                    </a:lnTo>
                    <a:lnTo>
                      <a:pt x="373" y="104"/>
                    </a:lnTo>
                    <a:lnTo>
                      <a:pt x="381" y="121"/>
                    </a:lnTo>
                    <a:lnTo>
                      <a:pt x="388" y="139"/>
                    </a:lnTo>
                    <a:lnTo>
                      <a:pt x="393" y="158"/>
                    </a:lnTo>
                    <a:lnTo>
                      <a:pt x="396" y="178"/>
                    </a:lnTo>
                    <a:lnTo>
                      <a:pt x="397" y="198"/>
                    </a:lnTo>
                    <a:lnTo>
                      <a:pt x="397" y="198"/>
                    </a:lnTo>
                    <a:lnTo>
                      <a:pt x="396" y="217"/>
                    </a:lnTo>
                    <a:lnTo>
                      <a:pt x="393" y="234"/>
                    </a:lnTo>
                    <a:lnTo>
                      <a:pt x="389" y="252"/>
                    </a:lnTo>
                    <a:lnTo>
                      <a:pt x="384" y="269"/>
                    </a:lnTo>
                    <a:lnTo>
                      <a:pt x="377" y="285"/>
                    </a:lnTo>
                    <a:lnTo>
                      <a:pt x="368" y="301"/>
                    </a:lnTo>
                    <a:lnTo>
                      <a:pt x="359" y="315"/>
                    </a:lnTo>
                    <a:lnTo>
                      <a:pt x="348" y="328"/>
                    </a:lnTo>
                    <a:lnTo>
                      <a:pt x="335" y="341"/>
                    </a:lnTo>
                    <a:lnTo>
                      <a:pt x="322" y="352"/>
                    </a:lnTo>
                    <a:lnTo>
                      <a:pt x="308" y="363"/>
                    </a:lnTo>
                    <a:lnTo>
                      <a:pt x="294" y="372"/>
                    </a:lnTo>
                    <a:lnTo>
                      <a:pt x="278" y="380"/>
                    </a:lnTo>
                    <a:lnTo>
                      <a:pt x="262" y="386"/>
                    </a:lnTo>
                    <a:lnTo>
                      <a:pt x="244" y="391"/>
                    </a:lnTo>
                    <a:lnTo>
                      <a:pt x="226" y="395"/>
                    </a:lnTo>
                    <a:lnTo>
                      <a:pt x="226" y="425"/>
                    </a:lnTo>
                    <a:lnTo>
                      <a:pt x="226" y="425"/>
                    </a:lnTo>
                    <a:lnTo>
                      <a:pt x="226" y="430"/>
                    </a:lnTo>
                    <a:lnTo>
                      <a:pt x="224" y="436"/>
                    </a:lnTo>
                    <a:lnTo>
                      <a:pt x="221" y="440"/>
                    </a:lnTo>
                    <a:lnTo>
                      <a:pt x="218" y="445"/>
                    </a:lnTo>
                    <a:lnTo>
                      <a:pt x="214" y="448"/>
                    </a:lnTo>
                    <a:lnTo>
                      <a:pt x="209" y="451"/>
                    </a:lnTo>
                    <a:lnTo>
                      <a:pt x="204" y="452"/>
                    </a:lnTo>
                    <a:lnTo>
                      <a:pt x="198" y="453"/>
                    </a:lnTo>
                    <a:lnTo>
                      <a:pt x="198" y="4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3">
                <a:extLst>
                  <a:ext uri="{FF2B5EF4-FFF2-40B4-BE49-F238E27FC236}">
                    <a16:creationId xmlns:a16="http://schemas.microsoft.com/office/drawing/2014/main" id="{A6ADCD1D-05C6-45D5-A712-8F037C4FE62A}"/>
                  </a:ext>
                </a:extLst>
              </p:cNvPr>
              <p:cNvSpPr>
                <a:spLocks/>
              </p:cNvSpPr>
              <p:nvPr/>
            </p:nvSpPr>
            <p:spPr bwMode="auto">
              <a:xfrm>
                <a:off x="6261100" y="915988"/>
                <a:ext cx="30163" cy="28575"/>
              </a:xfrm>
              <a:custGeom>
                <a:avLst/>
                <a:gdLst>
                  <a:gd name="T0" fmla="*/ 57 w 114"/>
                  <a:gd name="T1" fmla="*/ 113 h 113"/>
                  <a:gd name="T2" fmla="*/ 57 w 114"/>
                  <a:gd name="T3" fmla="*/ 113 h 113"/>
                  <a:gd name="T4" fmla="*/ 46 w 114"/>
                  <a:gd name="T5" fmla="*/ 112 h 113"/>
                  <a:gd name="T6" fmla="*/ 35 w 114"/>
                  <a:gd name="T7" fmla="*/ 109 h 113"/>
                  <a:gd name="T8" fmla="*/ 26 w 114"/>
                  <a:gd name="T9" fmla="*/ 104 h 113"/>
                  <a:gd name="T10" fmla="*/ 18 w 114"/>
                  <a:gd name="T11" fmla="*/ 97 h 113"/>
                  <a:gd name="T12" fmla="*/ 11 w 114"/>
                  <a:gd name="T13" fmla="*/ 88 h 113"/>
                  <a:gd name="T14" fmla="*/ 4 w 114"/>
                  <a:gd name="T15" fmla="*/ 79 h 113"/>
                  <a:gd name="T16" fmla="*/ 1 w 114"/>
                  <a:gd name="T17" fmla="*/ 68 h 113"/>
                  <a:gd name="T18" fmla="*/ 0 w 114"/>
                  <a:gd name="T19" fmla="*/ 57 h 113"/>
                  <a:gd name="T20" fmla="*/ 0 w 114"/>
                  <a:gd name="T21" fmla="*/ 57 h 113"/>
                  <a:gd name="T22" fmla="*/ 1 w 114"/>
                  <a:gd name="T23" fmla="*/ 46 h 113"/>
                  <a:gd name="T24" fmla="*/ 4 w 114"/>
                  <a:gd name="T25" fmla="*/ 34 h 113"/>
                  <a:gd name="T26" fmla="*/ 11 w 114"/>
                  <a:gd name="T27" fmla="*/ 25 h 113"/>
                  <a:gd name="T28" fmla="*/ 18 w 114"/>
                  <a:gd name="T29" fmla="*/ 16 h 113"/>
                  <a:gd name="T30" fmla="*/ 26 w 114"/>
                  <a:gd name="T31" fmla="*/ 9 h 113"/>
                  <a:gd name="T32" fmla="*/ 35 w 114"/>
                  <a:gd name="T33" fmla="*/ 4 h 113"/>
                  <a:gd name="T34" fmla="*/ 46 w 114"/>
                  <a:gd name="T35" fmla="*/ 1 h 113"/>
                  <a:gd name="T36" fmla="*/ 57 w 114"/>
                  <a:gd name="T37" fmla="*/ 0 h 113"/>
                  <a:gd name="T38" fmla="*/ 57 w 114"/>
                  <a:gd name="T39" fmla="*/ 0 h 113"/>
                  <a:gd name="T40" fmla="*/ 68 w 114"/>
                  <a:gd name="T41" fmla="*/ 1 h 113"/>
                  <a:gd name="T42" fmla="*/ 79 w 114"/>
                  <a:gd name="T43" fmla="*/ 4 h 113"/>
                  <a:gd name="T44" fmla="*/ 89 w 114"/>
                  <a:gd name="T45" fmla="*/ 9 h 113"/>
                  <a:gd name="T46" fmla="*/ 97 w 114"/>
                  <a:gd name="T47" fmla="*/ 16 h 113"/>
                  <a:gd name="T48" fmla="*/ 104 w 114"/>
                  <a:gd name="T49" fmla="*/ 25 h 113"/>
                  <a:gd name="T50" fmla="*/ 110 w 114"/>
                  <a:gd name="T51" fmla="*/ 34 h 113"/>
                  <a:gd name="T52" fmla="*/ 113 w 114"/>
                  <a:gd name="T53" fmla="*/ 46 h 113"/>
                  <a:gd name="T54" fmla="*/ 114 w 114"/>
                  <a:gd name="T55" fmla="*/ 57 h 113"/>
                  <a:gd name="T56" fmla="*/ 114 w 114"/>
                  <a:gd name="T57" fmla="*/ 57 h 113"/>
                  <a:gd name="T58" fmla="*/ 113 w 114"/>
                  <a:gd name="T59" fmla="*/ 68 h 113"/>
                  <a:gd name="T60" fmla="*/ 110 w 114"/>
                  <a:gd name="T61" fmla="*/ 79 h 113"/>
                  <a:gd name="T62" fmla="*/ 104 w 114"/>
                  <a:gd name="T63" fmla="*/ 88 h 113"/>
                  <a:gd name="T64" fmla="*/ 97 w 114"/>
                  <a:gd name="T65" fmla="*/ 97 h 113"/>
                  <a:gd name="T66" fmla="*/ 89 w 114"/>
                  <a:gd name="T67" fmla="*/ 104 h 113"/>
                  <a:gd name="T68" fmla="*/ 79 w 114"/>
                  <a:gd name="T69" fmla="*/ 109 h 113"/>
                  <a:gd name="T70" fmla="*/ 68 w 114"/>
                  <a:gd name="T71" fmla="*/ 112 h 113"/>
                  <a:gd name="T72" fmla="*/ 57 w 114"/>
                  <a:gd name="T73" fmla="*/ 113 h 113"/>
                  <a:gd name="T74" fmla="*/ 57 w 114"/>
                  <a:gd name="T7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3">
                    <a:moveTo>
                      <a:pt x="57" y="113"/>
                    </a:moveTo>
                    <a:lnTo>
                      <a:pt x="57" y="113"/>
                    </a:lnTo>
                    <a:lnTo>
                      <a:pt x="46" y="112"/>
                    </a:lnTo>
                    <a:lnTo>
                      <a:pt x="35" y="109"/>
                    </a:lnTo>
                    <a:lnTo>
                      <a:pt x="26" y="104"/>
                    </a:lnTo>
                    <a:lnTo>
                      <a:pt x="18" y="97"/>
                    </a:lnTo>
                    <a:lnTo>
                      <a:pt x="11" y="88"/>
                    </a:lnTo>
                    <a:lnTo>
                      <a:pt x="4" y="79"/>
                    </a:lnTo>
                    <a:lnTo>
                      <a:pt x="1" y="68"/>
                    </a:lnTo>
                    <a:lnTo>
                      <a:pt x="0" y="57"/>
                    </a:lnTo>
                    <a:lnTo>
                      <a:pt x="0" y="57"/>
                    </a:lnTo>
                    <a:lnTo>
                      <a:pt x="1" y="46"/>
                    </a:lnTo>
                    <a:lnTo>
                      <a:pt x="4" y="34"/>
                    </a:lnTo>
                    <a:lnTo>
                      <a:pt x="11" y="25"/>
                    </a:lnTo>
                    <a:lnTo>
                      <a:pt x="18" y="16"/>
                    </a:lnTo>
                    <a:lnTo>
                      <a:pt x="26" y="9"/>
                    </a:lnTo>
                    <a:lnTo>
                      <a:pt x="35" y="4"/>
                    </a:lnTo>
                    <a:lnTo>
                      <a:pt x="46" y="1"/>
                    </a:lnTo>
                    <a:lnTo>
                      <a:pt x="57" y="0"/>
                    </a:lnTo>
                    <a:lnTo>
                      <a:pt x="57" y="0"/>
                    </a:lnTo>
                    <a:lnTo>
                      <a:pt x="68" y="1"/>
                    </a:lnTo>
                    <a:lnTo>
                      <a:pt x="79" y="4"/>
                    </a:lnTo>
                    <a:lnTo>
                      <a:pt x="89" y="9"/>
                    </a:lnTo>
                    <a:lnTo>
                      <a:pt x="97" y="16"/>
                    </a:lnTo>
                    <a:lnTo>
                      <a:pt x="104" y="25"/>
                    </a:lnTo>
                    <a:lnTo>
                      <a:pt x="110" y="34"/>
                    </a:lnTo>
                    <a:lnTo>
                      <a:pt x="113" y="46"/>
                    </a:lnTo>
                    <a:lnTo>
                      <a:pt x="114" y="57"/>
                    </a:lnTo>
                    <a:lnTo>
                      <a:pt x="114" y="57"/>
                    </a:lnTo>
                    <a:lnTo>
                      <a:pt x="113" y="68"/>
                    </a:lnTo>
                    <a:lnTo>
                      <a:pt x="110" y="79"/>
                    </a:lnTo>
                    <a:lnTo>
                      <a:pt x="104" y="88"/>
                    </a:lnTo>
                    <a:lnTo>
                      <a:pt x="97" y="97"/>
                    </a:lnTo>
                    <a:lnTo>
                      <a:pt x="89" y="104"/>
                    </a:lnTo>
                    <a:lnTo>
                      <a:pt x="79" y="109"/>
                    </a:lnTo>
                    <a:lnTo>
                      <a:pt x="68" y="112"/>
                    </a:lnTo>
                    <a:lnTo>
                      <a:pt x="57" y="113"/>
                    </a:lnTo>
                    <a:lnTo>
                      <a:pt x="57"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a:extLst>
              <a:ext uri="{FF2B5EF4-FFF2-40B4-BE49-F238E27FC236}">
                <a16:creationId xmlns:a16="http://schemas.microsoft.com/office/drawing/2014/main" id="{9BA32707-0239-469F-AFAF-6A8376E9948D}"/>
              </a:ext>
            </a:extLst>
          </p:cNvPr>
          <p:cNvGrpSpPr/>
          <p:nvPr/>
        </p:nvGrpSpPr>
        <p:grpSpPr>
          <a:xfrm>
            <a:off x="10701225" y="6165944"/>
            <a:ext cx="274320" cy="274320"/>
            <a:chOff x="10679482" y="5451018"/>
            <a:chExt cx="305954" cy="305952"/>
          </a:xfrm>
        </p:grpSpPr>
        <p:sp>
          <p:nvSpPr>
            <p:cNvPr id="83" name="Oval 82">
              <a:extLst>
                <a:ext uri="{FF2B5EF4-FFF2-40B4-BE49-F238E27FC236}">
                  <a16:creationId xmlns:a16="http://schemas.microsoft.com/office/drawing/2014/main" id="{A19A8638-B603-4C94-9237-9D78AFB2F593}"/>
                </a:ext>
              </a:extLst>
            </p:cNvPr>
            <p:cNvSpPr/>
            <p:nvPr/>
          </p:nvSpPr>
          <p:spPr>
            <a:xfrm>
              <a:off x="10679482" y="5451018"/>
              <a:ext cx="305954" cy="3059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a:solidFill>
                  <a:schemeClr val="bg1"/>
                </a:solidFill>
              </a:endParaRPr>
            </a:p>
          </p:txBody>
        </p:sp>
        <p:grpSp>
          <p:nvGrpSpPr>
            <p:cNvPr id="128" name="Group 127">
              <a:extLst>
                <a:ext uri="{FF2B5EF4-FFF2-40B4-BE49-F238E27FC236}">
                  <a16:creationId xmlns:a16="http://schemas.microsoft.com/office/drawing/2014/main" id="{EDFB15F1-64B8-419D-907E-82FA71FA54DC}"/>
                </a:ext>
              </a:extLst>
            </p:cNvPr>
            <p:cNvGrpSpPr/>
            <p:nvPr/>
          </p:nvGrpSpPr>
          <p:grpSpPr>
            <a:xfrm>
              <a:off x="10759176" y="5530732"/>
              <a:ext cx="146535" cy="146537"/>
              <a:chOff x="5556250" y="2889251"/>
              <a:chExt cx="360363" cy="360363"/>
            </a:xfrm>
            <a:solidFill>
              <a:schemeClr val="bg1"/>
            </a:solidFill>
          </p:grpSpPr>
          <p:sp>
            <p:nvSpPr>
              <p:cNvPr id="129" name="Freeform 277">
                <a:extLst>
                  <a:ext uri="{FF2B5EF4-FFF2-40B4-BE49-F238E27FC236}">
                    <a16:creationId xmlns:a16="http://schemas.microsoft.com/office/drawing/2014/main" id="{D30D1922-0093-4187-A8D4-49A54077DCFF}"/>
                  </a:ext>
                </a:extLst>
              </p:cNvPr>
              <p:cNvSpPr>
                <a:spLocks noEditPoints="1"/>
              </p:cNvSpPr>
              <p:nvPr/>
            </p:nvSpPr>
            <p:spPr bwMode="auto">
              <a:xfrm>
                <a:off x="5630863" y="2889251"/>
                <a:ext cx="209550" cy="195263"/>
              </a:xfrm>
              <a:custGeom>
                <a:avLst/>
                <a:gdLst>
                  <a:gd name="T0" fmla="*/ 307 w 794"/>
                  <a:gd name="T1" fmla="*/ 737 h 737"/>
                  <a:gd name="T2" fmla="*/ 292 w 794"/>
                  <a:gd name="T3" fmla="*/ 729 h 737"/>
                  <a:gd name="T4" fmla="*/ 86 w 794"/>
                  <a:gd name="T5" fmla="*/ 567 h 737"/>
                  <a:gd name="T6" fmla="*/ 61 w 794"/>
                  <a:gd name="T7" fmla="*/ 563 h 737"/>
                  <a:gd name="T8" fmla="*/ 39 w 794"/>
                  <a:gd name="T9" fmla="*/ 553 h 737"/>
                  <a:gd name="T10" fmla="*/ 20 w 794"/>
                  <a:gd name="T11" fmla="*/ 536 h 737"/>
                  <a:gd name="T12" fmla="*/ 7 w 794"/>
                  <a:gd name="T13" fmla="*/ 516 h 737"/>
                  <a:gd name="T14" fmla="*/ 1 w 794"/>
                  <a:gd name="T15" fmla="*/ 490 h 737"/>
                  <a:gd name="T16" fmla="*/ 0 w 794"/>
                  <a:gd name="T17" fmla="*/ 85 h 737"/>
                  <a:gd name="T18" fmla="*/ 4 w 794"/>
                  <a:gd name="T19" fmla="*/ 60 h 737"/>
                  <a:gd name="T20" fmla="*/ 15 w 794"/>
                  <a:gd name="T21" fmla="*/ 38 h 737"/>
                  <a:gd name="T22" fmla="*/ 31 w 794"/>
                  <a:gd name="T23" fmla="*/ 20 h 737"/>
                  <a:gd name="T24" fmla="*/ 53 w 794"/>
                  <a:gd name="T25" fmla="*/ 7 h 737"/>
                  <a:gd name="T26" fmla="*/ 77 w 794"/>
                  <a:gd name="T27" fmla="*/ 0 h 737"/>
                  <a:gd name="T28" fmla="*/ 709 w 794"/>
                  <a:gd name="T29" fmla="*/ 0 h 737"/>
                  <a:gd name="T30" fmla="*/ 734 w 794"/>
                  <a:gd name="T31" fmla="*/ 4 h 737"/>
                  <a:gd name="T32" fmla="*/ 757 w 794"/>
                  <a:gd name="T33" fmla="*/ 15 h 737"/>
                  <a:gd name="T34" fmla="*/ 775 w 794"/>
                  <a:gd name="T35" fmla="*/ 31 h 737"/>
                  <a:gd name="T36" fmla="*/ 788 w 794"/>
                  <a:gd name="T37" fmla="*/ 52 h 737"/>
                  <a:gd name="T38" fmla="*/ 794 w 794"/>
                  <a:gd name="T39" fmla="*/ 76 h 737"/>
                  <a:gd name="T40" fmla="*/ 794 w 794"/>
                  <a:gd name="T41" fmla="*/ 482 h 737"/>
                  <a:gd name="T42" fmla="*/ 790 w 794"/>
                  <a:gd name="T43" fmla="*/ 507 h 737"/>
                  <a:gd name="T44" fmla="*/ 780 w 794"/>
                  <a:gd name="T45" fmla="*/ 530 h 737"/>
                  <a:gd name="T46" fmla="*/ 764 w 794"/>
                  <a:gd name="T47" fmla="*/ 548 h 737"/>
                  <a:gd name="T48" fmla="*/ 742 w 794"/>
                  <a:gd name="T49" fmla="*/ 560 h 737"/>
                  <a:gd name="T50" fmla="*/ 718 w 794"/>
                  <a:gd name="T51" fmla="*/ 567 h 737"/>
                  <a:gd name="T52" fmla="*/ 341 w 794"/>
                  <a:gd name="T53" fmla="*/ 708 h 737"/>
                  <a:gd name="T54" fmla="*/ 340 w 794"/>
                  <a:gd name="T55" fmla="*/ 717 h 737"/>
                  <a:gd name="T56" fmla="*/ 327 w 794"/>
                  <a:gd name="T57" fmla="*/ 733 h 737"/>
                  <a:gd name="T58" fmla="*/ 318 w 794"/>
                  <a:gd name="T59" fmla="*/ 737 h 737"/>
                  <a:gd name="T60" fmla="*/ 86 w 794"/>
                  <a:gd name="T61" fmla="*/ 57 h 737"/>
                  <a:gd name="T62" fmla="*/ 75 w 794"/>
                  <a:gd name="T63" fmla="*/ 59 h 737"/>
                  <a:gd name="T64" fmla="*/ 62 w 794"/>
                  <a:gd name="T65" fmla="*/ 69 h 737"/>
                  <a:gd name="T66" fmla="*/ 58 w 794"/>
                  <a:gd name="T67" fmla="*/ 85 h 737"/>
                  <a:gd name="T68" fmla="*/ 58 w 794"/>
                  <a:gd name="T69" fmla="*/ 487 h 737"/>
                  <a:gd name="T70" fmla="*/ 66 w 794"/>
                  <a:gd name="T71" fmla="*/ 502 h 737"/>
                  <a:gd name="T72" fmla="*/ 80 w 794"/>
                  <a:gd name="T73" fmla="*/ 509 h 737"/>
                  <a:gd name="T74" fmla="*/ 143 w 794"/>
                  <a:gd name="T75" fmla="*/ 510 h 737"/>
                  <a:gd name="T76" fmla="*/ 158 w 794"/>
                  <a:gd name="T77" fmla="*/ 516 h 737"/>
                  <a:gd name="T78" fmla="*/ 284 w 794"/>
                  <a:gd name="T79" fmla="*/ 539 h 737"/>
                  <a:gd name="T80" fmla="*/ 286 w 794"/>
                  <a:gd name="T81" fmla="*/ 528 h 737"/>
                  <a:gd name="T82" fmla="*/ 296 w 794"/>
                  <a:gd name="T83" fmla="*/ 516 h 737"/>
                  <a:gd name="T84" fmla="*/ 312 w 794"/>
                  <a:gd name="T85" fmla="*/ 510 h 737"/>
                  <a:gd name="T86" fmla="*/ 715 w 794"/>
                  <a:gd name="T87" fmla="*/ 509 h 737"/>
                  <a:gd name="T88" fmla="*/ 729 w 794"/>
                  <a:gd name="T89" fmla="*/ 502 h 737"/>
                  <a:gd name="T90" fmla="*/ 737 w 794"/>
                  <a:gd name="T91" fmla="*/ 487 h 737"/>
                  <a:gd name="T92" fmla="*/ 737 w 794"/>
                  <a:gd name="T93" fmla="*/ 85 h 737"/>
                  <a:gd name="T94" fmla="*/ 732 w 794"/>
                  <a:gd name="T95" fmla="*/ 69 h 737"/>
                  <a:gd name="T96" fmla="*/ 720 w 794"/>
                  <a:gd name="T97" fmla="*/ 59 h 737"/>
                  <a:gd name="T98" fmla="*/ 86 w 794"/>
                  <a:gd name="T99" fmla="*/ 5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4" h="737">
                    <a:moveTo>
                      <a:pt x="312" y="737"/>
                    </a:moveTo>
                    <a:lnTo>
                      <a:pt x="312" y="737"/>
                    </a:lnTo>
                    <a:lnTo>
                      <a:pt x="307" y="737"/>
                    </a:lnTo>
                    <a:lnTo>
                      <a:pt x="302" y="735"/>
                    </a:lnTo>
                    <a:lnTo>
                      <a:pt x="297" y="733"/>
                    </a:lnTo>
                    <a:lnTo>
                      <a:pt x="292" y="729"/>
                    </a:lnTo>
                    <a:lnTo>
                      <a:pt x="130" y="567"/>
                    </a:lnTo>
                    <a:lnTo>
                      <a:pt x="86" y="567"/>
                    </a:lnTo>
                    <a:lnTo>
                      <a:pt x="86" y="567"/>
                    </a:lnTo>
                    <a:lnTo>
                      <a:pt x="77" y="567"/>
                    </a:lnTo>
                    <a:lnTo>
                      <a:pt x="69" y="565"/>
                    </a:lnTo>
                    <a:lnTo>
                      <a:pt x="61" y="563"/>
                    </a:lnTo>
                    <a:lnTo>
                      <a:pt x="53" y="560"/>
                    </a:lnTo>
                    <a:lnTo>
                      <a:pt x="46" y="557"/>
                    </a:lnTo>
                    <a:lnTo>
                      <a:pt x="39" y="553"/>
                    </a:lnTo>
                    <a:lnTo>
                      <a:pt x="31" y="548"/>
                    </a:lnTo>
                    <a:lnTo>
                      <a:pt x="25" y="542"/>
                    </a:lnTo>
                    <a:lnTo>
                      <a:pt x="20" y="536"/>
                    </a:lnTo>
                    <a:lnTo>
                      <a:pt x="15" y="530"/>
                    </a:lnTo>
                    <a:lnTo>
                      <a:pt x="11" y="523"/>
                    </a:lnTo>
                    <a:lnTo>
                      <a:pt x="7" y="516"/>
                    </a:lnTo>
                    <a:lnTo>
                      <a:pt x="4" y="507"/>
                    </a:lnTo>
                    <a:lnTo>
                      <a:pt x="2" y="499"/>
                    </a:lnTo>
                    <a:lnTo>
                      <a:pt x="1" y="490"/>
                    </a:lnTo>
                    <a:lnTo>
                      <a:pt x="0" y="482"/>
                    </a:lnTo>
                    <a:lnTo>
                      <a:pt x="0" y="85"/>
                    </a:lnTo>
                    <a:lnTo>
                      <a:pt x="0" y="85"/>
                    </a:lnTo>
                    <a:lnTo>
                      <a:pt x="1" y="76"/>
                    </a:lnTo>
                    <a:lnTo>
                      <a:pt x="2" y="68"/>
                    </a:lnTo>
                    <a:lnTo>
                      <a:pt x="4" y="60"/>
                    </a:lnTo>
                    <a:lnTo>
                      <a:pt x="7" y="52"/>
                    </a:lnTo>
                    <a:lnTo>
                      <a:pt x="11" y="45"/>
                    </a:lnTo>
                    <a:lnTo>
                      <a:pt x="15" y="38"/>
                    </a:lnTo>
                    <a:lnTo>
                      <a:pt x="20" y="31"/>
                    </a:lnTo>
                    <a:lnTo>
                      <a:pt x="25" y="25"/>
                    </a:lnTo>
                    <a:lnTo>
                      <a:pt x="31" y="20"/>
                    </a:lnTo>
                    <a:lnTo>
                      <a:pt x="39" y="15"/>
                    </a:lnTo>
                    <a:lnTo>
                      <a:pt x="46" y="11"/>
                    </a:lnTo>
                    <a:lnTo>
                      <a:pt x="53" y="7"/>
                    </a:lnTo>
                    <a:lnTo>
                      <a:pt x="61" y="4"/>
                    </a:lnTo>
                    <a:lnTo>
                      <a:pt x="69" y="1"/>
                    </a:lnTo>
                    <a:lnTo>
                      <a:pt x="77" y="0"/>
                    </a:lnTo>
                    <a:lnTo>
                      <a:pt x="86" y="0"/>
                    </a:lnTo>
                    <a:lnTo>
                      <a:pt x="709" y="0"/>
                    </a:lnTo>
                    <a:lnTo>
                      <a:pt x="709" y="0"/>
                    </a:lnTo>
                    <a:lnTo>
                      <a:pt x="718" y="0"/>
                    </a:lnTo>
                    <a:lnTo>
                      <a:pt x="726" y="1"/>
                    </a:lnTo>
                    <a:lnTo>
                      <a:pt x="734" y="4"/>
                    </a:lnTo>
                    <a:lnTo>
                      <a:pt x="742" y="7"/>
                    </a:lnTo>
                    <a:lnTo>
                      <a:pt x="750" y="11"/>
                    </a:lnTo>
                    <a:lnTo>
                      <a:pt x="757" y="15"/>
                    </a:lnTo>
                    <a:lnTo>
                      <a:pt x="764" y="20"/>
                    </a:lnTo>
                    <a:lnTo>
                      <a:pt x="770" y="25"/>
                    </a:lnTo>
                    <a:lnTo>
                      <a:pt x="775" y="31"/>
                    </a:lnTo>
                    <a:lnTo>
                      <a:pt x="780" y="38"/>
                    </a:lnTo>
                    <a:lnTo>
                      <a:pt x="784" y="45"/>
                    </a:lnTo>
                    <a:lnTo>
                      <a:pt x="788" y="52"/>
                    </a:lnTo>
                    <a:lnTo>
                      <a:pt x="790" y="60"/>
                    </a:lnTo>
                    <a:lnTo>
                      <a:pt x="792" y="68"/>
                    </a:lnTo>
                    <a:lnTo>
                      <a:pt x="794" y="76"/>
                    </a:lnTo>
                    <a:lnTo>
                      <a:pt x="794" y="85"/>
                    </a:lnTo>
                    <a:lnTo>
                      <a:pt x="794" y="482"/>
                    </a:lnTo>
                    <a:lnTo>
                      <a:pt x="794" y="482"/>
                    </a:lnTo>
                    <a:lnTo>
                      <a:pt x="794" y="490"/>
                    </a:lnTo>
                    <a:lnTo>
                      <a:pt x="792" y="499"/>
                    </a:lnTo>
                    <a:lnTo>
                      <a:pt x="790" y="507"/>
                    </a:lnTo>
                    <a:lnTo>
                      <a:pt x="788" y="516"/>
                    </a:lnTo>
                    <a:lnTo>
                      <a:pt x="784" y="523"/>
                    </a:lnTo>
                    <a:lnTo>
                      <a:pt x="780" y="530"/>
                    </a:lnTo>
                    <a:lnTo>
                      <a:pt x="775" y="536"/>
                    </a:lnTo>
                    <a:lnTo>
                      <a:pt x="770" y="542"/>
                    </a:lnTo>
                    <a:lnTo>
                      <a:pt x="764" y="548"/>
                    </a:lnTo>
                    <a:lnTo>
                      <a:pt x="757" y="553"/>
                    </a:lnTo>
                    <a:lnTo>
                      <a:pt x="750" y="557"/>
                    </a:lnTo>
                    <a:lnTo>
                      <a:pt x="742" y="560"/>
                    </a:lnTo>
                    <a:lnTo>
                      <a:pt x="734" y="563"/>
                    </a:lnTo>
                    <a:lnTo>
                      <a:pt x="726" y="565"/>
                    </a:lnTo>
                    <a:lnTo>
                      <a:pt x="718" y="567"/>
                    </a:lnTo>
                    <a:lnTo>
                      <a:pt x="709" y="567"/>
                    </a:lnTo>
                    <a:lnTo>
                      <a:pt x="341" y="567"/>
                    </a:lnTo>
                    <a:lnTo>
                      <a:pt x="341" y="708"/>
                    </a:lnTo>
                    <a:lnTo>
                      <a:pt x="341" y="708"/>
                    </a:lnTo>
                    <a:lnTo>
                      <a:pt x="341" y="713"/>
                    </a:lnTo>
                    <a:lnTo>
                      <a:pt x="340" y="717"/>
                    </a:lnTo>
                    <a:lnTo>
                      <a:pt x="335" y="725"/>
                    </a:lnTo>
                    <a:lnTo>
                      <a:pt x="330" y="731"/>
                    </a:lnTo>
                    <a:lnTo>
                      <a:pt x="327" y="733"/>
                    </a:lnTo>
                    <a:lnTo>
                      <a:pt x="323" y="735"/>
                    </a:lnTo>
                    <a:lnTo>
                      <a:pt x="323" y="735"/>
                    </a:lnTo>
                    <a:lnTo>
                      <a:pt x="318" y="737"/>
                    </a:lnTo>
                    <a:lnTo>
                      <a:pt x="312" y="737"/>
                    </a:lnTo>
                    <a:lnTo>
                      <a:pt x="312" y="737"/>
                    </a:lnTo>
                    <a:close/>
                    <a:moveTo>
                      <a:pt x="86" y="57"/>
                    </a:moveTo>
                    <a:lnTo>
                      <a:pt x="86" y="57"/>
                    </a:lnTo>
                    <a:lnTo>
                      <a:pt x="80" y="57"/>
                    </a:lnTo>
                    <a:lnTo>
                      <a:pt x="75" y="59"/>
                    </a:lnTo>
                    <a:lnTo>
                      <a:pt x="70" y="62"/>
                    </a:lnTo>
                    <a:lnTo>
                      <a:pt x="66" y="65"/>
                    </a:lnTo>
                    <a:lnTo>
                      <a:pt x="62" y="69"/>
                    </a:lnTo>
                    <a:lnTo>
                      <a:pt x="60" y="74"/>
                    </a:lnTo>
                    <a:lnTo>
                      <a:pt x="58" y="79"/>
                    </a:lnTo>
                    <a:lnTo>
                      <a:pt x="58" y="85"/>
                    </a:lnTo>
                    <a:lnTo>
                      <a:pt x="58" y="482"/>
                    </a:lnTo>
                    <a:lnTo>
                      <a:pt x="58" y="482"/>
                    </a:lnTo>
                    <a:lnTo>
                      <a:pt x="58" y="487"/>
                    </a:lnTo>
                    <a:lnTo>
                      <a:pt x="60" y="493"/>
                    </a:lnTo>
                    <a:lnTo>
                      <a:pt x="62" y="498"/>
                    </a:lnTo>
                    <a:lnTo>
                      <a:pt x="66" y="502"/>
                    </a:lnTo>
                    <a:lnTo>
                      <a:pt x="70" y="505"/>
                    </a:lnTo>
                    <a:lnTo>
                      <a:pt x="75" y="508"/>
                    </a:lnTo>
                    <a:lnTo>
                      <a:pt x="80" y="509"/>
                    </a:lnTo>
                    <a:lnTo>
                      <a:pt x="86" y="510"/>
                    </a:lnTo>
                    <a:lnTo>
                      <a:pt x="143" y="510"/>
                    </a:lnTo>
                    <a:lnTo>
                      <a:pt x="143" y="510"/>
                    </a:lnTo>
                    <a:lnTo>
                      <a:pt x="148" y="510"/>
                    </a:lnTo>
                    <a:lnTo>
                      <a:pt x="154" y="512"/>
                    </a:lnTo>
                    <a:lnTo>
                      <a:pt x="158" y="516"/>
                    </a:lnTo>
                    <a:lnTo>
                      <a:pt x="163" y="519"/>
                    </a:lnTo>
                    <a:lnTo>
                      <a:pt x="284" y="641"/>
                    </a:lnTo>
                    <a:lnTo>
                      <a:pt x="284" y="539"/>
                    </a:lnTo>
                    <a:lnTo>
                      <a:pt x="284" y="539"/>
                    </a:lnTo>
                    <a:lnTo>
                      <a:pt x="285" y="533"/>
                    </a:lnTo>
                    <a:lnTo>
                      <a:pt x="286" y="528"/>
                    </a:lnTo>
                    <a:lnTo>
                      <a:pt x="289" y="523"/>
                    </a:lnTo>
                    <a:lnTo>
                      <a:pt x="292" y="519"/>
                    </a:lnTo>
                    <a:lnTo>
                      <a:pt x="296" y="516"/>
                    </a:lnTo>
                    <a:lnTo>
                      <a:pt x="301" y="512"/>
                    </a:lnTo>
                    <a:lnTo>
                      <a:pt x="306" y="510"/>
                    </a:lnTo>
                    <a:lnTo>
                      <a:pt x="312" y="510"/>
                    </a:lnTo>
                    <a:lnTo>
                      <a:pt x="709" y="510"/>
                    </a:lnTo>
                    <a:lnTo>
                      <a:pt x="709" y="510"/>
                    </a:lnTo>
                    <a:lnTo>
                      <a:pt x="715" y="509"/>
                    </a:lnTo>
                    <a:lnTo>
                      <a:pt x="720" y="508"/>
                    </a:lnTo>
                    <a:lnTo>
                      <a:pt x="725" y="505"/>
                    </a:lnTo>
                    <a:lnTo>
                      <a:pt x="729" y="502"/>
                    </a:lnTo>
                    <a:lnTo>
                      <a:pt x="732" y="498"/>
                    </a:lnTo>
                    <a:lnTo>
                      <a:pt x="735" y="493"/>
                    </a:lnTo>
                    <a:lnTo>
                      <a:pt x="737" y="487"/>
                    </a:lnTo>
                    <a:lnTo>
                      <a:pt x="737" y="482"/>
                    </a:lnTo>
                    <a:lnTo>
                      <a:pt x="737" y="85"/>
                    </a:lnTo>
                    <a:lnTo>
                      <a:pt x="737" y="85"/>
                    </a:lnTo>
                    <a:lnTo>
                      <a:pt x="737" y="79"/>
                    </a:lnTo>
                    <a:lnTo>
                      <a:pt x="735" y="74"/>
                    </a:lnTo>
                    <a:lnTo>
                      <a:pt x="732" y="69"/>
                    </a:lnTo>
                    <a:lnTo>
                      <a:pt x="729" y="65"/>
                    </a:lnTo>
                    <a:lnTo>
                      <a:pt x="725" y="62"/>
                    </a:lnTo>
                    <a:lnTo>
                      <a:pt x="720" y="59"/>
                    </a:lnTo>
                    <a:lnTo>
                      <a:pt x="715" y="57"/>
                    </a:lnTo>
                    <a:lnTo>
                      <a:pt x="709" y="57"/>
                    </a:lnTo>
                    <a:lnTo>
                      <a:pt x="8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78">
                <a:extLst>
                  <a:ext uri="{FF2B5EF4-FFF2-40B4-BE49-F238E27FC236}">
                    <a16:creationId xmlns:a16="http://schemas.microsoft.com/office/drawing/2014/main" id="{8438CA8D-0FFC-461F-8D0B-EDC9037A5B8F}"/>
                  </a:ext>
                </a:extLst>
              </p:cNvPr>
              <p:cNvSpPr>
                <a:spLocks noEditPoints="1"/>
              </p:cNvSpPr>
              <p:nvPr/>
            </p:nvSpPr>
            <p:spPr bwMode="auto">
              <a:xfrm>
                <a:off x="5803900" y="3054351"/>
                <a:ext cx="88900" cy="90488"/>
              </a:xfrm>
              <a:custGeom>
                <a:avLst/>
                <a:gdLst>
                  <a:gd name="T0" fmla="*/ 152 w 340"/>
                  <a:gd name="T1" fmla="*/ 339 h 340"/>
                  <a:gd name="T2" fmla="*/ 104 w 340"/>
                  <a:gd name="T3" fmla="*/ 326 h 340"/>
                  <a:gd name="T4" fmla="*/ 61 w 340"/>
                  <a:gd name="T5" fmla="*/ 301 h 340"/>
                  <a:gd name="T6" fmla="*/ 29 w 340"/>
                  <a:gd name="T7" fmla="*/ 264 h 340"/>
                  <a:gd name="T8" fmla="*/ 7 w 340"/>
                  <a:gd name="T9" fmla="*/ 220 h 340"/>
                  <a:gd name="T10" fmla="*/ 0 w 340"/>
                  <a:gd name="T11" fmla="*/ 169 h 340"/>
                  <a:gd name="T12" fmla="*/ 3 w 340"/>
                  <a:gd name="T13" fmla="*/ 135 h 340"/>
                  <a:gd name="T14" fmla="*/ 20 w 340"/>
                  <a:gd name="T15" fmla="*/ 88 h 340"/>
                  <a:gd name="T16" fmla="*/ 49 w 340"/>
                  <a:gd name="T17" fmla="*/ 49 h 340"/>
                  <a:gd name="T18" fmla="*/ 88 w 340"/>
                  <a:gd name="T19" fmla="*/ 20 h 340"/>
                  <a:gd name="T20" fmla="*/ 135 w 340"/>
                  <a:gd name="T21" fmla="*/ 3 h 340"/>
                  <a:gd name="T22" fmla="*/ 169 w 340"/>
                  <a:gd name="T23" fmla="*/ 0 h 340"/>
                  <a:gd name="T24" fmla="*/ 220 w 340"/>
                  <a:gd name="T25" fmla="*/ 8 h 340"/>
                  <a:gd name="T26" fmla="*/ 264 w 340"/>
                  <a:gd name="T27" fmla="*/ 29 h 340"/>
                  <a:gd name="T28" fmla="*/ 301 w 340"/>
                  <a:gd name="T29" fmla="*/ 61 h 340"/>
                  <a:gd name="T30" fmla="*/ 326 w 340"/>
                  <a:gd name="T31" fmla="*/ 104 h 340"/>
                  <a:gd name="T32" fmla="*/ 339 w 340"/>
                  <a:gd name="T33" fmla="*/ 152 h 340"/>
                  <a:gd name="T34" fmla="*/ 339 w 340"/>
                  <a:gd name="T35" fmla="*/ 187 h 340"/>
                  <a:gd name="T36" fmla="*/ 326 w 340"/>
                  <a:gd name="T37" fmla="*/ 236 h 340"/>
                  <a:gd name="T38" fmla="*/ 301 w 340"/>
                  <a:gd name="T39" fmla="*/ 277 h 340"/>
                  <a:gd name="T40" fmla="*/ 264 w 340"/>
                  <a:gd name="T41" fmla="*/ 311 h 340"/>
                  <a:gd name="T42" fmla="*/ 220 w 340"/>
                  <a:gd name="T43" fmla="*/ 332 h 340"/>
                  <a:gd name="T44" fmla="*/ 169 w 340"/>
                  <a:gd name="T45" fmla="*/ 340 h 340"/>
                  <a:gd name="T46" fmla="*/ 169 w 340"/>
                  <a:gd name="T47" fmla="*/ 56 h 340"/>
                  <a:gd name="T48" fmla="*/ 136 w 340"/>
                  <a:gd name="T49" fmla="*/ 61 h 340"/>
                  <a:gd name="T50" fmla="*/ 107 w 340"/>
                  <a:gd name="T51" fmla="*/ 75 h 340"/>
                  <a:gd name="T52" fmla="*/ 82 w 340"/>
                  <a:gd name="T53" fmla="*/ 98 h 340"/>
                  <a:gd name="T54" fmla="*/ 65 w 340"/>
                  <a:gd name="T55" fmla="*/ 126 h 340"/>
                  <a:gd name="T56" fmla="*/ 57 w 340"/>
                  <a:gd name="T57" fmla="*/ 158 h 340"/>
                  <a:gd name="T58" fmla="*/ 57 w 340"/>
                  <a:gd name="T59" fmla="*/ 181 h 340"/>
                  <a:gd name="T60" fmla="*/ 65 w 340"/>
                  <a:gd name="T61" fmla="*/ 214 h 340"/>
                  <a:gd name="T62" fmla="*/ 82 w 340"/>
                  <a:gd name="T63" fmla="*/ 242 h 340"/>
                  <a:gd name="T64" fmla="*/ 107 w 340"/>
                  <a:gd name="T65" fmla="*/ 263 h 340"/>
                  <a:gd name="T66" fmla="*/ 136 w 340"/>
                  <a:gd name="T67" fmla="*/ 278 h 340"/>
                  <a:gd name="T68" fmla="*/ 169 w 340"/>
                  <a:gd name="T69" fmla="*/ 283 h 340"/>
                  <a:gd name="T70" fmla="*/ 192 w 340"/>
                  <a:gd name="T71" fmla="*/ 280 h 340"/>
                  <a:gd name="T72" fmla="*/ 224 w 340"/>
                  <a:gd name="T73" fmla="*/ 269 h 340"/>
                  <a:gd name="T74" fmla="*/ 250 w 340"/>
                  <a:gd name="T75" fmla="*/ 250 h 340"/>
                  <a:gd name="T76" fmla="*/ 269 w 340"/>
                  <a:gd name="T77" fmla="*/ 224 h 340"/>
                  <a:gd name="T78" fmla="*/ 280 w 340"/>
                  <a:gd name="T79" fmla="*/ 192 h 340"/>
                  <a:gd name="T80" fmla="*/ 283 w 340"/>
                  <a:gd name="T81" fmla="*/ 169 h 340"/>
                  <a:gd name="T82" fmla="*/ 277 w 340"/>
                  <a:gd name="T83" fmla="*/ 136 h 340"/>
                  <a:gd name="T84" fmla="*/ 263 w 340"/>
                  <a:gd name="T85" fmla="*/ 107 h 340"/>
                  <a:gd name="T86" fmla="*/ 242 w 340"/>
                  <a:gd name="T87" fmla="*/ 82 h 340"/>
                  <a:gd name="T88" fmla="*/ 214 w 340"/>
                  <a:gd name="T89" fmla="*/ 65 h 340"/>
                  <a:gd name="T90" fmla="*/ 181 w 340"/>
                  <a:gd name="T91" fmla="*/ 57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0" h="340">
                    <a:moveTo>
                      <a:pt x="169" y="340"/>
                    </a:moveTo>
                    <a:lnTo>
                      <a:pt x="169" y="340"/>
                    </a:lnTo>
                    <a:lnTo>
                      <a:pt x="152" y="339"/>
                    </a:lnTo>
                    <a:lnTo>
                      <a:pt x="135" y="336"/>
                    </a:lnTo>
                    <a:lnTo>
                      <a:pt x="119" y="332"/>
                    </a:lnTo>
                    <a:lnTo>
                      <a:pt x="104" y="326"/>
                    </a:lnTo>
                    <a:lnTo>
                      <a:pt x="88" y="319"/>
                    </a:lnTo>
                    <a:lnTo>
                      <a:pt x="74" y="311"/>
                    </a:lnTo>
                    <a:lnTo>
                      <a:pt x="61" y="301"/>
                    </a:lnTo>
                    <a:lnTo>
                      <a:pt x="49" y="289"/>
                    </a:lnTo>
                    <a:lnTo>
                      <a:pt x="38" y="277"/>
                    </a:lnTo>
                    <a:lnTo>
                      <a:pt x="29" y="264"/>
                    </a:lnTo>
                    <a:lnTo>
                      <a:pt x="20" y="251"/>
                    </a:lnTo>
                    <a:lnTo>
                      <a:pt x="13" y="236"/>
                    </a:lnTo>
                    <a:lnTo>
                      <a:pt x="7" y="220"/>
                    </a:lnTo>
                    <a:lnTo>
                      <a:pt x="3" y="204"/>
                    </a:lnTo>
                    <a:lnTo>
                      <a:pt x="1" y="187"/>
                    </a:lnTo>
                    <a:lnTo>
                      <a:pt x="0" y="169"/>
                    </a:lnTo>
                    <a:lnTo>
                      <a:pt x="0" y="169"/>
                    </a:lnTo>
                    <a:lnTo>
                      <a:pt x="1" y="152"/>
                    </a:lnTo>
                    <a:lnTo>
                      <a:pt x="3" y="135"/>
                    </a:lnTo>
                    <a:lnTo>
                      <a:pt x="7" y="119"/>
                    </a:lnTo>
                    <a:lnTo>
                      <a:pt x="13" y="104"/>
                    </a:lnTo>
                    <a:lnTo>
                      <a:pt x="20" y="88"/>
                    </a:lnTo>
                    <a:lnTo>
                      <a:pt x="29" y="74"/>
                    </a:lnTo>
                    <a:lnTo>
                      <a:pt x="38" y="61"/>
                    </a:lnTo>
                    <a:lnTo>
                      <a:pt x="49" y="49"/>
                    </a:lnTo>
                    <a:lnTo>
                      <a:pt x="61" y="38"/>
                    </a:lnTo>
                    <a:lnTo>
                      <a:pt x="74" y="29"/>
                    </a:lnTo>
                    <a:lnTo>
                      <a:pt x="88" y="20"/>
                    </a:lnTo>
                    <a:lnTo>
                      <a:pt x="104" y="13"/>
                    </a:lnTo>
                    <a:lnTo>
                      <a:pt x="119" y="8"/>
                    </a:lnTo>
                    <a:lnTo>
                      <a:pt x="135" y="3"/>
                    </a:lnTo>
                    <a:lnTo>
                      <a:pt x="152" y="1"/>
                    </a:lnTo>
                    <a:lnTo>
                      <a:pt x="169" y="0"/>
                    </a:lnTo>
                    <a:lnTo>
                      <a:pt x="169" y="0"/>
                    </a:lnTo>
                    <a:lnTo>
                      <a:pt x="186" y="1"/>
                    </a:lnTo>
                    <a:lnTo>
                      <a:pt x="204" y="3"/>
                    </a:lnTo>
                    <a:lnTo>
                      <a:pt x="220" y="8"/>
                    </a:lnTo>
                    <a:lnTo>
                      <a:pt x="236" y="13"/>
                    </a:lnTo>
                    <a:lnTo>
                      <a:pt x="250" y="20"/>
                    </a:lnTo>
                    <a:lnTo>
                      <a:pt x="264" y="29"/>
                    </a:lnTo>
                    <a:lnTo>
                      <a:pt x="277" y="38"/>
                    </a:lnTo>
                    <a:lnTo>
                      <a:pt x="289" y="49"/>
                    </a:lnTo>
                    <a:lnTo>
                      <a:pt x="301" y="61"/>
                    </a:lnTo>
                    <a:lnTo>
                      <a:pt x="311" y="74"/>
                    </a:lnTo>
                    <a:lnTo>
                      <a:pt x="319" y="88"/>
                    </a:lnTo>
                    <a:lnTo>
                      <a:pt x="326" y="104"/>
                    </a:lnTo>
                    <a:lnTo>
                      <a:pt x="332" y="119"/>
                    </a:lnTo>
                    <a:lnTo>
                      <a:pt x="336" y="135"/>
                    </a:lnTo>
                    <a:lnTo>
                      <a:pt x="339" y="152"/>
                    </a:lnTo>
                    <a:lnTo>
                      <a:pt x="340" y="169"/>
                    </a:lnTo>
                    <a:lnTo>
                      <a:pt x="340" y="169"/>
                    </a:lnTo>
                    <a:lnTo>
                      <a:pt x="339" y="187"/>
                    </a:lnTo>
                    <a:lnTo>
                      <a:pt x="336" y="204"/>
                    </a:lnTo>
                    <a:lnTo>
                      <a:pt x="332" y="220"/>
                    </a:lnTo>
                    <a:lnTo>
                      <a:pt x="326" y="236"/>
                    </a:lnTo>
                    <a:lnTo>
                      <a:pt x="319" y="251"/>
                    </a:lnTo>
                    <a:lnTo>
                      <a:pt x="311" y="264"/>
                    </a:lnTo>
                    <a:lnTo>
                      <a:pt x="301" y="277"/>
                    </a:lnTo>
                    <a:lnTo>
                      <a:pt x="289" y="289"/>
                    </a:lnTo>
                    <a:lnTo>
                      <a:pt x="277" y="301"/>
                    </a:lnTo>
                    <a:lnTo>
                      <a:pt x="264" y="311"/>
                    </a:lnTo>
                    <a:lnTo>
                      <a:pt x="250" y="319"/>
                    </a:lnTo>
                    <a:lnTo>
                      <a:pt x="236" y="326"/>
                    </a:lnTo>
                    <a:lnTo>
                      <a:pt x="220" y="332"/>
                    </a:lnTo>
                    <a:lnTo>
                      <a:pt x="204" y="336"/>
                    </a:lnTo>
                    <a:lnTo>
                      <a:pt x="186" y="339"/>
                    </a:lnTo>
                    <a:lnTo>
                      <a:pt x="169" y="340"/>
                    </a:lnTo>
                    <a:lnTo>
                      <a:pt x="169" y="340"/>
                    </a:lnTo>
                    <a:close/>
                    <a:moveTo>
                      <a:pt x="169" y="56"/>
                    </a:moveTo>
                    <a:lnTo>
                      <a:pt x="169" y="56"/>
                    </a:lnTo>
                    <a:lnTo>
                      <a:pt x="158" y="57"/>
                    </a:lnTo>
                    <a:lnTo>
                      <a:pt x="147" y="58"/>
                    </a:lnTo>
                    <a:lnTo>
                      <a:pt x="136" y="61"/>
                    </a:lnTo>
                    <a:lnTo>
                      <a:pt x="126" y="65"/>
                    </a:lnTo>
                    <a:lnTo>
                      <a:pt x="116" y="70"/>
                    </a:lnTo>
                    <a:lnTo>
                      <a:pt x="107" y="75"/>
                    </a:lnTo>
                    <a:lnTo>
                      <a:pt x="98" y="82"/>
                    </a:lnTo>
                    <a:lnTo>
                      <a:pt x="89" y="89"/>
                    </a:lnTo>
                    <a:lnTo>
                      <a:pt x="82" y="98"/>
                    </a:lnTo>
                    <a:lnTo>
                      <a:pt x="75" y="107"/>
                    </a:lnTo>
                    <a:lnTo>
                      <a:pt x="70" y="116"/>
                    </a:lnTo>
                    <a:lnTo>
                      <a:pt x="65" y="126"/>
                    </a:lnTo>
                    <a:lnTo>
                      <a:pt x="61" y="136"/>
                    </a:lnTo>
                    <a:lnTo>
                      <a:pt x="58" y="147"/>
                    </a:lnTo>
                    <a:lnTo>
                      <a:pt x="57" y="158"/>
                    </a:lnTo>
                    <a:lnTo>
                      <a:pt x="56" y="169"/>
                    </a:lnTo>
                    <a:lnTo>
                      <a:pt x="56" y="169"/>
                    </a:lnTo>
                    <a:lnTo>
                      <a:pt x="57" y="181"/>
                    </a:lnTo>
                    <a:lnTo>
                      <a:pt x="58" y="192"/>
                    </a:lnTo>
                    <a:lnTo>
                      <a:pt x="61" y="204"/>
                    </a:lnTo>
                    <a:lnTo>
                      <a:pt x="65" y="214"/>
                    </a:lnTo>
                    <a:lnTo>
                      <a:pt x="70" y="224"/>
                    </a:lnTo>
                    <a:lnTo>
                      <a:pt x="75" y="233"/>
                    </a:lnTo>
                    <a:lnTo>
                      <a:pt x="82" y="242"/>
                    </a:lnTo>
                    <a:lnTo>
                      <a:pt x="89" y="250"/>
                    </a:lnTo>
                    <a:lnTo>
                      <a:pt x="98" y="257"/>
                    </a:lnTo>
                    <a:lnTo>
                      <a:pt x="107" y="263"/>
                    </a:lnTo>
                    <a:lnTo>
                      <a:pt x="116" y="269"/>
                    </a:lnTo>
                    <a:lnTo>
                      <a:pt x="126" y="274"/>
                    </a:lnTo>
                    <a:lnTo>
                      <a:pt x="136" y="278"/>
                    </a:lnTo>
                    <a:lnTo>
                      <a:pt x="147" y="280"/>
                    </a:lnTo>
                    <a:lnTo>
                      <a:pt x="158" y="282"/>
                    </a:lnTo>
                    <a:lnTo>
                      <a:pt x="169" y="283"/>
                    </a:lnTo>
                    <a:lnTo>
                      <a:pt x="169" y="283"/>
                    </a:lnTo>
                    <a:lnTo>
                      <a:pt x="181" y="282"/>
                    </a:lnTo>
                    <a:lnTo>
                      <a:pt x="192" y="280"/>
                    </a:lnTo>
                    <a:lnTo>
                      <a:pt x="204" y="278"/>
                    </a:lnTo>
                    <a:lnTo>
                      <a:pt x="214" y="274"/>
                    </a:lnTo>
                    <a:lnTo>
                      <a:pt x="224" y="269"/>
                    </a:lnTo>
                    <a:lnTo>
                      <a:pt x="233" y="263"/>
                    </a:lnTo>
                    <a:lnTo>
                      <a:pt x="242" y="257"/>
                    </a:lnTo>
                    <a:lnTo>
                      <a:pt x="250" y="250"/>
                    </a:lnTo>
                    <a:lnTo>
                      <a:pt x="257" y="242"/>
                    </a:lnTo>
                    <a:lnTo>
                      <a:pt x="263" y="233"/>
                    </a:lnTo>
                    <a:lnTo>
                      <a:pt x="269" y="224"/>
                    </a:lnTo>
                    <a:lnTo>
                      <a:pt x="274" y="214"/>
                    </a:lnTo>
                    <a:lnTo>
                      <a:pt x="277" y="204"/>
                    </a:lnTo>
                    <a:lnTo>
                      <a:pt x="280" y="192"/>
                    </a:lnTo>
                    <a:lnTo>
                      <a:pt x="282" y="181"/>
                    </a:lnTo>
                    <a:lnTo>
                      <a:pt x="283" y="169"/>
                    </a:lnTo>
                    <a:lnTo>
                      <a:pt x="283" y="169"/>
                    </a:lnTo>
                    <a:lnTo>
                      <a:pt x="282" y="158"/>
                    </a:lnTo>
                    <a:lnTo>
                      <a:pt x="280" y="147"/>
                    </a:lnTo>
                    <a:lnTo>
                      <a:pt x="277" y="136"/>
                    </a:lnTo>
                    <a:lnTo>
                      <a:pt x="274" y="126"/>
                    </a:lnTo>
                    <a:lnTo>
                      <a:pt x="269" y="116"/>
                    </a:lnTo>
                    <a:lnTo>
                      <a:pt x="263" y="107"/>
                    </a:lnTo>
                    <a:lnTo>
                      <a:pt x="257" y="98"/>
                    </a:lnTo>
                    <a:lnTo>
                      <a:pt x="250" y="89"/>
                    </a:lnTo>
                    <a:lnTo>
                      <a:pt x="242" y="82"/>
                    </a:lnTo>
                    <a:lnTo>
                      <a:pt x="233" y="75"/>
                    </a:lnTo>
                    <a:lnTo>
                      <a:pt x="224" y="70"/>
                    </a:lnTo>
                    <a:lnTo>
                      <a:pt x="214" y="65"/>
                    </a:lnTo>
                    <a:lnTo>
                      <a:pt x="204" y="61"/>
                    </a:lnTo>
                    <a:lnTo>
                      <a:pt x="192" y="58"/>
                    </a:lnTo>
                    <a:lnTo>
                      <a:pt x="181" y="57"/>
                    </a:lnTo>
                    <a:lnTo>
                      <a:pt x="169" y="56"/>
                    </a:lnTo>
                    <a:lnTo>
                      <a:pt x="16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79">
                <a:extLst>
                  <a:ext uri="{FF2B5EF4-FFF2-40B4-BE49-F238E27FC236}">
                    <a16:creationId xmlns:a16="http://schemas.microsoft.com/office/drawing/2014/main" id="{EFD0DDDF-281B-4C37-84A8-B5632158EC79}"/>
                  </a:ext>
                </a:extLst>
              </p:cNvPr>
              <p:cNvSpPr>
                <a:spLocks noEditPoints="1"/>
              </p:cNvSpPr>
              <p:nvPr/>
            </p:nvSpPr>
            <p:spPr bwMode="auto">
              <a:xfrm>
                <a:off x="5781675" y="3128963"/>
                <a:ext cx="134938" cy="74613"/>
              </a:xfrm>
              <a:custGeom>
                <a:avLst/>
                <a:gdLst>
                  <a:gd name="T0" fmla="*/ 28 w 510"/>
                  <a:gd name="T1" fmla="*/ 283 h 283"/>
                  <a:gd name="T2" fmla="*/ 22 w 510"/>
                  <a:gd name="T3" fmla="*/ 283 h 283"/>
                  <a:gd name="T4" fmla="*/ 12 w 510"/>
                  <a:gd name="T5" fmla="*/ 278 h 283"/>
                  <a:gd name="T6" fmla="*/ 4 w 510"/>
                  <a:gd name="T7" fmla="*/ 271 h 283"/>
                  <a:gd name="T8" fmla="*/ 0 w 510"/>
                  <a:gd name="T9" fmla="*/ 261 h 283"/>
                  <a:gd name="T10" fmla="*/ 0 w 510"/>
                  <a:gd name="T11" fmla="*/ 255 h 283"/>
                  <a:gd name="T12" fmla="*/ 1 w 510"/>
                  <a:gd name="T13" fmla="*/ 229 h 283"/>
                  <a:gd name="T14" fmla="*/ 5 w 510"/>
                  <a:gd name="T15" fmla="*/ 203 h 283"/>
                  <a:gd name="T16" fmla="*/ 11 w 510"/>
                  <a:gd name="T17" fmla="*/ 179 h 283"/>
                  <a:gd name="T18" fmla="*/ 20 w 510"/>
                  <a:gd name="T19" fmla="*/ 156 h 283"/>
                  <a:gd name="T20" fmla="*/ 43 w 510"/>
                  <a:gd name="T21" fmla="*/ 112 h 283"/>
                  <a:gd name="T22" fmla="*/ 74 w 510"/>
                  <a:gd name="T23" fmla="*/ 75 h 283"/>
                  <a:gd name="T24" fmla="*/ 112 w 510"/>
                  <a:gd name="T25" fmla="*/ 44 h 283"/>
                  <a:gd name="T26" fmla="*/ 155 w 510"/>
                  <a:gd name="T27" fmla="*/ 20 h 283"/>
                  <a:gd name="T28" fmla="*/ 179 w 510"/>
                  <a:gd name="T29" fmla="*/ 11 h 283"/>
                  <a:gd name="T30" fmla="*/ 203 w 510"/>
                  <a:gd name="T31" fmla="*/ 5 h 283"/>
                  <a:gd name="T32" fmla="*/ 228 w 510"/>
                  <a:gd name="T33" fmla="*/ 1 h 283"/>
                  <a:gd name="T34" fmla="*/ 254 w 510"/>
                  <a:gd name="T35" fmla="*/ 0 h 283"/>
                  <a:gd name="T36" fmla="*/ 267 w 510"/>
                  <a:gd name="T37" fmla="*/ 0 h 283"/>
                  <a:gd name="T38" fmla="*/ 294 w 510"/>
                  <a:gd name="T39" fmla="*/ 2 h 283"/>
                  <a:gd name="T40" fmla="*/ 318 w 510"/>
                  <a:gd name="T41" fmla="*/ 8 h 283"/>
                  <a:gd name="T42" fmla="*/ 342 w 510"/>
                  <a:gd name="T43" fmla="*/ 16 h 283"/>
                  <a:gd name="T44" fmla="*/ 376 w 510"/>
                  <a:gd name="T45" fmla="*/ 31 h 283"/>
                  <a:gd name="T46" fmla="*/ 417 w 510"/>
                  <a:gd name="T47" fmla="*/ 58 h 283"/>
                  <a:gd name="T48" fmla="*/ 451 w 510"/>
                  <a:gd name="T49" fmla="*/ 93 h 283"/>
                  <a:gd name="T50" fmla="*/ 478 w 510"/>
                  <a:gd name="T51" fmla="*/ 134 h 283"/>
                  <a:gd name="T52" fmla="*/ 494 w 510"/>
                  <a:gd name="T53" fmla="*/ 167 h 283"/>
                  <a:gd name="T54" fmla="*/ 502 w 510"/>
                  <a:gd name="T55" fmla="*/ 191 h 283"/>
                  <a:gd name="T56" fmla="*/ 507 w 510"/>
                  <a:gd name="T57" fmla="*/ 216 h 283"/>
                  <a:gd name="T58" fmla="*/ 509 w 510"/>
                  <a:gd name="T59" fmla="*/ 242 h 283"/>
                  <a:gd name="T60" fmla="*/ 510 w 510"/>
                  <a:gd name="T61" fmla="*/ 255 h 283"/>
                  <a:gd name="T62" fmla="*/ 508 w 510"/>
                  <a:gd name="T63" fmla="*/ 266 h 283"/>
                  <a:gd name="T64" fmla="*/ 502 w 510"/>
                  <a:gd name="T65" fmla="*/ 275 h 283"/>
                  <a:gd name="T66" fmla="*/ 493 w 510"/>
                  <a:gd name="T67" fmla="*/ 281 h 283"/>
                  <a:gd name="T68" fmla="*/ 482 w 510"/>
                  <a:gd name="T69" fmla="*/ 283 h 283"/>
                  <a:gd name="T70" fmla="*/ 58 w 510"/>
                  <a:gd name="T71" fmla="*/ 227 h 283"/>
                  <a:gd name="T72" fmla="*/ 451 w 510"/>
                  <a:gd name="T73" fmla="*/ 227 h 283"/>
                  <a:gd name="T74" fmla="*/ 442 w 510"/>
                  <a:gd name="T75" fmla="*/ 192 h 283"/>
                  <a:gd name="T76" fmla="*/ 428 w 510"/>
                  <a:gd name="T77" fmla="*/ 160 h 283"/>
                  <a:gd name="T78" fmla="*/ 409 w 510"/>
                  <a:gd name="T79" fmla="*/ 131 h 283"/>
                  <a:gd name="T80" fmla="*/ 385 w 510"/>
                  <a:gd name="T81" fmla="*/ 105 h 283"/>
                  <a:gd name="T82" fmla="*/ 357 w 510"/>
                  <a:gd name="T83" fmla="*/ 85 h 283"/>
                  <a:gd name="T84" fmla="*/ 325 w 510"/>
                  <a:gd name="T85" fmla="*/ 70 h 283"/>
                  <a:gd name="T86" fmla="*/ 291 w 510"/>
                  <a:gd name="T87" fmla="*/ 60 h 283"/>
                  <a:gd name="T88" fmla="*/ 254 w 510"/>
                  <a:gd name="T89" fmla="*/ 57 h 283"/>
                  <a:gd name="T90" fmla="*/ 236 w 510"/>
                  <a:gd name="T91" fmla="*/ 58 h 283"/>
                  <a:gd name="T92" fmla="*/ 201 w 510"/>
                  <a:gd name="T93" fmla="*/ 64 h 283"/>
                  <a:gd name="T94" fmla="*/ 167 w 510"/>
                  <a:gd name="T95" fmla="*/ 77 h 283"/>
                  <a:gd name="T96" fmla="*/ 138 w 510"/>
                  <a:gd name="T97" fmla="*/ 94 h 283"/>
                  <a:gd name="T98" fmla="*/ 112 w 510"/>
                  <a:gd name="T99" fmla="*/ 118 h 283"/>
                  <a:gd name="T100" fmla="*/ 90 w 510"/>
                  <a:gd name="T101" fmla="*/ 145 h 283"/>
                  <a:gd name="T102" fmla="*/ 72 w 510"/>
                  <a:gd name="T103" fmla="*/ 175 h 283"/>
                  <a:gd name="T104" fmla="*/ 61 w 510"/>
                  <a:gd name="T105" fmla="*/ 208 h 283"/>
                  <a:gd name="T106" fmla="*/ 58 w 510"/>
                  <a:gd name="T107"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3">
                    <a:moveTo>
                      <a:pt x="482" y="283"/>
                    </a:moveTo>
                    <a:lnTo>
                      <a:pt x="28" y="283"/>
                    </a:lnTo>
                    <a:lnTo>
                      <a:pt x="28" y="283"/>
                    </a:lnTo>
                    <a:lnTo>
                      <a:pt x="22" y="283"/>
                    </a:lnTo>
                    <a:lnTo>
                      <a:pt x="17" y="281"/>
                    </a:lnTo>
                    <a:lnTo>
                      <a:pt x="12" y="278"/>
                    </a:lnTo>
                    <a:lnTo>
                      <a:pt x="8" y="275"/>
                    </a:lnTo>
                    <a:lnTo>
                      <a:pt x="4" y="271"/>
                    </a:lnTo>
                    <a:lnTo>
                      <a:pt x="2" y="266"/>
                    </a:lnTo>
                    <a:lnTo>
                      <a:pt x="0" y="261"/>
                    </a:lnTo>
                    <a:lnTo>
                      <a:pt x="0" y="255"/>
                    </a:lnTo>
                    <a:lnTo>
                      <a:pt x="0" y="255"/>
                    </a:lnTo>
                    <a:lnTo>
                      <a:pt x="0" y="242"/>
                    </a:lnTo>
                    <a:lnTo>
                      <a:pt x="1" y="229"/>
                    </a:lnTo>
                    <a:lnTo>
                      <a:pt x="3" y="216"/>
                    </a:lnTo>
                    <a:lnTo>
                      <a:pt x="5" y="203"/>
                    </a:lnTo>
                    <a:lnTo>
                      <a:pt x="8" y="191"/>
                    </a:lnTo>
                    <a:lnTo>
                      <a:pt x="11" y="179"/>
                    </a:lnTo>
                    <a:lnTo>
                      <a:pt x="15" y="167"/>
                    </a:lnTo>
                    <a:lnTo>
                      <a:pt x="20" y="156"/>
                    </a:lnTo>
                    <a:lnTo>
                      <a:pt x="30" y="134"/>
                    </a:lnTo>
                    <a:lnTo>
                      <a:pt x="43" y="112"/>
                    </a:lnTo>
                    <a:lnTo>
                      <a:pt x="57" y="93"/>
                    </a:lnTo>
                    <a:lnTo>
                      <a:pt x="74" y="75"/>
                    </a:lnTo>
                    <a:lnTo>
                      <a:pt x="93" y="58"/>
                    </a:lnTo>
                    <a:lnTo>
                      <a:pt x="112" y="44"/>
                    </a:lnTo>
                    <a:lnTo>
                      <a:pt x="133" y="31"/>
                    </a:lnTo>
                    <a:lnTo>
                      <a:pt x="155" y="20"/>
                    </a:lnTo>
                    <a:lnTo>
                      <a:pt x="167" y="16"/>
                    </a:lnTo>
                    <a:lnTo>
                      <a:pt x="179" y="11"/>
                    </a:lnTo>
                    <a:lnTo>
                      <a:pt x="191" y="8"/>
                    </a:lnTo>
                    <a:lnTo>
                      <a:pt x="203" y="5"/>
                    </a:lnTo>
                    <a:lnTo>
                      <a:pt x="216" y="2"/>
                    </a:lnTo>
                    <a:lnTo>
                      <a:pt x="228" y="1"/>
                    </a:lnTo>
                    <a:lnTo>
                      <a:pt x="241" y="0"/>
                    </a:lnTo>
                    <a:lnTo>
                      <a:pt x="254" y="0"/>
                    </a:lnTo>
                    <a:lnTo>
                      <a:pt x="254" y="0"/>
                    </a:lnTo>
                    <a:lnTo>
                      <a:pt x="267" y="0"/>
                    </a:lnTo>
                    <a:lnTo>
                      <a:pt x="281" y="1"/>
                    </a:lnTo>
                    <a:lnTo>
                      <a:pt x="294" y="2"/>
                    </a:lnTo>
                    <a:lnTo>
                      <a:pt x="306" y="5"/>
                    </a:lnTo>
                    <a:lnTo>
                      <a:pt x="318" y="8"/>
                    </a:lnTo>
                    <a:lnTo>
                      <a:pt x="330" y="11"/>
                    </a:lnTo>
                    <a:lnTo>
                      <a:pt x="342" y="16"/>
                    </a:lnTo>
                    <a:lnTo>
                      <a:pt x="353" y="20"/>
                    </a:lnTo>
                    <a:lnTo>
                      <a:pt x="376" y="31"/>
                    </a:lnTo>
                    <a:lnTo>
                      <a:pt x="397" y="44"/>
                    </a:lnTo>
                    <a:lnTo>
                      <a:pt x="417" y="58"/>
                    </a:lnTo>
                    <a:lnTo>
                      <a:pt x="435" y="75"/>
                    </a:lnTo>
                    <a:lnTo>
                      <a:pt x="451" y="93"/>
                    </a:lnTo>
                    <a:lnTo>
                      <a:pt x="466" y="112"/>
                    </a:lnTo>
                    <a:lnTo>
                      <a:pt x="478" y="134"/>
                    </a:lnTo>
                    <a:lnTo>
                      <a:pt x="490" y="156"/>
                    </a:lnTo>
                    <a:lnTo>
                      <a:pt x="494" y="167"/>
                    </a:lnTo>
                    <a:lnTo>
                      <a:pt x="498" y="179"/>
                    </a:lnTo>
                    <a:lnTo>
                      <a:pt x="502" y="191"/>
                    </a:lnTo>
                    <a:lnTo>
                      <a:pt x="505" y="203"/>
                    </a:lnTo>
                    <a:lnTo>
                      <a:pt x="507" y="216"/>
                    </a:lnTo>
                    <a:lnTo>
                      <a:pt x="509" y="229"/>
                    </a:lnTo>
                    <a:lnTo>
                      <a:pt x="509" y="242"/>
                    </a:lnTo>
                    <a:lnTo>
                      <a:pt x="510" y="255"/>
                    </a:lnTo>
                    <a:lnTo>
                      <a:pt x="510" y="255"/>
                    </a:lnTo>
                    <a:lnTo>
                      <a:pt x="509" y="261"/>
                    </a:lnTo>
                    <a:lnTo>
                      <a:pt x="508" y="266"/>
                    </a:lnTo>
                    <a:lnTo>
                      <a:pt x="505" y="271"/>
                    </a:lnTo>
                    <a:lnTo>
                      <a:pt x="502" y="275"/>
                    </a:lnTo>
                    <a:lnTo>
                      <a:pt x="497" y="278"/>
                    </a:lnTo>
                    <a:lnTo>
                      <a:pt x="493" y="281"/>
                    </a:lnTo>
                    <a:lnTo>
                      <a:pt x="487" y="283"/>
                    </a:lnTo>
                    <a:lnTo>
                      <a:pt x="482" y="283"/>
                    </a:lnTo>
                    <a:lnTo>
                      <a:pt x="482" y="283"/>
                    </a:lnTo>
                    <a:close/>
                    <a:moveTo>
                      <a:pt x="58" y="227"/>
                    </a:moveTo>
                    <a:lnTo>
                      <a:pt x="451" y="227"/>
                    </a:lnTo>
                    <a:lnTo>
                      <a:pt x="451" y="227"/>
                    </a:lnTo>
                    <a:lnTo>
                      <a:pt x="447" y="208"/>
                    </a:lnTo>
                    <a:lnTo>
                      <a:pt x="442" y="192"/>
                    </a:lnTo>
                    <a:lnTo>
                      <a:pt x="436" y="175"/>
                    </a:lnTo>
                    <a:lnTo>
                      <a:pt x="428" y="160"/>
                    </a:lnTo>
                    <a:lnTo>
                      <a:pt x="419" y="145"/>
                    </a:lnTo>
                    <a:lnTo>
                      <a:pt x="409" y="131"/>
                    </a:lnTo>
                    <a:lnTo>
                      <a:pt x="398" y="118"/>
                    </a:lnTo>
                    <a:lnTo>
                      <a:pt x="385" y="105"/>
                    </a:lnTo>
                    <a:lnTo>
                      <a:pt x="371" y="94"/>
                    </a:lnTo>
                    <a:lnTo>
                      <a:pt x="357" y="85"/>
                    </a:lnTo>
                    <a:lnTo>
                      <a:pt x="341" y="77"/>
                    </a:lnTo>
                    <a:lnTo>
                      <a:pt x="325" y="70"/>
                    </a:lnTo>
                    <a:lnTo>
                      <a:pt x="309" y="64"/>
                    </a:lnTo>
                    <a:lnTo>
                      <a:pt x="291" y="60"/>
                    </a:lnTo>
                    <a:lnTo>
                      <a:pt x="273" y="58"/>
                    </a:lnTo>
                    <a:lnTo>
                      <a:pt x="254" y="57"/>
                    </a:lnTo>
                    <a:lnTo>
                      <a:pt x="254" y="57"/>
                    </a:lnTo>
                    <a:lnTo>
                      <a:pt x="236" y="58"/>
                    </a:lnTo>
                    <a:lnTo>
                      <a:pt x="218" y="60"/>
                    </a:lnTo>
                    <a:lnTo>
                      <a:pt x="201" y="64"/>
                    </a:lnTo>
                    <a:lnTo>
                      <a:pt x="184" y="70"/>
                    </a:lnTo>
                    <a:lnTo>
                      <a:pt x="167" y="77"/>
                    </a:lnTo>
                    <a:lnTo>
                      <a:pt x="152" y="85"/>
                    </a:lnTo>
                    <a:lnTo>
                      <a:pt x="138" y="94"/>
                    </a:lnTo>
                    <a:lnTo>
                      <a:pt x="124" y="105"/>
                    </a:lnTo>
                    <a:lnTo>
                      <a:pt x="112" y="118"/>
                    </a:lnTo>
                    <a:lnTo>
                      <a:pt x="100" y="131"/>
                    </a:lnTo>
                    <a:lnTo>
                      <a:pt x="90" y="145"/>
                    </a:lnTo>
                    <a:lnTo>
                      <a:pt x="81" y="160"/>
                    </a:lnTo>
                    <a:lnTo>
                      <a:pt x="72" y="175"/>
                    </a:lnTo>
                    <a:lnTo>
                      <a:pt x="66" y="192"/>
                    </a:lnTo>
                    <a:lnTo>
                      <a:pt x="61" y="208"/>
                    </a:lnTo>
                    <a:lnTo>
                      <a:pt x="58" y="227"/>
                    </a:lnTo>
                    <a:lnTo>
                      <a:pt x="58"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0">
                <a:extLst>
                  <a:ext uri="{FF2B5EF4-FFF2-40B4-BE49-F238E27FC236}">
                    <a16:creationId xmlns:a16="http://schemas.microsoft.com/office/drawing/2014/main" id="{2E8CAFD8-74E7-4143-A946-B505B2CCDB84}"/>
                  </a:ext>
                </a:extLst>
              </p:cNvPr>
              <p:cNvSpPr>
                <a:spLocks noEditPoints="1"/>
              </p:cNvSpPr>
              <p:nvPr/>
            </p:nvSpPr>
            <p:spPr bwMode="auto">
              <a:xfrm>
                <a:off x="5578475" y="3054351"/>
                <a:ext cx="90488" cy="90488"/>
              </a:xfrm>
              <a:custGeom>
                <a:avLst/>
                <a:gdLst>
                  <a:gd name="T0" fmla="*/ 153 w 341"/>
                  <a:gd name="T1" fmla="*/ 339 h 340"/>
                  <a:gd name="T2" fmla="*/ 104 w 341"/>
                  <a:gd name="T3" fmla="*/ 326 h 340"/>
                  <a:gd name="T4" fmla="*/ 62 w 341"/>
                  <a:gd name="T5" fmla="*/ 301 h 340"/>
                  <a:gd name="T6" fmla="*/ 29 w 341"/>
                  <a:gd name="T7" fmla="*/ 264 h 340"/>
                  <a:gd name="T8" fmla="*/ 8 w 341"/>
                  <a:gd name="T9" fmla="*/ 220 h 340"/>
                  <a:gd name="T10" fmla="*/ 0 w 341"/>
                  <a:gd name="T11" fmla="*/ 169 h 340"/>
                  <a:gd name="T12" fmla="*/ 3 w 341"/>
                  <a:gd name="T13" fmla="*/ 135 h 340"/>
                  <a:gd name="T14" fmla="*/ 20 w 341"/>
                  <a:gd name="T15" fmla="*/ 88 h 340"/>
                  <a:gd name="T16" fmla="*/ 50 w 341"/>
                  <a:gd name="T17" fmla="*/ 49 h 340"/>
                  <a:gd name="T18" fmla="*/ 89 w 341"/>
                  <a:gd name="T19" fmla="*/ 20 h 340"/>
                  <a:gd name="T20" fmla="*/ 137 w 341"/>
                  <a:gd name="T21" fmla="*/ 3 h 340"/>
                  <a:gd name="T22" fmla="*/ 170 w 341"/>
                  <a:gd name="T23" fmla="*/ 0 h 340"/>
                  <a:gd name="T24" fmla="*/ 220 w 341"/>
                  <a:gd name="T25" fmla="*/ 8 h 340"/>
                  <a:gd name="T26" fmla="*/ 265 w 341"/>
                  <a:gd name="T27" fmla="*/ 29 h 340"/>
                  <a:gd name="T28" fmla="*/ 301 w 341"/>
                  <a:gd name="T29" fmla="*/ 61 h 340"/>
                  <a:gd name="T30" fmla="*/ 327 w 341"/>
                  <a:gd name="T31" fmla="*/ 104 h 340"/>
                  <a:gd name="T32" fmla="*/ 340 w 341"/>
                  <a:gd name="T33" fmla="*/ 152 h 340"/>
                  <a:gd name="T34" fmla="*/ 340 w 341"/>
                  <a:gd name="T35" fmla="*/ 187 h 340"/>
                  <a:gd name="T36" fmla="*/ 327 w 341"/>
                  <a:gd name="T37" fmla="*/ 236 h 340"/>
                  <a:gd name="T38" fmla="*/ 301 w 341"/>
                  <a:gd name="T39" fmla="*/ 277 h 340"/>
                  <a:gd name="T40" fmla="*/ 265 w 341"/>
                  <a:gd name="T41" fmla="*/ 311 h 340"/>
                  <a:gd name="T42" fmla="*/ 220 w 341"/>
                  <a:gd name="T43" fmla="*/ 332 h 340"/>
                  <a:gd name="T44" fmla="*/ 170 w 341"/>
                  <a:gd name="T45" fmla="*/ 340 h 340"/>
                  <a:gd name="T46" fmla="*/ 170 w 341"/>
                  <a:gd name="T47" fmla="*/ 56 h 340"/>
                  <a:gd name="T48" fmla="*/ 137 w 341"/>
                  <a:gd name="T49" fmla="*/ 61 h 340"/>
                  <a:gd name="T50" fmla="*/ 107 w 341"/>
                  <a:gd name="T51" fmla="*/ 75 h 340"/>
                  <a:gd name="T52" fmla="*/ 83 w 341"/>
                  <a:gd name="T53" fmla="*/ 98 h 340"/>
                  <a:gd name="T54" fmla="*/ 66 w 341"/>
                  <a:gd name="T55" fmla="*/ 126 h 340"/>
                  <a:gd name="T56" fmla="*/ 58 w 341"/>
                  <a:gd name="T57" fmla="*/ 158 h 340"/>
                  <a:gd name="T58" fmla="*/ 58 w 341"/>
                  <a:gd name="T59" fmla="*/ 181 h 340"/>
                  <a:gd name="T60" fmla="*/ 66 w 341"/>
                  <a:gd name="T61" fmla="*/ 214 h 340"/>
                  <a:gd name="T62" fmla="*/ 83 w 341"/>
                  <a:gd name="T63" fmla="*/ 242 h 340"/>
                  <a:gd name="T64" fmla="*/ 107 w 341"/>
                  <a:gd name="T65" fmla="*/ 263 h 340"/>
                  <a:gd name="T66" fmla="*/ 137 w 341"/>
                  <a:gd name="T67" fmla="*/ 278 h 340"/>
                  <a:gd name="T68" fmla="*/ 170 w 341"/>
                  <a:gd name="T69" fmla="*/ 283 h 340"/>
                  <a:gd name="T70" fmla="*/ 193 w 341"/>
                  <a:gd name="T71" fmla="*/ 280 h 340"/>
                  <a:gd name="T72" fmla="*/ 224 w 341"/>
                  <a:gd name="T73" fmla="*/ 269 h 340"/>
                  <a:gd name="T74" fmla="*/ 251 w 341"/>
                  <a:gd name="T75" fmla="*/ 250 h 340"/>
                  <a:gd name="T76" fmla="*/ 270 w 341"/>
                  <a:gd name="T77" fmla="*/ 224 h 340"/>
                  <a:gd name="T78" fmla="*/ 281 w 341"/>
                  <a:gd name="T79" fmla="*/ 192 h 340"/>
                  <a:gd name="T80" fmla="*/ 284 w 341"/>
                  <a:gd name="T81" fmla="*/ 169 h 340"/>
                  <a:gd name="T82" fmla="*/ 279 w 341"/>
                  <a:gd name="T83" fmla="*/ 136 h 340"/>
                  <a:gd name="T84" fmla="*/ 264 w 341"/>
                  <a:gd name="T85" fmla="*/ 107 h 340"/>
                  <a:gd name="T86" fmla="*/ 243 w 341"/>
                  <a:gd name="T87" fmla="*/ 82 h 340"/>
                  <a:gd name="T88" fmla="*/ 214 w 341"/>
                  <a:gd name="T89" fmla="*/ 65 h 340"/>
                  <a:gd name="T90" fmla="*/ 182 w 341"/>
                  <a:gd name="T91" fmla="*/ 57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340">
                    <a:moveTo>
                      <a:pt x="170" y="340"/>
                    </a:moveTo>
                    <a:lnTo>
                      <a:pt x="170" y="340"/>
                    </a:lnTo>
                    <a:lnTo>
                      <a:pt x="153" y="339"/>
                    </a:lnTo>
                    <a:lnTo>
                      <a:pt x="137" y="336"/>
                    </a:lnTo>
                    <a:lnTo>
                      <a:pt x="119" y="332"/>
                    </a:lnTo>
                    <a:lnTo>
                      <a:pt x="104" y="326"/>
                    </a:lnTo>
                    <a:lnTo>
                      <a:pt x="89" y="319"/>
                    </a:lnTo>
                    <a:lnTo>
                      <a:pt x="75" y="311"/>
                    </a:lnTo>
                    <a:lnTo>
                      <a:pt x="62" y="301"/>
                    </a:lnTo>
                    <a:lnTo>
                      <a:pt x="50" y="289"/>
                    </a:lnTo>
                    <a:lnTo>
                      <a:pt x="40" y="277"/>
                    </a:lnTo>
                    <a:lnTo>
                      <a:pt x="29" y="264"/>
                    </a:lnTo>
                    <a:lnTo>
                      <a:pt x="20" y="251"/>
                    </a:lnTo>
                    <a:lnTo>
                      <a:pt x="13" y="236"/>
                    </a:lnTo>
                    <a:lnTo>
                      <a:pt x="8" y="220"/>
                    </a:lnTo>
                    <a:lnTo>
                      <a:pt x="3" y="204"/>
                    </a:lnTo>
                    <a:lnTo>
                      <a:pt x="1" y="187"/>
                    </a:lnTo>
                    <a:lnTo>
                      <a:pt x="0" y="169"/>
                    </a:lnTo>
                    <a:lnTo>
                      <a:pt x="0" y="169"/>
                    </a:lnTo>
                    <a:lnTo>
                      <a:pt x="1" y="152"/>
                    </a:lnTo>
                    <a:lnTo>
                      <a:pt x="3" y="135"/>
                    </a:lnTo>
                    <a:lnTo>
                      <a:pt x="8" y="119"/>
                    </a:lnTo>
                    <a:lnTo>
                      <a:pt x="13" y="104"/>
                    </a:lnTo>
                    <a:lnTo>
                      <a:pt x="20" y="88"/>
                    </a:lnTo>
                    <a:lnTo>
                      <a:pt x="29" y="74"/>
                    </a:lnTo>
                    <a:lnTo>
                      <a:pt x="40" y="61"/>
                    </a:lnTo>
                    <a:lnTo>
                      <a:pt x="50" y="49"/>
                    </a:lnTo>
                    <a:lnTo>
                      <a:pt x="62" y="38"/>
                    </a:lnTo>
                    <a:lnTo>
                      <a:pt x="75" y="29"/>
                    </a:lnTo>
                    <a:lnTo>
                      <a:pt x="89" y="20"/>
                    </a:lnTo>
                    <a:lnTo>
                      <a:pt x="104" y="13"/>
                    </a:lnTo>
                    <a:lnTo>
                      <a:pt x="119" y="8"/>
                    </a:lnTo>
                    <a:lnTo>
                      <a:pt x="137" y="3"/>
                    </a:lnTo>
                    <a:lnTo>
                      <a:pt x="153" y="1"/>
                    </a:lnTo>
                    <a:lnTo>
                      <a:pt x="170" y="0"/>
                    </a:lnTo>
                    <a:lnTo>
                      <a:pt x="170" y="0"/>
                    </a:lnTo>
                    <a:lnTo>
                      <a:pt x="188" y="1"/>
                    </a:lnTo>
                    <a:lnTo>
                      <a:pt x="204" y="3"/>
                    </a:lnTo>
                    <a:lnTo>
                      <a:pt x="220" y="8"/>
                    </a:lnTo>
                    <a:lnTo>
                      <a:pt x="237" y="13"/>
                    </a:lnTo>
                    <a:lnTo>
                      <a:pt x="252" y="20"/>
                    </a:lnTo>
                    <a:lnTo>
                      <a:pt x="265" y="29"/>
                    </a:lnTo>
                    <a:lnTo>
                      <a:pt x="278" y="38"/>
                    </a:lnTo>
                    <a:lnTo>
                      <a:pt x="290" y="49"/>
                    </a:lnTo>
                    <a:lnTo>
                      <a:pt x="301" y="61"/>
                    </a:lnTo>
                    <a:lnTo>
                      <a:pt x="311" y="74"/>
                    </a:lnTo>
                    <a:lnTo>
                      <a:pt x="319" y="88"/>
                    </a:lnTo>
                    <a:lnTo>
                      <a:pt x="327" y="104"/>
                    </a:lnTo>
                    <a:lnTo>
                      <a:pt x="332" y="119"/>
                    </a:lnTo>
                    <a:lnTo>
                      <a:pt x="337" y="135"/>
                    </a:lnTo>
                    <a:lnTo>
                      <a:pt x="340" y="152"/>
                    </a:lnTo>
                    <a:lnTo>
                      <a:pt x="341" y="169"/>
                    </a:lnTo>
                    <a:lnTo>
                      <a:pt x="341" y="169"/>
                    </a:lnTo>
                    <a:lnTo>
                      <a:pt x="340" y="187"/>
                    </a:lnTo>
                    <a:lnTo>
                      <a:pt x="337" y="204"/>
                    </a:lnTo>
                    <a:lnTo>
                      <a:pt x="332" y="220"/>
                    </a:lnTo>
                    <a:lnTo>
                      <a:pt x="327" y="236"/>
                    </a:lnTo>
                    <a:lnTo>
                      <a:pt x="319" y="251"/>
                    </a:lnTo>
                    <a:lnTo>
                      <a:pt x="311" y="264"/>
                    </a:lnTo>
                    <a:lnTo>
                      <a:pt x="301" y="277"/>
                    </a:lnTo>
                    <a:lnTo>
                      <a:pt x="290" y="289"/>
                    </a:lnTo>
                    <a:lnTo>
                      <a:pt x="278" y="301"/>
                    </a:lnTo>
                    <a:lnTo>
                      <a:pt x="265" y="311"/>
                    </a:lnTo>
                    <a:lnTo>
                      <a:pt x="252" y="319"/>
                    </a:lnTo>
                    <a:lnTo>
                      <a:pt x="237" y="326"/>
                    </a:lnTo>
                    <a:lnTo>
                      <a:pt x="220" y="332"/>
                    </a:lnTo>
                    <a:lnTo>
                      <a:pt x="204" y="336"/>
                    </a:lnTo>
                    <a:lnTo>
                      <a:pt x="188" y="339"/>
                    </a:lnTo>
                    <a:lnTo>
                      <a:pt x="170" y="340"/>
                    </a:lnTo>
                    <a:lnTo>
                      <a:pt x="170" y="340"/>
                    </a:lnTo>
                    <a:close/>
                    <a:moveTo>
                      <a:pt x="170" y="56"/>
                    </a:moveTo>
                    <a:lnTo>
                      <a:pt x="170" y="56"/>
                    </a:lnTo>
                    <a:lnTo>
                      <a:pt x="159" y="57"/>
                    </a:lnTo>
                    <a:lnTo>
                      <a:pt x="148" y="58"/>
                    </a:lnTo>
                    <a:lnTo>
                      <a:pt x="137" y="61"/>
                    </a:lnTo>
                    <a:lnTo>
                      <a:pt x="126" y="65"/>
                    </a:lnTo>
                    <a:lnTo>
                      <a:pt x="116" y="70"/>
                    </a:lnTo>
                    <a:lnTo>
                      <a:pt x="107" y="75"/>
                    </a:lnTo>
                    <a:lnTo>
                      <a:pt x="98" y="82"/>
                    </a:lnTo>
                    <a:lnTo>
                      <a:pt x="90" y="89"/>
                    </a:lnTo>
                    <a:lnTo>
                      <a:pt x="83" y="98"/>
                    </a:lnTo>
                    <a:lnTo>
                      <a:pt x="76" y="107"/>
                    </a:lnTo>
                    <a:lnTo>
                      <a:pt x="71" y="116"/>
                    </a:lnTo>
                    <a:lnTo>
                      <a:pt x="66" y="126"/>
                    </a:lnTo>
                    <a:lnTo>
                      <a:pt x="62" y="136"/>
                    </a:lnTo>
                    <a:lnTo>
                      <a:pt x="59" y="147"/>
                    </a:lnTo>
                    <a:lnTo>
                      <a:pt x="58" y="158"/>
                    </a:lnTo>
                    <a:lnTo>
                      <a:pt x="57" y="169"/>
                    </a:lnTo>
                    <a:lnTo>
                      <a:pt x="57" y="169"/>
                    </a:lnTo>
                    <a:lnTo>
                      <a:pt x="58" y="181"/>
                    </a:lnTo>
                    <a:lnTo>
                      <a:pt x="59" y="192"/>
                    </a:lnTo>
                    <a:lnTo>
                      <a:pt x="62" y="204"/>
                    </a:lnTo>
                    <a:lnTo>
                      <a:pt x="66" y="214"/>
                    </a:lnTo>
                    <a:lnTo>
                      <a:pt x="71" y="224"/>
                    </a:lnTo>
                    <a:lnTo>
                      <a:pt x="76" y="233"/>
                    </a:lnTo>
                    <a:lnTo>
                      <a:pt x="83" y="242"/>
                    </a:lnTo>
                    <a:lnTo>
                      <a:pt x="90" y="250"/>
                    </a:lnTo>
                    <a:lnTo>
                      <a:pt x="98" y="257"/>
                    </a:lnTo>
                    <a:lnTo>
                      <a:pt x="107" y="263"/>
                    </a:lnTo>
                    <a:lnTo>
                      <a:pt x="116" y="269"/>
                    </a:lnTo>
                    <a:lnTo>
                      <a:pt x="126" y="274"/>
                    </a:lnTo>
                    <a:lnTo>
                      <a:pt x="137" y="278"/>
                    </a:lnTo>
                    <a:lnTo>
                      <a:pt x="148" y="280"/>
                    </a:lnTo>
                    <a:lnTo>
                      <a:pt x="159" y="282"/>
                    </a:lnTo>
                    <a:lnTo>
                      <a:pt x="170" y="283"/>
                    </a:lnTo>
                    <a:lnTo>
                      <a:pt x="170" y="283"/>
                    </a:lnTo>
                    <a:lnTo>
                      <a:pt x="182" y="282"/>
                    </a:lnTo>
                    <a:lnTo>
                      <a:pt x="193" y="280"/>
                    </a:lnTo>
                    <a:lnTo>
                      <a:pt x="204" y="278"/>
                    </a:lnTo>
                    <a:lnTo>
                      <a:pt x="214" y="274"/>
                    </a:lnTo>
                    <a:lnTo>
                      <a:pt x="224" y="269"/>
                    </a:lnTo>
                    <a:lnTo>
                      <a:pt x="234" y="263"/>
                    </a:lnTo>
                    <a:lnTo>
                      <a:pt x="243" y="257"/>
                    </a:lnTo>
                    <a:lnTo>
                      <a:pt x="251" y="250"/>
                    </a:lnTo>
                    <a:lnTo>
                      <a:pt x="258" y="242"/>
                    </a:lnTo>
                    <a:lnTo>
                      <a:pt x="264" y="233"/>
                    </a:lnTo>
                    <a:lnTo>
                      <a:pt x="270" y="224"/>
                    </a:lnTo>
                    <a:lnTo>
                      <a:pt x="275" y="214"/>
                    </a:lnTo>
                    <a:lnTo>
                      <a:pt x="279" y="204"/>
                    </a:lnTo>
                    <a:lnTo>
                      <a:pt x="281" y="192"/>
                    </a:lnTo>
                    <a:lnTo>
                      <a:pt x="283" y="181"/>
                    </a:lnTo>
                    <a:lnTo>
                      <a:pt x="284" y="169"/>
                    </a:lnTo>
                    <a:lnTo>
                      <a:pt x="284" y="169"/>
                    </a:lnTo>
                    <a:lnTo>
                      <a:pt x="283" y="158"/>
                    </a:lnTo>
                    <a:lnTo>
                      <a:pt x="281" y="147"/>
                    </a:lnTo>
                    <a:lnTo>
                      <a:pt x="279" y="136"/>
                    </a:lnTo>
                    <a:lnTo>
                      <a:pt x="275" y="126"/>
                    </a:lnTo>
                    <a:lnTo>
                      <a:pt x="270" y="116"/>
                    </a:lnTo>
                    <a:lnTo>
                      <a:pt x="264" y="107"/>
                    </a:lnTo>
                    <a:lnTo>
                      <a:pt x="258" y="98"/>
                    </a:lnTo>
                    <a:lnTo>
                      <a:pt x="251" y="89"/>
                    </a:lnTo>
                    <a:lnTo>
                      <a:pt x="243" y="82"/>
                    </a:lnTo>
                    <a:lnTo>
                      <a:pt x="234" y="75"/>
                    </a:lnTo>
                    <a:lnTo>
                      <a:pt x="224" y="70"/>
                    </a:lnTo>
                    <a:lnTo>
                      <a:pt x="214" y="65"/>
                    </a:lnTo>
                    <a:lnTo>
                      <a:pt x="204" y="61"/>
                    </a:lnTo>
                    <a:lnTo>
                      <a:pt x="193" y="58"/>
                    </a:lnTo>
                    <a:lnTo>
                      <a:pt x="182" y="57"/>
                    </a:lnTo>
                    <a:lnTo>
                      <a:pt x="170" y="56"/>
                    </a:lnTo>
                    <a:lnTo>
                      <a:pt x="17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81">
                <a:extLst>
                  <a:ext uri="{FF2B5EF4-FFF2-40B4-BE49-F238E27FC236}">
                    <a16:creationId xmlns:a16="http://schemas.microsoft.com/office/drawing/2014/main" id="{7108DEA2-0EF9-40C2-B925-0E2ED1D6F739}"/>
                  </a:ext>
                </a:extLst>
              </p:cNvPr>
              <p:cNvSpPr>
                <a:spLocks noEditPoints="1"/>
              </p:cNvSpPr>
              <p:nvPr/>
            </p:nvSpPr>
            <p:spPr bwMode="auto">
              <a:xfrm>
                <a:off x="5556250" y="3128963"/>
                <a:ext cx="134938" cy="74613"/>
              </a:xfrm>
              <a:custGeom>
                <a:avLst/>
                <a:gdLst>
                  <a:gd name="T0" fmla="*/ 29 w 510"/>
                  <a:gd name="T1" fmla="*/ 283 h 283"/>
                  <a:gd name="T2" fmla="*/ 23 w 510"/>
                  <a:gd name="T3" fmla="*/ 283 h 283"/>
                  <a:gd name="T4" fmla="*/ 12 w 510"/>
                  <a:gd name="T5" fmla="*/ 278 h 283"/>
                  <a:gd name="T6" fmla="*/ 5 w 510"/>
                  <a:gd name="T7" fmla="*/ 271 h 283"/>
                  <a:gd name="T8" fmla="*/ 0 w 510"/>
                  <a:gd name="T9" fmla="*/ 261 h 283"/>
                  <a:gd name="T10" fmla="*/ 0 w 510"/>
                  <a:gd name="T11" fmla="*/ 255 h 283"/>
                  <a:gd name="T12" fmla="*/ 1 w 510"/>
                  <a:gd name="T13" fmla="*/ 229 h 283"/>
                  <a:gd name="T14" fmla="*/ 5 w 510"/>
                  <a:gd name="T15" fmla="*/ 203 h 283"/>
                  <a:gd name="T16" fmla="*/ 11 w 510"/>
                  <a:gd name="T17" fmla="*/ 179 h 283"/>
                  <a:gd name="T18" fmla="*/ 21 w 510"/>
                  <a:gd name="T19" fmla="*/ 156 h 283"/>
                  <a:gd name="T20" fmla="*/ 44 w 510"/>
                  <a:gd name="T21" fmla="*/ 112 h 283"/>
                  <a:gd name="T22" fmla="*/ 75 w 510"/>
                  <a:gd name="T23" fmla="*/ 75 h 283"/>
                  <a:gd name="T24" fmla="*/ 112 w 510"/>
                  <a:gd name="T25" fmla="*/ 44 h 283"/>
                  <a:gd name="T26" fmla="*/ 156 w 510"/>
                  <a:gd name="T27" fmla="*/ 20 h 283"/>
                  <a:gd name="T28" fmla="*/ 179 w 510"/>
                  <a:gd name="T29" fmla="*/ 11 h 283"/>
                  <a:gd name="T30" fmla="*/ 204 w 510"/>
                  <a:gd name="T31" fmla="*/ 5 h 283"/>
                  <a:gd name="T32" fmla="*/ 230 w 510"/>
                  <a:gd name="T33" fmla="*/ 1 h 283"/>
                  <a:gd name="T34" fmla="*/ 255 w 510"/>
                  <a:gd name="T35" fmla="*/ 0 h 283"/>
                  <a:gd name="T36" fmla="*/ 268 w 510"/>
                  <a:gd name="T37" fmla="*/ 0 h 283"/>
                  <a:gd name="T38" fmla="*/ 294 w 510"/>
                  <a:gd name="T39" fmla="*/ 2 h 283"/>
                  <a:gd name="T40" fmla="*/ 319 w 510"/>
                  <a:gd name="T41" fmla="*/ 8 h 283"/>
                  <a:gd name="T42" fmla="*/ 343 w 510"/>
                  <a:gd name="T43" fmla="*/ 16 h 283"/>
                  <a:gd name="T44" fmla="*/ 377 w 510"/>
                  <a:gd name="T45" fmla="*/ 31 h 283"/>
                  <a:gd name="T46" fmla="*/ 417 w 510"/>
                  <a:gd name="T47" fmla="*/ 58 h 283"/>
                  <a:gd name="T48" fmla="*/ 452 w 510"/>
                  <a:gd name="T49" fmla="*/ 93 h 283"/>
                  <a:gd name="T50" fmla="*/ 479 w 510"/>
                  <a:gd name="T51" fmla="*/ 134 h 283"/>
                  <a:gd name="T52" fmla="*/ 495 w 510"/>
                  <a:gd name="T53" fmla="*/ 167 h 283"/>
                  <a:gd name="T54" fmla="*/ 502 w 510"/>
                  <a:gd name="T55" fmla="*/ 191 h 283"/>
                  <a:gd name="T56" fmla="*/ 507 w 510"/>
                  <a:gd name="T57" fmla="*/ 216 h 283"/>
                  <a:gd name="T58" fmla="*/ 510 w 510"/>
                  <a:gd name="T59" fmla="*/ 242 h 283"/>
                  <a:gd name="T60" fmla="*/ 510 w 510"/>
                  <a:gd name="T61" fmla="*/ 255 h 283"/>
                  <a:gd name="T62" fmla="*/ 508 w 510"/>
                  <a:gd name="T63" fmla="*/ 266 h 283"/>
                  <a:gd name="T64" fmla="*/ 502 w 510"/>
                  <a:gd name="T65" fmla="*/ 275 h 283"/>
                  <a:gd name="T66" fmla="*/ 493 w 510"/>
                  <a:gd name="T67" fmla="*/ 281 h 283"/>
                  <a:gd name="T68" fmla="*/ 482 w 510"/>
                  <a:gd name="T69" fmla="*/ 283 h 283"/>
                  <a:gd name="T70" fmla="*/ 59 w 510"/>
                  <a:gd name="T71" fmla="*/ 227 h 283"/>
                  <a:gd name="T72" fmla="*/ 452 w 510"/>
                  <a:gd name="T73" fmla="*/ 227 h 283"/>
                  <a:gd name="T74" fmla="*/ 444 w 510"/>
                  <a:gd name="T75" fmla="*/ 192 h 283"/>
                  <a:gd name="T76" fmla="*/ 430 w 510"/>
                  <a:gd name="T77" fmla="*/ 160 h 283"/>
                  <a:gd name="T78" fmla="*/ 409 w 510"/>
                  <a:gd name="T79" fmla="*/ 131 h 283"/>
                  <a:gd name="T80" fmla="*/ 386 w 510"/>
                  <a:gd name="T81" fmla="*/ 105 h 283"/>
                  <a:gd name="T82" fmla="*/ 358 w 510"/>
                  <a:gd name="T83" fmla="*/ 85 h 283"/>
                  <a:gd name="T84" fmla="*/ 327 w 510"/>
                  <a:gd name="T85" fmla="*/ 70 h 283"/>
                  <a:gd name="T86" fmla="*/ 292 w 510"/>
                  <a:gd name="T87" fmla="*/ 60 h 283"/>
                  <a:gd name="T88" fmla="*/ 255 w 510"/>
                  <a:gd name="T89" fmla="*/ 57 h 283"/>
                  <a:gd name="T90" fmla="*/ 237 w 510"/>
                  <a:gd name="T91" fmla="*/ 58 h 283"/>
                  <a:gd name="T92" fmla="*/ 201 w 510"/>
                  <a:gd name="T93" fmla="*/ 64 h 283"/>
                  <a:gd name="T94" fmla="*/ 168 w 510"/>
                  <a:gd name="T95" fmla="*/ 77 h 283"/>
                  <a:gd name="T96" fmla="*/ 139 w 510"/>
                  <a:gd name="T97" fmla="*/ 94 h 283"/>
                  <a:gd name="T98" fmla="*/ 112 w 510"/>
                  <a:gd name="T99" fmla="*/ 118 h 283"/>
                  <a:gd name="T100" fmla="*/ 90 w 510"/>
                  <a:gd name="T101" fmla="*/ 145 h 283"/>
                  <a:gd name="T102" fmla="*/ 74 w 510"/>
                  <a:gd name="T103" fmla="*/ 175 h 283"/>
                  <a:gd name="T104" fmla="*/ 62 w 510"/>
                  <a:gd name="T105" fmla="*/ 208 h 283"/>
                  <a:gd name="T106" fmla="*/ 59 w 510"/>
                  <a:gd name="T107"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3">
                    <a:moveTo>
                      <a:pt x="482" y="283"/>
                    </a:moveTo>
                    <a:lnTo>
                      <a:pt x="29" y="283"/>
                    </a:lnTo>
                    <a:lnTo>
                      <a:pt x="29" y="283"/>
                    </a:lnTo>
                    <a:lnTo>
                      <a:pt x="23" y="283"/>
                    </a:lnTo>
                    <a:lnTo>
                      <a:pt x="18" y="281"/>
                    </a:lnTo>
                    <a:lnTo>
                      <a:pt x="12" y="278"/>
                    </a:lnTo>
                    <a:lnTo>
                      <a:pt x="8" y="275"/>
                    </a:lnTo>
                    <a:lnTo>
                      <a:pt x="5" y="271"/>
                    </a:lnTo>
                    <a:lnTo>
                      <a:pt x="2" y="266"/>
                    </a:lnTo>
                    <a:lnTo>
                      <a:pt x="0" y="261"/>
                    </a:lnTo>
                    <a:lnTo>
                      <a:pt x="0" y="255"/>
                    </a:lnTo>
                    <a:lnTo>
                      <a:pt x="0" y="255"/>
                    </a:lnTo>
                    <a:lnTo>
                      <a:pt x="0" y="242"/>
                    </a:lnTo>
                    <a:lnTo>
                      <a:pt x="1" y="229"/>
                    </a:lnTo>
                    <a:lnTo>
                      <a:pt x="3" y="216"/>
                    </a:lnTo>
                    <a:lnTo>
                      <a:pt x="5" y="203"/>
                    </a:lnTo>
                    <a:lnTo>
                      <a:pt x="8" y="191"/>
                    </a:lnTo>
                    <a:lnTo>
                      <a:pt x="11" y="179"/>
                    </a:lnTo>
                    <a:lnTo>
                      <a:pt x="16" y="167"/>
                    </a:lnTo>
                    <a:lnTo>
                      <a:pt x="21" y="156"/>
                    </a:lnTo>
                    <a:lnTo>
                      <a:pt x="31" y="134"/>
                    </a:lnTo>
                    <a:lnTo>
                      <a:pt x="44" y="112"/>
                    </a:lnTo>
                    <a:lnTo>
                      <a:pt x="59" y="93"/>
                    </a:lnTo>
                    <a:lnTo>
                      <a:pt x="75" y="75"/>
                    </a:lnTo>
                    <a:lnTo>
                      <a:pt x="93" y="58"/>
                    </a:lnTo>
                    <a:lnTo>
                      <a:pt x="112" y="44"/>
                    </a:lnTo>
                    <a:lnTo>
                      <a:pt x="134" y="31"/>
                    </a:lnTo>
                    <a:lnTo>
                      <a:pt x="156" y="20"/>
                    </a:lnTo>
                    <a:lnTo>
                      <a:pt x="168" y="16"/>
                    </a:lnTo>
                    <a:lnTo>
                      <a:pt x="179" y="11"/>
                    </a:lnTo>
                    <a:lnTo>
                      <a:pt x="191" y="8"/>
                    </a:lnTo>
                    <a:lnTo>
                      <a:pt x="204" y="5"/>
                    </a:lnTo>
                    <a:lnTo>
                      <a:pt x="217" y="2"/>
                    </a:lnTo>
                    <a:lnTo>
                      <a:pt x="230" y="1"/>
                    </a:lnTo>
                    <a:lnTo>
                      <a:pt x="242" y="0"/>
                    </a:lnTo>
                    <a:lnTo>
                      <a:pt x="255" y="0"/>
                    </a:lnTo>
                    <a:lnTo>
                      <a:pt x="255" y="0"/>
                    </a:lnTo>
                    <a:lnTo>
                      <a:pt x="268" y="0"/>
                    </a:lnTo>
                    <a:lnTo>
                      <a:pt x="281" y="1"/>
                    </a:lnTo>
                    <a:lnTo>
                      <a:pt x="294" y="2"/>
                    </a:lnTo>
                    <a:lnTo>
                      <a:pt x="306" y="5"/>
                    </a:lnTo>
                    <a:lnTo>
                      <a:pt x="319" y="8"/>
                    </a:lnTo>
                    <a:lnTo>
                      <a:pt x="331" y="11"/>
                    </a:lnTo>
                    <a:lnTo>
                      <a:pt x="343" y="16"/>
                    </a:lnTo>
                    <a:lnTo>
                      <a:pt x="355" y="20"/>
                    </a:lnTo>
                    <a:lnTo>
                      <a:pt x="377" y="31"/>
                    </a:lnTo>
                    <a:lnTo>
                      <a:pt x="398" y="44"/>
                    </a:lnTo>
                    <a:lnTo>
                      <a:pt x="417" y="58"/>
                    </a:lnTo>
                    <a:lnTo>
                      <a:pt x="436" y="75"/>
                    </a:lnTo>
                    <a:lnTo>
                      <a:pt x="452" y="93"/>
                    </a:lnTo>
                    <a:lnTo>
                      <a:pt x="467" y="112"/>
                    </a:lnTo>
                    <a:lnTo>
                      <a:pt x="479" y="134"/>
                    </a:lnTo>
                    <a:lnTo>
                      <a:pt x="490" y="156"/>
                    </a:lnTo>
                    <a:lnTo>
                      <a:pt x="495" y="167"/>
                    </a:lnTo>
                    <a:lnTo>
                      <a:pt x="499" y="179"/>
                    </a:lnTo>
                    <a:lnTo>
                      <a:pt x="502" y="191"/>
                    </a:lnTo>
                    <a:lnTo>
                      <a:pt x="505" y="203"/>
                    </a:lnTo>
                    <a:lnTo>
                      <a:pt x="507" y="216"/>
                    </a:lnTo>
                    <a:lnTo>
                      <a:pt x="509" y="229"/>
                    </a:lnTo>
                    <a:lnTo>
                      <a:pt x="510" y="242"/>
                    </a:lnTo>
                    <a:lnTo>
                      <a:pt x="510" y="255"/>
                    </a:lnTo>
                    <a:lnTo>
                      <a:pt x="510" y="255"/>
                    </a:lnTo>
                    <a:lnTo>
                      <a:pt x="509" y="261"/>
                    </a:lnTo>
                    <a:lnTo>
                      <a:pt x="508" y="266"/>
                    </a:lnTo>
                    <a:lnTo>
                      <a:pt x="505" y="271"/>
                    </a:lnTo>
                    <a:lnTo>
                      <a:pt x="502" y="275"/>
                    </a:lnTo>
                    <a:lnTo>
                      <a:pt x="498" y="278"/>
                    </a:lnTo>
                    <a:lnTo>
                      <a:pt x="493" y="281"/>
                    </a:lnTo>
                    <a:lnTo>
                      <a:pt x="488" y="283"/>
                    </a:lnTo>
                    <a:lnTo>
                      <a:pt x="482" y="283"/>
                    </a:lnTo>
                    <a:lnTo>
                      <a:pt x="482" y="283"/>
                    </a:lnTo>
                    <a:close/>
                    <a:moveTo>
                      <a:pt x="59" y="227"/>
                    </a:moveTo>
                    <a:lnTo>
                      <a:pt x="452" y="227"/>
                    </a:lnTo>
                    <a:lnTo>
                      <a:pt x="452" y="227"/>
                    </a:lnTo>
                    <a:lnTo>
                      <a:pt x="448" y="208"/>
                    </a:lnTo>
                    <a:lnTo>
                      <a:pt x="444" y="192"/>
                    </a:lnTo>
                    <a:lnTo>
                      <a:pt x="437" y="175"/>
                    </a:lnTo>
                    <a:lnTo>
                      <a:pt x="430" y="160"/>
                    </a:lnTo>
                    <a:lnTo>
                      <a:pt x="421" y="145"/>
                    </a:lnTo>
                    <a:lnTo>
                      <a:pt x="409" y="131"/>
                    </a:lnTo>
                    <a:lnTo>
                      <a:pt x="398" y="118"/>
                    </a:lnTo>
                    <a:lnTo>
                      <a:pt x="386" y="105"/>
                    </a:lnTo>
                    <a:lnTo>
                      <a:pt x="372" y="94"/>
                    </a:lnTo>
                    <a:lnTo>
                      <a:pt x="358" y="85"/>
                    </a:lnTo>
                    <a:lnTo>
                      <a:pt x="343" y="77"/>
                    </a:lnTo>
                    <a:lnTo>
                      <a:pt x="327" y="70"/>
                    </a:lnTo>
                    <a:lnTo>
                      <a:pt x="309" y="64"/>
                    </a:lnTo>
                    <a:lnTo>
                      <a:pt x="292" y="60"/>
                    </a:lnTo>
                    <a:lnTo>
                      <a:pt x="274" y="58"/>
                    </a:lnTo>
                    <a:lnTo>
                      <a:pt x="255" y="57"/>
                    </a:lnTo>
                    <a:lnTo>
                      <a:pt x="255" y="57"/>
                    </a:lnTo>
                    <a:lnTo>
                      <a:pt x="237" y="58"/>
                    </a:lnTo>
                    <a:lnTo>
                      <a:pt x="219" y="60"/>
                    </a:lnTo>
                    <a:lnTo>
                      <a:pt x="201" y="64"/>
                    </a:lnTo>
                    <a:lnTo>
                      <a:pt x="184" y="70"/>
                    </a:lnTo>
                    <a:lnTo>
                      <a:pt x="168" y="77"/>
                    </a:lnTo>
                    <a:lnTo>
                      <a:pt x="153" y="85"/>
                    </a:lnTo>
                    <a:lnTo>
                      <a:pt x="139" y="94"/>
                    </a:lnTo>
                    <a:lnTo>
                      <a:pt x="125" y="105"/>
                    </a:lnTo>
                    <a:lnTo>
                      <a:pt x="112" y="118"/>
                    </a:lnTo>
                    <a:lnTo>
                      <a:pt x="100" y="131"/>
                    </a:lnTo>
                    <a:lnTo>
                      <a:pt x="90" y="145"/>
                    </a:lnTo>
                    <a:lnTo>
                      <a:pt x="81" y="160"/>
                    </a:lnTo>
                    <a:lnTo>
                      <a:pt x="74" y="175"/>
                    </a:lnTo>
                    <a:lnTo>
                      <a:pt x="67" y="192"/>
                    </a:lnTo>
                    <a:lnTo>
                      <a:pt x="62" y="208"/>
                    </a:lnTo>
                    <a:lnTo>
                      <a:pt x="59" y="227"/>
                    </a:lnTo>
                    <a:lnTo>
                      <a:pt x="5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82">
                <a:extLst>
                  <a:ext uri="{FF2B5EF4-FFF2-40B4-BE49-F238E27FC236}">
                    <a16:creationId xmlns:a16="http://schemas.microsoft.com/office/drawing/2014/main" id="{215C84B3-2A85-4B70-85F6-24CFA7EE2BE0}"/>
                  </a:ext>
                </a:extLst>
              </p:cNvPr>
              <p:cNvSpPr>
                <a:spLocks noEditPoints="1"/>
              </p:cNvSpPr>
              <p:nvPr/>
            </p:nvSpPr>
            <p:spPr bwMode="auto">
              <a:xfrm>
                <a:off x="5691188" y="3098801"/>
                <a:ext cx="90488" cy="90488"/>
              </a:xfrm>
              <a:custGeom>
                <a:avLst/>
                <a:gdLst>
                  <a:gd name="T0" fmla="*/ 153 w 341"/>
                  <a:gd name="T1" fmla="*/ 340 h 341"/>
                  <a:gd name="T2" fmla="*/ 104 w 341"/>
                  <a:gd name="T3" fmla="*/ 327 h 341"/>
                  <a:gd name="T4" fmla="*/ 62 w 341"/>
                  <a:gd name="T5" fmla="*/ 302 h 341"/>
                  <a:gd name="T6" fmla="*/ 30 w 341"/>
                  <a:gd name="T7" fmla="*/ 266 h 341"/>
                  <a:gd name="T8" fmla="*/ 8 w 341"/>
                  <a:gd name="T9" fmla="*/ 221 h 341"/>
                  <a:gd name="T10" fmla="*/ 0 w 341"/>
                  <a:gd name="T11" fmla="*/ 171 h 341"/>
                  <a:gd name="T12" fmla="*/ 3 w 341"/>
                  <a:gd name="T13" fmla="*/ 137 h 341"/>
                  <a:gd name="T14" fmla="*/ 21 w 341"/>
                  <a:gd name="T15" fmla="*/ 89 h 341"/>
                  <a:gd name="T16" fmla="*/ 50 w 341"/>
                  <a:gd name="T17" fmla="*/ 51 h 341"/>
                  <a:gd name="T18" fmla="*/ 89 w 341"/>
                  <a:gd name="T19" fmla="*/ 21 h 341"/>
                  <a:gd name="T20" fmla="*/ 136 w 341"/>
                  <a:gd name="T21" fmla="*/ 4 h 341"/>
                  <a:gd name="T22" fmla="*/ 170 w 341"/>
                  <a:gd name="T23" fmla="*/ 0 h 341"/>
                  <a:gd name="T24" fmla="*/ 221 w 341"/>
                  <a:gd name="T25" fmla="*/ 8 h 341"/>
                  <a:gd name="T26" fmla="*/ 265 w 341"/>
                  <a:gd name="T27" fmla="*/ 30 h 341"/>
                  <a:gd name="T28" fmla="*/ 301 w 341"/>
                  <a:gd name="T29" fmla="*/ 63 h 341"/>
                  <a:gd name="T30" fmla="*/ 327 w 341"/>
                  <a:gd name="T31" fmla="*/ 104 h 341"/>
                  <a:gd name="T32" fmla="*/ 340 w 341"/>
                  <a:gd name="T33" fmla="*/ 153 h 341"/>
                  <a:gd name="T34" fmla="*/ 340 w 341"/>
                  <a:gd name="T35" fmla="*/ 188 h 341"/>
                  <a:gd name="T36" fmla="*/ 327 w 341"/>
                  <a:gd name="T37" fmla="*/ 237 h 341"/>
                  <a:gd name="T38" fmla="*/ 301 w 341"/>
                  <a:gd name="T39" fmla="*/ 279 h 341"/>
                  <a:gd name="T40" fmla="*/ 265 w 341"/>
                  <a:gd name="T41" fmla="*/ 311 h 341"/>
                  <a:gd name="T42" fmla="*/ 221 w 341"/>
                  <a:gd name="T43" fmla="*/ 333 h 341"/>
                  <a:gd name="T44" fmla="*/ 170 w 341"/>
                  <a:gd name="T45" fmla="*/ 341 h 341"/>
                  <a:gd name="T46" fmla="*/ 170 w 341"/>
                  <a:gd name="T47" fmla="*/ 57 h 341"/>
                  <a:gd name="T48" fmla="*/ 137 w 341"/>
                  <a:gd name="T49" fmla="*/ 62 h 341"/>
                  <a:gd name="T50" fmla="*/ 107 w 341"/>
                  <a:gd name="T51" fmla="*/ 77 h 341"/>
                  <a:gd name="T52" fmla="*/ 83 w 341"/>
                  <a:gd name="T53" fmla="*/ 98 h 341"/>
                  <a:gd name="T54" fmla="*/ 66 w 341"/>
                  <a:gd name="T55" fmla="*/ 126 h 341"/>
                  <a:gd name="T56" fmla="*/ 58 w 341"/>
                  <a:gd name="T57" fmla="*/ 159 h 341"/>
                  <a:gd name="T58" fmla="*/ 58 w 341"/>
                  <a:gd name="T59" fmla="*/ 182 h 341"/>
                  <a:gd name="T60" fmla="*/ 66 w 341"/>
                  <a:gd name="T61" fmla="*/ 214 h 341"/>
                  <a:gd name="T62" fmla="*/ 83 w 341"/>
                  <a:gd name="T63" fmla="*/ 243 h 341"/>
                  <a:gd name="T64" fmla="*/ 107 w 341"/>
                  <a:gd name="T65" fmla="*/ 265 h 341"/>
                  <a:gd name="T66" fmla="*/ 137 w 341"/>
                  <a:gd name="T67" fmla="*/ 279 h 341"/>
                  <a:gd name="T68" fmla="*/ 170 w 341"/>
                  <a:gd name="T69" fmla="*/ 284 h 341"/>
                  <a:gd name="T70" fmla="*/ 193 w 341"/>
                  <a:gd name="T71" fmla="*/ 282 h 341"/>
                  <a:gd name="T72" fmla="*/ 225 w 341"/>
                  <a:gd name="T73" fmla="*/ 270 h 341"/>
                  <a:gd name="T74" fmla="*/ 251 w 341"/>
                  <a:gd name="T75" fmla="*/ 251 h 341"/>
                  <a:gd name="T76" fmla="*/ 270 w 341"/>
                  <a:gd name="T77" fmla="*/ 224 h 341"/>
                  <a:gd name="T78" fmla="*/ 281 w 341"/>
                  <a:gd name="T79" fmla="*/ 193 h 341"/>
                  <a:gd name="T80" fmla="*/ 284 w 341"/>
                  <a:gd name="T81" fmla="*/ 171 h 341"/>
                  <a:gd name="T82" fmla="*/ 279 w 341"/>
                  <a:gd name="T83" fmla="*/ 137 h 341"/>
                  <a:gd name="T84" fmla="*/ 264 w 341"/>
                  <a:gd name="T85" fmla="*/ 107 h 341"/>
                  <a:gd name="T86" fmla="*/ 243 w 341"/>
                  <a:gd name="T87" fmla="*/ 83 h 341"/>
                  <a:gd name="T88" fmla="*/ 215 w 341"/>
                  <a:gd name="T89" fmla="*/ 66 h 341"/>
                  <a:gd name="T90" fmla="*/ 182 w 341"/>
                  <a:gd name="T91" fmla="*/ 5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341">
                    <a:moveTo>
                      <a:pt x="170" y="341"/>
                    </a:moveTo>
                    <a:lnTo>
                      <a:pt x="170" y="341"/>
                    </a:lnTo>
                    <a:lnTo>
                      <a:pt x="153" y="340"/>
                    </a:lnTo>
                    <a:lnTo>
                      <a:pt x="136" y="338"/>
                    </a:lnTo>
                    <a:lnTo>
                      <a:pt x="120" y="333"/>
                    </a:lnTo>
                    <a:lnTo>
                      <a:pt x="104" y="327"/>
                    </a:lnTo>
                    <a:lnTo>
                      <a:pt x="89" y="320"/>
                    </a:lnTo>
                    <a:lnTo>
                      <a:pt x="75" y="311"/>
                    </a:lnTo>
                    <a:lnTo>
                      <a:pt x="62" y="302"/>
                    </a:lnTo>
                    <a:lnTo>
                      <a:pt x="50" y="291"/>
                    </a:lnTo>
                    <a:lnTo>
                      <a:pt x="39" y="279"/>
                    </a:lnTo>
                    <a:lnTo>
                      <a:pt x="30" y="266"/>
                    </a:lnTo>
                    <a:lnTo>
                      <a:pt x="21" y="252"/>
                    </a:lnTo>
                    <a:lnTo>
                      <a:pt x="14" y="237"/>
                    </a:lnTo>
                    <a:lnTo>
                      <a:pt x="8" y="221"/>
                    </a:lnTo>
                    <a:lnTo>
                      <a:pt x="3" y="205"/>
                    </a:lnTo>
                    <a:lnTo>
                      <a:pt x="1" y="188"/>
                    </a:lnTo>
                    <a:lnTo>
                      <a:pt x="0" y="171"/>
                    </a:lnTo>
                    <a:lnTo>
                      <a:pt x="0" y="171"/>
                    </a:lnTo>
                    <a:lnTo>
                      <a:pt x="1" y="153"/>
                    </a:lnTo>
                    <a:lnTo>
                      <a:pt x="3" y="137"/>
                    </a:lnTo>
                    <a:lnTo>
                      <a:pt x="8" y="120"/>
                    </a:lnTo>
                    <a:lnTo>
                      <a:pt x="14" y="104"/>
                    </a:lnTo>
                    <a:lnTo>
                      <a:pt x="21" y="89"/>
                    </a:lnTo>
                    <a:lnTo>
                      <a:pt x="30" y="76"/>
                    </a:lnTo>
                    <a:lnTo>
                      <a:pt x="39" y="63"/>
                    </a:lnTo>
                    <a:lnTo>
                      <a:pt x="50" y="51"/>
                    </a:lnTo>
                    <a:lnTo>
                      <a:pt x="62" y="40"/>
                    </a:lnTo>
                    <a:lnTo>
                      <a:pt x="75" y="30"/>
                    </a:lnTo>
                    <a:lnTo>
                      <a:pt x="89" y="21"/>
                    </a:lnTo>
                    <a:lnTo>
                      <a:pt x="104" y="14"/>
                    </a:lnTo>
                    <a:lnTo>
                      <a:pt x="120" y="8"/>
                    </a:lnTo>
                    <a:lnTo>
                      <a:pt x="136" y="4"/>
                    </a:lnTo>
                    <a:lnTo>
                      <a:pt x="153" y="1"/>
                    </a:lnTo>
                    <a:lnTo>
                      <a:pt x="170" y="0"/>
                    </a:lnTo>
                    <a:lnTo>
                      <a:pt x="170" y="0"/>
                    </a:lnTo>
                    <a:lnTo>
                      <a:pt x="188" y="1"/>
                    </a:lnTo>
                    <a:lnTo>
                      <a:pt x="204" y="4"/>
                    </a:lnTo>
                    <a:lnTo>
                      <a:pt x="221" y="8"/>
                    </a:lnTo>
                    <a:lnTo>
                      <a:pt x="237" y="14"/>
                    </a:lnTo>
                    <a:lnTo>
                      <a:pt x="252" y="21"/>
                    </a:lnTo>
                    <a:lnTo>
                      <a:pt x="265" y="30"/>
                    </a:lnTo>
                    <a:lnTo>
                      <a:pt x="278" y="40"/>
                    </a:lnTo>
                    <a:lnTo>
                      <a:pt x="290" y="51"/>
                    </a:lnTo>
                    <a:lnTo>
                      <a:pt x="301" y="63"/>
                    </a:lnTo>
                    <a:lnTo>
                      <a:pt x="311" y="76"/>
                    </a:lnTo>
                    <a:lnTo>
                      <a:pt x="320" y="89"/>
                    </a:lnTo>
                    <a:lnTo>
                      <a:pt x="327" y="104"/>
                    </a:lnTo>
                    <a:lnTo>
                      <a:pt x="333" y="120"/>
                    </a:lnTo>
                    <a:lnTo>
                      <a:pt x="337" y="137"/>
                    </a:lnTo>
                    <a:lnTo>
                      <a:pt x="340" y="153"/>
                    </a:lnTo>
                    <a:lnTo>
                      <a:pt x="341" y="171"/>
                    </a:lnTo>
                    <a:lnTo>
                      <a:pt x="341" y="171"/>
                    </a:lnTo>
                    <a:lnTo>
                      <a:pt x="340" y="188"/>
                    </a:lnTo>
                    <a:lnTo>
                      <a:pt x="337" y="205"/>
                    </a:lnTo>
                    <a:lnTo>
                      <a:pt x="333" y="221"/>
                    </a:lnTo>
                    <a:lnTo>
                      <a:pt x="327" y="237"/>
                    </a:lnTo>
                    <a:lnTo>
                      <a:pt x="320" y="252"/>
                    </a:lnTo>
                    <a:lnTo>
                      <a:pt x="311" y="266"/>
                    </a:lnTo>
                    <a:lnTo>
                      <a:pt x="301" y="279"/>
                    </a:lnTo>
                    <a:lnTo>
                      <a:pt x="290" y="291"/>
                    </a:lnTo>
                    <a:lnTo>
                      <a:pt x="278" y="302"/>
                    </a:lnTo>
                    <a:lnTo>
                      <a:pt x="265" y="311"/>
                    </a:lnTo>
                    <a:lnTo>
                      <a:pt x="252" y="320"/>
                    </a:lnTo>
                    <a:lnTo>
                      <a:pt x="237" y="327"/>
                    </a:lnTo>
                    <a:lnTo>
                      <a:pt x="221" y="333"/>
                    </a:lnTo>
                    <a:lnTo>
                      <a:pt x="204" y="338"/>
                    </a:lnTo>
                    <a:lnTo>
                      <a:pt x="188" y="340"/>
                    </a:lnTo>
                    <a:lnTo>
                      <a:pt x="170" y="341"/>
                    </a:lnTo>
                    <a:lnTo>
                      <a:pt x="170" y="341"/>
                    </a:lnTo>
                    <a:close/>
                    <a:moveTo>
                      <a:pt x="170" y="57"/>
                    </a:moveTo>
                    <a:lnTo>
                      <a:pt x="170" y="57"/>
                    </a:lnTo>
                    <a:lnTo>
                      <a:pt x="159" y="58"/>
                    </a:lnTo>
                    <a:lnTo>
                      <a:pt x="148" y="60"/>
                    </a:lnTo>
                    <a:lnTo>
                      <a:pt x="137" y="62"/>
                    </a:lnTo>
                    <a:lnTo>
                      <a:pt x="127" y="66"/>
                    </a:lnTo>
                    <a:lnTo>
                      <a:pt x="117" y="71"/>
                    </a:lnTo>
                    <a:lnTo>
                      <a:pt x="107" y="77"/>
                    </a:lnTo>
                    <a:lnTo>
                      <a:pt x="98" y="83"/>
                    </a:lnTo>
                    <a:lnTo>
                      <a:pt x="90" y="90"/>
                    </a:lnTo>
                    <a:lnTo>
                      <a:pt x="83" y="98"/>
                    </a:lnTo>
                    <a:lnTo>
                      <a:pt x="76" y="107"/>
                    </a:lnTo>
                    <a:lnTo>
                      <a:pt x="71" y="116"/>
                    </a:lnTo>
                    <a:lnTo>
                      <a:pt x="66" y="126"/>
                    </a:lnTo>
                    <a:lnTo>
                      <a:pt x="62" y="137"/>
                    </a:lnTo>
                    <a:lnTo>
                      <a:pt x="59" y="148"/>
                    </a:lnTo>
                    <a:lnTo>
                      <a:pt x="58" y="159"/>
                    </a:lnTo>
                    <a:lnTo>
                      <a:pt x="57" y="171"/>
                    </a:lnTo>
                    <a:lnTo>
                      <a:pt x="57" y="171"/>
                    </a:lnTo>
                    <a:lnTo>
                      <a:pt x="58" y="182"/>
                    </a:lnTo>
                    <a:lnTo>
                      <a:pt x="59" y="193"/>
                    </a:lnTo>
                    <a:lnTo>
                      <a:pt x="62" y="204"/>
                    </a:lnTo>
                    <a:lnTo>
                      <a:pt x="66" y="214"/>
                    </a:lnTo>
                    <a:lnTo>
                      <a:pt x="71" y="224"/>
                    </a:lnTo>
                    <a:lnTo>
                      <a:pt x="76" y="234"/>
                    </a:lnTo>
                    <a:lnTo>
                      <a:pt x="83" y="243"/>
                    </a:lnTo>
                    <a:lnTo>
                      <a:pt x="90" y="251"/>
                    </a:lnTo>
                    <a:lnTo>
                      <a:pt x="98" y="258"/>
                    </a:lnTo>
                    <a:lnTo>
                      <a:pt x="107" y="265"/>
                    </a:lnTo>
                    <a:lnTo>
                      <a:pt x="117" y="270"/>
                    </a:lnTo>
                    <a:lnTo>
                      <a:pt x="127" y="275"/>
                    </a:lnTo>
                    <a:lnTo>
                      <a:pt x="137" y="279"/>
                    </a:lnTo>
                    <a:lnTo>
                      <a:pt x="148" y="282"/>
                    </a:lnTo>
                    <a:lnTo>
                      <a:pt x="159" y="283"/>
                    </a:lnTo>
                    <a:lnTo>
                      <a:pt x="170" y="284"/>
                    </a:lnTo>
                    <a:lnTo>
                      <a:pt x="170" y="284"/>
                    </a:lnTo>
                    <a:lnTo>
                      <a:pt x="182" y="283"/>
                    </a:lnTo>
                    <a:lnTo>
                      <a:pt x="193" y="282"/>
                    </a:lnTo>
                    <a:lnTo>
                      <a:pt x="204" y="279"/>
                    </a:lnTo>
                    <a:lnTo>
                      <a:pt x="215" y="275"/>
                    </a:lnTo>
                    <a:lnTo>
                      <a:pt x="225" y="270"/>
                    </a:lnTo>
                    <a:lnTo>
                      <a:pt x="234" y="265"/>
                    </a:lnTo>
                    <a:lnTo>
                      <a:pt x="243" y="258"/>
                    </a:lnTo>
                    <a:lnTo>
                      <a:pt x="251" y="251"/>
                    </a:lnTo>
                    <a:lnTo>
                      <a:pt x="258" y="243"/>
                    </a:lnTo>
                    <a:lnTo>
                      <a:pt x="264" y="234"/>
                    </a:lnTo>
                    <a:lnTo>
                      <a:pt x="270" y="224"/>
                    </a:lnTo>
                    <a:lnTo>
                      <a:pt x="275" y="214"/>
                    </a:lnTo>
                    <a:lnTo>
                      <a:pt x="279" y="204"/>
                    </a:lnTo>
                    <a:lnTo>
                      <a:pt x="281" y="193"/>
                    </a:lnTo>
                    <a:lnTo>
                      <a:pt x="283" y="182"/>
                    </a:lnTo>
                    <a:lnTo>
                      <a:pt x="284" y="171"/>
                    </a:lnTo>
                    <a:lnTo>
                      <a:pt x="284" y="171"/>
                    </a:lnTo>
                    <a:lnTo>
                      <a:pt x="283" y="159"/>
                    </a:lnTo>
                    <a:lnTo>
                      <a:pt x="281" y="148"/>
                    </a:lnTo>
                    <a:lnTo>
                      <a:pt x="279" y="137"/>
                    </a:lnTo>
                    <a:lnTo>
                      <a:pt x="275" y="126"/>
                    </a:lnTo>
                    <a:lnTo>
                      <a:pt x="270" y="116"/>
                    </a:lnTo>
                    <a:lnTo>
                      <a:pt x="264" y="107"/>
                    </a:lnTo>
                    <a:lnTo>
                      <a:pt x="258" y="98"/>
                    </a:lnTo>
                    <a:lnTo>
                      <a:pt x="251" y="90"/>
                    </a:lnTo>
                    <a:lnTo>
                      <a:pt x="243" y="83"/>
                    </a:lnTo>
                    <a:lnTo>
                      <a:pt x="234" y="77"/>
                    </a:lnTo>
                    <a:lnTo>
                      <a:pt x="225" y="71"/>
                    </a:lnTo>
                    <a:lnTo>
                      <a:pt x="215" y="66"/>
                    </a:lnTo>
                    <a:lnTo>
                      <a:pt x="204" y="62"/>
                    </a:lnTo>
                    <a:lnTo>
                      <a:pt x="193" y="60"/>
                    </a:lnTo>
                    <a:lnTo>
                      <a:pt x="182" y="58"/>
                    </a:lnTo>
                    <a:lnTo>
                      <a:pt x="170" y="57"/>
                    </a:lnTo>
                    <a:lnTo>
                      <a:pt x="17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83">
                <a:extLst>
                  <a:ext uri="{FF2B5EF4-FFF2-40B4-BE49-F238E27FC236}">
                    <a16:creationId xmlns:a16="http://schemas.microsoft.com/office/drawing/2014/main" id="{4B27E8D0-8344-49D2-983F-5689AA1C6212}"/>
                  </a:ext>
                </a:extLst>
              </p:cNvPr>
              <p:cNvSpPr>
                <a:spLocks noEditPoints="1"/>
              </p:cNvSpPr>
              <p:nvPr/>
            </p:nvSpPr>
            <p:spPr bwMode="auto">
              <a:xfrm>
                <a:off x="5668963" y="3175001"/>
                <a:ext cx="134938" cy="74613"/>
              </a:xfrm>
              <a:custGeom>
                <a:avLst/>
                <a:gdLst>
                  <a:gd name="T0" fmla="*/ 28 w 510"/>
                  <a:gd name="T1" fmla="*/ 284 h 284"/>
                  <a:gd name="T2" fmla="*/ 22 w 510"/>
                  <a:gd name="T3" fmla="*/ 283 h 284"/>
                  <a:gd name="T4" fmla="*/ 12 w 510"/>
                  <a:gd name="T5" fmla="*/ 279 h 284"/>
                  <a:gd name="T6" fmla="*/ 5 w 510"/>
                  <a:gd name="T7" fmla="*/ 271 h 284"/>
                  <a:gd name="T8" fmla="*/ 0 w 510"/>
                  <a:gd name="T9" fmla="*/ 261 h 284"/>
                  <a:gd name="T10" fmla="*/ 0 w 510"/>
                  <a:gd name="T11" fmla="*/ 255 h 284"/>
                  <a:gd name="T12" fmla="*/ 1 w 510"/>
                  <a:gd name="T13" fmla="*/ 229 h 284"/>
                  <a:gd name="T14" fmla="*/ 5 w 510"/>
                  <a:gd name="T15" fmla="*/ 204 h 284"/>
                  <a:gd name="T16" fmla="*/ 11 w 510"/>
                  <a:gd name="T17" fmla="*/ 179 h 284"/>
                  <a:gd name="T18" fmla="*/ 20 w 510"/>
                  <a:gd name="T19" fmla="*/ 156 h 284"/>
                  <a:gd name="T20" fmla="*/ 43 w 510"/>
                  <a:gd name="T21" fmla="*/ 112 h 284"/>
                  <a:gd name="T22" fmla="*/ 74 w 510"/>
                  <a:gd name="T23" fmla="*/ 75 h 284"/>
                  <a:gd name="T24" fmla="*/ 112 w 510"/>
                  <a:gd name="T25" fmla="*/ 43 h 284"/>
                  <a:gd name="T26" fmla="*/ 155 w 510"/>
                  <a:gd name="T27" fmla="*/ 20 h 284"/>
                  <a:gd name="T28" fmla="*/ 178 w 510"/>
                  <a:gd name="T29" fmla="*/ 11 h 284"/>
                  <a:gd name="T30" fmla="*/ 203 w 510"/>
                  <a:gd name="T31" fmla="*/ 5 h 284"/>
                  <a:gd name="T32" fmla="*/ 229 w 510"/>
                  <a:gd name="T33" fmla="*/ 1 h 284"/>
                  <a:gd name="T34" fmla="*/ 254 w 510"/>
                  <a:gd name="T35" fmla="*/ 0 h 284"/>
                  <a:gd name="T36" fmla="*/ 267 w 510"/>
                  <a:gd name="T37" fmla="*/ 0 h 284"/>
                  <a:gd name="T38" fmla="*/ 293 w 510"/>
                  <a:gd name="T39" fmla="*/ 3 h 284"/>
                  <a:gd name="T40" fmla="*/ 318 w 510"/>
                  <a:gd name="T41" fmla="*/ 8 h 284"/>
                  <a:gd name="T42" fmla="*/ 342 w 510"/>
                  <a:gd name="T43" fmla="*/ 15 h 284"/>
                  <a:gd name="T44" fmla="*/ 376 w 510"/>
                  <a:gd name="T45" fmla="*/ 30 h 284"/>
                  <a:gd name="T46" fmla="*/ 417 w 510"/>
                  <a:gd name="T47" fmla="*/ 59 h 284"/>
                  <a:gd name="T48" fmla="*/ 451 w 510"/>
                  <a:gd name="T49" fmla="*/ 93 h 284"/>
                  <a:gd name="T50" fmla="*/ 478 w 510"/>
                  <a:gd name="T51" fmla="*/ 133 h 284"/>
                  <a:gd name="T52" fmla="*/ 494 w 510"/>
                  <a:gd name="T53" fmla="*/ 168 h 284"/>
                  <a:gd name="T54" fmla="*/ 502 w 510"/>
                  <a:gd name="T55" fmla="*/ 191 h 284"/>
                  <a:gd name="T56" fmla="*/ 507 w 510"/>
                  <a:gd name="T57" fmla="*/ 216 h 284"/>
                  <a:gd name="T58" fmla="*/ 510 w 510"/>
                  <a:gd name="T59" fmla="*/ 242 h 284"/>
                  <a:gd name="T60" fmla="*/ 510 w 510"/>
                  <a:gd name="T61" fmla="*/ 255 h 284"/>
                  <a:gd name="T62" fmla="*/ 508 w 510"/>
                  <a:gd name="T63" fmla="*/ 266 h 284"/>
                  <a:gd name="T64" fmla="*/ 502 w 510"/>
                  <a:gd name="T65" fmla="*/ 275 h 284"/>
                  <a:gd name="T66" fmla="*/ 492 w 510"/>
                  <a:gd name="T67" fmla="*/ 281 h 284"/>
                  <a:gd name="T68" fmla="*/ 481 w 510"/>
                  <a:gd name="T69" fmla="*/ 284 h 284"/>
                  <a:gd name="T70" fmla="*/ 58 w 510"/>
                  <a:gd name="T71" fmla="*/ 226 h 284"/>
                  <a:gd name="T72" fmla="*/ 451 w 510"/>
                  <a:gd name="T73" fmla="*/ 226 h 284"/>
                  <a:gd name="T74" fmla="*/ 443 w 510"/>
                  <a:gd name="T75" fmla="*/ 192 h 284"/>
                  <a:gd name="T76" fmla="*/ 429 w 510"/>
                  <a:gd name="T77" fmla="*/ 160 h 284"/>
                  <a:gd name="T78" fmla="*/ 409 w 510"/>
                  <a:gd name="T79" fmla="*/ 130 h 284"/>
                  <a:gd name="T80" fmla="*/ 384 w 510"/>
                  <a:gd name="T81" fmla="*/ 106 h 284"/>
                  <a:gd name="T82" fmla="*/ 357 w 510"/>
                  <a:gd name="T83" fmla="*/ 85 h 284"/>
                  <a:gd name="T84" fmla="*/ 325 w 510"/>
                  <a:gd name="T85" fmla="*/ 70 h 284"/>
                  <a:gd name="T86" fmla="*/ 290 w 510"/>
                  <a:gd name="T87" fmla="*/ 60 h 284"/>
                  <a:gd name="T88" fmla="*/ 254 w 510"/>
                  <a:gd name="T89" fmla="*/ 57 h 284"/>
                  <a:gd name="T90" fmla="*/ 236 w 510"/>
                  <a:gd name="T91" fmla="*/ 58 h 284"/>
                  <a:gd name="T92" fmla="*/ 201 w 510"/>
                  <a:gd name="T93" fmla="*/ 64 h 284"/>
                  <a:gd name="T94" fmla="*/ 167 w 510"/>
                  <a:gd name="T95" fmla="*/ 77 h 284"/>
                  <a:gd name="T96" fmla="*/ 138 w 510"/>
                  <a:gd name="T97" fmla="*/ 95 h 284"/>
                  <a:gd name="T98" fmla="*/ 112 w 510"/>
                  <a:gd name="T99" fmla="*/ 117 h 284"/>
                  <a:gd name="T100" fmla="*/ 89 w 510"/>
                  <a:gd name="T101" fmla="*/ 144 h 284"/>
                  <a:gd name="T102" fmla="*/ 72 w 510"/>
                  <a:gd name="T103" fmla="*/ 176 h 284"/>
                  <a:gd name="T104" fmla="*/ 61 w 510"/>
                  <a:gd name="T105" fmla="*/ 209 h 284"/>
                  <a:gd name="T106" fmla="*/ 58 w 510"/>
                  <a:gd name="T107" fmla="*/ 22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284">
                    <a:moveTo>
                      <a:pt x="481" y="284"/>
                    </a:moveTo>
                    <a:lnTo>
                      <a:pt x="28" y="284"/>
                    </a:lnTo>
                    <a:lnTo>
                      <a:pt x="28" y="284"/>
                    </a:lnTo>
                    <a:lnTo>
                      <a:pt x="22" y="283"/>
                    </a:lnTo>
                    <a:lnTo>
                      <a:pt x="17" y="281"/>
                    </a:lnTo>
                    <a:lnTo>
                      <a:pt x="12" y="279"/>
                    </a:lnTo>
                    <a:lnTo>
                      <a:pt x="8" y="275"/>
                    </a:lnTo>
                    <a:lnTo>
                      <a:pt x="5" y="271"/>
                    </a:lnTo>
                    <a:lnTo>
                      <a:pt x="2" y="266"/>
                    </a:lnTo>
                    <a:lnTo>
                      <a:pt x="0" y="261"/>
                    </a:lnTo>
                    <a:lnTo>
                      <a:pt x="0" y="255"/>
                    </a:lnTo>
                    <a:lnTo>
                      <a:pt x="0" y="255"/>
                    </a:lnTo>
                    <a:lnTo>
                      <a:pt x="0" y="242"/>
                    </a:lnTo>
                    <a:lnTo>
                      <a:pt x="1" y="229"/>
                    </a:lnTo>
                    <a:lnTo>
                      <a:pt x="3" y="216"/>
                    </a:lnTo>
                    <a:lnTo>
                      <a:pt x="5" y="204"/>
                    </a:lnTo>
                    <a:lnTo>
                      <a:pt x="8" y="191"/>
                    </a:lnTo>
                    <a:lnTo>
                      <a:pt x="11" y="179"/>
                    </a:lnTo>
                    <a:lnTo>
                      <a:pt x="15" y="168"/>
                    </a:lnTo>
                    <a:lnTo>
                      <a:pt x="20" y="156"/>
                    </a:lnTo>
                    <a:lnTo>
                      <a:pt x="30" y="133"/>
                    </a:lnTo>
                    <a:lnTo>
                      <a:pt x="43" y="112"/>
                    </a:lnTo>
                    <a:lnTo>
                      <a:pt x="58" y="93"/>
                    </a:lnTo>
                    <a:lnTo>
                      <a:pt x="74" y="75"/>
                    </a:lnTo>
                    <a:lnTo>
                      <a:pt x="92" y="59"/>
                    </a:lnTo>
                    <a:lnTo>
                      <a:pt x="112" y="43"/>
                    </a:lnTo>
                    <a:lnTo>
                      <a:pt x="133" y="30"/>
                    </a:lnTo>
                    <a:lnTo>
                      <a:pt x="155" y="20"/>
                    </a:lnTo>
                    <a:lnTo>
                      <a:pt x="167" y="15"/>
                    </a:lnTo>
                    <a:lnTo>
                      <a:pt x="178" y="11"/>
                    </a:lnTo>
                    <a:lnTo>
                      <a:pt x="190" y="8"/>
                    </a:lnTo>
                    <a:lnTo>
                      <a:pt x="203" y="5"/>
                    </a:lnTo>
                    <a:lnTo>
                      <a:pt x="216" y="3"/>
                    </a:lnTo>
                    <a:lnTo>
                      <a:pt x="229" y="1"/>
                    </a:lnTo>
                    <a:lnTo>
                      <a:pt x="241" y="0"/>
                    </a:lnTo>
                    <a:lnTo>
                      <a:pt x="254" y="0"/>
                    </a:lnTo>
                    <a:lnTo>
                      <a:pt x="254" y="0"/>
                    </a:lnTo>
                    <a:lnTo>
                      <a:pt x="267" y="0"/>
                    </a:lnTo>
                    <a:lnTo>
                      <a:pt x="280" y="1"/>
                    </a:lnTo>
                    <a:lnTo>
                      <a:pt x="293" y="3"/>
                    </a:lnTo>
                    <a:lnTo>
                      <a:pt x="306" y="5"/>
                    </a:lnTo>
                    <a:lnTo>
                      <a:pt x="318" y="8"/>
                    </a:lnTo>
                    <a:lnTo>
                      <a:pt x="330" y="11"/>
                    </a:lnTo>
                    <a:lnTo>
                      <a:pt x="342" y="15"/>
                    </a:lnTo>
                    <a:lnTo>
                      <a:pt x="354" y="20"/>
                    </a:lnTo>
                    <a:lnTo>
                      <a:pt x="376" y="30"/>
                    </a:lnTo>
                    <a:lnTo>
                      <a:pt x="396" y="43"/>
                    </a:lnTo>
                    <a:lnTo>
                      <a:pt x="417" y="59"/>
                    </a:lnTo>
                    <a:lnTo>
                      <a:pt x="435" y="75"/>
                    </a:lnTo>
                    <a:lnTo>
                      <a:pt x="451" y="93"/>
                    </a:lnTo>
                    <a:lnTo>
                      <a:pt x="466" y="112"/>
                    </a:lnTo>
                    <a:lnTo>
                      <a:pt x="478" y="133"/>
                    </a:lnTo>
                    <a:lnTo>
                      <a:pt x="489" y="156"/>
                    </a:lnTo>
                    <a:lnTo>
                      <a:pt x="494" y="168"/>
                    </a:lnTo>
                    <a:lnTo>
                      <a:pt x="498" y="179"/>
                    </a:lnTo>
                    <a:lnTo>
                      <a:pt x="502" y="191"/>
                    </a:lnTo>
                    <a:lnTo>
                      <a:pt x="505" y="204"/>
                    </a:lnTo>
                    <a:lnTo>
                      <a:pt x="507" y="216"/>
                    </a:lnTo>
                    <a:lnTo>
                      <a:pt x="509" y="229"/>
                    </a:lnTo>
                    <a:lnTo>
                      <a:pt x="510" y="242"/>
                    </a:lnTo>
                    <a:lnTo>
                      <a:pt x="510" y="255"/>
                    </a:lnTo>
                    <a:lnTo>
                      <a:pt x="510" y="255"/>
                    </a:lnTo>
                    <a:lnTo>
                      <a:pt x="509" y="261"/>
                    </a:lnTo>
                    <a:lnTo>
                      <a:pt x="508" y="266"/>
                    </a:lnTo>
                    <a:lnTo>
                      <a:pt x="505" y="271"/>
                    </a:lnTo>
                    <a:lnTo>
                      <a:pt x="502" y="275"/>
                    </a:lnTo>
                    <a:lnTo>
                      <a:pt x="497" y="279"/>
                    </a:lnTo>
                    <a:lnTo>
                      <a:pt x="492" y="281"/>
                    </a:lnTo>
                    <a:lnTo>
                      <a:pt x="486" y="283"/>
                    </a:lnTo>
                    <a:lnTo>
                      <a:pt x="481" y="284"/>
                    </a:lnTo>
                    <a:lnTo>
                      <a:pt x="481" y="284"/>
                    </a:lnTo>
                    <a:close/>
                    <a:moveTo>
                      <a:pt x="58" y="226"/>
                    </a:moveTo>
                    <a:lnTo>
                      <a:pt x="451" y="226"/>
                    </a:lnTo>
                    <a:lnTo>
                      <a:pt x="451" y="226"/>
                    </a:lnTo>
                    <a:lnTo>
                      <a:pt x="447" y="209"/>
                    </a:lnTo>
                    <a:lnTo>
                      <a:pt x="443" y="192"/>
                    </a:lnTo>
                    <a:lnTo>
                      <a:pt x="436" y="176"/>
                    </a:lnTo>
                    <a:lnTo>
                      <a:pt x="429" y="160"/>
                    </a:lnTo>
                    <a:lnTo>
                      <a:pt x="420" y="144"/>
                    </a:lnTo>
                    <a:lnTo>
                      <a:pt x="409" y="130"/>
                    </a:lnTo>
                    <a:lnTo>
                      <a:pt x="397" y="117"/>
                    </a:lnTo>
                    <a:lnTo>
                      <a:pt x="384" y="106"/>
                    </a:lnTo>
                    <a:lnTo>
                      <a:pt x="371" y="95"/>
                    </a:lnTo>
                    <a:lnTo>
                      <a:pt x="357" y="85"/>
                    </a:lnTo>
                    <a:lnTo>
                      <a:pt x="341" y="77"/>
                    </a:lnTo>
                    <a:lnTo>
                      <a:pt x="325" y="70"/>
                    </a:lnTo>
                    <a:lnTo>
                      <a:pt x="309" y="64"/>
                    </a:lnTo>
                    <a:lnTo>
                      <a:pt x="290" y="60"/>
                    </a:lnTo>
                    <a:lnTo>
                      <a:pt x="273" y="58"/>
                    </a:lnTo>
                    <a:lnTo>
                      <a:pt x="254" y="57"/>
                    </a:lnTo>
                    <a:lnTo>
                      <a:pt x="254" y="57"/>
                    </a:lnTo>
                    <a:lnTo>
                      <a:pt x="236" y="58"/>
                    </a:lnTo>
                    <a:lnTo>
                      <a:pt x="218" y="60"/>
                    </a:lnTo>
                    <a:lnTo>
                      <a:pt x="201" y="64"/>
                    </a:lnTo>
                    <a:lnTo>
                      <a:pt x="183" y="70"/>
                    </a:lnTo>
                    <a:lnTo>
                      <a:pt x="167" y="77"/>
                    </a:lnTo>
                    <a:lnTo>
                      <a:pt x="152" y="85"/>
                    </a:lnTo>
                    <a:lnTo>
                      <a:pt x="138" y="95"/>
                    </a:lnTo>
                    <a:lnTo>
                      <a:pt x="124" y="106"/>
                    </a:lnTo>
                    <a:lnTo>
                      <a:pt x="112" y="117"/>
                    </a:lnTo>
                    <a:lnTo>
                      <a:pt x="100" y="130"/>
                    </a:lnTo>
                    <a:lnTo>
                      <a:pt x="89" y="144"/>
                    </a:lnTo>
                    <a:lnTo>
                      <a:pt x="80" y="160"/>
                    </a:lnTo>
                    <a:lnTo>
                      <a:pt x="72" y="176"/>
                    </a:lnTo>
                    <a:lnTo>
                      <a:pt x="66" y="192"/>
                    </a:lnTo>
                    <a:lnTo>
                      <a:pt x="61" y="209"/>
                    </a:lnTo>
                    <a:lnTo>
                      <a:pt x="58" y="226"/>
                    </a:lnTo>
                    <a:lnTo>
                      <a:pt x="58"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84">
                <a:extLst>
                  <a:ext uri="{FF2B5EF4-FFF2-40B4-BE49-F238E27FC236}">
                    <a16:creationId xmlns:a16="http://schemas.microsoft.com/office/drawing/2014/main" id="{F64801D1-C11F-43D9-B732-2B1C1C85ED16}"/>
                  </a:ext>
                </a:extLst>
              </p:cNvPr>
              <p:cNvSpPr>
                <a:spLocks/>
              </p:cNvSpPr>
              <p:nvPr/>
            </p:nvSpPr>
            <p:spPr bwMode="auto">
              <a:xfrm>
                <a:off x="5675313" y="2919413"/>
                <a:ext cx="120650" cy="14288"/>
              </a:xfrm>
              <a:custGeom>
                <a:avLst/>
                <a:gdLst>
                  <a:gd name="T0" fmla="*/ 423 w 451"/>
                  <a:gd name="T1" fmla="*/ 56 h 56"/>
                  <a:gd name="T2" fmla="*/ 28 w 451"/>
                  <a:gd name="T3" fmla="*/ 56 h 56"/>
                  <a:gd name="T4" fmla="*/ 28 w 451"/>
                  <a:gd name="T5" fmla="*/ 56 h 56"/>
                  <a:gd name="T6" fmla="*/ 22 w 451"/>
                  <a:gd name="T7" fmla="*/ 56 h 56"/>
                  <a:gd name="T8" fmla="*/ 17 w 451"/>
                  <a:gd name="T9" fmla="*/ 54 h 56"/>
                  <a:gd name="T10" fmla="*/ 12 w 451"/>
                  <a:gd name="T11" fmla="*/ 51 h 56"/>
                  <a:gd name="T12" fmla="*/ 8 w 451"/>
                  <a:gd name="T13" fmla="*/ 48 h 56"/>
                  <a:gd name="T14" fmla="*/ 5 w 451"/>
                  <a:gd name="T15" fmla="*/ 44 h 56"/>
                  <a:gd name="T16" fmla="*/ 2 w 451"/>
                  <a:gd name="T17" fmla="*/ 39 h 56"/>
                  <a:gd name="T18" fmla="*/ 0 w 451"/>
                  <a:gd name="T19" fmla="*/ 34 h 56"/>
                  <a:gd name="T20" fmla="*/ 0 w 451"/>
                  <a:gd name="T21" fmla="*/ 28 h 56"/>
                  <a:gd name="T22" fmla="*/ 0 w 451"/>
                  <a:gd name="T23" fmla="*/ 28 h 56"/>
                  <a:gd name="T24" fmla="*/ 0 w 451"/>
                  <a:gd name="T25" fmla="*/ 22 h 56"/>
                  <a:gd name="T26" fmla="*/ 2 w 451"/>
                  <a:gd name="T27" fmla="*/ 17 h 56"/>
                  <a:gd name="T28" fmla="*/ 5 w 451"/>
                  <a:gd name="T29" fmla="*/ 12 h 56"/>
                  <a:gd name="T30" fmla="*/ 8 w 451"/>
                  <a:gd name="T31" fmla="*/ 8 h 56"/>
                  <a:gd name="T32" fmla="*/ 12 w 451"/>
                  <a:gd name="T33" fmla="*/ 5 h 56"/>
                  <a:gd name="T34" fmla="*/ 17 w 451"/>
                  <a:gd name="T35" fmla="*/ 2 h 56"/>
                  <a:gd name="T36" fmla="*/ 22 w 451"/>
                  <a:gd name="T37" fmla="*/ 1 h 56"/>
                  <a:gd name="T38" fmla="*/ 28 w 451"/>
                  <a:gd name="T39" fmla="*/ 0 h 56"/>
                  <a:gd name="T40" fmla="*/ 423 w 451"/>
                  <a:gd name="T41" fmla="*/ 0 h 56"/>
                  <a:gd name="T42" fmla="*/ 423 w 451"/>
                  <a:gd name="T43" fmla="*/ 0 h 56"/>
                  <a:gd name="T44" fmla="*/ 429 w 451"/>
                  <a:gd name="T45" fmla="*/ 1 h 56"/>
                  <a:gd name="T46" fmla="*/ 434 w 451"/>
                  <a:gd name="T47" fmla="*/ 2 h 56"/>
                  <a:gd name="T48" fmla="*/ 439 w 451"/>
                  <a:gd name="T49" fmla="*/ 5 h 56"/>
                  <a:gd name="T50" fmla="*/ 443 w 451"/>
                  <a:gd name="T51" fmla="*/ 8 h 56"/>
                  <a:gd name="T52" fmla="*/ 446 w 451"/>
                  <a:gd name="T53" fmla="*/ 12 h 56"/>
                  <a:gd name="T54" fmla="*/ 449 w 451"/>
                  <a:gd name="T55" fmla="*/ 17 h 56"/>
                  <a:gd name="T56" fmla="*/ 451 w 451"/>
                  <a:gd name="T57" fmla="*/ 22 h 56"/>
                  <a:gd name="T58" fmla="*/ 451 w 451"/>
                  <a:gd name="T59" fmla="*/ 28 h 56"/>
                  <a:gd name="T60" fmla="*/ 451 w 451"/>
                  <a:gd name="T61" fmla="*/ 28 h 56"/>
                  <a:gd name="T62" fmla="*/ 451 w 451"/>
                  <a:gd name="T63" fmla="*/ 34 h 56"/>
                  <a:gd name="T64" fmla="*/ 449 w 451"/>
                  <a:gd name="T65" fmla="*/ 39 h 56"/>
                  <a:gd name="T66" fmla="*/ 446 w 451"/>
                  <a:gd name="T67" fmla="*/ 44 h 56"/>
                  <a:gd name="T68" fmla="*/ 443 w 451"/>
                  <a:gd name="T69" fmla="*/ 48 h 56"/>
                  <a:gd name="T70" fmla="*/ 439 w 451"/>
                  <a:gd name="T71" fmla="*/ 51 h 56"/>
                  <a:gd name="T72" fmla="*/ 434 w 451"/>
                  <a:gd name="T73" fmla="*/ 54 h 56"/>
                  <a:gd name="T74" fmla="*/ 429 w 451"/>
                  <a:gd name="T75" fmla="*/ 56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6"/>
                    </a:lnTo>
                    <a:lnTo>
                      <a:pt x="17" y="54"/>
                    </a:lnTo>
                    <a:lnTo>
                      <a:pt x="12" y="51"/>
                    </a:lnTo>
                    <a:lnTo>
                      <a:pt x="8" y="48"/>
                    </a:lnTo>
                    <a:lnTo>
                      <a:pt x="5" y="44"/>
                    </a:lnTo>
                    <a:lnTo>
                      <a:pt x="2" y="39"/>
                    </a:lnTo>
                    <a:lnTo>
                      <a:pt x="0" y="34"/>
                    </a:lnTo>
                    <a:lnTo>
                      <a:pt x="0" y="28"/>
                    </a:lnTo>
                    <a:lnTo>
                      <a:pt x="0" y="28"/>
                    </a:lnTo>
                    <a:lnTo>
                      <a:pt x="0" y="22"/>
                    </a:lnTo>
                    <a:lnTo>
                      <a:pt x="2" y="17"/>
                    </a:lnTo>
                    <a:lnTo>
                      <a:pt x="5" y="12"/>
                    </a:lnTo>
                    <a:lnTo>
                      <a:pt x="8" y="8"/>
                    </a:lnTo>
                    <a:lnTo>
                      <a:pt x="12" y="5"/>
                    </a:lnTo>
                    <a:lnTo>
                      <a:pt x="17" y="2"/>
                    </a:lnTo>
                    <a:lnTo>
                      <a:pt x="22" y="1"/>
                    </a:lnTo>
                    <a:lnTo>
                      <a:pt x="28" y="0"/>
                    </a:lnTo>
                    <a:lnTo>
                      <a:pt x="423" y="0"/>
                    </a:lnTo>
                    <a:lnTo>
                      <a:pt x="423" y="0"/>
                    </a:lnTo>
                    <a:lnTo>
                      <a:pt x="429" y="1"/>
                    </a:lnTo>
                    <a:lnTo>
                      <a:pt x="434" y="2"/>
                    </a:lnTo>
                    <a:lnTo>
                      <a:pt x="439" y="5"/>
                    </a:lnTo>
                    <a:lnTo>
                      <a:pt x="443" y="8"/>
                    </a:lnTo>
                    <a:lnTo>
                      <a:pt x="446" y="12"/>
                    </a:lnTo>
                    <a:lnTo>
                      <a:pt x="449" y="17"/>
                    </a:lnTo>
                    <a:lnTo>
                      <a:pt x="451" y="22"/>
                    </a:lnTo>
                    <a:lnTo>
                      <a:pt x="451" y="28"/>
                    </a:lnTo>
                    <a:lnTo>
                      <a:pt x="451" y="28"/>
                    </a:lnTo>
                    <a:lnTo>
                      <a:pt x="451" y="34"/>
                    </a:lnTo>
                    <a:lnTo>
                      <a:pt x="449" y="39"/>
                    </a:lnTo>
                    <a:lnTo>
                      <a:pt x="446" y="44"/>
                    </a:lnTo>
                    <a:lnTo>
                      <a:pt x="443" y="48"/>
                    </a:lnTo>
                    <a:lnTo>
                      <a:pt x="439" y="51"/>
                    </a:lnTo>
                    <a:lnTo>
                      <a:pt x="434" y="54"/>
                    </a:lnTo>
                    <a:lnTo>
                      <a:pt x="429" y="56"/>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85">
                <a:extLst>
                  <a:ext uri="{FF2B5EF4-FFF2-40B4-BE49-F238E27FC236}">
                    <a16:creationId xmlns:a16="http://schemas.microsoft.com/office/drawing/2014/main" id="{40401F13-EE26-4FFB-B543-B7243A5FE4BE}"/>
                  </a:ext>
                </a:extLst>
              </p:cNvPr>
              <p:cNvSpPr>
                <a:spLocks/>
              </p:cNvSpPr>
              <p:nvPr/>
            </p:nvSpPr>
            <p:spPr bwMode="auto">
              <a:xfrm>
                <a:off x="5675313" y="2949576"/>
                <a:ext cx="120650" cy="14288"/>
              </a:xfrm>
              <a:custGeom>
                <a:avLst/>
                <a:gdLst>
                  <a:gd name="T0" fmla="*/ 423 w 451"/>
                  <a:gd name="T1" fmla="*/ 56 h 56"/>
                  <a:gd name="T2" fmla="*/ 28 w 451"/>
                  <a:gd name="T3" fmla="*/ 56 h 56"/>
                  <a:gd name="T4" fmla="*/ 28 w 451"/>
                  <a:gd name="T5" fmla="*/ 56 h 56"/>
                  <a:gd name="T6" fmla="*/ 22 w 451"/>
                  <a:gd name="T7" fmla="*/ 56 h 56"/>
                  <a:gd name="T8" fmla="*/ 17 w 451"/>
                  <a:gd name="T9" fmla="*/ 54 h 56"/>
                  <a:gd name="T10" fmla="*/ 12 w 451"/>
                  <a:gd name="T11" fmla="*/ 52 h 56"/>
                  <a:gd name="T12" fmla="*/ 8 w 451"/>
                  <a:gd name="T13" fmla="*/ 48 h 56"/>
                  <a:gd name="T14" fmla="*/ 5 w 451"/>
                  <a:gd name="T15" fmla="*/ 44 h 56"/>
                  <a:gd name="T16" fmla="*/ 2 w 451"/>
                  <a:gd name="T17" fmla="*/ 39 h 56"/>
                  <a:gd name="T18" fmla="*/ 0 w 451"/>
                  <a:gd name="T19" fmla="*/ 34 h 56"/>
                  <a:gd name="T20" fmla="*/ 0 w 451"/>
                  <a:gd name="T21" fmla="*/ 28 h 56"/>
                  <a:gd name="T22" fmla="*/ 0 w 451"/>
                  <a:gd name="T23" fmla="*/ 28 h 56"/>
                  <a:gd name="T24" fmla="*/ 0 w 451"/>
                  <a:gd name="T25" fmla="*/ 23 h 56"/>
                  <a:gd name="T26" fmla="*/ 2 w 451"/>
                  <a:gd name="T27" fmla="*/ 17 h 56"/>
                  <a:gd name="T28" fmla="*/ 5 w 451"/>
                  <a:gd name="T29" fmla="*/ 13 h 56"/>
                  <a:gd name="T30" fmla="*/ 8 w 451"/>
                  <a:gd name="T31" fmla="*/ 8 h 56"/>
                  <a:gd name="T32" fmla="*/ 12 w 451"/>
                  <a:gd name="T33" fmla="*/ 5 h 56"/>
                  <a:gd name="T34" fmla="*/ 17 w 451"/>
                  <a:gd name="T35" fmla="*/ 2 h 56"/>
                  <a:gd name="T36" fmla="*/ 22 w 451"/>
                  <a:gd name="T37" fmla="*/ 1 h 56"/>
                  <a:gd name="T38" fmla="*/ 28 w 451"/>
                  <a:gd name="T39" fmla="*/ 0 h 56"/>
                  <a:gd name="T40" fmla="*/ 423 w 451"/>
                  <a:gd name="T41" fmla="*/ 0 h 56"/>
                  <a:gd name="T42" fmla="*/ 423 w 451"/>
                  <a:gd name="T43" fmla="*/ 0 h 56"/>
                  <a:gd name="T44" fmla="*/ 429 w 451"/>
                  <a:gd name="T45" fmla="*/ 1 h 56"/>
                  <a:gd name="T46" fmla="*/ 434 w 451"/>
                  <a:gd name="T47" fmla="*/ 2 h 56"/>
                  <a:gd name="T48" fmla="*/ 439 w 451"/>
                  <a:gd name="T49" fmla="*/ 5 h 56"/>
                  <a:gd name="T50" fmla="*/ 443 w 451"/>
                  <a:gd name="T51" fmla="*/ 8 h 56"/>
                  <a:gd name="T52" fmla="*/ 446 w 451"/>
                  <a:gd name="T53" fmla="*/ 13 h 56"/>
                  <a:gd name="T54" fmla="*/ 449 w 451"/>
                  <a:gd name="T55" fmla="*/ 17 h 56"/>
                  <a:gd name="T56" fmla="*/ 451 w 451"/>
                  <a:gd name="T57" fmla="*/ 23 h 56"/>
                  <a:gd name="T58" fmla="*/ 451 w 451"/>
                  <a:gd name="T59" fmla="*/ 28 h 56"/>
                  <a:gd name="T60" fmla="*/ 451 w 451"/>
                  <a:gd name="T61" fmla="*/ 28 h 56"/>
                  <a:gd name="T62" fmla="*/ 451 w 451"/>
                  <a:gd name="T63" fmla="*/ 34 h 56"/>
                  <a:gd name="T64" fmla="*/ 449 w 451"/>
                  <a:gd name="T65" fmla="*/ 39 h 56"/>
                  <a:gd name="T66" fmla="*/ 446 w 451"/>
                  <a:gd name="T67" fmla="*/ 44 h 56"/>
                  <a:gd name="T68" fmla="*/ 443 w 451"/>
                  <a:gd name="T69" fmla="*/ 48 h 56"/>
                  <a:gd name="T70" fmla="*/ 439 w 451"/>
                  <a:gd name="T71" fmla="*/ 52 h 56"/>
                  <a:gd name="T72" fmla="*/ 434 w 451"/>
                  <a:gd name="T73" fmla="*/ 54 h 56"/>
                  <a:gd name="T74" fmla="*/ 429 w 451"/>
                  <a:gd name="T75" fmla="*/ 56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6"/>
                    </a:lnTo>
                    <a:lnTo>
                      <a:pt x="17" y="54"/>
                    </a:lnTo>
                    <a:lnTo>
                      <a:pt x="12" y="52"/>
                    </a:lnTo>
                    <a:lnTo>
                      <a:pt x="8" y="48"/>
                    </a:lnTo>
                    <a:lnTo>
                      <a:pt x="5" y="44"/>
                    </a:lnTo>
                    <a:lnTo>
                      <a:pt x="2" y="39"/>
                    </a:lnTo>
                    <a:lnTo>
                      <a:pt x="0" y="34"/>
                    </a:lnTo>
                    <a:lnTo>
                      <a:pt x="0" y="28"/>
                    </a:lnTo>
                    <a:lnTo>
                      <a:pt x="0" y="28"/>
                    </a:lnTo>
                    <a:lnTo>
                      <a:pt x="0" y="23"/>
                    </a:lnTo>
                    <a:lnTo>
                      <a:pt x="2" y="17"/>
                    </a:lnTo>
                    <a:lnTo>
                      <a:pt x="5" y="13"/>
                    </a:lnTo>
                    <a:lnTo>
                      <a:pt x="8" y="8"/>
                    </a:lnTo>
                    <a:lnTo>
                      <a:pt x="12" y="5"/>
                    </a:lnTo>
                    <a:lnTo>
                      <a:pt x="17" y="2"/>
                    </a:lnTo>
                    <a:lnTo>
                      <a:pt x="22" y="1"/>
                    </a:lnTo>
                    <a:lnTo>
                      <a:pt x="28" y="0"/>
                    </a:lnTo>
                    <a:lnTo>
                      <a:pt x="423" y="0"/>
                    </a:lnTo>
                    <a:lnTo>
                      <a:pt x="423" y="0"/>
                    </a:lnTo>
                    <a:lnTo>
                      <a:pt x="429" y="1"/>
                    </a:lnTo>
                    <a:lnTo>
                      <a:pt x="434" y="2"/>
                    </a:lnTo>
                    <a:lnTo>
                      <a:pt x="439" y="5"/>
                    </a:lnTo>
                    <a:lnTo>
                      <a:pt x="443" y="8"/>
                    </a:lnTo>
                    <a:lnTo>
                      <a:pt x="446" y="13"/>
                    </a:lnTo>
                    <a:lnTo>
                      <a:pt x="449" y="17"/>
                    </a:lnTo>
                    <a:lnTo>
                      <a:pt x="451" y="23"/>
                    </a:lnTo>
                    <a:lnTo>
                      <a:pt x="451" y="28"/>
                    </a:lnTo>
                    <a:lnTo>
                      <a:pt x="451" y="28"/>
                    </a:lnTo>
                    <a:lnTo>
                      <a:pt x="451" y="34"/>
                    </a:lnTo>
                    <a:lnTo>
                      <a:pt x="449" y="39"/>
                    </a:lnTo>
                    <a:lnTo>
                      <a:pt x="446" y="44"/>
                    </a:lnTo>
                    <a:lnTo>
                      <a:pt x="443" y="48"/>
                    </a:lnTo>
                    <a:lnTo>
                      <a:pt x="439" y="52"/>
                    </a:lnTo>
                    <a:lnTo>
                      <a:pt x="434" y="54"/>
                    </a:lnTo>
                    <a:lnTo>
                      <a:pt x="429" y="56"/>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86">
                <a:extLst>
                  <a:ext uri="{FF2B5EF4-FFF2-40B4-BE49-F238E27FC236}">
                    <a16:creationId xmlns:a16="http://schemas.microsoft.com/office/drawing/2014/main" id="{2DE4B588-77B2-43DC-AA37-238065747C1C}"/>
                  </a:ext>
                </a:extLst>
              </p:cNvPr>
              <p:cNvSpPr>
                <a:spLocks/>
              </p:cNvSpPr>
              <p:nvPr/>
            </p:nvSpPr>
            <p:spPr bwMode="auto">
              <a:xfrm>
                <a:off x="5675313" y="2979738"/>
                <a:ext cx="120650" cy="14288"/>
              </a:xfrm>
              <a:custGeom>
                <a:avLst/>
                <a:gdLst>
                  <a:gd name="T0" fmla="*/ 423 w 451"/>
                  <a:gd name="T1" fmla="*/ 56 h 56"/>
                  <a:gd name="T2" fmla="*/ 28 w 451"/>
                  <a:gd name="T3" fmla="*/ 56 h 56"/>
                  <a:gd name="T4" fmla="*/ 28 w 451"/>
                  <a:gd name="T5" fmla="*/ 56 h 56"/>
                  <a:gd name="T6" fmla="*/ 22 w 451"/>
                  <a:gd name="T7" fmla="*/ 55 h 56"/>
                  <a:gd name="T8" fmla="*/ 17 w 451"/>
                  <a:gd name="T9" fmla="*/ 53 h 56"/>
                  <a:gd name="T10" fmla="*/ 12 w 451"/>
                  <a:gd name="T11" fmla="*/ 51 h 56"/>
                  <a:gd name="T12" fmla="*/ 8 w 451"/>
                  <a:gd name="T13" fmla="*/ 47 h 56"/>
                  <a:gd name="T14" fmla="*/ 5 w 451"/>
                  <a:gd name="T15" fmla="*/ 43 h 56"/>
                  <a:gd name="T16" fmla="*/ 2 w 451"/>
                  <a:gd name="T17" fmla="*/ 39 h 56"/>
                  <a:gd name="T18" fmla="*/ 0 w 451"/>
                  <a:gd name="T19" fmla="*/ 33 h 56"/>
                  <a:gd name="T20" fmla="*/ 0 w 451"/>
                  <a:gd name="T21" fmla="*/ 28 h 56"/>
                  <a:gd name="T22" fmla="*/ 0 w 451"/>
                  <a:gd name="T23" fmla="*/ 28 h 56"/>
                  <a:gd name="T24" fmla="*/ 0 w 451"/>
                  <a:gd name="T25" fmla="*/ 22 h 56"/>
                  <a:gd name="T26" fmla="*/ 2 w 451"/>
                  <a:gd name="T27" fmla="*/ 17 h 56"/>
                  <a:gd name="T28" fmla="*/ 5 w 451"/>
                  <a:gd name="T29" fmla="*/ 12 h 56"/>
                  <a:gd name="T30" fmla="*/ 8 w 451"/>
                  <a:gd name="T31" fmla="*/ 8 h 56"/>
                  <a:gd name="T32" fmla="*/ 12 w 451"/>
                  <a:gd name="T33" fmla="*/ 4 h 56"/>
                  <a:gd name="T34" fmla="*/ 17 w 451"/>
                  <a:gd name="T35" fmla="*/ 2 h 56"/>
                  <a:gd name="T36" fmla="*/ 22 w 451"/>
                  <a:gd name="T37" fmla="*/ 0 h 56"/>
                  <a:gd name="T38" fmla="*/ 28 w 451"/>
                  <a:gd name="T39" fmla="*/ 0 h 56"/>
                  <a:gd name="T40" fmla="*/ 423 w 451"/>
                  <a:gd name="T41" fmla="*/ 0 h 56"/>
                  <a:gd name="T42" fmla="*/ 423 w 451"/>
                  <a:gd name="T43" fmla="*/ 0 h 56"/>
                  <a:gd name="T44" fmla="*/ 429 w 451"/>
                  <a:gd name="T45" fmla="*/ 0 h 56"/>
                  <a:gd name="T46" fmla="*/ 434 w 451"/>
                  <a:gd name="T47" fmla="*/ 2 h 56"/>
                  <a:gd name="T48" fmla="*/ 439 w 451"/>
                  <a:gd name="T49" fmla="*/ 4 h 56"/>
                  <a:gd name="T50" fmla="*/ 443 w 451"/>
                  <a:gd name="T51" fmla="*/ 8 h 56"/>
                  <a:gd name="T52" fmla="*/ 446 w 451"/>
                  <a:gd name="T53" fmla="*/ 12 h 56"/>
                  <a:gd name="T54" fmla="*/ 449 w 451"/>
                  <a:gd name="T55" fmla="*/ 17 h 56"/>
                  <a:gd name="T56" fmla="*/ 451 w 451"/>
                  <a:gd name="T57" fmla="*/ 22 h 56"/>
                  <a:gd name="T58" fmla="*/ 451 w 451"/>
                  <a:gd name="T59" fmla="*/ 28 h 56"/>
                  <a:gd name="T60" fmla="*/ 451 w 451"/>
                  <a:gd name="T61" fmla="*/ 28 h 56"/>
                  <a:gd name="T62" fmla="*/ 451 w 451"/>
                  <a:gd name="T63" fmla="*/ 33 h 56"/>
                  <a:gd name="T64" fmla="*/ 449 w 451"/>
                  <a:gd name="T65" fmla="*/ 39 h 56"/>
                  <a:gd name="T66" fmla="*/ 446 w 451"/>
                  <a:gd name="T67" fmla="*/ 43 h 56"/>
                  <a:gd name="T68" fmla="*/ 443 w 451"/>
                  <a:gd name="T69" fmla="*/ 47 h 56"/>
                  <a:gd name="T70" fmla="*/ 439 w 451"/>
                  <a:gd name="T71" fmla="*/ 51 h 56"/>
                  <a:gd name="T72" fmla="*/ 434 w 451"/>
                  <a:gd name="T73" fmla="*/ 53 h 56"/>
                  <a:gd name="T74" fmla="*/ 429 w 451"/>
                  <a:gd name="T75" fmla="*/ 55 h 56"/>
                  <a:gd name="T76" fmla="*/ 423 w 451"/>
                  <a:gd name="T77" fmla="*/ 56 h 56"/>
                  <a:gd name="T78" fmla="*/ 423 w 451"/>
                  <a:gd name="T7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1" h="56">
                    <a:moveTo>
                      <a:pt x="423" y="56"/>
                    </a:moveTo>
                    <a:lnTo>
                      <a:pt x="28" y="56"/>
                    </a:lnTo>
                    <a:lnTo>
                      <a:pt x="28" y="56"/>
                    </a:lnTo>
                    <a:lnTo>
                      <a:pt x="22" y="55"/>
                    </a:lnTo>
                    <a:lnTo>
                      <a:pt x="17" y="53"/>
                    </a:lnTo>
                    <a:lnTo>
                      <a:pt x="12" y="51"/>
                    </a:lnTo>
                    <a:lnTo>
                      <a:pt x="8" y="47"/>
                    </a:lnTo>
                    <a:lnTo>
                      <a:pt x="5" y="43"/>
                    </a:lnTo>
                    <a:lnTo>
                      <a:pt x="2" y="39"/>
                    </a:lnTo>
                    <a:lnTo>
                      <a:pt x="0" y="33"/>
                    </a:lnTo>
                    <a:lnTo>
                      <a:pt x="0" y="28"/>
                    </a:lnTo>
                    <a:lnTo>
                      <a:pt x="0" y="28"/>
                    </a:lnTo>
                    <a:lnTo>
                      <a:pt x="0" y="22"/>
                    </a:lnTo>
                    <a:lnTo>
                      <a:pt x="2" y="17"/>
                    </a:lnTo>
                    <a:lnTo>
                      <a:pt x="5" y="12"/>
                    </a:lnTo>
                    <a:lnTo>
                      <a:pt x="8" y="8"/>
                    </a:lnTo>
                    <a:lnTo>
                      <a:pt x="12" y="4"/>
                    </a:lnTo>
                    <a:lnTo>
                      <a:pt x="17" y="2"/>
                    </a:lnTo>
                    <a:lnTo>
                      <a:pt x="22" y="0"/>
                    </a:lnTo>
                    <a:lnTo>
                      <a:pt x="28" y="0"/>
                    </a:lnTo>
                    <a:lnTo>
                      <a:pt x="423" y="0"/>
                    </a:lnTo>
                    <a:lnTo>
                      <a:pt x="423" y="0"/>
                    </a:lnTo>
                    <a:lnTo>
                      <a:pt x="429" y="0"/>
                    </a:lnTo>
                    <a:lnTo>
                      <a:pt x="434" y="2"/>
                    </a:lnTo>
                    <a:lnTo>
                      <a:pt x="439" y="4"/>
                    </a:lnTo>
                    <a:lnTo>
                      <a:pt x="443" y="8"/>
                    </a:lnTo>
                    <a:lnTo>
                      <a:pt x="446" y="12"/>
                    </a:lnTo>
                    <a:lnTo>
                      <a:pt x="449" y="17"/>
                    </a:lnTo>
                    <a:lnTo>
                      <a:pt x="451" y="22"/>
                    </a:lnTo>
                    <a:lnTo>
                      <a:pt x="451" y="28"/>
                    </a:lnTo>
                    <a:lnTo>
                      <a:pt x="451" y="28"/>
                    </a:lnTo>
                    <a:lnTo>
                      <a:pt x="451" y="33"/>
                    </a:lnTo>
                    <a:lnTo>
                      <a:pt x="449" y="39"/>
                    </a:lnTo>
                    <a:lnTo>
                      <a:pt x="446" y="43"/>
                    </a:lnTo>
                    <a:lnTo>
                      <a:pt x="443" y="47"/>
                    </a:lnTo>
                    <a:lnTo>
                      <a:pt x="439" y="51"/>
                    </a:lnTo>
                    <a:lnTo>
                      <a:pt x="434" y="53"/>
                    </a:lnTo>
                    <a:lnTo>
                      <a:pt x="429" y="55"/>
                    </a:lnTo>
                    <a:lnTo>
                      <a:pt x="423" y="56"/>
                    </a:lnTo>
                    <a:lnTo>
                      <a:pt x="4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 name="Rectangle 12">
            <a:extLst>
              <a:ext uri="{FF2B5EF4-FFF2-40B4-BE49-F238E27FC236}">
                <a16:creationId xmlns:a16="http://schemas.microsoft.com/office/drawing/2014/main" id="{5BD17675-78EE-5D94-6732-6F0EAF87B05E}"/>
              </a:ext>
            </a:extLst>
          </p:cNvPr>
          <p:cNvSpPr/>
          <p:nvPr/>
        </p:nvSpPr>
        <p:spPr>
          <a:xfrm>
            <a:off x="6205" y="48788"/>
            <a:ext cx="1434881" cy="18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solidFill>
                  <a:schemeClr val="bg1"/>
                </a:solidFill>
              </a:rPr>
              <a:t>Band 200-500 only</a:t>
            </a:r>
          </a:p>
        </p:txBody>
      </p:sp>
      <p:cxnSp>
        <p:nvCxnSpPr>
          <p:cNvPr id="12" name="Straight Connector 11">
            <a:extLst>
              <a:ext uri="{FF2B5EF4-FFF2-40B4-BE49-F238E27FC236}">
                <a16:creationId xmlns:a16="http://schemas.microsoft.com/office/drawing/2014/main" id="{53316FB8-A7B5-CA80-4216-F145EC1B1603}"/>
              </a:ext>
            </a:extLst>
          </p:cNvPr>
          <p:cNvCxnSpPr>
            <a:cxnSpLocks/>
          </p:cNvCxnSpPr>
          <p:nvPr/>
        </p:nvCxnSpPr>
        <p:spPr>
          <a:xfrm>
            <a:off x="6096000" y="6182796"/>
            <a:ext cx="0" cy="54694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892691"/>
      </p:ext>
    </p:extLst>
  </p:cSld>
  <p:clrMapOvr>
    <a:masterClrMapping/>
  </p:clrMapOvr>
  <p:transition>
    <p:fade/>
  </p:transition>
</p:sld>
</file>

<file path=ppt/theme/theme1.xml><?xml version="1.0" encoding="utf-8"?>
<a:theme xmlns:a="http://schemas.openxmlformats.org/drawingml/2006/main" name="Merck 16:9 PPT Theme">
  <a:themeElements>
    <a:clrScheme name="Merck colour theme">
      <a:dk1>
        <a:sysClr val="windowText" lastClr="000000"/>
      </a:dk1>
      <a:lt1>
        <a:sysClr val="window" lastClr="FFFFFF"/>
      </a:lt1>
      <a:dk2>
        <a:srgbClr val="44546A"/>
      </a:dk2>
      <a:lt2>
        <a:srgbClr val="9EA7B3"/>
      </a:lt2>
      <a:accent1>
        <a:srgbClr val="00857C"/>
      </a:accent1>
      <a:accent2>
        <a:srgbClr val="6ECEB2"/>
      </a:accent2>
      <a:accent3>
        <a:srgbClr val="FFF063"/>
      </a:accent3>
      <a:accent4>
        <a:srgbClr val="0C2340"/>
      </a:accent4>
      <a:accent5>
        <a:srgbClr val="5450E4"/>
      </a:accent5>
      <a:accent6>
        <a:srgbClr val="688CE8"/>
      </a:accent6>
      <a:hlink>
        <a:srgbClr val="0563C1"/>
      </a:hlink>
      <a:folHlink>
        <a:srgbClr val="954F72"/>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2" id="{784E7C8A-912F-B04B-A757-EF0615B5BF47}" vid="{E48F66DF-8346-934B-932C-8301764553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6D06E0F5F40408C709FE88D9B1F8B" ma:contentTypeVersion="12" ma:contentTypeDescription="Create a new document." ma:contentTypeScope="" ma:versionID="89d2c90ba8551714014ec8038627e1e8">
  <xsd:schema xmlns:xsd="http://www.w3.org/2001/XMLSchema" xmlns:xs="http://www.w3.org/2001/XMLSchema" xmlns:p="http://schemas.microsoft.com/office/2006/metadata/properties" xmlns:ns2="4297bdbb-85e2-4c1b-a619-10220149cdc2" xmlns:ns3="68fee01a-7a50-4268-8240-9e799585c219" targetNamespace="http://schemas.microsoft.com/office/2006/metadata/properties" ma:root="true" ma:fieldsID="a696a2e90b33dd101ce1e905370cf422" ns2:_="" ns3:_="">
    <xsd:import namespace="4297bdbb-85e2-4c1b-a619-10220149cdc2"/>
    <xsd:import namespace="68fee01a-7a50-4268-8240-9e799585c21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2:MediaServiceGenerationTime" minOccurs="0"/>
                <xsd:element ref="ns2:MediaServiceEventHashCode"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97bdbb-85e2-4c1b-a619-10220149cd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8fee01a-7a50-4268-8240-9e799585c21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297bdbb-85e2-4c1b-a619-10220149cdc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5AD6286-381A-4B85-ABCE-538CEA4264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97bdbb-85e2-4c1b-a619-10220149cdc2"/>
    <ds:schemaRef ds:uri="68fee01a-7a50-4268-8240-9e799585c2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81E079-6FE1-4E1E-96AA-F56D58F394A3}">
  <ds:schemaRefs>
    <ds:schemaRef ds:uri="http://schemas.microsoft.com/sharepoint/v3/contenttype/forms"/>
  </ds:schemaRefs>
</ds:datastoreItem>
</file>

<file path=customXml/itemProps3.xml><?xml version="1.0" encoding="utf-8"?>
<ds:datastoreItem xmlns:ds="http://schemas.openxmlformats.org/officeDocument/2006/customXml" ds:itemID="{54CA76E4-C0FF-43EB-AE3E-3F9AE3A2E903}">
  <ds:schemaRefs>
    <ds:schemaRef ds:uri="0fbef6cb-69ff-48ae-b964-b659d447a26b"/>
    <ds:schemaRef ds:uri="http://www.w3.org/XML/1998/namespace"/>
    <ds:schemaRef ds:uri="http://schemas.microsoft.com/office/2006/documentManagement/types"/>
    <ds:schemaRef ds:uri="http://purl.org/dc/terms/"/>
    <ds:schemaRef ds:uri="http://purl.org/dc/dcmitype/"/>
    <ds:schemaRef ds:uri="5d981707-8d24-4b01-867d-388309eccc22"/>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4297bdbb-85e2-4c1b-a619-10220149cdc2"/>
  </ds:schemaRefs>
</ds:datastoreItem>
</file>

<file path=docProps/app.xml><?xml version="1.0" encoding="utf-8"?>
<Properties xmlns="http://schemas.openxmlformats.org/officeDocument/2006/extended-properties" xmlns:vt="http://schemas.openxmlformats.org/officeDocument/2006/docPropsVTypes">
  <Template>Merck 16_9 default PPT template</Template>
  <TotalTime>92</TotalTime>
  <Words>550</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Invention</vt:lpstr>
      <vt:lpstr>Invention Light</vt:lpstr>
      <vt:lpstr>Merck 16:9 PPT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Bacica, Veronica</dc:creator>
  <cp:lastModifiedBy>Murugan, Senthil</cp:lastModifiedBy>
  <cp:revision>2</cp:revision>
  <dcterms:created xsi:type="dcterms:W3CDTF">2023-10-17T16:16:46Z</dcterms:created>
  <dcterms:modified xsi:type="dcterms:W3CDTF">2023-11-16T21:40:48Z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1acc0d-dcc4-4dc9-a2c5-be70b05a2fe6_Enabled">
    <vt:lpwstr>true</vt:lpwstr>
  </property>
  <property fmtid="{D5CDD505-2E9C-101B-9397-08002B2CF9AE}" pid="3" name="MSIP_Label_e81acc0d-dcc4-4dc9-a2c5-be70b05a2fe6_SetDate">
    <vt:lpwstr>2021-06-24T19:14:21Z</vt:lpwstr>
  </property>
  <property fmtid="{D5CDD505-2E9C-101B-9397-08002B2CF9AE}" pid="4" name="MSIP_Label_e81acc0d-dcc4-4dc9-a2c5-be70b05a2fe6_Method">
    <vt:lpwstr>Privileged</vt:lpwstr>
  </property>
  <property fmtid="{D5CDD505-2E9C-101B-9397-08002B2CF9AE}" pid="5" name="MSIP_Label_e81acc0d-dcc4-4dc9-a2c5-be70b05a2fe6_Name">
    <vt:lpwstr>e81acc0d-dcc4-4dc9-a2c5-be70b05a2fe6</vt:lpwstr>
  </property>
  <property fmtid="{D5CDD505-2E9C-101B-9397-08002B2CF9AE}" pid="6" name="MSIP_Label_e81acc0d-dcc4-4dc9-a2c5-be70b05a2fe6_SiteId">
    <vt:lpwstr>a00de4ec-48a8-43a6-be74-e31274e2060d</vt:lpwstr>
  </property>
  <property fmtid="{D5CDD505-2E9C-101B-9397-08002B2CF9AE}" pid="7" name="MSIP_Label_e81acc0d-dcc4-4dc9-a2c5-be70b05a2fe6_ActionId">
    <vt:lpwstr>11b5ba93-50ae-4695-8c44-d7a77c0d74b7</vt:lpwstr>
  </property>
  <property fmtid="{D5CDD505-2E9C-101B-9397-08002B2CF9AE}" pid="8" name="MSIP_Label_e81acc0d-dcc4-4dc9-a2c5-be70b05a2fe6_ContentBits">
    <vt:lpwstr>0</vt:lpwstr>
  </property>
  <property fmtid="{D5CDD505-2E9C-101B-9397-08002B2CF9AE}" pid="9" name="ContentTypeId">
    <vt:lpwstr>0x01010076B6D06E0F5F40408C709FE88D9B1F8B</vt:lpwstr>
  </property>
  <property fmtid="{D5CDD505-2E9C-101B-9397-08002B2CF9AE}" pid="10" name="MediaServiceImageTags">
    <vt:lpwstr/>
  </property>
  <property fmtid="{D5CDD505-2E9C-101B-9397-08002B2CF9AE}" pid="11" name="Countries">
    <vt:lpwstr>4;#Global|f4d118d3-aaf7-49a3-9581-9af962e3ef3c</vt:lpwstr>
  </property>
  <property fmtid="{D5CDD505-2E9C-101B-9397-08002B2CF9AE}" pid="12" name="TaxKeyword">
    <vt:lpwstr/>
  </property>
  <property fmtid="{D5CDD505-2E9C-101B-9397-08002B2CF9AE}" pid="13" name="Policy_Related_CorporatePolicy">
    <vt:lpwstr/>
  </property>
  <property fmtid="{D5CDD505-2E9C-101B-9397-08002B2CF9AE}" pid="14" name="Policy_Doc_Type">
    <vt:lpwstr/>
  </property>
  <property fmtid="{D5CDD505-2E9C-101B-9397-08002B2CF9AE}" pid="15" name="Policy_Country">
    <vt:lpwstr/>
  </property>
  <property fmtid="{D5CDD505-2E9C-101B-9397-08002B2CF9AE}" pid="16" name="Policy_Division">
    <vt:lpwstr/>
  </property>
  <property fmtid="{D5CDD505-2E9C-101B-9397-08002B2CF9AE}" pid="17" name="Policy_Doc_Language">
    <vt:lpwstr/>
  </property>
  <property fmtid="{D5CDD505-2E9C-101B-9397-08002B2CF9AE}" pid="18" name="Policy_HH_Region">
    <vt:lpwstr/>
  </property>
  <property fmtid="{D5CDD505-2E9C-101B-9397-08002B2CF9AE}" pid="19" name="Policy_Doc_Status">
    <vt:lpwstr/>
  </property>
  <property fmtid="{D5CDD505-2E9C-101B-9397-08002B2CF9AE}" pid="20" name="_AdHocReviewCycleID">
    <vt:i4>-1628949710</vt:i4>
  </property>
  <property fmtid="{D5CDD505-2E9C-101B-9397-08002B2CF9AE}" pid="21" name="_NewReviewCycle">
    <vt:lpwstr/>
  </property>
  <property fmtid="{D5CDD505-2E9C-101B-9397-08002B2CF9AE}" pid="22" name="_EmailSubject">
    <vt:lpwstr>CALIBRATION RESOURCES AVAILABLE! </vt:lpwstr>
  </property>
  <property fmtid="{D5CDD505-2E9C-101B-9397-08002B2CF9AE}" pid="23" name="_AuthorEmail">
    <vt:lpwstr>radeyah.muhammad@merck.com</vt:lpwstr>
  </property>
  <property fmtid="{D5CDD505-2E9C-101B-9397-08002B2CF9AE}" pid="24" name="_AuthorEmailDisplayName">
    <vt:lpwstr>Muhammad, Radeyah A.</vt:lpwstr>
  </property>
</Properties>
</file>