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147481980" r:id="rId5"/>
    <p:sldId id="2147481949" r:id="rId6"/>
    <p:sldId id="2147481950" r:id="rId7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544105-6D9C-8311-2546-DFBEEF029DC4}" name="McNeal, Kyle" initials="MK" userId="S::mcnealky@merck.com::39b524a3-9afe-4318-8962-09c4f5f7dc1f" providerId="AD"/>
  <p188:author id="{3DAD9016-698E-EBF1-3EFE-B765413DB60B}" name="Bacica, Veronica" initials="BV" userId="S::bacica@merck.com::aea6cd98-068d-4eab-b990-7fc5de62886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FBB78-EBD9-4E91-8E1E-B0CC9793061D}" v="2" dt="2023-11-06T18:30:08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AB04-16FE-4906-B5AE-BFF797B8155A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D403B-0F6A-4C1F-AE63-FA1FF361F7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03B-0F6A-4C1F-AE63-FA1FF361F7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9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03B-0F6A-4C1F-AE63-FA1FF361F7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227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D403B-0F6A-4C1F-AE63-FA1FF361F7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52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97430-6745-417F-92A0-80DB383AA9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91FFD-73BA-4C6D-B9FD-A1C4B70F7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</p:spPr>
        <p:txBody>
          <a:bodyPr/>
          <a:lstStyle>
            <a:lvl4pPr marL="324000" indent="-108000"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+mn-lt"/>
              </a:defRPr>
            </a:lvl4pPr>
            <a:lvl5pPr marL="43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1EC3B-740E-41C3-AEB5-04C5501D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1740A-5FDE-47A1-9976-336C07974D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2FACF5-A60D-44FC-A578-FD005792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F58283-0844-453D-BCD6-1587B2F3A9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229EF1-E5AB-4685-BF30-7C661BA29DC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8" y="192563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50" y="1925632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2" y="1925629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solidFill>
            <a:srgbClr val="F7F7F7"/>
          </a:solidFill>
        </p:spPr>
        <p:txBody>
          <a:bodyPr lIns="288000" tIns="216000" rIns="288000" bIns="216000"/>
          <a:lstStyle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381300" cy="854075"/>
          </a:xfr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/>
              <a:t>0.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000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000" cy="2200275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3B4184-6328-4154-91D2-1AA8288B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701A-85D4-4EBF-9E9D-45321FF8B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7839930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44323-8293-4E23-A6B5-4D0708D49A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68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37987-1AD3-4039-8514-9AA51B6AE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4FE8-85DD-4774-B156-40911633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D9EA-C0CB-423E-8DFD-5E715DE60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D5960-80D4-439D-8094-03612E34E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68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4590000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989A-470D-4F86-A2CA-04215DCCB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3C79-2FC5-49E8-8C90-CC225D4F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714B-66A6-4215-944E-86DD4151B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A1A0F-C6CA-4F6F-8953-9596A60088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378816"/>
            <a:ext cx="9468000" cy="3214286"/>
          </a:xfrm>
        </p:spPr>
        <p:txBody>
          <a:bodyPr anchor="ctr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B2F867-80D5-4072-B066-D1FABDA9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5C83-E75A-4761-ABDB-78F33525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F4E22-A15E-451C-BD46-064AFF4BC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AA1092-F75A-4EB7-AC2B-8FEF9EE4A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0B42C7-DCFF-4F4E-A97A-71EE0549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D11F-FD96-47DA-A915-74520DF810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C3B1-C6F3-47F5-BA77-FFE7372DA8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E0B3B3-9BB5-4470-956F-236800F47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99D0098-87B4-4DED-9DA5-AD58D81E0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86F-6198-45AB-BCDD-FC6699753BC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F005-0053-4482-9A86-685DBCA590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18472-B8D7-464E-B372-FF2A740B92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71E62B2-11ED-4F53-987A-D7C7F8C57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44A4-A844-44EE-8999-4199B276EDC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4500E-998D-49D0-800E-1C1C50531D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985A5-3618-40EE-981C-E43FBCBC1E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3E7B15-B6FE-4A26-B618-7F1B832EE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2525-AB43-49B8-8347-B08BBD1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FF27-0AA0-4416-981F-E6A4670CC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55418-A8D6-42B5-B9B8-13546F6F44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4590000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CA5D602-19E5-4AD7-A798-9ABA97C8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A05-C8DE-4BB6-A2EE-0A5AA8C5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DA65-402A-4130-BFAD-85ADF5B74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B83B4-4698-4581-A9DE-ED05FAEA5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5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DB4970-1539-45AF-95B7-E0F4F6E0F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AF9AA-D942-4888-A5F3-88D2B0EE9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F7A6AE-FA80-4C09-887C-D512261AA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9AAB2-BFFE-4231-81D6-7950E02D2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F996A-EF8B-470C-B19C-614AB955A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4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0A01-DDD8-40C4-8091-30F2078F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3F16-B816-4EDA-91D0-6F39180C1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ED25-48F6-4AA3-8101-076C3DE2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4D8D6-9B83-4B48-B8BA-B8908EAA6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A8FB-C22C-4816-B876-7FE31AE5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91510-3C20-412D-A078-1E4C57551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BD5DBD-2FA9-4215-9F27-75581AAE1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6C4A4-DF29-478E-9317-46F97AE65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868099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09E9714-8531-49CA-817A-A6591E6A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9F950-2B7B-4360-870C-6661D92820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20EE-2A7C-44F3-99E1-0A99C5AA9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19B1F-62DB-4F9A-A399-9A062D6B27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43380-1CBA-418A-AA1A-23C03A138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91FE0E31-D28A-483A-8E8D-D75FA4AD72F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86400" y="2674800"/>
            <a:ext cx="4680000" cy="1363375"/>
            <a:chOff x="0" y="1321"/>
            <a:chExt cx="5760" cy="1678"/>
          </a:xfrm>
          <a:solidFill>
            <a:schemeClr val="bg1"/>
          </a:solidFill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2A10299-9B1E-409C-849A-0A4F3F2350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8" y="1636"/>
              <a:ext cx="3642" cy="1087"/>
            </a:xfrm>
            <a:custGeom>
              <a:avLst/>
              <a:gdLst>
                <a:gd name="T0" fmla="*/ 673 w 3966"/>
                <a:gd name="T1" fmla="*/ 114 h 1183"/>
                <a:gd name="T2" fmla="*/ 956 w 3966"/>
                <a:gd name="T3" fmla="*/ 114 h 1183"/>
                <a:gd name="T4" fmla="*/ 956 w 3966"/>
                <a:gd name="T5" fmla="*/ 1027 h 1183"/>
                <a:gd name="T6" fmla="*/ 746 w 3966"/>
                <a:gd name="T7" fmla="*/ 1027 h 1183"/>
                <a:gd name="T8" fmla="*/ 746 w 3966"/>
                <a:gd name="T9" fmla="*/ 413 h 1183"/>
                <a:gd name="T10" fmla="*/ 478 w 3966"/>
                <a:gd name="T11" fmla="*/ 1027 h 1183"/>
                <a:gd name="T12" fmla="*/ 195 w 3966"/>
                <a:gd name="T13" fmla="*/ 412 h 1183"/>
                <a:gd name="T14" fmla="*/ 195 w 3966"/>
                <a:gd name="T15" fmla="*/ 1027 h 1183"/>
                <a:gd name="T16" fmla="*/ 0 w 3966"/>
                <a:gd name="T17" fmla="*/ 1027 h 1183"/>
                <a:gd name="T18" fmla="*/ 0 w 3966"/>
                <a:gd name="T19" fmla="*/ 114 h 1183"/>
                <a:gd name="T20" fmla="*/ 279 w 3966"/>
                <a:gd name="T21" fmla="*/ 114 h 1183"/>
                <a:gd name="T22" fmla="*/ 481 w 3966"/>
                <a:gd name="T23" fmla="*/ 586 h 1183"/>
                <a:gd name="T24" fmla="*/ 673 w 3966"/>
                <a:gd name="T25" fmla="*/ 114 h 1183"/>
                <a:gd name="T26" fmla="*/ 1061 w 3966"/>
                <a:gd name="T27" fmla="*/ 114 h 1183"/>
                <a:gd name="T28" fmla="*/ 1061 w 3966"/>
                <a:gd name="T29" fmla="*/ 1027 h 1183"/>
                <a:gd name="T30" fmla="*/ 1588 w 3966"/>
                <a:gd name="T31" fmla="*/ 1027 h 1183"/>
                <a:gd name="T32" fmla="*/ 1588 w 3966"/>
                <a:gd name="T33" fmla="*/ 873 h 1183"/>
                <a:gd name="T34" fmla="*/ 1266 w 3966"/>
                <a:gd name="T35" fmla="*/ 873 h 1183"/>
                <a:gd name="T36" fmla="*/ 1266 w 3966"/>
                <a:gd name="T37" fmla="*/ 641 h 1183"/>
                <a:gd name="T38" fmla="*/ 1575 w 3966"/>
                <a:gd name="T39" fmla="*/ 641 h 1183"/>
                <a:gd name="T40" fmla="*/ 1575 w 3966"/>
                <a:gd name="T41" fmla="*/ 484 h 1183"/>
                <a:gd name="T42" fmla="*/ 1266 w 3966"/>
                <a:gd name="T43" fmla="*/ 484 h 1183"/>
                <a:gd name="T44" fmla="*/ 1266 w 3966"/>
                <a:gd name="T45" fmla="*/ 274 h 1183"/>
                <a:gd name="T46" fmla="*/ 1588 w 3966"/>
                <a:gd name="T47" fmla="*/ 274 h 1183"/>
                <a:gd name="T48" fmla="*/ 1588 w 3966"/>
                <a:gd name="T49" fmla="*/ 114 h 1183"/>
                <a:gd name="T50" fmla="*/ 1061 w 3966"/>
                <a:gd name="T51" fmla="*/ 114 h 1183"/>
                <a:gd name="T52" fmla="*/ 2375 w 3966"/>
                <a:gd name="T53" fmla="*/ 571 h 1183"/>
                <a:gd name="T54" fmla="*/ 3104 w 3966"/>
                <a:gd name="T55" fmla="*/ 1002 h 1183"/>
                <a:gd name="T56" fmla="*/ 3104 w 3966"/>
                <a:gd name="T57" fmla="*/ 806 h 1183"/>
                <a:gd name="T58" fmla="*/ 2569 w 3966"/>
                <a:gd name="T59" fmla="*/ 580 h 1183"/>
                <a:gd name="T60" fmla="*/ 2869 w 3966"/>
                <a:gd name="T61" fmla="*/ 275 h 1183"/>
                <a:gd name="T62" fmla="*/ 3104 w 3966"/>
                <a:gd name="T63" fmla="*/ 364 h 1183"/>
                <a:gd name="T64" fmla="*/ 3104 w 3966"/>
                <a:gd name="T65" fmla="*/ 161 h 1183"/>
                <a:gd name="T66" fmla="*/ 2375 w 3966"/>
                <a:gd name="T67" fmla="*/ 571 h 1183"/>
                <a:gd name="T68" fmla="*/ 3190 w 3966"/>
                <a:gd name="T69" fmla="*/ 1027 h 1183"/>
                <a:gd name="T70" fmla="*/ 3385 w 3966"/>
                <a:gd name="T71" fmla="*/ 1027 h 1183"/>
                <a:gd name="T72" fmla="*/ 3385 w 3966"/>
                <a:gd name="T73" fmla="*/ 114 h 1183"/>
                <a:gd name="T74" fmla="*/ 3190 w 3966"/>
                <a:gd name="T75" fmla="*/ 114 h 1183"/>
                <a:gd name="T76" fmla="*/ 3190 w 3966"/>
                <a:gd name="T77" fmla="*/ 1027 h 1183"/>
                <a:gd name="T78" fmla="*/ 3629 w 3966"/>
                <a:gd name="T79" fmla="*/ 538 h 1183"/>
                <a:gd name="T80" fmla="*/ 3931 w 3966"/>
                <a:gd name="T81" fmla="*/ 114 h 1183"/>
                <a:gd name="T82" fmla="*/ 3703 w 3966"/>
                <a:gd name="T83" fmla="*/ 114 h 1183"/>
                <a:gd name="T84" fmla="*/ 3405 w 3966"/>
                <a:gd name="T85" fmla="*/ 537 h 1183"/>
                <a:gd name="T86" fmla="*/ 3743 w 3966"/>
                <a:gd name="T87" fmla="*/ 1027 h 1183"/>
                <a:gd name="T88" fmla="*/ 3966 w 3966"/>
                <a:gd name="T89" fmla="*/ 1027 h 1183"/>
                <a:gd name="T90" fmla="*/ 3629 w 3966"/>
                <a:gd name="T91" fmla="*/ 538 h 1183"/>
                <a:gd name="T92" fmla="*/ 2174 w 3966"/>
                <a:gd name="T93" fmla="*/ 644 h 1183"/>
                <a:gd name="T94" fmla="*/ 2442 w 3966"/>
                <a:gd name="T95" fmla="*/ 1027 h 1183"/>
                <a:gd name="T96" fmla="*/ 2224 w 3966"/>
                <a:gd name="T97" fmla="*/ 1027 h 1183"/>
                <a:gd name="T98" fmla="*/ 1884 w 3966"/>
                <a:gd name="T99" fmla="*/ 536 h 1183"/>
                <a:gd name="T100" fmla="*/ 1884 w 3966"/>
                <a:gd name="T101" fmla="*/ 1027 h 1183"/>
                <a:gd name="T102" fmla="*/ 1679 w 3966"/>
                <a:gd name="T103" fmla="*/ 1027 h 1183"/>
                <a:gd name="T104" fmla="*/ 1679 w 3966"/>
                <a:gd name="T105" fmla="*/ 114 h 1183"/>
                <a:gd name="T106" fmla="*/ 2039 w 3966"/>
                <a:gd name="T107" fmla="*/ 114 h 1183"/>
                <a:gd name="T108" fmla="*/ 2338 w 3966"/>
                <a:gd name="T109" fmla="*/ 389 h 1183"/>
                <a:gd name="T110" fmla="*/ 2174 w 3966"/>
                <a:gd name="T111" fmla="*/ 644 h 1183"/>
                <a:gd name="T112" fmla="*/ 2133 w 3966"/>
                <a:gd name="T113" fmla="*/ 402 h 1183"/>
                <a:gd name="T114" fmla="*/ 1974 w 3966"/>
                <a:gd name="T115" fmla="*/ 266 h 1183"/>
                <a:gd name="T116" fmla="*/ 1884 w 3966"/>
                <a:gd name="T117" fmla="*/ 266 h 1183"/>
                <a:gd name="T118" fmla="*/ 1884 w 3966"/>
                <a:gd name="T119" fmla="*/ 532 h 1183"/>
                <a:gd name="T120" fmla="*/ 1996 w 3966"/>
                <a:gd name="T121" fmla="*/ 532 h 1183"/>
                <a:gd name="T122" fmla="*/ 2133 w 3966"/>
                <a:gd name="T123" fmla="*/ 402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66" h="1183">
                  <a:moveTo>
                    <a:pt x="673" y="114"/>
                  </a:moveTo>
                  <a:cubicBezTo>
                    <a:pt x="956" y="114"/>
                    <a:pt x="956" y="114"/>
                    <a:pt x="956" y="114"/>
                  </a:cubicBezTo>
                  <a:cubicBezTo>
                    <a:pt x="956" y="1027"/>
                    <a:pt x="956" y="1027"/>
                    <a:pt x="956" y="1027"/>
                  </a:cubicBezTo>
                  <a:cubicBezTo>
                    <a:pt x="746" y="1027"/>
                    <a:pt x="746" y="1027"/>
                    <a:pt x="746" y="1027"/>
                  </a:cubicBezTo>
                  <a:cubicBezTo>
                    <a:pt x="746" y="413"/>
                    <a:pt x="746" y="413"/>
                    <a:pt x="746" y="413"/>
                  </a:cubicBezTo>
                  <a:cubicBezTo>
                    <a:pt x="478" y="1027"/>
                    <a:pt x="478" y="1027"/>
                    <a:pt x="478" y="1027"/>
                  </a:cubicBezTo>
                  <a:cubicBezTo>
                    <a:pt x="195" y="412"/>
                    <a:pt x="195" y="412"/>
                    <a:pt x="195" y="412"/>
                  </a:cubicBezTo>
                  <a:cubicBezTo>
                    <a:pt x="195" y="1027"/>
                    <a:pt x="195" y="1027"/>
                    <a:pt x="195" y="1027"/>
                  </a:cubicBezTo>
                  <a:cubicBezTo>
                    <a:pt x="0" y="1027"/>
                    <a:pt x="0" y="1027"/>
                    <a:pt x="0" y="102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79" y="114"/>
                    <a:pt x="279" y="114"/>
                    <a:pt x="279" y="114"/>
                  </a:cubicBezTo>
                  <a:cubicBezTo>
                    <a:pt x="481" y="586"/>
                    <a:pt x="481" y="586"/>
                    <a:pt x="481" y="586"/>
                  </a:cubicBezTo>
                  <a:lnTo>
                    <a:pt x="673" y="114"/>
                  </a:lnTo>
                  <a:close/>
                  <a:moveTo>
                    <a:pt x="1061" y="114"/>
                  </a:moveTo>
                  <a:cubicBezTo>
                    <a:pt x="1061" y="1027"/>
                    <a:pt x="1061" y="1027"/>
                    <a:pt x="1061" y="1027"/>
                  </a:cubicBezTo>
                  <a:cubicBezTo>
                    <a:pt x="1588" y="1027"/>
                    <a:pt x="1588" y="1027"/>
                    <a:pt x="1588" y="1027"/>
                  </a:cubicBezTo>
                  <a:cubicBezTo>
                    <a:pt x="1588" y="873"/>
                    <a:pt x="1588" y="873"/>
                    <a:pt x="1588" y="873"/>
                  </a:cubicBezTo>
                  <a:cubicBezTo>
                    <a:pt x="1266" y="873"/>
                    <a:pt x="1266" y="873"/>
                    <a:pt x="1266" y="873"/>
                  </a:cubicBezTo>
                  <a:cubicBezTo>
                    <a:pt x="1266" y="641"/>
                    <a:pt x="1266" y="641"/>
                    <a:pt x="1266" y="641"/>
                  </a:cubicBezTo>
                  <a:cubicBezTo>
                    <a:pt x="1575" y="641"/>
                    <a:pt x="1575" y="641"/>
                    <a:pt x="1575" y="641"/>
                  </a:cubicBezTo>
                  <a:cubicBezTo>
                    <a:pt x="1575" y="484"/>
                    <a:pt x="1575" y="484"/>
                    <a:pt x="1575" y="484"/>
                  </a:cubicBezTo>
                  <a:cubicBezTo>
                    <a:pt x="1266" y="484"/>
                    <a:pt x="1266" y="484"/>
                    <a:pt x="1266" y="484"/>
                  </a:cubicBezTo>
                  <a:cubicBezTo>
                    <a:pt x="1266" y="274"/>
                    <a:pt x="1266" y="274"/>
                    <a:pt x="1266" y="274"/>
                  </a:cubicBezTo>
                  <a:cubicBezTo>
                    <a:pt x="1588" y="274"/>
                    <a:pt x="1588" y="274"/>
                    <a:pt x="1588" y="274"/>
                  </a:cubicBezTo>
                  <a:cubicBezTo>
                    <a:pt x="1588" y="114"/>
                    <a:pt x="1588" y="114"/>
                    <a:pt x="1588" y="114"/>
                  </a:cubicBezTo>
                  <a:lnTo>
                    <a:pt x="1061" y="114"/>
                  </a:lnTo>
                  <a:close/>
                  <a:moveTo>
                    <a:pt x="2375" y="571"/>
                  </a:moveTo>
                  <a:cubicBezTo>
                    <a:pt x="2375" y="911"/>
                    <a:pt x="2730" y="1183"/>
                    <a:pt x="3104" y="1002"/>
                  </a:cubicBezTo>
                  <a:cubicBezTo>
                    <a:pt x="3104" y="806"/>
                    <a:pt x="3104" y="806"/>
                    <a:pt x="3104" y="806"/>
                  </a:cubicBezTo>
                  <a:cubicBezTo>
                    <a:pt x="2816" y="1009"/>
                    <a:pt x="2566" y="806"/>
                    <a:pt x="2569" y="580"/>
                  </a:cubicBezTo>
                  <a:cubicBezTo>
                    <a:pt x="2573" y="430"/>
                    <a:pt x="2673" y="286"/>
                    <a:pt x="2869" y="275"/>
                  </a:cubicBezTo>
                  <a:cubicBezTo>
                    <a:pt x="2965" y="269"/>
                    <a:pt x="3030" y="294"/>
                    <a:pt x="3104" y="364"/>
                  </a:cubicBezTo>
                  <a:cubicBezTo>
                    <a:pt x="3104" y="161"/>
                    <a:pt x="3104" y="161"/>
                    <a:pt x="3104" y="161"/>
                  </a:cubicBezTo>
                  <a:cubicBezTo>
                    <a:pt x="2833" y="0"/>
                    <a:pt x="2375" y="175"/>
                    <a:pt x="2375" y="571"/>
                  </a:cubicBezTo>
                  <a:close/>
                  <a:moveTo>
                    <a:pt x="3190" y="1027"/>
                  </a:moveTo>
                  <a:cubicBezTo>
                    <a:pt x="3385" y="1027"/>
                    <a:pt x="3385" y="1027"/>
                    <a:pt x="3385" y="1027"/>
                  </a:cubicBezTo>
                  <a:cubicBezTo>
                    <a:pt x="3385" y="114"/>
                    <a:pt x="3385" y="114"/>
                    <a:pt x="3385" y="114"/>
                  </a:cubicBezTo>
                  <a:cubicBezTo>
                    <a:pt x="3190" y="114"/>
                    <a:pt x="3190" y="114"/>
                    <a:pt x="3190" y="114"/>
                  </a:cubicBezTo>
                  <a:lnTo>
                    <a:pt x="3190" y="1027"/>
                  </a:lnTo>
                  <a:close/>
                  <a:moveTo>
                    <a:pt x="3629" y="538"/>
                  </a:moveTo>
                  <a:cubicBezTo>
                    <a:pt x="3931" y="114"/>
                    <a:pt x="3931" y="114"/>
                    <a:pt x="3931" y="114"/>
                  </a:cubicBezTo>
                  <a:cubicBezTo>
                    <a:pt x="3703" y="114"/>
                    <a:pt x="3703" y="114"/>
                    <a:pt x="3703" y="114"/>
                  </a:cubicBezTo>
                  <a:cubicBezTo>
                    <a:pt x="3405" y="537"/>
                    <a:pt x="3405" y="537"/>
                    <a:pt x="3405" y="537"/>
                  </a:cubicBezTo>
                  <a:cubicBezTo>
                    <a:pt x="3743" y="1027"/>
                    <a:pt x="3743" y="1027"/>
                    <a:pt x="3743" y="1027"/>
                  </a:cubicBezTo>
                  <a:cubicBezTo>
                    <a:pt x="3966" y="1027"/>
                    <a:pt x="3966" y="1027"/>
                    <a:pt x="3966" y="1027"/>
                  </a:cubicBezTo>
                  <a:lnTo>
                    <a:pt x="3629" y="538"/>
                  </a:lnTo>
                  <a:close/>
                  <a:moveTo>
                    <a:pt x="2174" y="644"/>
                  </a:moveTo>
                  <a:cubicBezTo>
                    <a:pt x="2442" y="1027"/>
                    <a:pt x="2442" y="1027"/>
                    <a:pt x="2442" y="1027"/>
                  </a:cubicBezTo>
                  <a:cubicBezTo>
                    <a:pt x="2224" y="1027"/>
                    <a:pt x="2224" y="1027"/>
                    <a:pt x="2224" y="1027"/>
                  </a:cubicBezTo>
                  <a:cubicBezTo>
                    <a:pt x="1884" y="536"/>
                    <a:pt x="1884" y="536"/>
                    <a:pt x="1884" y="536"/>
                  </a:cubicBezTo>
                  <a:cubicBezTo>
                    <a:pt x="1884" y="1027"/>
                    <a:pt x="1884" y="1027"/>
                    <a:pt x="1884" y="1027"/>
                  </a:cubicBezTo>
                  <a:cubicBezTo>
                    <a:pt x="1679" y="1027"/>
                    <a:pt x="1679" y="1027"/>
                    <a:pt x="1679" y="1027"/>
                  </a:cubicBezTo>
                  <a:cubicBezTo>
                    <a:pt x="1679" y="114"/>
                    <a:pt x="1679" y="114"/>
                    <a:pt x="1679" y="114"/>
                  </a:cubicBezTo>
                  <a:cubicBezTo>
                    <a:pt x="2039" y="114"/>
                    <a:pt x="2039" y="114"/>
                    <a:pt x="2039" y="114"/>
                  </a:cubicBezTo>
                  <a:cubicBezTo>
                    <a:pt x="2251" y="114"/>
                    <a:pt x="2338" y="284"/>
                    <a:pt x="2338" y="389"/>
                  </a:cubicBezTo>
                  <a:cubicBezTo>
                    <a:pt x="2338" y="493"/>
                    <a:pt x="2299" y="596"/>
                    <a:pt x="2174" y="644"/>
                  </a:cubicBezTo>
                  <a:close/>
                  <a:moveTo>
                    <a:pt x="2133" y="402"/>
                  </a:moveTo>
                  <a:cubicBezTo>
                    <a:pt x="2133" y="365"/>
                    <a:pt x="2125" y="266"/>
                    <a:pt x="1974" y="266"/>
                  </a:cubicBezTo>
                  <a:cubicBezTo>
                    <a:pt x="1884" y="266"/>
                    <a:pt x="1884" y="266"/>
                    <a:pt x="1884" y="266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996" y="532"/>
                    <a:pt x="1996" y="532"/>
                    <a:pt x="1996" y="532"/>
                  </a:cubicBezTo>
                  <a:cubicBezTo>
                    <a:pt x="2070" y="535"/>
                    <a:pt x="2132" y="476"/>
                    <a:pt x="2133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475F8D0A-6793-4ED9-8E04-27C70C04CE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1321"/>
              <a:ext cx="1679" cy="1678"/>
            </a:xfrm>
            <a:custGeom>
              <a:avLst/>
              <a:gdLst>
                <a:gd name="T0" fmla="*/ 456 w 1828"/>
                <a:gd name="T1" fmla="*/ 457 h 1827"/>
                <a:gd name="T2" fmla="*/ 913 w 1828"/>
                <a:gd name="T3" fmla="*/ 0 h 1827"/>
                <a:gd name="T4" fmla="*/ 1370 w 1828"/>
                <a:gd name="T5" fmla="*/ 457 h 1827"/>
                <a:gd name="T6" fmla="*/ 456 w 1828"/>
                <a:gd name="T7" fmla="*/ 457 h 1827"/>
                <a:gd name="T8" fmla="*/ 456 w 1828"/>
                <a:gd name="T9" fmla="*/ 1370 h 1827"/>
                <a:gd name="T10" fmla="*/ 913 w 1828"/>
                <a:gd name="T11" fmla="*/ 913 h 1827"/>
                <a:gd name="T12" fmla="*/ 456 w 1828"/>
                <a:gd name="T13" fmla="*/ 455 h 1827"/>
                <a:gd name="T14" fmla="*/ 456 w 1828"/>
                <a:gd name="T15" fmla="*/ 455 h 1827"/>
                <a:gd name="T16" fmla="*/ 0 w 1828"/>
                <a:gd name="T17" fmla="*/ 913 h 1827"/>
                <a:gd name="T18" fmla="*/ 456 w 1828"/>
                <a:gd name="T19" fmla="*/ 1370 h 1827"/>
                <a:gd name="T20" fmla="*/ 456 w 1828"/>
                <a:gd name="T21" fmla="*/ 1370 h 1827"/>
                <a:gd name="T22" fmla="*/ 913 w 1828"/>
                <a:gd name="T23" fmla="*/ 1827 h 1827"/>
                <a:gd name="T24" fmla="*/ 1370 w 1828"/>
                <a:gd name="T25" fmla="*/ 1370 h 1827"/>
                <a:gd name="T26" fmla="*/ 456 w 1828"/>
                <a:gd name="T27" fmla="*/ 1370 h 1827"/>
                <a:gd name="T28" fmla="*/ 913 w 1828"/>
                <a:gd name="T29" fmla="*/ 914 h 1827"/>
                <a:gd name="T30" fmla="*/ 1371 w 1828"/>
                <a:gd name="T31" fmla="*/ 1371 h 1827"/>
                <a:gd name="T32" fmla="*/ 1371 w 1828"/>
                <a:gd name="T33" fmla="*/ 1371 h 1827"/>
                <a:gd name="T34" fmla="*/ 1828 w 1828"/>
                <a:gd name="T35" fmla="*/ 915 h 1827"/>
                <a:gd name="T36" fmla="*/ 1372 w 1828"/>
                <a:gd name="T37" fmla="*/ 458 h 1827"/>
                <a:gd name="T38" fmla="*/ 1371 w 1828"/>
                <a:gd name="T39" fmla="*/ 458 h 1827"/>
                <a:gd name="T40" fmla="*/ 913 w 1828"/>
                <a:gd name="T41" fmla="*/ 914 h 1827"/>
                <a:gd name="T42" fmla="*/ 913 w 1828"/>
                <a:gd name="T43" fmla="*/ 914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8" h="1827">
                  <a:moveTo>
                    <a:pt x="456" y="457"/>
                  </a:moveTo>
                  <a:cubicBezTo>
                    <a:pt x="456" y="205"/>
                    <a:pt x="662" y="0"/>
                    <a:pt x="913" y="0"/>
                  </a:cubicBezTo>
                  <a:cubicBezTo>
                    <a:pt x="1165" y="0"/>
                    <a:pt x="1370" y="205"/>
                    <a:pt x="1370" y="457"/>
                  </a:cubicBezTo>
                  <a:lnTo>
                    <a:pt x="456" y="457"/>
                  </a:lnTo>
                  <a:close/>
                  <a:moveTo>
                    <a:pt x="456" y="1370"/>
                  </a:moveTo>
                  <a:cubicBezTo>
                    <a:pt x="456" y="1118"/>
                    <a:pt x="660" y="913"/>
                    <a:pt x="913" y="913"/>
                  </a:cubicBezTo>
                  <a:cubicBezTo>
                    <a:pt x="662" y="913"/>
                    <a:pt x="456" y="708"/>
                    <a:pt x="456" y="455"/>
                  </a:cubicBezTo>
                  <a:cubicBezTo>
                    <a:pt x="456" y="455"/>
                    <a:pt x="456" y="455"/>
                    <a:pt x="456" y="455"/>
                  </a:cubicBezTo>
                  <a:cubicBezTo>
                    <a:pt x="204" y="455"/>
                    <a:pt x="0" y="661"/>
                    <a:pt x="0" y="913"/>
                  </a:cubicBezTo>
                  <a:cubicBezTo>
                    <a:pt x="0" y="1166"/>
                    <a:pt x="204" y="1370"/>
                    <a:pt x="456" y="1370"/>
                  </a:cubicBezTo>
                  <a:close/>
                  <a:moveTo>
                    <a:pt x="456" y="1370"/>
                  </a:moveTo>
                  <a:cubicBezTo>
                    <a:pt x="456" y="1622"/>
                    <a:pt x="662" y="1827"/>
                    <a:pt x="913" y="1827"/>
                  </a:cubicBezTo>
                  <a:cubicBezTo>
                    <a:pt x="1165" y="1827"/>
                    <a:pt x="1370" y="1622"/>
                    <a:pt x="1370" y="1370"/>
                  </a:cubicBezTo>
                  <a:lnTo>
                    <a:pt x="456" y="1370"/>
                  </a:lnTo>
                  <a:close/>
                  <a:moveTo>
                    <a:pt x="913" y="914"/>
                  </a:moveTo>
                  <a:cubicBezTo>
                    <a:pt x="1165" y="914"/>
                    <a:pt x="1371" y="1118"/>
                    <a:pt x="1371" y="1371"/>
                  </a:cubicBezTo>
                  <a:cubicBezTo>
                    <a:pt x="1371" y="1371"/>
                    <a:pt x="1371" y="1371"/>
                    <a:pt x="1371" y="1371"/>
                  </a:cubicBezTo>
                  <a:cubicBezTo>
                    <a:pt x="1623" y="1371"/>
                    <a:pt x="1828" y="1167"/>
                    <a:pt x="1828" y="915"/>
                  </a:cubicBezTo>
                  <a:cubicBezTo>
                    <a:pt x="1828" y="663"/>
                    <a:pt x="1624" y="458"/>
                    <a:pt x="1372" y="458"/>
                  </a:cubicBezTo>
                  <a:cubicBezTo>
                    <a:pt x="1371" y="458"/>
                    <a:pt x="1371" y="458"/>
                    <a:pt x="1371" y="458"/>
                  </a:cubicBezTo>
                  <a:cubicBezTo>
                    <a:pt x="1371" y="710"/>
                    <a:pt x="1165" y="914"/>
                    <a:pt x="913" y="914"/>
                  </a:cubicBezTo>
                  <a:cubicBezTo>
                    <a:pt x="913" y="914"/>
                    <a:pt x="913" y="914"/>
                    <a:pt x="913" y="9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>
            <a:extLst>
              <a:ext uri="{FF2B5EF4-FFF2-40B4-BE49-F238E27FC236}">
                <a16:creationId xmlns:a16="http://schemas.microsoft.com/office/drawing/2014/main" id="{83090E8D-909D-40BB-B419-7229490FB63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86400" y="2674800"/>
            <a:ext cx="4680000" cy="1363375"/>
            <a:chOff x="0" y="1321"/>
            <a:chExt cx="5760" cy="1678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C0F81D3-7DDD-494A-A3A5-8A4229D595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8" y="1636"/>
              <a:ext cx="3642" cy="1087"/>
            </a:xfrm>
            <a:custGeom>
              <a:avLst/>
              <a:gdLst>
                <a:gd name="T0" fmla="*/ 673 w 3966"/>
                <a:gd name="T1" fmla="*/ 114 h 1183"/>
                <a:gd name="T2" fmla="*/ 956 w 3966"/>
                <a:gd name="T3" fmla="*/ 114 h 1183"/>
                <a:gd name="T4" fmla="*/ 956 w 3966"/>
                <a:gd name="T5" fmla="*/ 1027 h 1183"/>
                <a:gd name="T6" fmla="*/ 746 w 3966"/>
                <a:gd name="T7" fmla="*/ 1027 h 1183"/>
                <a:gd name="T8" fmla="*/ 746 w 3966"/>
                <a:gd name="T9" fmla="*/ 413 h 1183"/>
                <a:gd name="T10" fmla="*/ 478 w 3966"/>
                <a:gd name="T11" fmla="*/ 1027 h 1183"/>
                <a:gd name="T12" fmla="*/ 195 w 3966"/>
                <a:gd name="T13" fmla="*/ 412 h 1183"/>
                <a:gd name="T14" fmla="*/ 195 w 3966"/>
                <a:gd name="T15" fmla="*/ 1027 h 1183"/>
                <a:gd name="T16" fmla="*/ 0 w 3966"/>
                <a:gd name="T17" fmla="*/ 1027 h 1183"/>
                <a:gd name="T18" fmla="*/ 0 w 3966"/>
                <a:gd name="T19" fmla="*/ 114 h 1183"/>
                <a:gd name="T20" fmla="*/ 279 w 3966"/>
                <a:gd name="T21" fmla="*/ 114 h 1183"/>
                <a:gd name="T22" fmla="*/ 481 w 3966"/>
                <a:gd name="T23" fmla="*/ 586 h 1183"/>
                <a:gd name="T24" fmla="*/ 673 w 3966"/>
                <a:gd name="T25" fmla="*/ 114 h 1183"/>
                <a:gd name="T26" fmla="*/ 1061 w 3966"/>
                <a:gd name="T27" fmla="*/ 114 h 1183"/>
                <a:gd name="T28" fmla="*/ 1061 w 3966"/>
                <a:gd name="T29" fmla="*/ 1027 h 1183"/>
                <a:gd name="T30" fmla="*/ 1588 w 3966"/>
                <a:gd name="T31" fmla="*/ 1027 h 1183"/>
                <a:gd name="T32" fmla="*/ 1588 w 3966"/>
                <a:gd name="T33" fmla="*/ 873 h 1183"/>
                <a:gd name="T34" fmla="*/ 1266 w 3966"/>
                <a:gd name="T35" fmla="*/ 873 h 1183"/>
                <a:gd name="T36" fmla="*/ 1266 w 3966"/>
                <a:gd name="T37" fmla="*/ 641 h 1183"/>
                <a:gd name="T38" fmla="*/ 1575 w 3966"/>
                <a:gd name="T39" fmla="*/ 641 h 1183"/>
                <a:gd name="T40" fmla="*/ 1575 w 3966"/>
                <a:gd name="T41" fmla="*/ 484 h 1183"/>
                <a:gd name="T42" fmla="*/ 1266 w 3966"/>
                <a:gd name="T43" fmla="*/ 484 h 1183"/>
                <a:gd name="T44" fmla="*/ 1266 w 3966"/>
                <a:gd name="T45" fmla="*/ 274 h 1183"/>
                <a:gd name="T46" fmla="*/ 1588 w 3966"/>
                <a:gd name="T47" fmla="*/ 274 h 1183"/>
                <a:gd name="T48" fmla="*/ 1588 w 3966"/>
                <a:gd name="T49" fmla="*/ 114 h 1183"/>
                <a:gd name="T50" fmla="*/ 1061 w 3966"/>
                <a:gd name="T51" fmla="*/ 114 h 1183"/>
                <a:gd name="T52" fmla="*/ 2375 w 3966"/>
                <a:gd name="T53" fmla="*/ 571 h 1183"/>
                <a:gd name="T54" fmla="*/ 3104 w 3966"/>
                <a:gd name="T55" fmla="*/ 1002 h 1183"/>
                <a:gd name="T56" fmla="*/ 3104 w 3966"/>
                <a:gd name="T57" fmla="*/ 806 h 1183"/>
                <a:gd name="T58" fmla="*/ 2569 w 3966"/>
                <a:gd name="T59" fmla="*/ 580 h 1183"/>
                <a:gd name="T60" fmla="*/ 2869 w 3966"/>
                <a:gd name="T61" fmla="*/ 275 h 1183"/>
                <a:gd name="T62" fmla="*/ 3104 w 3966"/>
                <a:gd name="T63" fmla="*/ 364 h 1183"/>
                <a:gd name="T64" fmla="*/ 3104 w 3966"/>
                <a:gd name="T65" fmla="*/ 161 h 1183"/>
                <a:gd name="T66" fmla="*/ 2375 w 3966"/>
                <a:gd name="T67" fmla="*/ 571 h 1183"/>
                <a:gd name="T68" fmla="*/ 3190 w 3966"/>
                <a:gd name="T69" fmla="*/ 1027 h 1183"/>
                <a:gd name="T70" fmla="*/ 3385 w 3966"/>
                <a:gd name="T71" fmla="*/ 1027 h 1183"/>
                <a:gd name="T72" fmla="*/ 3385 w 3966"/>
                <a:gd name="T73" fmla="*/ 114 h 1183"/>
                <a:gd name="T74" fmla="*/ 3190 w 3966"/>
                <a:gd name="T75" fmla="*/ 114 h 1183"/>
                <a:gd name="T76" fmla="*/ 3190 w 3966"/>
                <a:gd name="T77" fmla="*/ 1027 h 1183"/>
                <a:gd name="T78" fmla="*/ 3629 w 3966"/>
                <a:gd name="T79" fmla="*/ 538 h 1183"/>
                <a:gd name="T80" fmla="*/ 3931 w 3966"/>
                <a:gd name="T81" fmla="*/ 114 h 1183"/>
                <a:gd name="T82" fmla="*/ 3703 w 3966"/>
                <a:gd name="T83" fmla="*/ 114 h 1183"/>
                <a:gd name="T84" fmla="*/ 3405 w 3966"/>
                <a:gd name="T85" fmla="*/ 537 h 1183"/>
                <a:gd name="T86" fmla="*/ 3743 w 3966"/>
                <a:gd name="T87" fmla="*/ 1027 h 1183"/>
                <a:gd name="T88" fmla="*/ 3966 w 3966"/>
                <a:gd name="T89" fmla="*/ 1027 h 1183"/>
                <a:gd name="T90" fmla="*/ 3629 w 3966"/>
                <a:gd name="T91" fmla="*/ 538 h 1183"/>
                <a:gd name="T92" fmla="*/ 2174 w 3966"/>
                <a:gd name="T93" fmla="*/ 644 h 1183"/>
                <a:gd name="T94" fmla="*/ 2442 w 3966"/>
                <a:gd name="T95" fmla="*/ 1027 h 1183"/>
                <a:gd name="T96" fmla="*/ 2224 w 3966"/>
                <a:gd name="T97" fmla="*/ 1027 h 1183"/>
                <a:gd name="T98" fmla="*/ 1884 w 3966"/>
                <a:gd name="T99" fmla="*/ 536 h 1183"/>
                <a:gd name="T100" fmla="*/ 1884 w 3966"/>
                <a:gd name="T101" fmla="*/ 1027 h 1183"/>
                <a:gd name="T102" fmla="*/ 1679 w 3966"/>
                <a:gd name="T103" fmla="*/ 1027 h 1183"/>
                <a:gd name="T104" fmla="*/ 1679 w 3966"/>
                <a:gd name="T105" fmla="*/ 114 h 1183"/>
                <a:gd name="T106" fmla="*/ 2039 w 3966"/>
                <a:gd name="T107" fmla="*/ 114 h 1183"/>
                <a:gd name="T108" fmla="*/ 2338 w 3966"/>
                <a:gd name="T109" fmla="*/ 389 h 1183"/>
                <a:gd name="T110" fmla="*/ 2174 w 3966"/>
                <a:gd name="T111" fmla="*/ 644 h 1183"/>
                <a:gd name="T112" fmla="*/ 2133 w 3966"/>
                <a:gd name="T113" fmla="*/ 402 h 1183"/>
                <a:gd name="T114" fmla="*/ 1974 w 3966"/>
                <a:gd name="T115" fmla="*/ 266 h 1183"/>
                <a:gd name="T116" fmla="*/ 1884 w 3966"/>
                <a:gd name="T117" fmla="*/ 266 h 1183"/>
                <a:gd name="T118" fmla="*/ 1884 w 3966"/>
                <a:gd name="T119" fmla="*/ 532 h 1183"/>
                <a:gd name="T120" fmla="*/ 1996 w 3966"/>
                <a:gd name="T121" fmla="*/ 532 h 1183"/>
                <a:gd name="T122" fmla="*/ 2133 w 3966"/>
                <a:gd name="T123" fmla="*/ 402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66" h="1183">
                  <a:moveTo>
                    <a:pt x="673" y="114"/>
                  </a:moveTo>
                  <a:cubicBezTo>
                    <a:pt x="956" y="114"/>
                    <a:pt x="956" y="114"/>
                    <a:pt x="956" y="114"/>
                  </a:cubicBezTo>
                  <a:cubicBezTo>
                    <a:pt x="956" y="1027"/>
                    <a:pt x="956" y="1027"/>
                    <a:pt x="956" y="1027"/>
                  </a:cubicBezTo>
                  <a:cubicBezTo>
                    <a:pt x="746" y="1027"/>
                    <a:pt x="746" y="1027"/>
                    <a:pt x="746" y="1027"/>
                  </a:cubicBezTo>
                  <a:cubicBezTo>
                    <a:pt x="746" y="413"/>
                    <a:pt x="746" y="413"/>
                    <a:pt x="746" y="413"/>
                  </a:cubicBezTo>
                  <a:cubicBezTo>
                    <a:pt x="478" y="1027"/>
                    <a:pt x="478" y="1027"/>
                    <a:pt x="478" y="1027"/>
                  </a:cubicBezTo>
                  <a:cubicBezTo>
                    <a:pt x="195" y="412"/>
                    <a:pt x="195" y="412"/>
                    <a:pt x="195" y="412"/>
                  </a:cubicBezTo>
                  <a:cubicBezTo>
                    <a:pt x="195" y="1027"/>
                    <a:pt x="195" y="1027"/>
                    <a:pt x="195" y="1027"/>
                  </a:cubicBezTo>
                  <a:cubicBezTo>
                    <a:pt x="0" y="1027"/>
                    <a:pt x="0" y="1027"/>
                    <a:pt x="0" y="102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79" y="114"/>
                    <a:pt x="279" y="114"/>
                    <a:pt x="279" y="114"/>
                  </a:cubicBezTo>
                  <a:cubicBezTo>
                    <a:pt x="481" y="586"/>
                    <a:pt x="481" y="586"/>
                    <a:pt x="481" y="586"/>
                  </a:cubicBezTo>
                  <a:lnTo>
                    <a:pt x="673" y="114"/>
                  </a:lnTo>
                  <a:close/>
                  <a:moveTo>
                    <a:pt x="1061" y="114"/>
                  </a:moveTo>
                  <a:cubicBezTo>
                    <a:pt x="1061" y="1027"/>
                    <a:pt x="1061" y="1027"/>
                    <a:pt x="1061" y="1027"/>
                  </a:cubicBezTo>
                  <a:cubicBezTo>
                    <a:pt x="1588" y="1027"/>
                    <a:pt x="1588" y="1027"/>
                    <a:pt x="1588" y="1027"/>
                  </a:cubicBezTo>
                  <a:cubicBezTo>
                    <a:pt x="1588" y="873"/>
                    <a:pt x="1588" y="873"/>
                    <a:pt x="1588" y="873"/>
                  </a:cubicBezTo>
                  <a:cubicBezTo>
                    <a:pt x="1266" y="873"/>
                    <a:pt x="1266" y="873"/>
                    <a:pt x="1266" y="873"/>
                  </a:cubicBezTo>
                  <a:cubicBezTo>
                    <a:pt x="1266" y="641"/>
                    <a:pt x="1266" y="641"/>
                    <a:pt x="1266" y="641"/>
                  </a:cubicBezTo>
                  <a:cubicBezTo>
                    <a:pt x="1575" y="641"/>
                    <a:pt x="1575" y="641"/>
                    <a:pt x="1575" y="641"/>
                  </a:cubicBezTo>
                  <a:cubicBezTo>
                    <a:pt x="1575" y="484"/>
                    <a:pt x="1575" y="484"/>
                    <a:pt x="1575" y="484"/>
                  </a:cubicBezTo>
                  <a:cubicBezTo>
                    <a:pt x="1266" y="484"/>
                    <a:pt x="1266" y="484"/>
                    <a:pt x="1266" y="484"/>
                  </a:cubicBezTo>
                  <a:cubicBezTo>
                    <a:pt x="1266" y="274"/>
                    <a:pt x="1266" y="274"/>
                    <a:pt x="1266" y="274"/>
                  </a:cubicBezTo>
                  <a:cubicBezTo>
                    <a:pt x="1588" y="274"/>
                    <a:pt x="1588" y="274"/>
                    <a:pt x="1588" y="274"/>
                  </a:cubicBezTo>
                  <a:cubicBezTo>
                    <a:pt x="1588" y="114"/>
                    <a:pt x="1588" y="114"/>
                    <a:pt x="1588" y="114"/>
                  </a:cubicBezTo>
                  <a:lnTo>
                    <a:pt x="1061" y="114"/>
                  </a:lnTo>
                  <a:close/>
                  <a:moveTo>
                    <a:pt x="2375" y="571"/>
                  </a:moveTo>
                  <a:cubicBezTo>
                    <a:pt x="2375" y="911"/>
                    <a:pt x="2730" y="1183"/>
                    <a:pt x="3104" y="1002"/>
                  </a:cubicBezTo>
                  <a:cubicBezTo>
                    <a:pt x="3104" y="806"/>
                    <a:pt x="3104" y="806"/>
                    <a:pt x="3104" y="806"/>
                  </a:cubicBezTo>
                  <a:cubicBezTo>
                    <a:pt x="2816" y="1009"/>
                    <a:pt x="2566" y="806"/>
                    <a:pt x="2569" y="580"/>
                  </a:cubicBezTo>
                  <a:cubicBezTo>
                    <a:pt x="2573" y="430"/>
                    <a:pt x="2673" y="286"/>
                    <a:pt x="2869" y="275"/>
                  </a:cubicBezTo>
                  <a:cubicBezTo>
                    <a:pt x="2965" y="269"/>
                    <a:pt x="3030" y="294"/>
                    <a:pt x="3104" y="364"/>
                  </a:cubicBezTo>
                  <a:cubicBezTo>
                    <a:pt x="3104" y="161"/>
                    <a:pt x="3104" y="161"/>
                    <a:pt x="3104" y="161"/>
                  </a:cubicBezTo>
                  <a:cubicBezTo>
                    <a:pt x="2833" y="0"/>
                    <a:pt x="2375" y="175"/>
                    <a:pt x="2375" y="571"/>
                  </a:cubicBezTo>
                  <a:close/>
                  <a:moveTo>
                    <a:pt x="3190" y="1027"/>
                  </a:moveTo>
                  <a:cubicBezTo>
                    <a:pt x="3385" y="1027"/>
                    <a:pt x="3385" y="1027"/>
                    <a:pt x="3385" y="1027"/>
                  </a:cubicBezTo>
                  <a:cubicBezTo>
                    <a:pt x="3385" y="114"/>
                    <a:pt x="3385" y="114"/>
                    <a:pt x="3385" y="114"/>
                  </a:cubicBezTo>
                  <a:cubicBezTo>
                    <a:pt x="3190" y="114"/>
                    <a:pt x="3190" y="114"/>
                    <a:pt x="3190" y="114"/>
                  </a:cubicBezTo>
                  <a:lnTo>
                    <a:pt x="3190" y="1027"/>
                  </a:lnTo>
                  <a:close/>
                  <a:moveTo>
                    <a:pt x="3629" y="538"/>
                  </a:moveTo>
                  <a:cubicBezTo>
                    <a:pt x="3931" y="114"/>
                    <a:pt x="3931" y="114"/>
                    <a:pt x="3931" y="114"/>
                  </a:cubicBezTo>
                  <a:cubicBezTo>
                    <a:pt x="3703" y="114"/>
                    <a:pt x="3703" y="114"/>
                    <a:pt x="3703" y="114"/>
                  </a:cubicBezTo>
                  <a:cubicBezTo>
                    <a:pt x="3405" y="537"/>
                    <a:pt x="3405" y="537"/>
                    <a:pt x="3405" y="537"/>
                  </a:cubicBezTo>
                  <a:cubicBezTo>
                    <a:pt x="3743" y="1027"/>
                    <a:pt x="3743" y="1027"/>
                    <a:pt x="3743" y="1027"/>
                  </a:cubicBezTo>
                  <a:cubicBezTo>
                    <a:pt x="3966" y="1027"/>
                    <a:pt x="3966" y="1027"/>
                    <a:pt x="3966" y="1027"/>
                  </a:cubicBezTo>
                  <a:lnTo>
                    <a:pt x="3629" y="538"/>
                  </a:lnTo>
                  <a:close/>
                  <a:moveTo>
                    <a:pt x="2174" y="644"/>
                  </a:moveTo>
                  <a:cubicBezTo>
                    <a:pt x="2442" y="1027"/>
                    <a:pt x="2442" y="1027"/>
                    <a:pt x="2442" y="1027"/>
                  </a:cubicBezTo>
                  <a:cubicBezTo>
                    <a:pt x="2224" y="1027"/>
                    <a:pt x="2224" y="1027"/>
                    <a:pt x="2224" y="1027"/>
                  </a:cubicBezTo>
                  <a:cubicBezTo>
                    <a:pt x="1884" y="536"/>
                    <a:pt x="1884" y="536"/>
                    <a:pt x="1884" y="536"/>
                  </a:cubicBezTo>
                  <a:cubicBezTo>
                    <a:pt x="1884" y="1027"/>
                    <a:pt x="1884" y="1027"/>
                    <a:pt x="1884" y="1027"/>
                  </a:cubicBezTo>
                  <a:cubicBezTo>
                    <a:pt x="1679" y="1027"/>
                    <a:pt x="1679" y="1027"/>
                    <a:pt x="1679" y="1027"/>
                  </a:cubicBezTo>
                  <a:cubicBezTo>
                    <a:pt x="1679" y="114"/>
                    <a:pt x="1679" y="114"/>
                    <a:pt x="1679" y="114"/>
                  </a:cubicBezTo>
                  <a:cubicBezTo>
                    <a:pt x="2039" y="114"/>
                    <a:pt x="2039" y="114"/>
                    <a:pt x="2039" y="114"/>
                  </a:cubicBezTo>
                  <a:cubicBezTo>
                    <a:pt x="2251" y="114"/>
                    <a:pt x="2338" y="284"/>
                    <a:pt x="2338" y="389"/>
                  </a:cubicBezTo>
                  <a:cubicBezTo>
                    <a:pt x="2338" y="493"/>
                    <a:pt x="2299" y="596"/>
                    <a:pt x="2174" y="644"/>
                  </a:cubicBezTo>
                  <a:close/>
                  <a:moveTo>
                    <a:pt x="2133" y="402"/>
                  </a:moveTo>
                  <a:cubicBezTo>
                    <a:pt x="2133" y="365"/>
                    <a:pt x="2125" y="266"/>
                    <a:pt x="1974" y="266"/>
                  </a:cubicBezTo>
                  <a:cubicBezTo>
                    <a:pt x="1884" y="266"/>
                    <a:pt x="1884" y="266"/>
                    <a:pt x="1884" y="266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996" y="532"/>
                    <a:pt x="1996" y="532"/>
                    <a:pt x="1996" y="532"/>
                  </a:cubicBezTo>
                  <a:cubicBezTo>
                    <a:pt x="2070" y="535"/>
                    <a:pt x="2132" y="476"/>
                    <a:pt x="2133" y="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DD381674-1DAE-4039-A4C7-2D1ED64EE4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1321"/>
              <a:ext cx="1679" cy="1678"/>
            </a:xfrm>
            <a:custGeom>
              <a:avLst/>
              <a:gdLst>
                <a:gd name="T0" fmla="*/ 456 w 1828"/>
                <a:gd name="T1" fmla="*/ 457 h 1827"/>
                <a:gd name="T2" fmla="*/ 913 w 1828"/>
                <a:gd name="T3" fmla="*/ 0 h 1827"/>
                <a:gd name="T4" fmla="*/ 1370 w 1828"/>
                <a:gd name="T5" fmla="*/ 457 h 1827"/>
                <a:gd name="T6" fmla="*/ 456 w 1828"/>
                <a:gd name="T7" fmla="*/ 457 h 1827"/>
                <a:gd name="T8" fmla="*/ 456 w 1828"/>
                <a:gd name="T9" fmla="*/ 1370 h 1827"/>
                <a:gd name="T10" fmla="*/ 913 w 1828"/>
                <a:gd name="T11" fmla="*/ 913 h 1827"/>
                <a:gd name="T12" fmla="*/ 456 w 1828"/>
                <a:gd name="T13" fmla="*/ 455 h 1827"/>
                <a:gd name="T14" fmla="*/ 456 w 1828"/>
                <a:gd name="T15" fmla="*/ 455 h 1827"/>
                <a:gd name="T16" fmla="*/ 0 w 1828"/>
                <a:gd name="T17" fmla="*/ 913 h 1827"/>
                <a:gd name="T18" fmla="*/ 456 w 1828"/>
                <a:gd name="T19" fmla="*/ 1370 h 1827"/>
                <a:gd name="T20" fmla="*/ 456 w 1828"/>
                <a:gd name="T21" fmla="*/ 1370 h 1827"/>
                <a:gd name="T22" fmla="*/ 913 w 1828"/>
                <a:gd name="T23" fmla="*/ 1827 h 1827"/>
                <a:gd name="T24" fmla="*/ 1370 w 1828"/>
                <a:gd name="T25" fmla="*/ 1370 h 1827"/>
                <a:gd name="T26" fmla="*/ 456 w 1828"/>
                <a:gd name="T27" fmla="*/ 1370 h 1827"/>
                <a:gd name="T28" fmla="*/ 913 w 1828"/>
                <a:gd name="T29" fmla="*/ 914 h 1827"/>
                <a:gd name="T30" fmla="*/ 1371 w 1828"/>
                <a:gd name="T31" fmla="*/ 1371 h 1827"/>
                <a:gd name="T32" fmla="*/ 1371 w 1828"/>
                <a:gd name="T33" fmla="*/ 1371 h 1827"/>
                <a:gd name="T34" fmla="*/ 1828 w 1828"/>
                <a:gd name="T35" fmla="*/ 915 h 1827"/>
                <a:gd name="T36" fmla="*/ 1372 w 1828"/>
                <a:gd name="T37" fmla="*/ 458 h 1827"/>
                <a:gd name="T38" fmla="*/ 1371 w 1828"/>
                <a:gd name="T39" fmla="*/ 458 h 1827"/>
                <a:gd name="T40" fmla="*/ 913 w 1828"/>
                <a:gd name="T41" fmla="*/ 914 h 1827"/>
                <a:gd name="T42" fmla="*/ 913 w 1828"/>
                <a:gd name="T43" fmla="*/ 914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8" h="1827">
                  <a:moveTo>
                    <a:pt x="456" y="457"/>
                  </a:moveTo>
                  <a:cubicBezTo>
                    <a:pt x="456" y="205"/>
                    <a:pt x="662" y="0"/>
                    <a:pt x="913" y="0"/>
                  </a:cubicBezTo>
                  <a:cubicBezTo>
                    <a:pt x="1165" y="0"/>
                    <a:pt x="1370" y="205"/>
                    <a:pt x="1370" y="457"/>
                  </a:cubicBezTo>
                  <a:lnTo>
                    <a:pt x="456" y="457"/>
                  </a:lnTo>
                  <a:close/>
                  <a:moveTo>
                    <a:pt x="456" y="1370"/>
                  </a:moveTo>
                  <a:cubicBezTo>
                    <a:pt x="456" y="1118"/>
                    <a:pt x="660" y="913"/>
                    <a:pt x="913" y="913"/>
                  </a:cubicBezTo>
                  <a:cubicBezTo>
                    <a:pt x="662" y="913"/>
                    <a:pt x="456" y="708"/>
                    <a:pt x="456" y="455"/>
                  </a:cubicBezTo>
                  <a:cubicBezTo>
                    <a:pt x="456" y="455"/>
                    <a:pt x="456" y="455"/>
                    <a:pt x="456" y="455"/>
                  </a:cubicBezTo>
                  <a:cubicBezTo>
                    <a:pt x="204" y="455"/>
                    <a:pt x="0" y="661"/>
                    <a:pt x="0" y="913"/>
                  </a:cubicBezTo>
                  <a:cubicBezTo>
                    <a:pt x="0" y="1166"/>
                    <a:pt x="204" y="1370"/>
                    <a:pt x="456" y="1370"/>
                  </a:cubicBezTo>
                  <a:close/>
                  <a:moveTo>
                    <a:pt x="456" y="1370"/>
                  </a:moveTo>
                  <a:cubicBezTo>
                    <a:pt x="456" y="1622"/>
                    <a:pt x="662" y="1827"/>
                    <a:pt x="913" y="1827"/>
                  </a:cubicBezTo>
                  <a:cubicBezTo>
                    <a:pt x="1165" y="1827"/>
                    <a:pt x="1370" y="1622"/>
                    <a:pt x="1370" y="1370"/>
                  </a:cubicBezTo>
                  <a:lnTo>
                    <a:pt x="456" y="1370"/>
                  </a:lnTo>
                  <a:close/>
                  <a:moveTo>
                    <a:pt x="913" y="914"/>
                  </a:moveTo>
                  <a:cubicBezTo>
                    <a:pt x="1165" y="914"/>
                    <a:pt x="1371" y="1118"/>
                    <a:pt x="1371" y="1371"/>
                  </a:cubicBezTo>
                  <a:cubicBezTo>
                    <a:pt x="1371" y="1371"/>
                    <a:pt x="1371" y="1371"/>
                    <a:pt x="1371" y="1371"/>
                  </a:cubicBezTo>
                  <a:cubicBezTo>
                    <a:pt x="1623" y="1371"/>
                    <a:pt x="1828" y="1167"/>
                    <a:pt x="1828" y="915"/>
                  </a:cubicBezTo>
                  <a:cubicBezTo>
                    <a:pt x="1828" y="663"/>
                    <a:pt x="1624" y="458"/>
                    <a:pt x="1372" y="458"/>
                  </a:cubicBezTo>
                  <a:cubicBezTo>
                    <a:pt x="1371" y="458"/>
                    <a:pt x="1371" y="458"/>
                    <a:pt x="1371" y="458"/>
                  </a:cubicBezTo>
                  <a:cubicBezTo>
                    <a:pt x="1371" y="710"/>
                    <a:pt x="1165" y="914"/>
                    <a:pt x="913" y="914"/>
                  </a:cubicBezTo>
                  <a:cubicBezTo>
                    <a:pt x="913" y="914"/>
                    <a:pt x="913" y="914"/>
                    <a:pt x="913" y="9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BAE651-35F9-40D5-8296-C77C4FDB56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86400" y="2674800"/>
            <a:ext cx="4680002" cy="1363375"/>
            <a:chOff x="0" y="1321"/>
            <a:chExt cx="5760" cy="167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FCE3D8A-D7FC-43FD-9355-EAAA6B74C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18" y="1636"/>
              <a:ext cx="3642" cy="1087"/>
            </a:xfrm>
            <a:custGeom>
              <a:avLst/>
              <a:gdLst>
                <a:gd name="T0" fmla="*/ 673 w 3966"/>
                <a:gd name="T1" fmla="*/ 114 h 1183"/>
                <a:gd name="T2" fmla="*/ 956 w 3966"/>
                <a:gd name="T3" fmla="*/ 114 h 1183"/>
                <a:gd name="T4" fmla="*/ 956 w 3966"/>
                <a:gd name="T5" fmla="*/ 1027 h 1183"/>
                <a:gd name="T6" fmla="*/ 746 w 3966"/>
                <a:gd name="T7" fmla="*/ 1027 h 1183"/>
                <a:gd name="T8" fmla="*/ 746 w 3966"/>
                <a:gd name="T9" fmla="*/ 413 h 1183"/>
                <a:gd name="T10" fmla="*/ 478 w 3966"/>
                <a:gd name="T11" fmla="*/ 1027 h 1183"/>
                <a:gd name="T12" fmla="*/ 195 w 3966"/>
                <a:gd name="T13" fmla="*/ 412 h 1183"/>
                <a:gd name="T14" fmla="*/ 195 w 3966"/>
                <a:gd name="T15" fmla="*/ 1027 h 1183"/>
                <a:gd name="T16" fmla="*/ 0 w 3966"/>
                <a:gd name="T17" fmla="*/ 1027 h 1183"/>
                <a:gd name="T18" fmla="*/ 0 w 3966"/>
                <a:gd name="T19" fmla="*/ 114 h 1183"/>
                <a:gd name="T20" fmla="*/ 279 w 3966"/>
                <a:gd name="T21" fmla="*/ 114 h 1183"/>
                <a:gd name="T22" fmla="*/ 481 w 3966"/>
                <a:gd name="T23" fmla="*/ 586 h 1183"/>
                <a:gd name="T24" fmla="*/ 673 w 3966"/>
                <a:gd name="T25" fmla="*/ 114 h 1183"/>
                <a:gd name="T26" fmla="*/ 1061 w 3966"/>
                <a:gd name="T27" fmla="*/ 114 h 1183"/>
                <a:gd name="T28" fmla="*/ 1061 w 3966"/>
                <a:gd name="T29" fmla="*/ 1027 h 1183"/>
                <a:gd name="T30" fmla="*/ 1588 w 3966"/>
                <a:gd name="T31" fmla="*/ 1027 h 1183"/>
                <a:gd name="T32" fmla="*/ 1588 w 3966"/>
                <a:gd name="T33" fmla="*/ 873 h 1183"/>
                <a:gd name="T34" fmla="*/ 1266 w 3966"/>
                <a:gd name="T35" fmla="*/ 873 h 1183"/>
                <a:gd name="T36" fmla="*/ 1266 w 3966"/>
                <a:gd name="T37" fmla="*/ 641 h 1183"/>
                <a:gd name="T38" fmla="*/ 1575 w 3966"/>
                <a:gd name="T39" fmla="*/ 641 h 1183"/>
                <a:gd name="T40" fmla="*/ 1575 w 3966"/>
                <a:gd name="T41" fmla="*/ 484 h 1183"/>
                <a:gd name="T42" fmla="*/ 1266 w 3966"/>
                <a:gd name="T43" fmla="*/ 484 h 1183"/>
                <a:gd name="T44" fmla="*/ 1266 w 3966"/>
                <a:gd name="T45" fmla="*/ 274 h 1183"/>
                <a:gd name="T46" fmla="*/ 1588 w 3966"/>
                <a:gd name="T47" fmla="*/ 274 h 1183"/>
                <a:gd name="T48" fmla="*/ 1588 w 3966"/>
                <a:gd name="T49" fmla="*/ 114 h 1183"/>
                <a:gd name="T50" fmla="*/ 1061 w 3966"/>
                <a:gd name="T51" fmla="*/ 114 h 1183"/>
                <a:gd name="T52" fmla="*/ 2375 w 3966"/>
                <a:gd name="T53" fmla="*/ 571 h 1183"/>
                <a:gd name="T54" fmla="*/ 3104 w 3966"/>
                <a:gd name="T55" fmla="*/ 1002 h 1183"/>
                <a:gd name="T56" fmla="*/ 3104 w 3966"/>
                <a:gd name="T57" fmla="*/ 806 h 1183"/>
                <a:gd name="T58" fmla="*/ 2569 w 3966"/>
                <a:gd name="T59" fmla="*/ 580 h 1183"/>
                <a:gd name="T60" fmla="*/ 2869 w 3966"/>
                <a:gd name="T61" fmla="*/ 275 h 1183"/>
                <a:gd name="T62" fmla="*/ 3104 w 3966"/>
                <a:gd name="T63" fmla="*/ 364 h 1183"/>
                <a:gd name="T64" fmla="*/ 3104 w 3966"/>
                <a:gd name="T65" fmla="*/ 161 h 1183"/>
                <a:gd name="T66" fmla="*/ 2375 w 3966"/>
                <a:gd name="T67" fmla="*/ 571 h 1183"/>
                <a:gd name="T68" fmla="*/ 3190 w 3966"/>
                <a:gd name="T69" fmla="*/ 1027 h 1183"/>
                <a:gd name="T70" fmla="*/ 3385 w 3966"/>
                <a:gd name="T71" fmla="*/ 1027 h 1183"/>
                <a:gd name="T72" fmla="*/ 3385 w 3966"/>
                <a:gd name="T73" fmla="*/ 114 h 1183"/>
                <a:gd name="T74" fmla="*/ 3190 w 3966"/>
                <a:gd name="T75" fmla="*/ 114 h 1183"/>
                <a:gd name="T76" fmla="*/ 3190 w 3966"/>
                <a:gd name="T77" fmla="*/ 1027 h 1183"/>
                <a:gd name="T78" fmla="*/ 3629 w 3966"/>
                <a:gd name="T79" fmla="*/ 538 h 1183"/>
                <a:gd name="T80" fmla="*/ 3931 w 3966"/>
                <a:gd name="T81" fmla="*/ 114 h 1183"/>
                <a:gd name="T82" fmla="*/ 3703 w 3966"/>
                <a:gd name="T83" fmla="*/ 114 h 1183"/>
                <a:gd name="T84" fmla="*/ 3405 w 3966"/>
                <a:gd name="T85" fmla="*/ 537 h 1183"/>
                <a:gd name="T86" fmla="*/ 3743 w 3966"/>
                <a:gd name="T87" fmla="*/ 1027 h 1183"/>
                <a:gd name="T88" fmla="*/ 3966 w 3966"/>
                <a:gd name="T89" fmla="*/ 1027 h 1183"/>
                <a:gd name="T90" fmla="*/ 3629 w 3966"/>
                <a:gd name="T91" fmla="*/ 538 h 1183"/>
                <a:gd name="T92" fmla="*/ 2174 w 3966"/>
                <a:gd name="T93" fmla="*/ 644 h 1183"/>
                <a:gd name="T94" fmla="*/ 2442 w 3966"/>
                <a:gd name="T95" fmla="*/ 1027 h 1183"/>
                <a:gd name="T96" fmla="*/ 2224 w 3966"/>
                <a:gd name="T97" fmla="*/ 1027 h 1183"/>
                <a:gd name="T98" fmla="*/ 1884 w 3966"/>
                <a:gd name="T99" fmla="*/ 536 h 1183"/>
                <a:gd name="T100" fmla="*/ 1884 w 3966"/>
                <a:gd name="T101" fmla="*/ 1027 h 1183"/>
                <a:gd name="T102" fmla="*/ 1679 w 3966"/>
                <a:gd name="T103" fmla="*/ 1027 h 1183"/>
                <a:gd name="T104" fmla="*/ 1679 w 3966"/>
                <a:gd name="T105" fmla="*/ 114 h 1183"/>
                <a:gd name="T106" fmla="*/ 2039 w 3966"/>
                <a:gd name="T107" fmla="*/ 114 h 1183"/>
                <a:gd name="T108" fmla="*/ 2338 w 3966"/>
                <a:gd name="T109" fmla="*/ 389 h 1183"/>
                <a:gd name="T110" fmla="*/ 2174 w 3966"/>
                <a:gd name="T111" fmla="*/ 644 h 1183"/>
                <a:gd name="T112" fmla="*/ 2133 w 3966"/>
                <a:gd name="T113" fmla="*/ 402 h 1183"/>
                <a:gd name="T114" fmla="*/ 1974 w 3966"/>
                <a:gd name="T115" fmla="*/ 266 h 1183"/>
                <a:gd name="T116" fmla="*/ 1884 w 3966"/>
                <a:gd name="T117" fmla="*/ 266 h 1183"/>
                <a:gd name="T118" fmla="*/ 1884 w 3966"/>
                <a:gd name="T119" fmla="*/ 532 h 1183"/>
                <a:gd name="T120" fmla="*/ 1996 w 3966"/>
                <a:gd name="T121" fmla="*/ 532 h 1183"/>
                <a:gd name="T122" fmla="*/ 2133 w 3966"/>
                <a:gd name="T123" fmla="*/ 402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66" h="1183">
                  <a:moveTo>
                    <a:pt x="673" y="114"/>
                  </a:moveTo>
                  <a:cubicBezTo>
                    <a:pt x="956" y="114"/>
                    <a:pt x="956" y="114"/>
                    <a:pt x="956" y="114"/>
                  </a:cubicBezTo>
                  <a:cubicBezTo>
                    <a:pt x="956" y="1027"/>
                    <a:pt x="956" y="1027"/>
                    <a:pt x="956" y="1027"/>
                  </a:cubicBezTo>
                  <a:cubicBezTo>
                    <a:pt x="746" y="1027"/>
                    <a:pt x="746" y="1027"/>
                    <a:pt x="746" y="1027"/>
                  </a:cubicBezTo>
                  <a:cubicBezTo>
                    <a:pt x="746" y="413"/>
                    <a:pt x="746" y="413"/>
                    <a:pt x="746" y="413"/>
                  </a:cubicBezTo>
                  <a:cubicBezTo>
                    <a:pt x="478" y="1027"/>
                    <a:pt x="478" y="1027"/>
                    <a:pt x="478" y="1027"/>
                  </a:cubicBezTo>
                  <a:cubicBezTo>
                    <a:pt x="195" y="412"/>
                    <a:pt x="195" y="412"/>
                    <a:pt x="195" y="412"/>
                  </a:cubicBezTo>
                  <a:cubicBezTo>
                    <a:pt x="195" y="1027"/>
                    <a:pt x="195" y="1027"/>
                    <a:pt x="195" y="1027"/>
                  </a:cubicBezTo>
                  <a:cubicBezTo>
                    <a:pt x="0" y="1027"/>
                    <a:pt x="0" y="1027"/>
                    <a:pt x="0" y="102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79" y="114"/>
                    <a:pt x="279" y="114"/>
                    <a:pt x="279" y="114"/>
                  </a:cubicBezTo>
                  <a:cubicBezTo>
                    <a:pt x="481" y="586"/>
                    <a:pt x="481" y="586"/>
                    <a:pt x="481" y="586"/>
                  </a:cubicBezTo>
                  <a:lnTo>
                    <a:pt x="673" y="114"/>
                  </a:lnTo>
                  <a:close/>
                  <a:moveTo>
                    <a:pt x="1061" y="114"/>
                  </a:moveTo>
                  <a:cubicBezTo>
                    <a:pt x="1061" y="1027"/>
                    <a:pt x="1061" y="1027"/>
                    <a:pt x="1061" y="1027"/>
                  </a:cubicBezTo>
                  <a:cubicBezTo>
                    <a:pt x="1588" y="1027"/>
                    <a:pt x="1588" y="1027"/>
                    <a:pt x="1588" y="1027"/>
                  </a:cubicBezTo>
                  <a:cubicBezTo>
                    <a:pt x="1588" y="873"/>
                    <a:pt x="1588" y="873"/>
                    <a:pt x="1588" y="873"/>
                  </a:cubicBezTo>
                  <a:cubicBezTo>
                    <a:pt x="1266" y="873"/>
                    <a:pt x="1266" y="873"/>
                    <a:pt x="1266" y="873"/>
                  </a:cubicBezTo>
                  <a:cubicBezTo>
                    <a:pt x="1266" y="641"/>
                    <a:pt x="1266" y="641"/>
                    <a:pt x="1266" y="641"/>
                  </a:cubicBezTo>
                  <a:cubicBezTo>
                    <a:pt x="1575" y="641"/>
                    <a:pt x="1575" y="641"/>
                    <a:pt x="1575" y="641"/>
                  </a:cubicBezTo>
                  <a:cubicBezTo>
                    <a:pt x="1575" y="484"/>
                    <a:pt x="1575" y="484"/>
                    <a:pt x="1575" y="484"/>
                  </a:cubicBezTo>
                  <a:cubicBezTo>
                    <a:pt x="1266" y="484"/>
                    <a:pt x="1266" y="484"/>
                    <a:pt x="1266" y="484"/>
                  </a:cubicBezTo>
                  <a:cubicBezTo>
                    <a:pt x="1266" y="274"/>
                    <a:pt x="1266" y="274"/>
                    <a:pt x="1266" y="274"/>
                  </a:cubicBezTo>
                  <a:cubicBezTo>
                    <a:pt x="1588" y="274"/>
                    <a:pt x="1588" y="274"/>
                    <a:pt x="1588" y="274"/>
                  </a:cubicBezTo>
                  <a:cubicBezTo>
                    <a:pt x="1588" y="114"/>
                    <a:pt x="1588" y="114"/>
                    <a:pt x="1588" y="114"/>
                  </a:cubicBezTo>
                  <a:lnTo>
                    <a:pt x="1061" y="114"/>
                  </a:lnTo>
                  <a:close/>
                  <a:moveTo>
                    <a:pt x="2375" y="571"/>
                  </a:moveTo>
                  <a:cubicBezTo>
                    <a:pt x="2375" y="911"/>
                    <a:pt x="2730" y="1183"/>
                    <a:pt x="3104" y="1002"/>
                  </a:cubicBezTo>
                  <a:cubicBezTo>
                    <a:pt x="3104" y="806"/>
                    <a:pt x="3104" y="806"/>
                    <a:pt x="3104" y="806"/>
                  </a:cubicBezTo>
                  <a:cubicBezTo>
                    <a:pt x="2816" y="1009"/>
                    <a:pt x="2566" y="806"/>
                    <a:pt x="2569" y="580"/>
                  </a:cubicBezTo>
                  <a:cubicBezTo>
                    <a:pt x="2573" y="430"/>
                    <a:pt x="2673" y="286"/>
                    <a:pt x="2869" y="275"/>
                  </a:cubicBezTo>
                  <a:cubicBezTo>
                    <a:pt x="2965" y="269"/>
                    <a:pt x="3030" y="294"/>
                    <a:pt x="3104" y="364"/>
                  </a:cubicBezTo>
                  <a:cubicBezTo>
                    <a:pt x="3104" y="161"/>
                    <a:pt x="3104" y="161"/>
                    <a:pt x="3104" y="161"/>
                  </a:cubicBezTo>
                  <a:cubicBezTo>
                    <a:pt x="2833" y="0"/>
                    <a:pt x="2375" y="175"/>
                    <a:pt x="2375" y="571"/>
                  </a:cubicBezTo>
                  <a:close/>
                  <a:moveTo>
                    <a:pt x="3190" y="1027"/>
                  </a:moveTo>
                  <a:cubicBezTo>
                    <a:pt x="3385" y="1027"/>
                    <a:pt x="3385" y="1027"/>
                    <a:pt x="3385" y="1027"/>
                  </a:cubicBezTo>
                  <a:cubicBezTo>
                    <a:pt x="3385" y="114"/>
                    <a:pt x="3385" y="114"/>
                    <a:pt x="3385" y="114"/>
                  </a:cubicBezTo>
                  <a:cubicBezTo>
                    <a:pt x="3190" y="114"/>
                    <a:pt x="3190" y="114"/>
                    <a:pt x="3190" y="114"/>
                  </a:cubicBezTo>
                  <a:lnTo>
                    <a:pt x="3190" y="1027"/>
                  </a:lnTo>
                  <a:close/>
                  <a:moveTo>
                    <a:pt x="3629" y="538"/>
                  </a:moveTo>
                  <a:cubicBezTo>
                    <a:pt x="3931" y="114"/>
                    <a:pt x="3931" y="114"/>
                    <a:pt x="3931" y="114"/>
                  </a:cubicBezTo>
                  <a:cubicBezTo>
                    <a:pt x="3703" y="114"/>
                    <a:pt x="3703" y="114"/>
                    <a:pt x="3703" y="114"/>
                  </a:cubicBezTo>
                  <a:cubicBezTo>
                    <a:pt x="3405" y="537"/>
                    <a:pt x="3405" y="537"/>
                    <a:pt x="3405" y="537"/>
                  </a:cubicBezTo>
                  <a:cubicBezTo>
                    <a:pt x="3743" y="1027"/>
                    <a:pt x="3743" y="1027"/>
                    <a:pt x="3743" y="1027"/>
                  </a:cubicBezTo>
                  <a:cubicBezTo>
                    <a:pt x="3966" y="1027"/>
                    <a:pt x="3966" y="1027"/>
                    <a:pt x="3966" y="1027"/>
                  </a:cubicBezTo>
                  <a:lnTo>
                    <a:pt x="3629" y="538"/>
                  </a:lnTo>
                  <a:close/>
                  <a:moveTo>
                    <a:pt x="2174" y="644"/>
                  </a:moveTo>
                  <a:cubicBezTo>
                    <a:pt x="2442" y="1027"/>
                    <a:pt x="2442" y="1027"/>
                    <a:pt x="2442" y="1027"/>
                  </a:cubicBezTo>
                  <a:cubicBezTo>
                    <a:pt x="2224" y="1027"/>
                    <a:pt x="2224" y="1027"/>
                    <a:pt x="2224" y="1027"/>
                  </a:cubicBezTo>
                  <a:cubicBezTo>
                    <a:pt x="1884" y="536"/>
                    <a:pt x="1884" y="536"/>
                    <a:pt x="1884" y="536"/>
                  </a:cubicBezTo>
                  <a:cubicBezTo>
                    <a:pt x="1884" y="1027"/>
                    <a:pt x="1884" y="1027"/>
                    <a:pt x="1884" y="1027"/>
                  </a:cubicBezTo>
                  <a:cubicBezTo>
                    <a:pt x="1679" y="1027"/>
                    <a:pt x="1679" y="1027"/>
                    <a:pt x="1679" y="1027"/>
                  </a:cubicBezTo>
                  <a:cubicBezTo>
                    <a:pt x="1679" y="114"/>
                    <a:pt x="1679" y="114"/>
                    <a:pt x="1679" y="114"/>
                  </a:cubicBezTo>
                  <a:cubicBezTo>
                    <a:pt x="2039" y="114"/>
                    <a:pt x="2039" y="114"/>
                    <a:pt x="2039" y="114"/>
                  </a:cubicBezTo>
                  <a:cubicBezTo>
                    <a:pt x="2251" y="114"/>
                    <a:pt x="2338" y="284"/>
                    <a:pt x="2338" y="389"/>
                  </a:cubicBezTo>
                  <a:cubicBezTo>
                    <a:pt x="2338" y="493"/>
                    <a:pt x="2299" y="596"/>
                    <a:pt x="2174" y="644"/>
                  </a:cubicBezTo>
                  <a:close/>
                  <a:moveTo>
                    <a:pt x="2133" y="402"/>
                  </a:moveTo>
                  <a:cubicBezTo>
                    <a:pt x="2133" y="365"/>
                    <a:pt x="2125" y="266"/>
                    <a:pt x="1974" y="266"/>
                  </a:cubicBezTo>
                  <a:cubicBezTo>
                    <a:pt x="1884" y="266"/>
                    <a:pt x="1884" y="266"/>
                    <a:pt x="1884" y="266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996" y="532"/>
                    <a:pt x="1996" y="532"/>
                    <a:pt x="1996" y="532"/>
                  </a:cubicBezTo>
                  <a:cubicBezTo>
                    <a:pt x="2070" y="535"/>
                    <a:pt x="2132" y="476"/>
                    <a:pt x="2133" y="402"/>
                  </a:cubicBezTo>
                  <a:close/>
                </a:path>
              </a:pathLst>
            </a:custGeom>
            <a:solidFill>
              <a:srgbClr val="3743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4107D62-E698-4355-9041-E793743A6F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0" y="1321"/>
              <a:ext cx="1679" cy="1678"/>
            </a:xfrm>
            <a:custGeom>
              <a:avLst/>
              <a:gdLst>
                <a:gd name="T0" fmla="*/ 456 w 1828"/>
                <a:gd name="T1" fmla="*/ 457 h 1827"/>
                <a:gd name="T2" fmla="*/ 913 w 1828"/>
                <a:gd name="T3" fmla="*/ 0 h 1827"/>
                <a:gd name="T4" fmla="*/ 1370 w 1828"/>
                <a:gd name="T5" fmla="*/ 457 h 1827"/>
                <a:gd name="T6" fmla="*/ 456 w 1828"/>
                <a:gd name="T7" fmla="*/ 457 h 1827"/>
                <a:gd name="T8" fmla="*/ 456 w 1828"/>
                <a:gd name="T9" fmla="*/ 1370 h 1827"/>
                <a:gd name="T10" fmla="*/ 913 w 1828"/>
                <a:gd name="T11" fmla="*/ 913 h 1827"/>
                <a:gd name="T12" fmla="*/ 456 w 1828"/>
                <a:gd name="T13" fmla="*/ 455 h 1827"/>
                <a:gd name="T14" fmla="*/ 456 w 1828"/>
                <a:gd name="T15" fmla="*/ 455 h 1827"/>
                <a:gd name="T16" fmla="*/ 0 w 1828"/>
                <a:gd name="T17" fmla="*/ 913 h 1827"/>
                <a:gd name="T18" fmla="*/ 456 w 1828"/>
                <a:gd name="T19" fmla="*/ 1370 h 1827"/>
                <a:gd name="T20" fmla="*/ 456 w 1828"/>
                <a:gd name="T21" fmla="*/ 1370 h 1827"/>
                <a:gd name="T22" fmla="*/ 913 w 1828"/>
                <a:gd name="T23" fmla="*/ 1827 h 1827"/>
                <a:gd name="T24" fmla="*/ 1370 w 1828"/>
                <a:gd name="T25" fmla="*/ 1370 h 1827"/>
                <a:gd name="T26" fmla="*/ 456 w 1828"/>
                <a:gd name="T27" fmla="*/ 1370 h 1827"/>
                <a:gd name="T28" fmla="*/ 913 w 1828"/>
                <a:gd name="T29" fmla="*/ 914 h 1827"/>
                <a:gd name="T30" fmla="*/ 1371 w 1828"/>
                <a:gd name="T31" fmla="*/ 1371 h 1827"/>
                <a:gd name="T32" fmla="*/ 1371 w 1828"/>
                <a:gd name="T33" fmla="*/ 1371 h 1827"/>
                <a:gd name="T34" fmla="*/ 1828 w 1828"/>
                <a:gd name="T35" fmla="*/ 915 h 1827"/>
                <a:gd name="T36" fmla="*/ 1372 w 1828"/>
                <a:gd name="T37" fmla="*/ 458 h 1827"/>
                <a:gd name="T38" fmla="*/ 1371 w 1828"/>
                <a:gd name="T39" fmla="*/ 458 h 1827"/>
                <a:gd name="T40" fmla="*/ 913 w 1828"/>
                <a:gd name="T41" fmla="*/ 914 h 1827"/>
                <a:gd name="T42" fmla="*/ 913 w 1828"/>
                <a:gd name="T43" fmla="*/ 914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8" h="1827">
                  <a:moveTo>
                    <a:pt x="456" y="457"/>
                  </a:moveTo>
                  <a:cubicBezTo>
                    <a:pt x="456" y="205"/>
                    <a:pt x="662" y="0"/>
                    <a:pt x="913" y="0"/>
                  </a:cubicBezTo>
                  <a:cubicBezTo>
                    <a:pt x="1165" y="0"/>
                    <a:pt x="1370" y="205"/>
                    <a:pt x="1370" y="457"/>
                  </a:cubicBezTo>
                  <a:lnTo>
                    <a:pt x="456" y="457"/>
                  </a:lnTo>
                  <a:close/>
                  <a:moveTo>
                    <a:pt x="456" y="1370"/>
                  </a:moveTo>
                  <a:cubicBezTo>
                    <a:pt x="456" y="1118"/>
                    <a:pt x="660" y="913"/>
                    <a:pt x="913" y="913"/>
                  </a:cubicBezTo>
                  <a:cubicBezTo>
                    <a:pt x="662" y="913"/>
                    <a:pt x="456" y="708"/>
                    <a:pt x="456" y="455"/>
                  </a:cubicBezTo>
                  <a:cubicBezTo>
                    <a:pt x="456" y="455"/>
                    <a:pt x="456" y="455"/>
                    <a:pt x="456" y="455"/>
                  </a:cubicBezTo>
                  <a:cubicBezTo>
                    <a:pt x="204" y="455"/>
                    <a:pt x="0" y="661"/>
                    <a:pt x="0" y="913"/>
                  </a:cubicBezTo>
                  <a:cubicBezTo>
                    <a:pt x="0" y="1166"/>
                    <a:pt x="204" y="1370"/>
                    <a:pt x="456" y="1370"/>
                  </a:cubicBezTo>
                  <a:close/>
                  <a:moveTo>
                    <a:pt x="456" y="1370"/>
                  </a:moveTo>
                  <a:cubicBezTo>
                    <a:pt x="456" y="1622"/>
                    <a:pt x="662" y="1827"/>
                    <a:pt x="913" y="1827"/>
                  </a:cubicBezTo>
                  <a:cubicBezTo>
                    <a:pt x="1165" y="1827"/>
                    <a:pt x="1370" y="1622"/>
                    <a:pt x="1370" y="1370"/>
                  </a:cubicBezTo>
                  <a:lnTo>
                    <a:pt x="456" y="1370"/>
                  </a:lnTo>
                  <a:close/>
                  <a:moveTo>
                    <a:pt x="913" y="914"/>
                  </a:moveTo>
                  <a:cubicBezTo>
                    <a:pt x="1165" y="914"/>
                    <a:pt x="1371" y="1118"/>
                    <a:pt x="1371" y="1371"/>
                  </a:cubicBezTo>
                  <a:cubicBezTo>
                    <a:pt x="1371" y="1371"/>
                    <a:pt x="1371" y="1371"/>
                    <a:pt x="1371" y="1371"/>
                  </a:cubicBezTo>
                  <a:cubicBezTo>
                    <a:pt x="1623" y="1371"/>
                    <a:pt x="1828" y="1167"/>
                    <a:pt x="1828" y="915"/>
                  </a:cubicBezTo>
                  <a:cubicBezTo>
                    <a:pt x="1828" y="663"/>
                    <a:pt x="1624" y="458"/>
                    <a:pt x="1372" y="458"/>
                  </a:cubicBezTo>
                  <a:cubicBezTo>
                    <a:pt x="1371" y="458"/>
                    <a:pt x="1371" y="458"/>
                    <a:pt x="1371" y="458"/>
                  </a:cubicBezTo>
                  <a:cubicBezTo>
                    <a:pt x="1371" y="710"/>
                    <a:pt x="1165" y="914"/>
                    <a:pt x="913" y="914"/>
                  </a:cubicBezTo>
                  <a:cubicBezTo>
                    <a:pt x="913" y="914"/>
                    <a:pt x="913" y="914"/>
                    <a:pt x="913" y="914"/>
                  </a:cubicBezTo>
                  <a:close/>
                </a:path>
              </a:pathLst>
            </a:custGeom>
            <a:solidFill>
              <a:srgbClr val="008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FCC1E2B-BD2B-41AE-8380-2C7169758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010F39-88F5-4054-BF78-5B36DF197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5" y="3682800"/>
            <a:ext cx="4932729" cy="2200275"/>
          </a:xfr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570B4B7-B99F-4E9F-8038-FEAA60799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23C44-A96C-4F77-894E-4C14A1AD6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825" y="377825"/>
            <a:ext cx="1602538" cy="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7F7E6C-3978-4975-87E8-207B769BE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600" y="6477467"/>
            <a:ext cx="740666" cy="2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5" y="377825"/>
            <a:ext cx="7523163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all" baseline="0"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233FD-7C73-4D80-95D2-8DFB5EA69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9024" b="759"/>
          <a:stretch/>
        </p:blipFill>
        <p:spPr>
          <a:xfrm>
            <a:off x="11372112" y="6477467"/>
            <a:ext cx="229431" cy="21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8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2pPr>
      <a:lvl3pPr marL="216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3pPr>
      <a:lvl4pPr marL="324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4pPr>
      <a:lvl5pPr marL="432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b="0" kern="1200">
          <a:solidFill>
            <a:schemeClr val="accent4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accent4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8EECBB5-8006-41CB-8675-EDAA560372CE}"/>
              </a:ext>
            </a:extLst>
          </p:cNvPr>
          <p:cNvSpPr/>
          <p:nvPr/>
        </p:nvSpPr>
        <p:spPr>
          <a:xfrm>
            <a:off x="0" y="3958542"/>
            <a:ext cx="12192000" cy="2423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839AC0-F31E-E849-6403-D37D12781A8F}"/>
              </a:ext>
            </a:extLst>
          </p:cNvPr>
          <p:cNvSpPr/>
          <p:nvPr/>
        </p:nvSpPr>
        <p:spPr>
          <a:xfrm>
            <a:off x="377823" y="2503346"/>
            <a:ext cx="11436351" cy="36619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t" anchorCtr="0"/>
          <a:lstStyle/>
          <a:p>
            <a:pPr>
              <a:spcAft>
                <a:spcPts val="400"/>
              </a:spcAft>
            </a:pPr>
            <a:r>
              <a:rPr lang="en-US" sz="1050" b="1">
                <a:solidFill>
                  <a:schemeClr val="accent1"/>
                </a:solidFill>
              </a:rPr>
              <a:t>Are you recommending this leader for an Outperformed rating?</a:t>
            </a:r>
          </a:p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Justify your rating with specific examples of how the leader not only met but exceeded expectations.</a:t>
            </a:r>
          </a:p>
          <a:p>
            <a:endParaRPr lang="en-US" sz="100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accent4"/>
                </a:solidFill>
                <a:highlight>
                  <a:srgbClr val="FFFF00"/>
                </a:highlight>
              </a:rPr>
              <a:t>Your notes here.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2D3DB-5209-E451-BF28-BE6CC1B671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117600"/>
            <a:ext cx="12192000" cy="23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C335A2-3915-6CEB-628B-B55E9B6AD01F}"/>
              </a:ext>
            </a:extLst>
          </p:cNvPr>
          <p:cNvSpPr/>
          <p:nvPr/>
        </p:nvSpPr>
        <p:spPr>
          <a:xfrm>
            <a:off x="8474019" y="0"/>
            <a:ext cx="3717981" cy="1607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346DE32-A818-FC69-DAFD-6D741A0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1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F6998-2CA8-EB53-8C51-90F9B77CD7CE}"/>
              </a:ext>
            </a:extLst>
          </p:cNvPr>
          <p:cNvSpPr/>
          <p:nvPr/>
        </p:nvSpPr>
        <p:spPr>
          <a:xfrm>
            <a:off x="0" y="0"/>
            <a:ext cx="8474019" cy="1607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CEA60C8-E046-D615-CB47-AD8B80A6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97" y="417477"/>
            <a:ext cx="59583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98513" eaLnBrk="0" hangingPunct="0">
              <a:spcAft>
                <a:spcPts val="60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charset="0"/>
              </a:rPr>
              <a:t>Manager Calibration Worksheet: Band 200-500 Outperformed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EFBB754-8C14-8281-0285-191E4B3E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841987"/>
            <a:ext cx="7827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98513" eaLnBrk="0" hangingPunct="0">
              <a:spcAft>
                <a:spcPts val="600"/>
              </a:spcAft>
              <a:defRPr/>
            </a:pPr>
            <a:r>
              <a:rPr lang="en-US" sz="1100" kern="0" dirty="0">
                <a:solidFill>
                  <a:schemeClr val="bg1"/>
                </a:solidFill>
                <a:cs typeface="Arial" charset="0"/>
              </a:rPr>
              <a:t>Use this tool to prepare for Band 200-500 calibration. The focus is on employees receiving </a:t>
            </a:r>
            <a:r>
              <a:rPr lang="en-US" sz="1100" i="1" u="sng" kern="0" dirty="0">
                <a:solidFill>
                  <a:schemeClr val="bg1"/>
                </a:solidFill>
                <a:cs typeface="Arial" charset="0"/>
              </a:rPr>
              <a:t>Outperformed</a:t>
            </a:r>
            <a:r>
              <a:rPr lang="en-US" sz="1100" kern="0" dirty="0">
                <a:solidFill>
                  <a:schemeClr val="bg1"/>
                </a:solidFill>
                <a:cs typeface="Arial" charset="0"/>
              </a:rPr>
              <a:t> ratings.</a:t>
            </a:r>
          </a:p>
          <a:p>
            <a:pPr defTabSz="798513" eaLnBrk="0" hangingPunct="0">
              <a:spcAft>
                <a:spcPts val="600"/>
              </a:spcAft>
              <a:defRPr/>
            </a:pPr>
            <a:r>
              <a:rPr lang="en-US" sz="1100" b="1" kern="0" dirty="0">
                <a:solidFill>
                  <a:schemeClr val="bg1"/>
                </a:solidFill>
                <a:cs typeface="Arial" charset="0"/>
              </a:rPr>
              <a:t>Use this template to summarize your rationale for any employees you have rated Outperformed. You may bring this worksheet to calibration to support the discussion.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3BC196-B14E-E7D2-4C3B-59925D4550B2}"/>
              </a:ext>
            </a:extLst>
          </p:cNvPr>
          <p:cNvSpPr/>
          <p:nvPr/>
        </p:nvSpPr>
        <p:spPr>
          <a:xfrm>
            <a:off x="377825" y="385409"/>
            <a:ext cx="310357" cy="310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78AC70-1D64-CB11-E55E-9112AA3144DE}"/>
              </a:ext>
            </a:extLst>
          </p:cNvPr>
          <p:cNvGrpSpPr/>
          <p:nvPr/>
        </p:nvGrpSpPr>
        <p:grpSpPr>
          <a:xfrm>
            <a:off x="467883" y="475167"/>
            <a:ext cx="130241" cy="130841"/>
            <a:chOff x="7005638" y="3617914"/>
            <a:chExt cx="344488" cy="346075"/>
          </a:xfrm>
        </p:grpSpPr>
        <p:sp>
          <p:nvSpPr>
            <p:cNvPr id="50" name="Oval 174">
              <a:extLst>
                <a:ext uri="{FF2B5EF4-FFF2-40B4-BE49-F238E27FC236}">
                  <a16:creationId xmlns:a16="http://schemas.microsoft.com/office/drawing/2014/main" id="{93B853DF-DC26-C4A0-B2AD-CC2C9FDE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617914"/>
              <a:ext cx="90488" cy="88900"/>
            </a:xfrm>
            <a:prstGeom prst="ellips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5">
              <a:extLst>
                <a:ext uri="{FF2B5EF4-FFF2-40B4-BE49-F238E27FC236}">
                  <a16:creationId xmlns:a16="http://schemas.microsoft.com/office/drawing/2014/main" id="{B256EA3B-0F47-D030-F701-484AFB3A2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3736976"/>
              <a:ext cx="134938" cy="150813"/>
            </a:xfrm>
            <a:custGeom>
              <a:avLst/>
              <a:gdLst>
                <a:gd name="T0" fmla="*/ 36 w 36"/>
                <a:gd name="T1" fmla="*/ 0 h 40"/>
                <a:gd name="T2" fmla="*/ 0 w 36"/>
                <a:gd name="T3" fmla="*/ 0 h 40"/>
                <a:gd name="T4" fmla="*/ 12 w 36"/>
                <a:gd name="T5" fmla="*/ 23 h 40"/>
                <a:gd name="T6" fmla="*/ 12 w 36"/>
                <a:gd name="T7" fmla="*/ 40 h 40"/>
                <a:gd name="T8" fmla="*/ 24 w 36"/>
                <a:gd name="T9" fmla="*/ 40 h 40"/>
                <a:gd name="T10" fmla="*/ 24 w 36"/>
                <a:gd name="T11" fmla="*/ 23 h 40"/>
                <a:gd name="T12" fmla="*/ 36 w 3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0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20"/>
                    <a:pt x="12" y="2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2" y="20"/>
                    <a:pt x="36" y="8"/>
                    <a:pt x="36" y="0"/>
                  </a:cubicBez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6">
              <a:extLst>
                <a:ext uri="{FF2B5EF4-FFF2-40B4-BE49-F238E27FC236}">
                  <a16:creationId xmlns:a16="http://schemas.microsoft.com/office/drawing/2014/main" id="{53C5489E-4B80-33D6-40EE-6DF67C34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819526"/>
              <a:ext cx="142875" cy="114300"/>
            </a:xfrm>
            <a:custGeom>
              <a:avLst/>
              <a:gdLst>
                <a:gd name="T0" fmla="*/ 38 w 38"/>
                <a:gd name="T1" fmla="*/ 30 h 30"/>
                <a:gd name="T2" fmla="*/ 0 w 38"/>
                <a:gd name="T3" fmla="*/ 14 h 30"/>
                <a:gd name="T4" fmla="*/ 22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38" y="30"/>
                  </a:moveTo>
                  <a:cubicBezTo>
                    <a:pt x="16" y="28"/>
                    <a:pt x="0" y="22"/>
                    <a:pt x="0" y="14"/>
                  </a:cubicBezTo>
                  <a:cubicBezTo>
                    <a:pt x="0" y="8"/>
                    <a:pt x="9" y="3"/>
                    <a:pt x="22" y="0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77">
              <a:extLst>
                <a:ext uri="{FF2B5EF4-FFF2-40B4-BE49-F238E27FC236}">
                  <a16:creationId xmlns:a16="http://schemas.microsoft.com/office/drawing/2014/main" id="{FA874041-A58B-C549-1B07-B6A187EC2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3819526"/>
              <a:ext cx="157163" cy="114300"/>
            </a:xfrm>
            <a:custGeom>
              <a:avLst/>
              <a:gdLst>
                <a:gd name="T0" fmla="*/ 20 w 42"/>
                <a:gd name="T1" fmla="*/ 0 h 30"/>
                <a:gd name="T2" fmla="*/ 42 w 42"/>
                <a:gd name="T3" fmla="*/ 14 h 30"/>
                <a:gd name="T4" fmla="*/ 0 w 42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0">
                  <a:moveTo>
                    <a:pt x="20" y="0"/>
                  </a:moveTo>
                  <a:cubicBezTo>
                    <a:pt x="33" y="3"/>
                    <a:pt x="42" y="8"/>
                    <a:pt x="42" y="14"/>
                  </a:cubicBezTo>
                  <a:cubicBezTo>
                    <a:pt x="42" y="22"/>
                    <a:pt x="24" y="29"/>
                    <a:pt x="0" y="30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78">
              <a:extLst>
                <a:ext uri="{FF2B5EF4-FFF2-40B4-BE49-F238E27FC236}">
                  <a16:creationId xmlns:a16="http://schemas.microsoft.com/office/drawing/2014/main" id="{6C7D3AFC-99D0-1AFA-1FC5-06241A8CE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884614"/>
              <a:ext cx="53975" cy="79375"/>
            </a:xfrm>
            <a:custGeom>
              <a:avLst/>
              <a:gdLst>
                <a:gd name="T0" fmla="*/ 10 w 34"/>
                <a:gd name="T1" fmla="*/ 0 h 50"/>
                <a:gd name="T2" fmla="*/ 34 w 34"/>
                <a:gd name="T3" fmla="*/ 31 h 50"/>
                <a:gd name="T4" fmla="*/ 0 w 34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0">
                  <a:moveTo>
                    <a:pt x="10" y="0"/>
                  </a:moveTo>
                  <a:lnTo>
                    <a:pt x="34" y="31"/>
                  </a:lnTo>
                  <a:lnTo>
                    <a:pt x="0" y="50"/>
                  </a:ln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D60E3-2178-456F-824F-B62802086541}"/>
              </a:ext>
            </a:extLst>
          </p:cNvPr>
          <p:cNvGrpSpPr/>
          <p:nvPr/>
        </p:nvGrpSpPr>
        <p:grpSpPr>
          <a:xfrm>
            <a:off x="8753825" y="417477"/>
            <a:ext cx="905948" cy="223783"/>
            <a:chOff x="8753825" y="417477"/>
            <a:chExt cx="905948" cy="223783"/>
          </a:xfrm>
        </p:grpSpPr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6501D61A-4CC7-B16B-97C6-85DB90E0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825" y="444730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Name: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75FF62-1D7E-8B09-9620-744709126099}"/>
                </a:ext>
              </a:extLst>
            </p:cNvPr>
            <p:cNvCxnSpPr>
              <a:cxnSpLocks/>
            </p:cNvCxnSpPr>
            <p:nvPr/>
          </p:nvCxnSpPr>
          <p:spPr>
            <a:xfrm>
              <a:off x="9353874" y="417477"/>
              <a:ext cx="0" cy="223783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10">
              <a:extLst>
                <a:ext uri="{FF2B5EF4-FFF2-40B4-BE49-F238E27FC236}">
                  <a16:creationId xmlns:a16="http://schemas.microsoft.com/office/drawing/2014/main" id="{29F6039C-A191-2024-8A1E-AA8F6960A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427" y="444730"/>
              <a:ext cx="18434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kern="0">
                  <a:solidFill>
                    <a:schemeClr val="bg1"/>
                  </a:solidFill>
                  <a:cs typeface="Arial" charset="0"/>
                </a:rPr>
                <a:t>….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EA7FA-8CFC-4379-BCE3-F443000FB1A7}"/>
              </a:ext>
            </a:extLst>
          </p:cNvPr>
          <p:cNvGrpSpPr/>
          <p:nvPr/>
        </p:nvGrpSpPr>
        <p:grpSpPr>
          <a:xfrm>
            <a:off x="8753825" y="761145"/>
            <a:ext cx="905948" cy="223783"/>
            <a:chOff x="8753825" y="816547"/>
            <a:chExt cx="905948" cy="223783"/>
          </a:xfrm>
        </p:grpSpPr>
        <p:sp>
          <p:nvSpPr>
            <p:cNvPr id="100" name="Rectangle 10">
              <a:extLst>
                <a:ext uri="{FF2B5EF4-FFF2-40B4-BE49-F238E27FC236}">
                  <a16:creationId xmlns:a16="http://schemas.microsoft.com/office/drawing/2014/main" id="{AD9B699E-64A3-EC93-ADA3-606D7ECE8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825" y="843800"/>
              <a:ext cx="3863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Band: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CE4949-9A26-4ACD-DC7A-4A444AC0D25E}"/>
                </a:ext>
              </a:extLst>
            </p:cNvPr>
            <p:cNvCxnSpPr>
              <a:cxnSpLocks/>
            </p:cNvCxnSpPr>
            <p:nvPr/>
          </p:nvCxnSpPr>
          <p:spPr>
            <a:xfrm>
              <a:off x="9353874" y="816547"/>
              <a:ext cx="0" cy="223783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A4A3B9C3-E697-0EC0-5245-1C40E076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427" y="843800"/>
              <a:ext cx="18434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kern="0">
                  <a:solidFill>
                    <a:schemeClr val="bg1"/>
                  </a:solidFill>
                  <a:cs typeface="Arial" charset="0"/>
                </a:rPr>
                <a:t>….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06274-ED2C-40F9-8B9F-3C9F0059BFF5}"/>
              </a:ext>
            </a:extLst>
          </p:cNvPr>
          <p:cNvGrpSpPr/>
          <p:nvPr/>
        </p:nvGrpSpPr>
        <p:grpSpPr>
          <a:xfrm>
            <a:off x="8733947" y="1104814"/>
            <a:ext cx="3080228" cy="338554"/>
            <a:chOff x="8733947" y="1104814"/>
            <a:chExt cx="3080228" cy="338554"/>
          </a:xfrm>
        </p:grpSpPr>
        <p:sp>
          <p:nvSpPr>
            <p:cNvPr id="103" name="Rectangle 10">
              <a:extLst>
                <a:ext uri="{FF2B5EF4-FFF2-40B4-BE49-F238E27FC236}">
                  <a16:creationId xmlns:a16="http://schemas.microsoft.com/office/drawing/2014/main" id="{48C1FAF2-8F93-2870-ED6B-0B1C8949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3947" y="1104814"/>
              <a:ext cx="16723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Is this employee planned for a Premium Grant? 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26AF5F-8E09-2DD7-3168-C212231EA3CF}"/>
                </a:ext>
              </a:extLst>
            </p:cNvPr>
            <p:cNvGrpSpPr/>
            <p:nvPr/>
          </p:nvGrpSpPr>
          <p:grpSpPr>
            <a:xfrm>
              <a:off x="10507947" y="1104814"/>
              <a:ext cx="1306228" cy="338554"/>
              <a:chOff x="10507947" y="1271067"/>
              <a:chExt cx="1306228" cy="33855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974FC7-2754-83FA-76FE-AB6D5CD04F0A}"/>
                  </a:ext>
                </a:extLst>
              </p:cNvPr>
              <p:cNvSpPr/>
              <p:nvPr/>
            </p:nvSpPr>
            <p:spPr>
              <a:xfrm>
                <a:off x="10507947" y="1271067"/>
                <a:ext cx="1306228" cy="33855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ID" sz="1000">
                    <a:solidFill>
                      <a:schemeClr val="accent2"/>
                    </a:solidFill>
                  </a:rPr>
                  <a:t>Yes or No</a:t>
                </a:r>
              </a:p>
            </p:txBody>
          </p:sp>
          <p:sp>
            <p:nvSpPr>
              <p:cNvPr id="106" name="Right Triangle 105">
                <a:extLst>
                  <a:ext uri="{FF2B5EF4-FFF2-40B4-BE49-F238E27FC236}">
                    <a16:creationId xmlns:a16="http://schemas.microsoft.com/office/drawing/2014/main" id="{B21D7CCF-708F-028D-838E-57B4E3544EFB}"/>
                  </a:ext>
                </a:extLst>
              </p:cNvPr>
              <p:cNvSpPr/>
              <p:nvPr/>
            </p:nvSpPr>
            <p:spPr>
              <a:xfrm rot="16200000">
                <a:off x="11712485" y="1507931"/>
                <a:ext cx="101690" cy="10169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B6FDBF-34CD-42FC-DC6B-80D270E50965}"/>
              </a:ext>
            </a:extLst>
          </p:cNvPr>
          <p:cNvSpPr/>
          <p:nvPr/>
        </p:nvSpPr>
        <p:spPr>
          <a:xfrm>
            <a:off x="377825" y="1756309"/>
            <a:ext cx="5555616" cy="6456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3" name="Rectangle 10">
            <a:extLst>
              <a:ext uri="{FF2B5EF4-FFF2-40B4-BE49-F238E27FC236}">
                <a16:creationId xmlns:a16="http://schemas.microsoft.com/office/drawing/2014/main" id="{9257E531-9C57-E731-9B61-DA7EF636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306" y="1940613"/>
            <a:ext cx="3416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9851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Consistently achieved exceptional results. Far exceeded expectations in terms of impact and leadership.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33637A8-4C89-6AE3-0B04-D42B79C9925B}"/>
              </a:ext>
            </a:extLst>
          </p:cNvPr>
          <p:cNvSpPr txBox="1"/>
          <p:nvPr/>
        </p:nvSpPr>
        <p:spPr>
          <a:xfrm>
            <a:off x="561466" y="5824255"/>
            <a:ext cx="1609404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were the leader’s most important accomplishments?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1F293A-1C5E-4396-1140-9A5A7A5C03D4}"/>
              </a:ext>
            </a:extLst>
          </p:cNvPr>
          <p:cNvSpPr txBox="1"/>
          <p:nvPr/>
        </p:nvSpPr>
        <p:spPr>
          <a:xfrm>
            <a:off x="2444274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Which metrics or KPIs support the rating?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92682BE-D773-1C6A-C05F-369FDEBA4299}"/>
              </a:ext>
            </a:extLst>
          </p:cNvPr>
          <p:cNvSpPr txBox="1"/>
          <p:nvPr/>
        </p:nvSpPr>
        <p:spPr>
          <a:xfrm>
            <a:off x="4439145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How do these results go beyond expectations?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A0F4B9F-D245-A388-EB0F-AB869A55A593}"/>
              </a:ext>
            </a:extLst>
          </p:cNvPr>
          <p:cNvCxnSpPr>
            <a:cxnSpLocks/>
          </p:cNvCxnSpPr>
          <p:nvPr/>
        </p:nvCxnSpPr>
        <p:spPr>
          <a:xfrm>
            <a:off x="2257586" y="5517783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4B437A4-179D-17C8-0091-523CBD36B877}"/>
              </a:ext>
            </a:extLst>
          </p:cNvPr>
          <p:cNvCxnSpPr>
            <a:cxnSpLocks/>
          </p:cNvCxnSpPr>
          <p:nvPr/>
        </p:nvCxnSpPr>
        <p:spPr>
          <a:xfrm>
            <a:off x="4176793" y="5517783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8243369-8334-4CAD-4B11-FA5FBF740C4B}"/>
              </a:ext>
            </a:extLst>
          </p:cNvPr>
          <p:cNvSpPr txBox="1"/>
          <p:nvPr/>
        </p:nvSpPr>
        <p:spPr>
          <a:xfrm>
            <a:off x="6359954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behaviors were especially important?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7A1235-4A4F-EA0B-2EA3-1230134B891B}"/>
              </a:ext>
            </a:extLst>
          </p:cNvPr>
          <p:cNvSpPr txBox="1"/>
          <p:nvPr/>
        </p:nvSpPr>
        <p:spPr>
          <a:xfrm>
            <a:off x="8255436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feedback was received?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7FB6E9-ACC7-0773-27CF-C5ADF959404C}"/>
              </a:ext>
            </a:extLst>
          </p:cNvPr>
          <p:cNvSpPr txBox="1"/>
          <p:nvPr/>
        </p:nvSpPr>
        <p:spPr>
          <a:xfrm>
            <a:off x="10121100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was the impact of their behaviors on others?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0E1465-2333-F276-445D-EBB31E11568F}"/>
              </a:ext>
            </a:extLst>
          </p:cNvPr>
          <p:cNvCxnSpPr>
            <a:cxnSpLocks/>
          </p:cNvCxnSpPr>
          <p:nvPr/>
        </p:nvCxnSpPr>
        <p:spPr>
          <a:xfrm>
            <a:off x="8015207" y="5517783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D44FC6D-7056-63BB-5528-D434B96C859A}"/>
              </a:ext>
            </a:extLst>
          </p:cNvPr>
          <p:cNvCxnSpPr>
            <a:cxnSpLocks/>
          </p:cNvCxnSpPr>
          <p:nvPr/>
        </p:nvCxnSpPr>
        <p:spPr>
          <a:xfrm>
            <a:off x="9934413" y="5517783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D04DFD-9065-D01F-9248-B136863BF497}"/>
              </a:ext>
            </a:extLst>
          </p:cNvPr>
          <p:cNvGrpSpPr/>
          <p:nvPr/>
        </p:nvGrpSpPr>
        <p:grpSpPr>
          <a:xfrm>
            <a:off x="588046" y="1894446"/>
            <a:ext cx="1434932" cy="369332"/>
            <a:chOff x="588046" y="2206171"/>
            <a:chExt cx="1434932" cy="369332"/>
          </a:xfrm>
        </p:grpSpPr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7C6788FB-E643-1DC9-4609-A3D5031E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871" y="2206171"/>
              <a:ext cx="10571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798513" rtl="0" eaLnBrk="0" fontAlgn="auto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Arial" charset="0"/>
                </a:rPr>
                <a:t>Outperformed ~</a:t>
              </a:r>
              <a:r>
                <a:rPr lang="en-US" sz="1200" b="1" kern="0">
                  <a:solidFill>
                    <a:schemeClr val="bg1"/>
                  </a:solidFill>
                  <a:cs typeface="Arial" charset="0"/>
                </a:rPr>
                <a:t>2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Arial" charset="0"/>
                </a:rPr>
                <a:t>0%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CACB659-662A-717E-D333-71CEA3A27552}"/>
                </a:ext>
              </a:extLst>
            </p:cNvPr>
            <p:cNvGrpSpPr/>
            <p:nvPr/>
          </p:nvGrpSpPr>
          <p:grpSpPr>
            <a:xfrm>
              <a:off x="588046" y="2284295"/>
              <a:ext cx="192694" cy="213085"/>
              <a:chOff x="9183688" y="1465264"/>
              <a:chExt cx="300038" cy="331788"/>
            </a:xfrm>
          </p:grpSpPr>
          <p:sp>
            <p:nvSpPr>
              <p:cNvPr id="184" name="Freeform 202">
                <a:extLst>
                  <a:ext uri="{FF2B5EF4-FFF2-40B4-BE49-F238E27FC236}">
                    <a16:creationId xmlns:a16="http://schemas.microsoft.com/office/drawing/2014/main" id="{237B1C9D-FCF4-031F-2B60-F22BE0E7D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8951" y="1601789"/>
                <a:ext cx="104775" cy="195263"/>
              </a:xfrm>
              <a:custGeom>
                <a:avLst/>
                <a:gdLst>
                  <a:gd name="T0" fmla="*/ 0 w 28"/>
                  <a:gd name="T1" fmla="*/ 0 h 52"/>
                  <a:gd name="T2" fmla="*/ 28 w 28"/>
                  <a:gd name="T3" fmla="*/ 0 h 52"/>
                  <a:gd name="T4" fmla="*/ 28 w 28"/>
                  <a:gd name="T5" fmla="*/ 20 h 52"/>
                  <a:gd name="T6" fmla="*/ 20 w 28"/>
                  <a:gd name="T7" fmla="*/ 28 h 52"/>
                  <a:gd name="T8" fmla="*/ 20 w 28"/>
                  <a:gd name="T9" fmla="*/ 52 h 52"/>
                  <a:gd name="T10" fmla="*/ 8 w 28"/>
                  <a:gd name="T11" fmla="*/ 52 h 52"/>
                  <a:gd name="T12" fmla="*/ 8 w 28"/>
                  <a:gd name="T13" fmla="*/ 28 h 52"/>
                  <a:gd name="T14" fmla="*/ 0 w 28"/>
                  <a:gd name="T15" fmla="*/ 20 h 52"/>
                  <a:gd name="T16" fmla="*/ 0 w 28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2">
                    <a:moveTo>
                      <a:pt x="0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0" y="24"/>
                      <a:pt x="0" y="2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5" name="Oval 203">
                <a:extLst>
                  <a:ext uri="{FF2B5EF4-FFF2-40B4-BE49-F238E27FC236}">
                    <a16:creationId xmlns:a16="http://schemas.microsoft.com/office/drawing/2014/main" id="{DCD5975E-BC62-55F4-3BCE-C7B6E89E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826" y="1495426"/>
                <a:ext cx="74613" cy="76200"/>
              </a:xfrm>
              <a:prstGeom prst="ellips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6" name="Line 204">
                <a:extLst>
                  <a:ext uri="{FF2B5EF4-FFF2-40B4-BE49-F238E27FC236}">
                    <a16:creationId xmlns:a16="http://schemas.microsoft.com/office/drawing/2014/main" id="{80689535-5F12-248F-1DB3-E681EC297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3688" y="1465264"/>
                <a:ext cx="0" cy="331788"/>
              </a:xfrm>
              <a:prstGeom prst="lin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7" name="Freeform 206">
                <a:extLst>
                  <a:ext uri="{FF2B5EF4-FFF2-40B4-BE49-F238E27FC236}">
                    <a16:creationId xmlns:a16="http://schemas.microsoft.com/office/drawing/2014/main" id="{1FF151F9-7172-6A03-F41A-4A167FBD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688" y="1495426"/>
                <a:ext cx="150813" cy="90488"/>
              </a:xfrm>
              <a:custGeom>
                <a:avLst/>
                <a:gdLst>
                  <a:gd name="T0" fmla="*/ 95 w 95"/>
                  <a:gd name="T1" fmla="*/ 57 h 57"/>
                  <a:gd name="T2" fmla="*/ 0 w 95"/>
                  <a:gd name="T3" fmla="*/ 57 h 57"/>
                  <a:gd name="T4" fmla="*/ 0 w 95"/>
                  <a:gd name="T5" fmla="*/ 0 h 57"/>
                  <a:gd name="T6" fmla="*/ 95 w 95"/>
                  <a:gd name="T7" fmla="*/ 0 h 57"/>
                  <a:gd name="T8" fmla="*/ 66 w 95"/>
                  <a:gd name="T9" fmla="*/ 29 h 57"/>
                  <a:gd name="T10" fmla="*/ 95 w 95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57">
                    <a:moveTo>
                      <a:pt x="95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66" y="29"/>
                    </a:lnTo>
                    <a:lnTo>
                      <a:pt x="95" y="57"/>
                    </a:lnTo>
                    <a:close/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62496D-9E5D-4C76-87D0-957ABD25A798}"/>
              </a:ext>
            </a:extLst>
          </p:cNvPr>
          <p:cNvGrpSpPr/>
          <p:nvPr/>
        </p:nvGrpSpPr>
        <p:grpSpPr>
          <a:xfrm>
            <a:off x="1229008" y="5510166"/>
            <a:ext cx="274320" cy="274320"/>
            <a:chOff x="1206564" y="5451018"/>
            <a:chExt cx="305954" cy="30595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392D7A-98AA-453F-9ED7-A4E6D3F91DD4}"/>
                </a:ext>
              </a:extLst>
            </p:cNvPr>
            <p:cNvSpPr/>
            <p:nvPr/>
          </p:nvSpPr>
          <p:spPr>
            <a:xfrm>
              <a:off x="1206564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D716BF-0A23-4934-A7DF-0D90F9530045}"/>
                </a:ext>
              </a:extLst>
            </p:cNvPr>
            <p:cNvGrpSpPr/>
            <p:nvPr/>
          </p:nvGrpSpPr>
          <p:grpSpPr>
            <a:xfrm>
              <a:off x="1281273" y="5523978"/>
              <a:ext cx="156483" cy="160007"/>
              <a:chOff x="9163050" y="4329113"/>
              <a:chExt cx="352426" cy="360363"/>
            </a:xfrm>
            <a:solidFill>
              <a:schemeClr val="bg1"/>
            </a:solidFill>
          </p:grpSpPr>
          <p:sp>
            <p:nvSpPr>
              <p:cNvPr id="85" name="Freeform 189">
                <a:extLst>
                  <a:ext uri="{FF2B5EF4-FFF2-40B4-BE49-F238E27FC236}">
                    <a16:creationId xmlns:a16="http://schemas.microsoft.com/office/drawing/2014/main" id="{87ABF582-595B-4D71-8E25-CEB4B5258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3213" y="4329113"/>
                <a:ext cx="119063" cy="119063"/>
              </a:xfrm>
              <a:custGeom>
                <a:avLst/>
                <a:gdLst>
                  <a:gd name="T0" fmla="*/ 203 w 453"/>
                  <a:gd name="T1" fmla="*/ 452 h 453"/>
                  <a:gd name="T2" fmla="*/ 138 w 453"/>
                  <a:gd name="T3" fmla="*/ 435 h 453"/>
                  <a:gd name="T4" fmla="*/ 83 w 453"/>
                  <a:gd name="T5" fmla="*/ 402 h 453"/>
                  <a:gd name="T6" fmla="*/ 38 w 453"/>
                  <a:gd name="T7" fmla="*/ 353 h 453"/>
                  <a:gd name="T8" fmla="*/ 10 w 453"/>
                  <a:gd name="T9" fmla="*/ 294 h 453"/>
                  <a:gd name="T10" fmla="*/ 0 w 453"/>
                  <a:gd name="T11" fmla="*/ 227 h 453"/>
                  <a:gd name="T12" fmla="*/ 4 w 453"/>
                  <a:gd name="T13" fmla="*/ 181 h 453"/>
                  <a:gd name="T14" fmla="*/ 27 w 453"/>
                  <a:gd name="T15" fmla="*/ 119 h 453"/>
                  <a:gd name="T16" fmla="*/ 67 w 453"/>
                  <a:gd name="T17" fmla="*/ 67 h 453"/>
                  <a:gd name="T18" fmla="*/ 118 w 453"/>
                  <a:gd name="T19" fmla="*/ 27 h 453"/>
                  <a:gd name="T20" fmla="*/ 181 w 453"/>
                  <a:gd name="T21" fmla="*/ 5 h 453"/>
                  <a:gd name="T22" fmla="*/ 226 w 453"/>
                  <a:gd name="T23" fmla="*/ 0 h 453"/>
                  <a:gd name="T24" fmla="*/ 294 w 453"/>
                  <a:gd name="T25" fmla="*/ 10 h 453"/>
                  <a:gd name="T26" fmla="*/ 353 w 453"/>
                  <a:gd name="T27" fmla="*/ 38 h 453"/>
                  <a:gd name="T28" fmla="*/ 402 w 453"/>
                  <a:gd name="T29" fmla="*/ 83 h 453"/>
                  <a:gd name="T30" fmla="*/ 435 w 453"/>
                  <a:gd name="T31" fmla="*/ 138 h 453"/>
                  <a:gd name="T32" fmla="*/ 452 w 453"/>
                  <a:gd name="T33" fmla="*/ 204 h 453"/>
                  <a:gd name="T34" fmla="*/ 452 w 453"/>
                  <a:gd name="T35" fmla="*/ 249 h 453"/>
                  <a:gd name="T36" fmla="*/ 435 w 453"/>
                  <a:gd name="T37" fmla="*/ 315 h 453"/>
                  <a:gd name="T38" fmla="*/ 402 w 453"/>
                  <a:gd name="T39" fmla="*/ 371 h 453"/>
                  <a:gd name="T40" fmla="*/ 353 w 453"/>
                  <a:gd name="T41" fmla="*/ 415 h 453"/>
                  <a:gd name="T42" fmla="*/ 294 w 453"/>
                  <a:gd name="T43" fmla="*/ 443 h 453"/>
                  <a:gd name="T44" fmla="*/ 226 w 453"/>
                  <a:gd name="T45" fmla="*/ 453 h 453"/>
                  <a:gd name="T46" fmla="*/ 226 w 453"/>
                  <a:gd name="T47" fmla="*/ 56 h 453"/>
                  <a:gd name="T48" fmla="*/ 176 w 453"/>
                  <a:gd name="T49" fmla="*/ 65 h 453"/>
                  <a:gd name="T50" fmla="*/ 131 w 453"/>
                  <a:gd name="T51" fmla="*/ 86 h 453"/>
                  <a:gd name="T52" fmla="*/ 96 w 453"/>
                  <a:gd name="T53" fmla="*/ 119 h 453"/>
                  <a:gd name="T54" fmla="*/ 70 w 453"/>
                  <a:gd name="T55" fmla="*/ 160 h 453"/>
                  <a:gd name="T56" fmla="*/ 58 w 453"/>
                  <a:gd name="T57" fmla="*/ 209 h 453"/>
                  <a:gd name="T58" fmla="*/ 58 w 453"/>
                  <a:gd name="T59" fmla="*/ 244 h 453"/>
                  <a:gd name="T60" fmla="*/ 70 w 453"/>
                  <a:gd name="T61" fmla="*/ 293 h 453"/>
                  <a:gd name="T62" fmla="*/ 96 w 453"/>
                  <a:gd name="T63" fmla="*/ 335 h 453"/>
                  <a:gd name="T64" fmla="*/ 131 w 453"/>
                  <a:gd name="T65" fmla="*/ 368 h 453"/>
                  <a:gd name="T66" fmla="*/ 176 w 453"/>
                  <a:gd name="T67" fmla="*/ 389 h 453"/>
                  <a:gd name="T68" fmla="*/ 226 w 453"/>
                  <a:gd name="T69" fmla="*/ 397 h 453"/>
                  <a:gd name="T70" fmla="*/ 261 w 453"/>
                  <a:gd name="T71" fmla="*/ 394 h 453"/>
                  <a:gd name="T72" fmla="*/ 308 w 453"/>
                  <a:gd name="T73" fmla="*/ 377 h 453"/>
                  <a:gd name="T74" fmla="*/ 346 w 453"/>
                  <a:gd name="T75" fmla="*/ 347 h 453"/>
                  <a:gd name="T76" fmla="*/ 376 w 453"/>
                  <a:gd name="T77" fmla="*/ 308 h 453"/>
                  <a:gd name="T78" fmla="*/ 393 w 453"/>
                  <a:gd name="T79" fmla="*/ 260 h 453"/>
                  <a:gd name="T80" fmla="*/ 397 w 453"/>
                  <a:gd name="T81" fmla="*/ 227 h 453"/>
                  <a:gd name="T82" fmla="*/ 389 w 453"/>
                  <a:gd name="T83" fmla="*/ 177 h 453"/>
                  <a:gd name="T84" fmla="*/ 368 w 453"/>
                  <a:gd name="T85" fmla="*/ 131 h 453"/>
                  <a:gd name="T86" fmla="*/ 334 w 453"/>
                  <a:gd name="T87" fmla="*/ 96 h 453"/>
                  <a:gd name="T88" fmla="*/ 293 w 453"/>
                  <a:gd name="T89" fmla="*/ 70 h 453"/>
                  <a:gd name="T90" fmla="*/ 244 w 453"/>
                  <a:gd name="T91" fmla="*/ 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3" h="453">
                    <a:moveTo>
                      <a:pt x="226" y="453"/>
                    </a:moveTo>
                    <a:lnTo>
                      <a:pt x="226" y="453"/>
                    </a:lnTo>
                    <a:lnTo>
                      <a:pt x="203" y="452"/>
                    </a:lnTo>
                    <a:lnTo>
                      <a:pt x="181" y="448"/>
                    </a:lnTo>
                    <a:lnTo>
                      <a:pt x="160" y="443"/>
                    </a:lnTo>
                    <a:lnTo>
                      <a:pt x="138" y="435"/>
                    </a:lnTo>
                    <a:lnTo>
                      <a:pt x="118" y="426"/>
                    </a:lnTo>
                    <a:lnTo>
                      <a:pt x="100" y="415"/>
                    </a:lnTo>
                    <a:lnTo>
                      <a:pt x="83" y="402"/>
                    </a:lnTo>
                    <a:lnTo>
                      <a:pt x="67" y="387"/>
                    </a:lnTo>
                    <a:lnTo>
                      <a:pt x="51" y="371"/>
                    </a:lnTo>
                    <a:lnTo>
                      <a:pt x="38" y="353"/>
                    </a:lnTo>
                    <a:lnTo>
                      <a:pt x="27" y="334"/>
                    </a:lnTo>
                    <a:lnTo>
                      <a:pt x="18" y="315"/>
                    </a:lnTo>
                    <a:lnTo>
                      <a:pt x="10" y="294"/>
                    </a:lnTo>
                    <a:lnTo>
                      <a:pt x="4" y="273"/>
                    </a:lnTo>
                    <a:lnTo>
                      <a:pt x="1" y="249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04"/>
                    </a:lnTo>
                    <a:lnTo>
                      <a:pt x="4" y="181"/>
                    </a:lnTo>
                    <a:lnTo>
                      <a:pt x="10" y="159"/>
                    </a:lnTo>
                    <a:lnTo>
                      <a:pt x="18" y="138"/>
                    </a:lnTo>
                    <a:lnTo>
                      <a:pt x="27" y="119"/>
                    </a:lnTo>
                    <a:lnTo>
                      <a:pt x="38" y="100"/>
                    </a:lnTo>
                    <a:lnTo>
                      <a:pt x="51" y="83"/>
                    </a:lnTo>
                    <a:lnTo>
                      <a:pt x="67" y="67"/>
                    </a:lnTo>
                    <a:lnTo>
                      <a:pt x="83" y="51"/>
                    </a:lnTo>
                    <a:lnTo>
                      <a:pt x="100" y="38"/>
                    </a:lnTo>
                    <a:lnTo>
                      <a:pt x="118" y="27"/>
                    </a:lnTo>
                    <a:lnTo>
                      <a:pt x="138" y="18"/>
                    </a:lnTo>
                    <a:lnTo>
                      <a:pt x="160" y="10"/>
                    </a:lnTo>
                    <a:lnTo>
                      <a:pt x="181" y="5"/>
                    </a:lnTo>
                    <a:lnTo>
                      <a:pt x="203" y="1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49" y="1"/>
                    </a:lnTo>
                    <a:lnTo>
                      <a:pt x="273" y="5"/>
                    </a:lnTo>
                    <a:lnTo>
                      <a:pt x="294" y="10"/>
                    </a:lnTo>
                    <a:lnTo>
                      <a:pt x="315" y="18"/>
                    </a:lnTo>
                    <a:lnTo>
                      <a:pt x="334" y="27"/>
                    </a:lnTo>
                    <a:lnTo>
                      <a:pt x="353" y="38"/>
                    </a:lnTo>
                    <a:lnTo>
                      <a:pt x="371" y="51"/>
                    </a:lnTo>
                    <a:lnTo>
                      <a:pt x="387" y="67"/>
                    </a:lnTo>
                    <a:lnTo>
                      <a:pt x="402" y="83"/>
                    </a:lnTo>
                    <a:lnTo>
                      <a:pt x="415" y="100"/>
                    </a:lnTo>
                    <a:lnTo>
                      <a:pt x="426" y="119"/>
                    </a:lnTo>
                    <a:lnTo>
                      <a:pt x="435" y="138"/>
                    </a:lnTo>
                    <a:lnTo>
                      <a:pt x="443" y="159"/>
                    </a:lnTo>
                    <a:lnTo>
                      <a:pt x="448" y="181"/>
                    </a:lnTo>
                    <a:lnTo>
                      <a:pt x="452" y="204"/>
                    </a:lnTo>
                    <a:lnTo>
                      <a:pt x="453" y="227"/>
                    </a:lnTo>
                    <a:lnTo>
                      <a:pt x="453" y="227"/>
                    </a:lnTo>
                    <a:lnTo>
                      <a:pt x="452" y="249"/>
                    </a:lnTo>
                    <a:lnTo>
                      <a:pt x="448" y="273"/>
                    </a:lnTo>
                    <a:lnTo>
                      <a:pt x="443" y="294"/>
                    </a:lnTo>
                    <a:lnTo>
                      <a:pt x="435" y="315"/>
                    </a:lnTo>
                    <a:lnTo>
                      <a:pt x="426" y="334"/>
                    </a:lnTo>
                    <a:lnTo>
                      <a:pt x="415" y="353"/>
                    </a:lnTo>
                    <a:lnTo>
                      <a:pt x="402" y="371"/>
                    </a:lnTo>
                    <a:lnTo>
                      <a:pt x="387" y="387"/>
                    </a:lnTo>
                    <a:lnTo>
                      <a:pt x="371" y="402"/>
                    </a:lnTo>
                    <a:lnTo>
                      <a:pt x="353" y="415"/>
                    </a:lnTo>
                    <a:lnTo>
                      <a:pt x="334" y="426"/>
                    </a:lnTo>
                    <a:lnTo>
                      <a:pt x="315" y="435"/>
                    </a:lnTo>
                    <a:lnTo>
                      <a:pt x="294" y="443"/>
                    </a:lnTo>
                    <a:lnTo>
                      <a:pt x="273" y="448"/>
                    </a:lnTo>
                    <a:lnTo>
                      <a:pt x="249" y="452"/>
                    </a:lnTo>
                    <a:lnTo>
                      <a:pt x="226" y="453"/>
                    </a:lnTo>
                    <a:lnTo>
                      <a:pt x="226" y="453"/>
                    </a:lnTo>
                    <a:close/>
                    <a:moveTo>
                      <a:pt x="226" y="56"/>
                    </a:moveTo>
                    <a:lnTo>
                      <a:pt x="226" y="56"/>
                    </a:lnTo>
                    <a:lnTo>
                      <a:pt x="209" y="57"/>
                    </a:lnTo>
                    <a:lnTo>
                      <a:pt x="193" y="61"/>
                    </a:lnTo>
                    <a:lnTo>
                      <a:pt x="176" y="65"/>
                    </a:lnTo>
                    <a:lnTo>
                      <a:pt x="161" y="70"/>
                    </a:lnTo>
                    <a:lnTo>
                      <a:pt x="145" y="78"/>
                    </a:lnTo>
                    <a:lnTo>
                      <a:pt x="131" y="86"/>
                    </a:lnTo>
                    <a:lnTo>
                      <a:pt x="118" y="96"/>
                    </a:lnTo>
                    <a:lnTo>
                      <a:pt x="106" y="107"/>
                    </a:lnTo>
                    <a:lnTo>
                      <a:pt x="96" y="119"/>
                    </a:lnTo>
                    <a:lnTo>
                      <a:pt x="86" y="131"/>
                    </a:lnTo>
                    <a:lnTo>
                      <a:pt x="77" y="145"/>
                    </a:lnTo>
                    <a:lnTo>
                      <a:pt x="70" y="160"/>
                    </a:lnTo>
                    <a:lnTo>
                      <a:pt x="65" y="177"/>
                    </a:lnTo>
                    <a:lnTo>
                      <a:pt x="60" y="193"/>
                    </a:lnTo>
                    <a:lnTo>
                      <a:pt x="58" y="209"/>
                    </a:lnTo>
                    <a:lnTo>
                      <a:pt x="57" y="227"/>
                    </a:lnTo>
                    <a:lnTo>
                      <a:pt x="57" y="227"/>
                    </a:lnTo>
                    <a:lnTo>
                      <a:pt x="58" y="244"/>
                    </a:lnTo>
                    <a:lnTo>
                      <a:pt x="60" y="260"/>
                    </a:lnTo>
                    <a:lnTo>
                      <a:pt x="65" y="278"/>
                    </a:lnTo>
                    <a:lnTo>
                      <a:pt x="70" y="293"/>
                    </a:lnTo>
                    <a:lnTo>
                      <a:pt x="77" y="308"/>
                    </a:lnTo>
                    <a:lnTo>
                      <a:pt x="86" y="322"/>
                    </a:lnTo>
                    <a:lnTo>
                      <a:pt x="96" y="335"/>
                    </a:lnTo>
                    <a:lnTo>
                      <a:pt x="106" y="347"/>
                    </a:lnTo>
                    <a:lnTo>
                      <a:pt x="118" y="357"/>
                    </a:lnTo>
                    <a:lnTo>
                      <a:pt x="131" y="368"/>
                    </a:lnTo>
                    <a:lnTo>
                      <a:pt x="145" y="377"/>
                    </a:lnTo>
                    <a:lnTo>
                      <a:pt x="161" y="384"/>
                    </a:lnTo>
                    <a:lnTo>
                      <a:pt x="176" y="389"/>
                    </a:lnTo>
                    <a:lnTo>
                      <a:pt x="193" y="394"/>
                    </a:lnTo>
                    <a:lnTo>
                      <a:pt x="209" y="396"/>
                    </a:lnTo>
                    <a:lnTo>
                      <a:pt x="226" y="397"/>
                    </a:lnTo>
                    <a:lnTo>
                      <a:pt x="226" y="397"/>
                    </a:lnTo>
                    <a:lnTo>
                      <a:pt x="244" y="396"/>
                    </a:lnTo>
                    <a:lnTo>
                      <a:pt x="261" y="394"/>
                    </a:lnTo>
                    <a:lnTo>
                      <a:pt x="277" y="389"/>
                    </a:lnTo>
                    <a:lnTo>
                      <a:pt x="293" y="384"/>
                    </a:lnTo>
                    <a:lnTo>
                      <a:pt x="308" y="377"/>
                    </a:lnTo>
                    <a:lnTo>
                      <a:pt x="321" y="368"/>
                    </a:lnTo>
                    <a:lnTo>
                      <a:pt x="334" y="357"/>
                    </a:lnTo>
                    <a:lnTo>
                      <a:pt x="346" y="347"/>
                    </a:lnTo>
                    <a:lnTo>
                      <a:pt x="358" y="335"/>
                    </a:lnTo>
                    <a:lnTo>
                      <a:pt x="368" y="322"/>
                    </a:lnTo>
                    <a:lnTo>
                      <a:pt x="376" y="308"/>
                    </a:lnTo>
                    <a:lnTo>
                      <a:pt x="384" y="293"/>
                    </a:lnTo>
                    <a:lnTo>
                      <a:pt x="389" y="278"/>
                    </a:lnTo>
                    <a:lnTo>
                      <a:pt x="393" y="260"/>
                    </a:lnTo>
                    <a:lnTo>
                      <a:pt x="396" y="244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09"/>
                    </a:lnTo>
                    <a:lnTo>
                      <a:pt x="393" y="193"/>
                    </a:lnTo>
                    <a:lnTo>
                      <a:pt x="389" y="177"/>
                    </a:lnTo>
                    <a:lnTo>
                      <a:pt x="384" y="160"/>
                    </a:lnTo>
                    <a:lnTo>
                      <a:pt x="376" y="145"/>
                    </a:lnTo>
                    <a:lnTo>
                      <a:pt x="368" y="131"/>
                    </a:lnTo>
                    <a:lnTo>
                      <a:pt x="358" y="119"/>
                    </a:lnTo>
                    <a:lnTo>
                      <a:pt x="346" y="107"/>
                    </a:lnTo>
                    <a:lnTo>
                      <a:pt x="334" y="96"/>
                    </a:lnTo>
                    <a:lnTo>
                      <a:pt x="321" y="86"/>
                    </a:lnTo>
                    <a:lnTo>
                      <a:pt x="308" y="78"/>
                    </a:lnTo>
                    <a:lnTo>
                      <a:pt x="293" y="70"/>
                    </a:lnTo>
                    <a:lnTo>
                      <a:pt x="277" y="65"/>
                    </a:lnTo>
                    <a:lnTo>
                      <a:pt x="261" y="61"/>
                    </a:lnTo>
                    <a:lnTo>
                      <a:pt x="244" y="57"/>
                    </a:lnTo>
                    <a:lnTo>
                      <a:pt x="226" y="56"/>
                    </a:lnTo>
                    <a:lnTo>
                      <a:pt x="226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0">
                <a:extLst>
                  <a:ext uri="{FF2B5EF4-FFF2-40B4-BE49-F238E27FC236}">
                    <a16:creationId xmlns:a16="http://schemas.microsoft.com/office/drawing/2014/main" id="{AF8600A8-5F38-4D87-A445-855948F863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3050" y="4464051"/>
                <a:ext cx="179388" cy="225425"/>
              </a:xfrm>
              <a:custGeom>
                <a:avLst/>
                <a:gdLst>
                  <a:gd name="T0" fmla="*/ 226 w 680"/>
                  <a:gd name="T1" fmla="*/ 850 h 850"/>
                  <a:gd name="T2" fmla="*/ 221 w 680"/>
                  <a:gd name="T3" fmla="*/ 849 h 850"/>
                  <a:gd name="T4" fmla="*/ 210 w 680"/>
                  <a:gd name="T5" fmla="*/ 845 h 850"/>
                  <a:gd name="T6" fmla="*/ 203 w 680"/>
                  <a:gd name="T7" fmla="*/ 838 h 850"/>
                  <a:gd name="T8" fmla="*/ 199 w 680"/>
                  <a:gd name="T9" fmla="*/ 828 h 850"/>
                  <a:gd name="T10" fmla="*/ 198 w 680"/>
                  <a:gd name="T11" fmla="*/ 470 h 850"/>
                  <a:gd name="T12" fmla="*/ 175 w 680"/>
                  <a:gd name="T13" fmla="*/ 453 h 850"/>
                  <a:gd name="T14" fmla="*/ 133 w 680"/>
                  <a:gd name="T15" fmla="*/ 416 h 850"/>
                  <a:gd name="T16" fmla="*/ 96 w 680"/>
                  <a:gd name="T17" fmla="*/ 373 h 850"/>
                  <a:gd name="T18" fmla="*/ 64 w 680"/>
                  <a:gd name="T19" fmla="*/ 322 h 850"/>
                  <a:gd name="T20" fmla="*/ 39 w 680"/>
                  <a:gd name="T21" fmla="*/ 266 h 850"/>
                  <a:gd name="T22" fmla="*/ 20 w 680"/>
                  <a:gd name="T23" fmla="*/ 204 h 850"/>
                  <a:gd name="T24" fmla="*/ 7 w 680"/>
                  <a:gd name="T25" fmla="*/ 137 h 850"/>
                  <a:gd name="T26" fmla="*/ 0 w 680"/>
                  <a:gd name="T27" fmla="*/ 66 h 850"/>
                  <a:gd name="T28" fmla="*/ 0 w 680"/>
                  <a:gd name="T29" fmla="*/ 28 h 850"/>
                  <a:gd name="T30" fmla="*/ 2 w 680"/>
                  <a:gd name="T31" fmla="*/ 17 h 850"/>
                  <a:gd name="T32" fmla="*/ 8 w 680"/>
                  <a:gd name="T33" fmla="*/ 8 h 850"/>
                  <a:gd name="T34" fmla="*/ 17 w 680"/>
                  <a:gd name="T35" fmla="*/ 2 h 850"/>
                  <a:gd name="T36" fmla="*/ 28 w 680"/>
                  <a:gd name="T37" fmla="*/ 0 h 850"/>
                  <a:gd name="T38" fmla="*/ 651 w 680"/>
                  <a:gd name="T39" fmla="*/ 0 h 850"/>
                  <a:gd name="T40" fmla="*/ 662 w 680"/>
                  <a:gd name="T41" fmla="*/ 2 h 850"/>
                  <a:gd name="T42" fmla="*/ 671 w 680"/>
                  <a:gd name="T43" fmla="*/ 8 h 850"/>
                  <a:gd name="T44" fmla="*/ 678 w 680"/>
                  <a:gd name="T45" fmla="*/ 17 h 850"/>
                  <a:gd name="T46" fmla="*/ 680 w 680"/>
                  <a:gd name="T47" fmla="*/ 28 h 850"/>
                  <a:gd name="T48" fmla="*/ 679 w 680"/>
                  <a:gd name="T49" fmla="*/ 66 h 850"/>
                  <a:gd name="T50" fmla="*/ 672 w 680"/>
                  <a:gd name="T51" fmla="*/ 137 h 850"/>
                  <a:gd name="T52" fmla="*/ 659 w 680"/>
                  <a:gd name="T53" fmla="*/ 204 h 850"/>
                  <a:gd name="T54" fmla="*/ 640 w 680"/>
                  <a:gd name="T55" fmla="*/ 266 h 850"/>
                  <a:gd name="T56" fmla="*/ 615 w 680"/>
                  <a:gd name="T57" fmla="*/ 322 h 850"/>
                  <a:gd name="T58" fmla="*/ 584 w 680"/>
                  <a:gd name="T59" fmla="*/ 373 h 850"/>
                  <a:gd name="T60" fmla="*/ 546 w 680"/>
                  <a:gd name="T61" fmla="*/ 416 h 850"/>
                  <a:gd name="T62" fmla="*/ 505 w 680"/>
                  <a:gd name="T63" fmla="*/ 453 h 850"/>
                  <a:gd name="T64" fmla="*/ 482 w 680"/>
                  <a:gd name="T65" fmla="*/ 822 h 850"/>
                  <a:gd name="T66" fmla="*/ 481 w 680"/>
                  <a:gd name="T67" fmla="*/ 828 h 850"/>
                  <a:gd name="T68" fmla="*/ 477 w 680"/>
                  <a:gd name="T69" fmla="*/ 838 h 850"/>
                  <a:gd name="T70" fmla="*/ 468 w 680"/>
                  <a:gd name="T71" fmla="*/ 845 h 850"/>
                  <a:gd name="T72" fmla="*/ 458 w 680"/>
                  <a:gd name="T73" fmla="*/ 849 h 850"/>
                  <a:gd name="T74" fmla="*/ 453 w 680"/>
                  <a:gd name="T75" fmla="*/ 850 h 850"/>
                  <a:gd name="T76" fmla="*/ 425 w 680"/>
                  <a:gd name="T77" fmla="*/ 794 h 850"/>
                  <a:gd name="T78" fmla="*/ 425 w 680"/>
                  <a:gd name="T79" fmla="*/ 453 h 850"/>
                  <a:gd name="T80" fmla="*/ 428 w 680"/>
                  <a:gd name="T81" fmla="*/ 439 h 850"/>
                  <a:gd name="T82" fmla="*/ 439 w 680"/>
                  <a:gd name="T83" fmla="*/ 429 h 850"/>
                  <a:gd name="T84" fmla="*/ 459 w 680"/>
                  <a:gd name="T85" fmla="*/ 416 h 850"/>
                  <a:gd name="T86" fmla="*/ 497 w 680"/>
                  <a:gd name="T87" fmla="*/ 386 h 850"/>
                  <a:gd name="T88" fmla="*/ 529 w 680"/>
                  <a:gd name="T89" fmla="*/ 349 h 850"/>
                  <a:gd name="T90" fmla="*/ 557 w 680"/>
                  <a:gd name="T91" fmla="*/ 308 h 850"/>
                  <a:gd name="T92" fmla="*/ 581 w 680"/>
                  <a:gd name="T93" fmla="*/ 260 h 850"/>
                  <a:gd name="T94" fmla="*/ 600 w 680"/>
                  <a:gd name="T95" fmla="*/ 208 h 850"/>
                  <a:gd name="T96" fmla="*/ 613 w 680"/>
                  <a:gd name="T97" fmla="*/ 150 h 850"/>
                  <a:gd name="T98" fmla="*/ 621 w 680"/>
                  <a:gd name="T99" fmla="*/ 89 h 850"/>
                  <a:gd name="T100" fmla="*/ 56 w 680"/>
                  <a:gd name="T101" fmla="*/ 56 h 850"/>
                  <a:gd name="T102" fmla="*/ 58 w 680"/>
                  <a:gd name="T103" fmla="*/ 89 h 850"/>
                  <a:gd name="T104" fmla="*/ 67 w 680"/>
                  <a:gd name="T105" fmla="*/ 150 h 850"/>
                  <a:gd name="T106" fmla="*/ 80 w 680"/>
                  <a:gd name="T107" fmla="*/ 208 h 850"/>
                  <a:gd name="T108" fmla="*/ 98 w 680"/>
                  <a:gd name="T109" fmla="*/ 260 h 850"/>
                  <a:gd name="T110" fmla="*/ 122 w 680"/>
                  <a:gd name="T111" fmla="*/ 308 h 850"/>
                  <a:gd name="T112" fmla="*/ 149 w 680"/>
                  <a:gd name="T113" fmla="*/ 349 h 850"/>
                  <a:gd name="T114" fmla="*/ 183 w 680"/>
                  <a:gd name="T115" fmla="*/ 386 h 850"/>
                  <a:gd name="T116" fmla="*/ 220 w 680"/>
                  <a:gd name="T117" fmla="*/ 416 h 850"/>
                  <a:gd name="T118" fmla="*/ 240 w 680"/>
                  <a:gd name="T119" fmla="*/ 429 h 850"/>
                  <a:gd name="T120" fmla="*/ 250 w 680"/>
                  <a:gd name="T121" fmla="*/ 439 h 850"/>
                  <a:gd name="T122" fmla="*/ 254 w 680"/>
                  <a:gd name="T123" fmla="*/ 453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0" h="850">
                    <a:moveTo>
                      <a:pt x="453" y="850"/>
                    </a:moveTo>
                    <a:lnTo>
                      <a:pt x="226" y="850"/>
                    </a:lnTo>
                    <a:lnTo>
                      <a:pt x="226" y="850"/>
                    </a:lnTo>
                    <a:lnTo>
                      <a:pt x="221" y="849"/>
                    </a:lnTo>
                    <a:lnTo>
                      <a:pt x="215" y="848"/>
                    </a:lnTo>
                    <a:lnTo>
                      <a:pt x="210" y="845"/>
                    </a:lnTo>
                    <a:lnTo>
                      <a:pt x="206" y="842"/>
                    </a:lnTo>
                    <a:lnTo>
                      <a:pt x="203" y="838"/>
                    </a:lnTo>
                    <a:lnTo>
                      <a:pt x="200" y="833"/>
                    </a:lnTo>
                    <a:lnTo>
                      <a:pt x="199" y="828"/>
                    </a:lnTo>
                    <a:lnTo>
                      <a:pt x="198" y="822"/>
                    </a:lnTo>
                    <a:lnTo>
                      <a:pt x="198" y="470"/>
                    </a:lnTo>
                    <a:lnTo>
                      <a:pt x="198" y="470"/>
                    </a:lnTo>
                    <a:lnTo>
                      <a:pt x="175" y="453"/>
                    </a:lnTo>
                    <a:lnTo>
                      <a:pt x="153" y="436"/>
                    </a:lnTo>
                    <a:lnTo>
                      <a:pt x="133" y="416"/>
                    </a:lnTo>
                    <a:lnTo>
                      <a:pt x="114" y="395"/>
                    </a:lnTo>
                    <a:lnTo>
                      <a:pt x="96" y="373"/>
                    </a:lnTo>
                    <a:lnTo>
                      <a:pt x="80" y="348"/>
                    </a:lnTo>
                    <a:lnTo>
                      <a:pt x="64" y="322"/>
                    </a:lnTo>
                    <a:lnTo>
                      <a:pt x="51" y="295"/>
                    </a:lnTo>
                    <a:lnTo>
                      <a:pt x="39" y="266"/>
                    </a:lnTo>
                    <a:lnTo>
                      <a:pt x="29" y="235"/>
                    </a:lnTo>
                    <a:lnTo>
                      <a:pt x="20" y="204"/>
                    </a:lnTo>
                    <a:lnTo>
                      <a:pt x="13" y="171"/>
                    </a:lnTo>
                    <a:lnTo>
                      <a:pt x="7" y="137"/>
                    </a:lnTo>
                    <a:lnTo>
                      <a:pt x="3" y="102"/>
                    </a:lnTo>
                    <a:lnTo>
                      <a:pt x="0" y="6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651" y="0"/>
                    </a:lnTo>
                    <a:lnTo>
                      <a:pt x="651" y="0"/>
                    </a:lnTo>
                    <a:lnTo>
                      <a:pt x="657" y="1"/>
                    </a:lnTo>
                    <a:lnTo>
                      <a:pt x="662" y="2"/>
                    </a:lnTo>
                    <a:lnTo>
                      <a:pt x="667" y="5"/>
                    </a:lnTo>
                    <a:lnTo>
                      <a:pt x="671" y="8"/>
                    </a:lnTo>
                    <a:lnTo>
                      <a:pt x="675" y="13"/>
                    </a:lnTo>
                    <a:lnTo>
                      <a:pt x="678" y="17"/>
                    </a:lnTo>
                    <a:lnTo>
                      <a:pt x="680" y="23"/>
                    </a:lnTo>
                    <a:lnTo>
                      <a:pt x="680" y="28"/>
                    </a:lnTo>
                    <a:lnTo>
                      <a:pt x="680" y="28"/>
                    </a:lnTo>
                    <a:lnTo>
                      <a:pt x="679" y="66"/>
                    </a:lnTo>
                    <a:lnTo>
                      <a:pt x="677" y="102"/>
                    </a:lnTo>
                    <a:lnTo>
                      <a:pt x="672" y="137"/>
                    </a:lnTo>
                    <a:lnTo>
                      <a:pt x="666" y="171"/>
                    </a:lnTo>
                    <a:lnTo>
                      <a:pt x="659" y="204"/>
                    </a:lnTo>
                    <a:lnTo>
                      <a:pt x="650" y="235"/>
                    </a:lnTo>
                    <a:lnTo>
                      <a:pt x="640" y="266"/>
                    </a:lnTo>
                    <a:lnTo>
                      <a:pt x="628" y="295"/>
                    </a:lnTo>
                    <a:lnTo>
                      <a:pt x="615" y="322"/>
                    </a:lnTo>
                    <a:lnTo>
                      <a:pt x="600" y="348"/>
                    </a:lnTo>
                    <a:lnTo>
                      <a:pt x="584" y="373"/>
                    </a:lnTo>
                    <a:lnTo>
                      <a:pt x="565" y="395"/>
                    </a:lnTo>
                    <a:lnTo>
                      <a:pt x="546" y="416"/>
                    </a:lnTo>
                    <a:lnTo>
                      <a:pt x="526" y="436"/>
                    </a:lnTo>
                    <a:lnTo>
                      <a:pt x="505" y="453"/>
                    </a:lnTo>
                    <a:lnTo>
                      <a:pt x="482" y="470"/>
                    </a:lnTo>
                    <a:lnTo>
                      <a:pt x="482" y="822"/>
                    </a:lnTo>
                    <a:lnTo>
                      <a:pt x="482" y="822"/>
                    </a:lnTo>
                    <a:lnTo>
                      <a:pt x="481" y="828"/>
                    </a:lnTo>
                    <a:lnTo>
                      <a:pt x="480" y="833"/>
                    </a:lnTo>
                    <a:lnTo>
                      <a:pt x="477" y="838"/>
                    </a:lnTo>
                    <a:lnTo>
                      <a:pt x="474" y="842"/>
                    </a:lnTo>
                    <a:lnTo>
                      <a:pt x="468" y="845"/>
                    </a:lnTo>
                    <a:lnTo>
                      <a:pt x="464" y="848"/>
                    </a:lnTo>
                    <a:lnTo>
                      <a:pt x="458" y="849"/>
                    </a:lnTo>
                    <a:lnTo>
                      <a:pt x="453" y="850"/>
                    </a:lnTo>
                    <a:lnTo>
                      <a:pt x="453" y="850"/>
                    </a:lnTo>
                    <a:close/>
                    <a:moveTo>
                      <a:pt x="254" y="794"/>
                    </a:moveTo>
                    <a:lnTo>
                      <a:pt x="425" y="794"/>
                    </a:lnTo>
                    <a:lnTo>
                      <a:pt x="425" y="453"/>
                    </a:lnTo>
                    <a:lnTo>
                      <a:pt x="425" y="453"/>
                    </a:lnTo>
                    <a:lnTo>
                      <a:pt x="426" y="446"/>
                    </a:lnTo>
                    <a:lnTo>
                      <a:pt x="428" y="439"/>
                    </a:lnTo>
                    <a:lnTo>
                      <a:pt x="433" y="433"/>
                    </a:lnTo>
                    <a:lnTo>
                      <a:pt x="439" y="429"/>
                    </a:lnTo>
                    <a:lnTo>
                      <a:pt x="439" y="429"/>
                    </a:lnTo>
                    <a:lnTo>
                      <a:pt x="459" y="416"/>
                    </a:lnTo>
                    <a:lnTo>
                      <a:pt x="479" y="402"/>
                    </a:lnTo>
                    <a:lnTo>
                      <a:pt x="497" y="386"/>
                    </a:lnTo>
                    <a:lnTo>
                      <a:pt x="514" y="369"/>
                    </a:lnTo>
                    <a:lnTo>
                      <a:pt x="529" y="349"/>
                    </a:lnTo>
                    <a:lnTo>
                      <a:pt x="544" y="329"/>
                    </a:lnTo>
                    <a:lnTo>
                      <a:pt x="557" y="308"/>
                    </a:lnTo>
                    <a:lnTo>
                      <a:pt x="569" y="285"/>
                    </a:lnTo>
                    <a:lnTo>
                      <a:pt x="581" y="260"/>
                    </a:lnTo>
                    <a:lnTo>
                      <a:pt x="591" y="234"/>
                    </a:lnTo>
                    <a:lnTo>
                      <a:pt x="600" y="208"/>
                    </a:lnTo>
                    <a:lnTo>
                      <a:pt x="607" y="180"/>
                    </a:lnTo>
                    <a:lnTo>
                      <a:pt x="613" y="150"/>
                    </a:lnTo>
                    <a:lnTo>
                      <a:pt x="617" y="120"/>
                    </a:lnTo>
                    <a:lnTo>
                      <a:pt x="621" y="89"/>
                    </a:lnTo>
                    <a:lnTo>
                      <a:pt x="623" y="56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8" y="89"/>
                    </a:lnTo>
                    <a:lnTo>
                      <a:pt x="61" y="120"/>
                    </a:lnTo>
                    <a:lnTo>
                      <a:pt x="67" y="150"/>
                    </a:lnTo>
                    <a:lnTo>
                      <a:pt x="73" y="180"/>
                    </a:lnTo>
                    <a:lnTo>
                      <a:pt x="80" y="208"/>
                    </a:lnTo>
                    <a:lnTo>
                      <a:pt x="89" y="234"/>
                    </a:lnTo>
                    <a:lnTo>
                      <a:pt x="98" y="260"/>
                    </a:lnTo>
                    <a:lnTo>
                      <a:pt x="109" y="285"/>
                    </a:lnTo>
                    <a:lnTo>
                      <a:pt x="122" y="308"/>
                    </a:lnTo>
                    <a:lnTo>
                      <a:pt x="135" y="329"/>
                    </a:lnTo>
                    <a:lnTo>
                      <a:pt x="149" y="349"/>
                    </a:lnTo>
                    <a:lnTo>
                      <a:pt x="165" y="369"/>
                    </a:lnTo>
                    <a:lnTo>
                      <a:pt x="183" y="386"/>
                    </a:lnTo>
                    <a:lnTo>
                      <a:pt x="201" y="402"/>
                    </a:lnTo>
                    <a:lnTo>
                      <a:pt x="220" y="416"/>
                    </a:lnTo>
                    <a:lnTo>
                      <a:pt x="240" y="429"/>
                    </a:lnTo>
                    <a:lnTo>
                      <a:pt x="240" y="429"/>
                    </a:lnTo>
                    <a:lnTo>
                      <a:pt x="246" y="433"/>
                    </a:lnTo>
                    <a:lnTo>
                      <a:pt x="250" y="439"/>
                    </a:lnTo>
                    <a:lnTo>
                      <a:pt x="253" y="446"/>
                    </a:lnTo>
                    <a:lnTo>
                      <a:pt x="254" y="453"/>
                    </a:lnTo>
                    <a:lnTo>
                      <a:pt x="254" y="7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91">
                <a:extLst>
                  <a:ext uri="{FF2B5EF4-FFF2-40B4-BE49-F238E27FC236}">
                    <a16:creationId xmlns:a16="http://schemas.microsoft.com/office/drawing/2014/main" id="{37ED0351-5E7F-4BE9-AC8F-48540CAC3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9725" y="4464051"/>
                <a:ext cx="46038" cy="119063"/>
              </a:xfrm>
              <a:custGeom>
                <a:avLst/>
                <a:gdLst>
                  <a:gd name="T0" fmla="*/ 85 w 170"/>
                  <a:gd name="T1" fmla="*/ 453 h 453"/>
                  <a:gd name="T2" fmla="*/ 85 w 170"/>
                  <a:gd name="T3" fmla="*/ 453 h 453"/>
                  <a:gd name="T4" fmla="*/ 80 w 170"/>
                  <a:gd name="T5" fmla="*/ 453 h 453"/>
                  <a:gd name="T6" fmla="*/ 75 w 170"/>
                  <a:gd name="T7" fmla="*/ 451 h 453"/>
                  <a:gd name="T8" fmla="*/ 70 w 170"/>
                  <a:gd name="T9" fmla="*/ 449 h 453"/>
                  <a:gd name="T10" fmla="*/ 66 w 170"/>
                  <a:gd name="T11" fmla="*/ 445 h 453"/>
                  <a:gd name="T12" fmla="*/ 8 w 170"/>
                  <a:gd name="T13" fmla="*/ 389 h 453"/>
                  <a:gd name="T14" fmla="*/ 8 w 170"/>
                  <a:gd name="T15" fmla="*/ 389 h 453"/>
                  <a:gd name="T16" fmla="*/ 5 w 170"/>
                  <a:gd name="T17" fmla="*/ 384 h 453"/>
                  <a:gd name="T18" fmla="*/ 2 w 170"/>
                  <a:gd name="T19" fmla="*/ 379 h 453"/>
                  <a:gd name="T20" fmla="*/ 0 w 170"/>
                  <a:gd name="T21" fmla="*/ 373 h 453"/>
                  <a:gd name="T22" fmla="*/ 0 w 170"/>
                  <a:gd name="T23" fmla="*/ 367 h 453"/>
                  <a:gd name="T24" fmla="*/ 29 w 170"/>
                  <a:gd name="T25" fmla="*/ 26 h 453"/>
                  <a:gd name="T26" fmla="*/ 29 w 170"/>
                  <a:gd name="T27" fmla="*/ 26 h 453"/>
                  <a:gd name="T28" fmla="*/ 30 w 170"/>
                  <a:gd name="T29" fmla="*/ 21 h 453"/>
                  <a:gd name="T30" fmla="*/ 32 w 170"/>
                  <a:gd name="T31" fmla="*/ 16 h 453"/>
                  <a:gd name="T32" fmla="*/ 35 w 170"/>
                  <a:gd name="T33" fmla="*/ 11 h 453"/>
                  <a:gd name="T34" fmla="*/ 38 w 170"/>
                  <a:gd name="T35" fmla="*/ 8 h 453"/>
                  <a:gd name="T36" fmla="*/ 42 w 170"/>
                  <a:gd name="T37" fmla="*/ 4 h 453"/>
                  <a:gd name="T38" fmla="*/ 47 w 170"/>
                  <a:gd name="T39" fmla="*/ 2 h 453"/>
                  <a:gd name="T40" fmla="*/ 52 w 170"/>
                  <a:gd name="T41" fmla="*/ 1 h 453"/>
                  <a:gd name="T42" fmla="*/ 57 w 170"/>
                  <a:gd name="T43" fmla="*/ 0 h 453"/>
                  <a:gd name="T44" fmla="*/ 113 w 170"/>
                  <a:gd name="T45" fmla="*/ 0 h 453"/>
                  <a:gd name="T46" fmla="*/ 113 w 170"/>
                  <a:gd name="T47" fmla="*/ 0 h 453"/>
                  <a:gd name="T48" fmla="*/ 120 w 170"/>
                  <a:gd name="T49" fmla="*/ 1 h 453"/>
                  <a:gd name="T50" fmla="*/ 125 w 170"/>
                  <a:gd name="T51" fmla="*/ 2 h 453"/>
                  <a:gd name="T52" fmla="*/ 129 w 170"/>
                  <a:gd name="T53" fmla="*/ 4 h 453"/>
                  <a:gd name="T54" fmla="*/ 133 w 170"/>
                  <a:gd name="T55" fmla="*/ 8 h 453"/>
                  <a:gd name="T56" fmla="*/ 137 w 170"/>
                  <a:gd name="T57" fmla="*/ 11 h 453"/>
                  <a:gd name="T58" fmla="*/ 140 w 170"/>
                  <a:gd name="T59" fmla="*/ 16 h 453"/>
                  <a:gd name="T60" fmla="*/ 141 w 170"/>
                  <a:gd name="T61" fmla="*/ 21 h 453"/>
                  <a:gd name="T62" fmla="*/ 142 w 170"/>
                  <a:gd name="T63" fmla="*/ 26 h 453"/>
                  <a:gd name="T64" fmla="*/ 170 w 170"/>
                  <a:gd name="T65" fmla="*/ 367 h 453"/>
                  <a:gd name="T66" fmla="*/ 170 w 170"/>
                  <a:gd name="T67" fmla="*/ 367 h 453"/>
                  <a:gd name="T68" fmla="*/ 170 w 170"/>
                  <a:gd name="T69" fmla="*/ 373 h 453"/>
                  <a:gd name="T70" fmla="*/ 169 w 170"/>
                  <a:gd name="T71" fmla="*/ 379 h 453"/>
                  <a:gd name="T72" fmla="*/ 166 w 170"/>
                  <a:gd name="T73" fmla="*/ 384 h 453"/>
                  <a:gd name="T74" fmla="*/ 162 w 170"/>
                  <a:gd name="T75" fmla="*/ 389 h 453"/>
                  <a:gd name="T76" fmla="*/ 105 w 170"/>
                  <a:gd name="T77" fmla="*/ 445 h 453"/>
                  <a:gd name="T78" fmla="*/ 105 w 170"/>
                  <a:gd name="T79" fmla="*/ 445 h 453"/>
                  <a:gd name="T80" fmla="*/ 101 w 170"/>
                  <a:gd name="T81" fmla="*/ 449 h 453"/>
                  <a:gd name="T82" fmla="*/ 96 w 170"/>
                  <a:gd name="T83" fmla="*/ 451 h 453"/>
                  <a:gd name="T84" fmla="*/ 91 w 170"/>
                  <a:gd name="T85" fmla="*/ 453 h 453"/>
                  <a:gd name="T86" fmla="*/ 85 w 170"/>
                  <a:gd name="T87" fmla="*/ 453 h 453"/>
                  <a:gd name="T88" fmla="*/ 85 w 170"/>
                  <a:gd name="T89" fmla="*/ 453 h 453"/>
                  <a:gd name="T90" fmla="*/ 58 w 170"/>
                  <a:gd name="T91" fmla="*/ 357 h 453"/>
                  <a:gd name="T92" fmla="*/ 85 w 170"/>
                  <a:gd name="T93" fmla="*/ 385 h 453"/>
                  <a:gd name="T94" fmla="*/ 112 w 170"/>
                  <a:gd name="T95" fmla="*/ 357 h 453"/>
                  <a:gd name="T96" fmla="*/ 88 w 170"/>
                  <a:gd name="T97" fmla="*/ 56 h 453"/>
                  <a:gd name="T98" fmla="*/ 83 w 170"/>
                  <a:gd name="T99" fmla="*/ 56 h 453"/>
                  <a:gd name="T100" fmla="*/ 58 w 170"/>
                  <a:gd name="T101" fmla="*/ 3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453">
                    <a:moveTo>
                      <a:pt x="85" y="453"/>
                    </a:moveTo>
                    <a:lnTo>
                      <a:pt x="85" y="453"/>
                    </a:lnTo>
                    <a:lnTo>
                      <a:pt x="80" y="453"/>
                    </a:lnTo>
                    <a:lnTo>
                      <a:pt x="75" y="451"/>
                    </a:lnTo>
                    <a:lnTo>
                      <a:pt x="70" y="449"/>
                    </a:lnTo>
                    <a:lnTo>
                      <a:pt x="66" y="445"/>
                    </a:lnTo>
                    <a:lnTo>
                      <a:pt x="8" y="389"/>
                    </a:lnTo>
                    <a:lnTo>
                      <a:pt x="8" y="389"/>
                    </a:lnTo>
                    <a:lnTo>
                      <a:pt x="5" y="384"/>
                    </a:lnTo>
                    <a:lnTo>
                      <a:pt x="2" y="379"/>
                    </a:lnTo>
                    <a:lnTo>
                      <a:pt x="0" y="373"/>
                    </a:lnTo>
                    <a:lnTo>
                      <a:pt x="0" y="367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5" y="11"/>
                    </a:lnTo>
                    <a:lnTo>
                      <a:pt x="38" y="8"/>
                    </a:lnTo>
                    <a:lnTo>
                      <a:pt x="42" y="4"/>
                    </a:lnTo>
                    <a:lnTo>
                      <a:pt x="47" y="2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1"/>
                    </a:lnTo>
                    <a:lnTo>
                      <a:pt x="125" y="2"/>
                    </a:lnTo>
                    <a:lnTo>
                      <a:pt x="129" y="4"/>
                    </a:lnTo>
                    <a:lnTo>
                      <a:pt x="133" y="8"/>
                    </a:lnTo>
                    <a:lnTo>
                      <a:pt x="137" y="11"/>
                    </a:lnTo>
                    <a:lnTo>
                      <a:pt x="140" y="16"/>
                    </a:lnTo>
                    <a:lnTo>
                      <a:pt x="141" y="21"/>
                    </a:lnTo>
                    <a:lnTo>
                      <a:pt x="142" y="26"/>
                    </a:lnTo>
                    <a:lnTo>
                      <a:pt x="170" y="367"/>
                    </a:lnTo>
                    <a:lnTo>
                      <a:pt x="170" y="367"/>
                    </a:lnTo>
                    <a:lnTo>
                      <a:pt x="170" y="373"/>
                    </a:lnTo>
                    <a:lnTo>
                      <a:pt x="169" y="379"/>
                    </a:lnTo>
                    <a:lnTo>
                      <a:pt x="166" y="384"/>
                    </a:lnTo>
                    <a:lnTo>
                      <a:pt x="162" y="389"/>
                    </a:lnTo>
                    <a:lnTo>
                      <a:pt x="105" y="445"/>
                    </a:lnTo>
                    <a:lnTo>
                      <a:pt x="105" y="445"/>
                    </a:lnTo>
                    <a:lnTo>
                      <a:pt x="101" y="449"/>
                    </a:lnTo>
                    <a:lnTo>
                      <a:pt x="96" y="451"/>
                    </a:lnTo>
                    <a:lnTo>
                      <a:pt x="91" y="453"/>
                    </a:lnTo>
                    <a:lnTo>
                      <a:pt x="85" y="453"/>
                    </a:lnTo>
                    <a:lnTo>
                      <a:pt x="85" y="453"/>
                    </a:lnTo>
                    <a:close/>
                    <a:moveTo>
                      <a:pt x="58" y="357"/>
                    </a:moveTo>
                    <a:lnTo>
                      <a:pt x="85" y="385"/>
                    </a:lnTo>
                    <a:lnTo>
                      <a:pt x="112" y="357"/>
                    </a:lnTo>
                    <a:lnTo>
                      <a:pt x="88" y="56"/>
                    </a:lnTo>
                    <a:lnTo>
                      <a:pt x="83" y="56"/>
                    </a:lnTo>
                    <a:lnTo>
                      <a:pt x="58" y="3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92">
                <a:extLst>
                  <a:ext uri="{FF2B5EF4-FFF2-40B4-BE49-F238E27FC236}">
                    <a16:creationId xmlns:a16="http://schemas.microsoft.com/office/drawing/2014/main" id="{96D2DB2B-6651-4335-A6E7-E630FD7C0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6088" y="4508501"/>
                <a:ext cx="179388" cy="180975"/>
              </a:xfrm>
              <a:custGeom>
                <a:avLst/>
                <a:gdLst>
                  <a:gd name="T0" fmla="*/ 289 w 681"/>
                  <a:gd name="T1" fmla="*/ 675 h 679"/>
                  <a:gd name="T2" fmla="*/ 208 w 681"/>
                  <a:gd name="T3" fmla="*/ 653 h 679"/>
                  <a:gd name="T4" fmla="*/ 137 w 681"/>
                  <a:gd name="T5" fmla="*/ 612 h 679"/>
                  <a:gd name="T6" fmla="*/ 78 w 681"/>
                  <a:gd name="T7" fmla="*/ 555 h 679"/>
                  <a:gd name="T8" fmla="*/ 34 w 681"/>
                  <a:gd name="T9" fmla="*/ 486 h 679"/>
                  <a:gd name="T10" fmla="*/ 7 w 681"/>
                  <a:gd name="T11" fmla="*/ 408 h 679"/>
                  <a:gd name="T12" fmla="*/ 0 w 681"/>
                  <a:gd name="T13" fmla="*/ 339 h 679"/>
                  <a:gd name="T14" fmla="*/ 11 w 681"/>
                  <a:gd name="T15" fmla="*/ 254 h 679"/>
                  <a:gd name="T16" fmla="*/ 42 w 681"/>
                  <a:gd name="T17" fmla="*/ 177 h 679"/>
                  <a:gd name="T18" fmla="*/ 89 w 681"/>
                  <a:gd name="T19" fmla="*/ 111 h 679"/>
                  <a:gd name="T20" fmla="*/ 151 w 681"/>
                  <a:gd name="T21" fmla="*/ 57 h 679"/>
                  <a:gd name="T22" fmla="*/ 223 w 681"/>
                  <a:gd name="T23" fmla="*/ 20 h 679"/>
                  <a:gd name="T24" fmla="*/ 305 w 681"/>
                  <a:gd name="T25" fmla="*/ 1 h 679"/>
                  <a:gd name="T26" fmla="*/ 375 w 681"/>
                  <a:gd name="T27" fmla="*/ 1 h 679"/>
                  <a:gd name="T28" fmla="*/ 458 w 681"/>
                  <a:gd name="T29" fmla="*/ 20 h 679"/>
                  <a:gd name="T30" fmla="*/ 531 w 681"/>
                  <a:gd name="T31" fmla="*/ 57 h 679"/>
                  <a:gd name="T32" fmla="*/ 592 w 681"/>
                  <a:gd name="T33" fmla="*/ 111 h 679"/>
                  <a:gd name="T34" fmla="*/ 640 w 681"/>
                  <a:gd name="T35" fmla="*/ 177 h 679"/>
                  <a:gd name="T36" fmla="*/ 670 w 681"/>
                  <a:gd name="T37" fmla="*/ 254 h 679"/>
                  <a:gd name="T38" fmla="*/ 681 w 681"/>
                  <a:gd name="T39" fmla="*/ 339 h 679"/>
                  <a:gd name="T40" fmla="*/ 674 w 681"/>
                  <a:gd name="T41" fmla="*/ 408 h 679"/>
                  <a:gd name="T42" fmla="*/ 647 w 681"/>
                  <a:gd name="T43" fmla="*/ 486 h 679"/>
                  <a:gd name="T44" fmla="*/ 603 w 681"/>
                  <a:gd name="T45" fmla="*/ 555 h 679"/>
                  <a:gd name="T46" fmla="*/ 544 w 681"/>
                  <a:gd name="T47" fmla="*/ 612 h 679"/>
                  <a:gd name="T48" fmla="*/ 473 w 681"/>
                  <a:gd name="T49" fmla="*/ 653 h 679"/>
                  <a:gd name="T50" fmla="*/ 392 w 681"/>
                  <a:gd name="T51" fmla="*/ 675 h 679"/>
                  <a:gd name="T52" fmla="*/ 341 w 681"/>
                  <a:gd name="T53" fmla="*/ 56 h 679"/>
                  <a:gd name="T54" fmla="*/ 283 w 681"/>
                  <a:gd name="T55" fmla="*/ 61 h 679"/>
                  <a:gd name="T56" fmla="*/ 217 w 681"/>
                  <a:gd name="T57" fmla="*/ 83 h 679"/>
                  <a:gd name="T58" fmla="*/ 160 w 681"/>
                  <a:gd name="T59" fmla="*/ 121 h 679"/>
                  <a:gd name="T60" fmla="*/ 113 w 681"/>
                  <a:gd name="T61" fmla="*/ 170 h 679"/>
                  <a:gd name="T62" fmla="*/ 79 w 681"/>
                  <a:gd name="T63" fmla="*/ 229 h 679"/>
                  <a:gd name="T64" fmla="*/ 60 w 681"/>
                  <a:gd name="T65" fmla="*/ 297 h 679"/>
                  <a:gd name="T66" fmla="*/ 58 w 681"/>
                  <a:gd name="T67" fmla="*/ 354 h 679"/>
                  <a:gd name="T68" fmla="*/ 70 w 681"/>
                  <a:gd name="T69" fmla="*/ 424 h 679"/>
                  <a:gd name="T70" fmla="*/ 98 w 681"/>
                  <a:gd name="T71" fmla="*/ 486 h 679"/>
                  <a:gd name="T72" fmla="*/ 141 w 681"/>
                  <a:gd name="T73" fmla="*/ 540 h 679"/>
                  <a:gd name="T74" fmla="*/ 193 w 681"/>
                  <a:gd name="T75" fmla="*/ 581 h 679"/>
                  <a:gd name="T76" fmla="*/ 256 w 681"/>
                  <a:gd name="T77" fmla="*/ 610 h 679"/>
                  <a:gd name="T78" fmla="*/ 325 w 681"/>
                  <a:gd name="T79" fmla="*/ 623 h 679"/>
                  <a:gd name="T80" fmla="*/ 384 w 681"/>
                  <a:gd name="T81" fmla="*/ 620 h 679"/>
                  <a:gd name="T82" fmla="*/ 451 w 681"/>
                  <a:gd name="T83" fmla="*/ 600 h 679"/>
                  <a:gd name="T84" fmla="*/ 510 w 681"/>
                  <a:gd name="T85" fmla="*/ 566 h 679"/>
                  <a:gd name="T86" fmla="*/ 559 w 681"/>
                  <a:gd name="T87" fmla="*/ 520 h 679"/>
                  <a:gd name="T88" fmla="*/ 596 w 681"/>
                  <a:gd name="T89" fmla="*/ 462 h 679"/>
                  <a:gd name="T90" fmla="*/ 618 w 681"/>
                  <a:gd name="T91" fmla="*/ 396 h 679"/>
                  <a:gd name="T92" fmla="*/ 623 w 681"/>
                  <a:gd name="T93" fmla="*/ 339 h 679"/>
                  <a:gd name="T94" fmla="*/ 615 w 681"/>
                  <a:gd name="T95" fmla="*/ 268 h 679"/>
                  <a:gd name="T96" fmla="*/ 590 w 681"/>
                  <a:gd name="T97" fmla="*/ 205 h 679"/>
                  <a:gd name="T98" fmla="*/ 550 w 681"/>
                  <a:gd name="T99" fmla="*/ 149 h 679"/>
                  <a:gd name="T100" fmla="*/ 499 w 681"/>
                  <a:gd name="T101" fmla="*/ 105 h 679"/>
                  <a:gd name="T102" fmla="*/ 438 w 681"/>
                  <a:gd name="T103" fmla="*/ 73 h 679"/>
                  <a:gd name="T104" fmla="*/ 369 w 681"/>
                  <a:gd name="T105" fmla="*/ 57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1" h="679">
                    <a:moveTo>
                      <a:pt x="341" y="679"/>
                    </a:moveTo>
                    <a:lnTo>
                      <a:pt x="341" y="679"/>
                    </a:lnTo>
                    <a:lnTo>
                      <a:pt x="323" y="679"/>
                    </a:lnTo>
                    <a:lnTo>
                      <a:pt x="305" y="677"/>
                    </a:lnTo>
                    <a:lnTo>
                      <a:pt x="289" y="675"/>
                    </a:lnTo>
                    <a:lnTo>
                      <a:pt x="272" y="672"/>
                    </a:lnTo>
                    <a:lnTo>
                      <a:pt x="256" y="668"/>
                    </a:lnTo>
                    <a:lnTo>
                      <a:pt x="240" y="664"/>
                    </a:lnTo>
                    <a:lnTo>
                      <a:pt x="223" y="659"/>
                    </a:lnTo>
                    <a:lnTo>
                      <a:pt x="208" y="653"/>
                    </a:lnTo>
                    <a:lnTo>
                      <a:pt x="193" y="646"/>
                    </a:lnTo>
                    <a:lnTo>
                      <a:pt x="178" y="638"/>
                    </a:lnTo>
                    <a:lnTo>
                      <a:pt x="164" y="630"/>
                    </a:lnTo>
                    <a:lnTo>
                      <a:pt x="151" y="621"/>
                    </a:lnTo>
                    <a:lnTo>
                      <a:pt x="137" y="612"/>
                    </a:lnTo>
                    <a:lnTo>
                      <a:pt x="125" y="602"/>
                    </a:lnTo>
                    <a:lnTo>
                      <a:pt x="112" y="590"/>
                    </a:lnTo>
                    <a:lnTo>
                      <a:pt x="100" y="579"/>
                    </a:lnTo>
                    <a:lnTo>
                      <a:pt x="89" y="568"/>
                    </a:lnTo>
                    <a:lnTo>
                      <a:pt x="78" y="555"/>
                    </a:lnTo>
                    <a:lnTo>
                      <a:pt x="68" y="543"/>
                    </a:lnTo>
                    <a:lnTo>
                      <a:pt x="59" y="529"/>
                    </a:lnTo>
                    <a:lnTo>
                      <a:pt x="50" y="516"/>
                    </a:lnTo>
                    <a:lnTo>
                      <a:pt x="42" y="502"/>
                    </a:lnTo>
                    <a:lnTo>
                      <a:pt x="34" y="486"/>
                    </a:lnTo>
                    <a:lnTo>
                      <a:pt x="28" y="471"/>
                    </a:lnTo>
                    <a:lnTo>
                      <a:pt x="21" y="456"/>
                    </a:lnTo>
                    <a:lnTo>
                      <a:pt x="15" y="440"/>
                    </a:lnTo>
                    <a:lnTo>
                      <a:pt x="11" y="424"/>
                    </a:lnTo>
                    <a:lnTo>
                      <a:pt x="7" y="408"/>
                    </a:lnTo>
                    <a:lnTo>
                      <a:pt x="4" y="391"/>
                    </a:lnTo>
                    <a:lnTo>
                      <a:pt x="2" y="374"/>
                    </a:lnTo>
                    <a:lnTo>
                      <a:pt x="1" y="357"/>
                    </a:lnTo>
                    <a:lnTo>
                      <a:pt x="0" y="339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7"/>
                    </a:lnTo>
                    <a:lnTo>
                      <a:pt x="7" y="271"/>
                    </a:lnTo>
                    <a:lnTo>
                      <a:pt x="11" y="254"/>
                    </a:lnTo>
                    <a:lnTo>
                      <a:pt x="15" y="238"/>
                    </a:lnTo>
                    <a:lnTo>
                      <a:pt x="21" y="223"/>
                    </a:lnTo>
                    <a:lnTo>
                      <a:pt x="28" y="207"/>
                    </a:lnTo>
                    <a:lnTo>
                      <a:pt x="34" y="191"/>
                    </a:lnTo>
                    <a:lnTo>
                      <a:pt x="42" y="177"/>
                    </a:lnTo>
                    <a:lnTo>
                      <a:pt x="50" y="163"/>
                    </a:lnTo>
                    <a:lnTo>
                      <a:pt x="59" y="149"/>
                    </a:lnTo>
                    <a:lnTo>
                      <a:pt x="68" y="136"/>
                    </a:lnTo>
                    <a:lnTo>
                      <a:pt x="78" y="123"/>
                    </a:lnTo>
                    <a:lnTo>
                      <a:pt x="89" y="111"/>
                    </a:lnTo>
                    <a:lnTo>
                      <a:pt x="100" y="99"/>
                    </a:lnTo>
                    <a:lnTo>
                      <a:pt x="112" y="87"/>
                    </a:lnTo>
                    <a:lnTo>
                      <a:pt x="125" y="77"/>
                    </a:lnTo>
                    <a:lnTo>
                      <a:pt x="137" y="67"/>
                    </a:lnTo>
                    <a:lnTo>
                      <a:pt x="151" y="57"/>
                    </a:lnTo>
                    <a:lnTo>
                      <a:pt x="164" y="48"/>
                    </a:lnTo>
                    <a:lnTo>
                      <a:pt x="178" y="40"/>
                    </a:lnTo>
                    <a:lnTo>
                      <a:pt x="193" y="33"/>
                    </a:lnTo>
                    <a:lnTo>
                      <a:pt x="208" y="26"/>
                    </a:lnTo>
                    <a:lnTo>
                      <a:pt x="223" y="20"/>
                    </a:lnTo>
                    <a:lnTo>
                      <a:pt x="240" y="15"/>
                    </a:lnTo>
                    <a:lnTo>
                      <a:pt x="256" y="10"/>
                    </a:lnTo>
                    <a:lnTo>
                      <a:pt x="272" y="6"/>
                    </a:lnTo>
                    <a:lnTo>
                      <a:pt x="289" y="3"/>
                    </a:lnTo>
                    <a:lnTo>
                      <a:pt x="305" y="1"/>
                    </a:lnTo>
                    <a:lnTo>
                      <a:pt x="323" y="0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58" y="0"/>
                    </a:lnTo>
                    <a:lnTo>
                      <a:pt x="375" y="1"/>
                    </a:lnTo>
                    <a:lnTo>
                      <a:pt x="392" y="3"/>
                    </a:lnTo>
                    <a:lnTo>
                      <a:pt x="409" y="6"/>
                    </a:lnTo>
                    <a:lnTo>
                      <a:pt x="425" y="10"/>
                    </a:lnTo>
                    <a:lnTo>
                      <a:pt x="442" y="15"/>
                    </a:lnTo>
                    <a:lnTo>
                      <a:pt x="458" y="20"/>
                    </a:lnTo>
                    <a:lnTo>
                      <a:pt x="473" y="26"/>
                    </a:lnTo>
                    <a:lnTo>
                      <a:pt x="488" y="33"/>
                    </a:lnTo>
                    <a:lnTo>
                      <a:pt x="502" y="40"/>
                    </a:lnTo>
                    <a:lnTo>
                      <a:pt x="516" y="48"/>
                    </a:lnTo>
                    <a:lnTo>
                      <a:pt x="531" y="57"/>
                    </a:lnTo>
                    <a:lnTo>
                      <a:pt x="544" y="67"/>
                    </a:lnTo>
                    <a:lnTo>
                      <a:pt x="557" y="77"/>
                    </a:lnTo>
                    <a:lnTo>
                      <a:pt x="569" y="87"/>
                    </a:lnTo>
                    <a:lnTo>
                      <a:pt x="581" y="99"/>
                    </a:lnTo>
                    <a:lnTo>
                      <a:pt x="592" y="111"/>
                    </a:lnTo>
                    <a:lnTo>
                      <a:pt x="603" y="123"/>
                    </a:lnTo>
                    <a:lnTo>
                      <a:pt x="613" y="136"/>
                    </a:lnTo>
                    <a:lnTo>
                      <a:pt x="622" y="149"/>
                    </a:lnTo>
                    <a:lnTo>
                      <a:pt x="632" y="163"/>
                    </a:lnTo>
                    <a:lnTo>
                      <a:pt x="640" y="177"/>
                    </a:lnTo>
                    <a:lnTo>
                      <a:pt x="647" y="191"/>
                    </a:lnTo>
                    <a:lnTo>
                      <a:pt x="654" y="207"/>
                    </a:lnTo>
                    <a:lnTo>
                      <a:pt x="660" y="223"/>
                    </a:lnTo>
                    <a:lnTo>
                      <a:pt x="665" y="238"/>
                    </a:lnTo>
                    <a:lnTo>
                      <a:pt x="670" y="254"/>
                    </a:lnTo>
                    <a:lnTo>
                      <a:pt x="674" y="271"/>
                    </a:lnTo>
                    <a:lnTo>
                      <a:pt x="677" y="287"/>
                    </a:lnTo>
                    <a:lnTo>
                      <a:pt x="679" y="305"/>
                    </a:lnTo>
                    <a:lnTo>
                      <a:pt x="680" y="322"/>
                    </a:lnTo>
                    <a:lnTo>
                      <a:pt x="681" y="339"/>
                    </a:lnTo>
                    <a:lnTo>
                      <a:pt x="681" y="339"/>
                    </a:lnTo>
                    <a:lnTo>
                      <a:pt x="680" y="357"/>
                    </a:lnTo>
                    <a:lnTo>
                      <a:pt x="679" y="374"/>
                    </a:lnTo>
                    <a:lnTo>
                      <a:pt x="677" y="391"/>
                    </a:lnTo>
                    <a:lnTo>
                      <a:pt x="674" y="408"/>
                    </a:lnTo>
                    <a:lnTo>
                      <a:pt x="670" y="424"/>
                    </a:lnTo>
                    <a:lnTo>
                      <a:pt x="665" y="440"/>
                    </a:lnTo>
                    <a:lnTo>
                      <a:pt x="660" y="456"/>
                    </a:lnTo>
                    <a:lnTo>
                      <a:pt x="654" y="471"/>
                    </a:lnTo>
                    <a:lnTo>
                      <a:pt x="647" y="486"/>
                    </a:lnTo>
                    <a:lnTo>
                      <a:pt x="640" y="502"/>
                    </a:lnTo>
                    <a:lnTo>
                      <a:pt x="632" y="516"/>
                    </a:lnTo>
                    <a:lnTo>
                      <a:pt x="622" y="529"/>
                    </a:lnTo>
                    <a:lnTo>
                      <a:pt x="613" y="543"/>
                    </a:lnTo>
                    <a:lnTo>
                      <a:pt x="603" y="555"/>
                    </a:lnTo>
                    <a:lnTo>
                      <a:pt x="592" y="568"/>
                    </a:lnTo>
                    <a:lnTo>
                      <a:pt x="581" y="579"/>
                    </a:lnTo>
                    <a:lnTo>
                      <a:pt x="569" y="590"/>
                    </a:lnTo>
                    <a:lnTo>
                      <a:pt x="557" y="602"/>
                    </a:lnTo>
                    <a:lnTo>
                      <a:pt x="544" y="612"/>
                    </a:lnTo>
                    <a:lnTo>
                      <a:pt x="531" y="621"/>
                    </a:lnTo>
                    <a:lnTo>
                      <a:pt x="516" y="630"/>
                    </a:lnTo>
                    <a:lnTo>
                      <a:pt x="502" y="638"/>
                    </a:lnTo>
                    <a:lnTo>
                      <a:pt x="488" y="646"/>
                    </a:lnTo>
                    <a:lnTo>
                      <a:pt x="473" y="653"/>
                    </a:lnTo>
                    <a:lnTo>
                      <a:pt x="458" y="659"/>
                    </a:lnTo>
                    <a:lnTo>
                      <a:pt x="442" y="664"/>
                    </a:lnTo>
                    <a:lnTo>
                      <a:pt x="425" y="668"/>
                    </a:lnTo>
                    <a:lnTo>
                      <a:pt x="409" y="672"/>
                    </a:lnTo>
                    <a:lnTo>
                      <a:pt x="392" y="675"/>
                    </a:lnTo>
                    <a:lnTo>
                      <a:pt x="375" y="677"/>
                    </a:lnTo>
                    <a:lnTo>
                      <a:pt x="358" y="679"/>
                    </a:lnTo>
                    <a:lnTo>
                      <a:pt x="341" y="679"/>
                    </a:lnTo>
                    <a:lnTo>
                      <a:pt x="341" y="679"/>
                    </a:lnTo>
                    <a:close/>
                    <a:moveTo>
                      <a:pt x="341" y="56"/>
                    </a:moveTo>
                    <a:lnTo>
                      <a:pt x="341" y="56"/>
                    </a:lnTo>
                    <a:lnTo>
                      <a:pt x="325" y="56"/>
                    </a:lnTo>
                    <a:lnTo>
                      <a:pt x="311" y="57"/>
                    </a:lnTo>
                    <a:lnTo>
                      <a:pt x="297" y="59"/>
                    </a:lnTo>
                    <a:lnTo>
                      <a:pt x="283" y="61"/>
                    </a:lnTo>
                    <a:lnTo>
                      <a:pt x="270" y="65"/>
                    </a:lnTo>
                    <a:lnTo>
                      <a:pt x="256" y="68"/>
                    </a:lnTo>
                    <a:lnTo>
                      <a:pt x="243" y="73"/>
                    </a:lnTo>
                    <a:lnTo>
                      <a:pt x="231" y="78"/>
                    </a:lnTo>
                    <a:lnTo>
                      <a:pt x="217" y="83"/>
                    </a:lnTo>
                    <a:lnTo>
                      <a:pt x="205" y="90"/>
                    </a:lnTo>
                    <a:lnTo>
                      <a:pt x="193" y="97"/>
                    </a:lnTo>
                    <a:lnTo>
                      <a:pt x="182" y="105"/>
                    </a:lnTo>
                    <a:lnTo>
                      <a:pt x="171" y="113"/>
                    </a:lnTo>
                    <a:lnTo>
                      <a:pt x="160" y="121"/>
                    </a:lnTo>
                    <a:lnTo>
                      <a:pt x="150" y="130"/>
                    </a:lnTo>
                    <a:lnTo>
                      <a:pt x="141" y="139"/>
                    </a:lnTo>
                    <a:lnTo>
                      <a:pt x="131" y="149"/>
                    </a:lnTo>
                    <a:lnTo>
                      <a:pt x="121" y="159"/>
                    </a:lnTo>
                    <a:lnTo>
                      <a:pt x="113" y="170"/>
                    </a:lnTo>
                    <a:lnTo>
                      <a:pt x="105" y="181"/>
                    </a:lnTo>
                    <a:lnTo>
                      <a:pt x="98" y="192"/>
                    </a:lnTo>
                    <a:lnTo>
                      <a:pt x="91" y="205"/>
                    </a:lnTo>
                    <a:lnTo>
                      <a:pt x="85" y="217"/>
                    </a:lnTo>
                    <a:lnTo>
                      <a:pt x="79" y="229"/>
                    </a:lnTo>
                    <a:lnTo>
                      <a:pt x="74" y="242"/>
                    </a:lnTo>
                    <a:lnTo>
                      <a:pt x="70" y="255"/>
                    </a:lnTo>
                    <a:lnTo>
                      <a:pt x="66" y="268"/>
                    </a:lnTo>
                    <a:lnTo>
                      <a:pt x="63" y="282"/>
                    </a:lnTo>
                    <a:lnTo>
                      <a:pt x="60" y="297"/>
                    </a:lnTo>
                    <a:lnTo>
                      <a:pt x="59" y="311"/>
                    </a:lnTo>
                    <a:lnTo>
                      <a:pt x="58" y="325"/>
                    </a:lnTo>
                    <a:lnTo>
                      <a:pt x="57" y="339"/>
                    </a:lnTo>
                    <a:lnTo>
                      <a:pt x="57" y="339"/>
                    </a:lnTo>
                    <a:lnTo>
                      <a:pt x="58" y="354"/>
                    </a:lnTo>
                    <a:lnTo>
                      <a:pt x="59" y="368"/>
                    </a:lnTo>
                    <a:lnTo>
                      <a:pt x="60" y="382"/>
                    </a:lnTo>
                    <a:lnTo>
                      <a:pt x="63" y="396"/>
                    </a:lnTo>
                    <a:lnTo>
                      <a:pt x="66" y="410"/>
                    </a:lnTo>
                    <a:lnTo>
                      <a:pt x="70" y="424"/>
                    </a:lnTo>
                    <a:lnTo>
                      <a:pt x="74" y="437"/>
                    </a:lnTo>
                    <a:lnTo>
                      <a:pt x="79" y="449"/>
                    </a:lnTo>
                    <a:lnTo>
                      <a:pt x="85" y="462"/>
                    </a:lnTo>
                    <a:lnTo>
                      <a:pt x="91" y="474"/>
                    </a:lnTo>
                    <a:lnTo>
                      <a:pt x="98" y="486"/>
                    </a:lnTo>
                    <a:lnTo>
                      <a:pt x="105" y="497"/>
                    </a:lnTo>
                    <a:lnTo>
                      <a:pt x="113" y="509"/>
                    </a:lnTo>
                    <a:lnTo>
                      <a:pt x="121" y="520"/>
                    </a:lnTo>
                    <a:lnTo>
                      <a:pt x="131" y="530"/>
                    </a:lnTo>
                    <a:lnTo>
                      <a:pt x="141" y="540"/>
                    </a:lnTo>
                    <a:lnTo>
                      <a:pt x="150" y="549"/>
                    </a:lnTo>
                    <a:lnTo>
                      <a:pt x="160" y="558"/>
                    </a:lnTo>
                    <a:lnTo>
                      <a:pt x="171" y="566"/>
                    </a:lnTo>
                    <a:lnTo>
                      <a:pt x="182" y="574"/>
                    </a:lnTo>
                    <a:lnTo>
                      <a:pt x="193" y="581"/>
                    </a:lnTo>
                    <a:lnTo>
                      <a:pt x="205" y="588"/>
                    </a:lnTo>
                    <a:lnTo>
                      <a:pt x="217" y="594"/>
                    </a:lnTo>
                    <a:lnTo>
                      <a:pt x="231" y="600"/>
                    </a:lnTo>
                    <a:lnTo>
                      <a:pt x="243" y="606"/>
                    </a:lnTo>
                    <a:lnTo>
                      <a:pt x="256" y="610"/>
                    </a:lnTo>
                    <a:lnTo>
                      <a:pt x="270" y="614"/>
                    </a:lnTo>
                    <a:lnTo>
                      <a:pt x="283" y="617"/>
                    </a:lnTo>
                    <a:lnTo>
                      <a:pt x="297" y="620"/>
                    </a:lnTo>
                    <a:lnTo>
                      <a:pt x="311" y="621"/>
                    </a:lnTo>
                    <a:lnTo>
                      <a:pt x="325" y="623"/>
                    </a:lnTo>
                    <a:lnTo>
                      <a:pt x="341" y="623"/>
                    </a:lnTo>
                    <a:lnTo>
                      <a:pt x="341" y="623"/>
                    </a:lnTo>
                    <a:lnTo>
                      <a:pt x="355" y="623"/>
                    </a:lnTo>
                    <a:lnTo>
                      <a:pt x="369" y="621"/>
                    </a:lnTo>
                    <a:lnTo>
                      <a:pt x="384" y="620"/>
                    </a:lnTo>
                    <a:lnTo>
                      <a:pt x="397" y="617"/>
                    </a:lnTo>
                    <a:lnTo>
                      <a:pt x="411" y="614"/>
                    </a:lnTo>
                    <a:lnTo>
                      <a:pt x="424" y="610"/>
                    </a:lnTo>
                    <a:lnTo>
                      <a:pt x="438" y="606"/>
                    </a:lnTo>
                    <a:lnTo>
                      <a:pt x="451" y="600"/>
                    </a:lnTo>
                    <a:lnTo>
                      <a:pt x="463" y="594"/>
                    </a:lnTo>
                    <a:lnTo>
                      <a:pt x="475" y="588"/>
                    </a:lnTo>
                    <a:lnTo>
                      <a:pt x="487" y="581"/>
                    </a:lnTo>
                    <a:lnTo>
                      <a:pt x="499" y="574"/>
                    </a:lnTo>
                    <a:lnTo>
                      <a:pt x="510" y="566"/>
                    </a:lnTo>
                    <a:lnTo>
                      <a:pt x="520" y="558"/>
                    </a:lnTo>
                    <a:lnTo>
                      <a:pt x="531" y="549"/>
                    </a:lnTo>
                    <a:lnTo>
                      <a:pt x="541" y="540"/>
                    </a:lnTo>
                    <a:lnTo>
                      <a:pt x="550" y="530"/>
                    </a:lnTo>
                    <a:lnTo>
                      <a:pt x="559" y="520"/>
                    </a:lnTo>
                    <a:lnTo>
                      <a:pt x="568" y="509"/>
                    </a:lnTo>
                    <a:lnTo>
                      <a:pt x="575" y="497"/>
                    </a:lnTo>
                    <a:lnTo>
                      <a:pt x="583" y="486"/>
                    </a:lnTo>
                    <a:lnTo>
                      <a:pt x="590" y="474"/>
                    </a:lnTo>
                    <a:lnTo>
                      <a:pt x="596" y="462"/>
                    </a:lnTo>
                    <a:lnTo>
                      <a:pt x="601" y="449"/>
                    </a:lnTo>
                    <a:lnTo>
                      <a:pt x="606" y="437"/>
                    </a:lnTo>
                    <a:lnTo>
                      <a:pt x="611" y="424"/>
                    </a:lnTo>
                    <a:lnTo>
                      <a:pt x="615" y="410"/>
                    </a:lnTo>
                    <a:lnTo>
                      <a:pt x="618" y="396"/>
                    </a:lnTo>
                    <a:lnTo>
                      <a:pt x="620" y="382"/>
                    </a:lnTo>
                    <a:lnTo>
                      <a:pt x="622" y="368"/>
                    </a:lnTo>
                    <a:lnTo>
                      <a:pt x="623" y="354"/>
                    </a:lnTo>
                    <a:lnTo>
                      <a:pt x="623" y="339"/>
                    </a:lnTo>
                    <a:lnTo>
                      <a:pt x="623" y="339"/>
                    </a:lnTo>
                    <a:lnTo>
                      <a:pt x="623" y="325"/>
                    </a:lnTo>
                    <a:lnTo>
                      <a:pt x="622" y="311"/>
                    </a:lnTo>
                    <a:lnTo>
                      <a:pt x="620" y="297"/>
                    </a:lnTo>
                    <a:lnTo>
                      <a:pt x="618" y="282"/>
                    </a:lnTo>
                    <a:lnTo>
                      <a:pt x="615" y="268"/>
                    </a:lnTo>
                    <a:lnTo>
                      <a:pt x="611" y="255"/>
                    </a:lnTo>
                    <a:lnTo>
                      <a:pt x="606" y="242"/>
                    </a:lnTo>
                    <a:lnTo>
                      <a:pt x="601" y="229"/>
                    </a:lnTo>
                    <a:lnTo>
                      <a:pt x="596" y="217"/>
                    </a:lnTo>
                    <a:lnTo>
                      <a:pt x="590" y="205"/>
                    </a:lnTo>
                    <a:lnTo>
                      <a:pt x="583" y="192"/>
                    </a:lnTo>
                    <a:lnTo>
                      <a:pt x="575" y="181"/>
                    </a:lnTo>
                    <a:lnTo>
                      <a:pt x="568" y="170"/>
                    </a:lnTo>
                    <a:lnTo>
                      <a:pt x="559" y="159"/>
                    </a:lnTo>
                    <a:lnTo>
                      <a:pt x="550" y="149"/>
                    </a:lnTo>
                    <a:lnTo>
                      <a:pt x="541" y="139"/>
                    </a:lnTo>
                    <a:lnTo>
                      <a:pt x="531" y="130"/>
                    </a:lnTo>
                    <a:lnTo>
                      <a:pt x="520" y="121"/>
                    </a:lnTo>
                    <a:lnTo>
                      <a:pt x="510" y="113"/>
                    </a:lnTo>
                    <a:lnTo>
                      <a:pt x="499" y="105"/>
                    </a:lnTo>
                    <a:lnTo>
                      <a:pt x="487" y="97"/>
                    </a:lnTo>
                    <a:lnTo>
                      <a:pt x="475" y="90"/>
                    </a:lnTo>
                    <a:lnTo>
                      <a:pt x="463" y="83"/>
                    </a:lnTo>
                    <a:lnTo>
                      <a:pt x="451" y="78"/>
                    </a:lnTo>
                    <a:lnTo>
                      <a:pt x="438" y="73"/>
                    </a:lnTo>
                    <a:lnTo>
                      <a:pt x="424" y="68"/>
                    </a:lnTo>
                    <a:lnTo>
                      <a:pt x="411" y="65"/>
                    </a:lnTo>
                    <a:lnTo>
                      <a:pt x="397" y="61"/>
                    </a:lnTo>
                    <a:lnTo>
                      <a:pt x="384" y="59"/>
                    </a:lnTo>
                    <a:lnTo>
                      <a:pt x="369" y="57"/>
                    </a:lnTo>
                    <a:lnTo>
                      <a:pt x="355" y="56"/>
                    </a:lnTo>
                    <a:lnTo>
                      <a:pt x="341" y="56"/>
                    </a:lnTo>
                    <a:lnTo>
                      <a:pt x="341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93">
                <a:extLst>
                  <a:ext uri="{FF2B5EF4-FFF2-40B4-BE49-F238E27FC236}">
                    <a16:creationId xmlns:a16="http://schemas.microsoft.com/office/drawing/2014/main" id="{BBBFCFCB-C2EE-415D-B040-849A2B007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2288" y="4638676"/>
                <a:ext cx="15875" cy="15875"/>
              </a:xfrm>
              <a:custGeom>
                <a:avLst/>
                <a:gdLst>
                  <a:gd name="T0" fmla="*/ 31 w 62"/>
                  <a:gd name="T1" fmla="*/ 0 h 62"/>
                  <a:gd name="T2" fmla="*/ 31 w 62"/>
                  <a:gd name="T3" fmla="*/ 0 h 62"/>
                  <a:gd name="T4" fmla="*/ 25 w 62"/>
                  <a:gd name="T5" fmla="*/ 1 h 62"/>
                  <a:gd name="T6" fmla="*/ 19 w 62"/>
                  <a:gd name="T7" fmla="*/ 3 h 62"/>
                  <a:gd name="T8" fmla="*/ 14 w 62"/>
                  <a:gd name="T9" fmla="*/ 6 h 62"/>
                  <a:gd name="T10" fmla="*/ 9 w 62"/>
                  <a:gd name="T11" fmla="*/ 9 h 62"/>
                  <a:gd name="T12" fmla="*/ 6 w 62"/>
                  <a:gd name="T13" fmla="*/ 15 h 62"/>
                  <a:gd name="T14" fmla="*/ 3 w 62"/>
                  <a:gd name="T15" fmla="*/ 20 h 62"/>
                  <a:gd name="T16" fmla="*/ 1 w 62"/>
                  <a:gd name="T17" fmla="*/ 26 h 62"/>
                  <a:gd name="T18" fmla="*/ 0 w 62"/>
                  <a:gd name="T19" fmla="*/ 32 h 62"/>
                  <a:gd name="T20" fmla="*/ 0 w 62"/>
                  <a:gd name="T21" fmla="*/ 32 h 62"/>
                  <a:gd name="T22" fmla="*/ 1 w 62"/>
                  <a:gd name="T23" fmla="*/ 38 h 62"/>
                  <a:gd name="T24" fmla="*/ 3 w 62"/>
                  <a:gd name="T25" fmla="*/ 43 h 62"/>
                  <a:gd name="T26" fmla="*/ 6 w 62"/>
                  <a:gd name="T27" fmla="*/ 49 h 62"/>
                  <a:gd name="T28" fmla="*/ 9 w 62"/>
                  <a:gd name="T29" fmla="*/ 53 h 62"/>
                  <a:gd name="T30" fmla="*/ 14 w 62"/>
                  <a:gd name="T31" fmla="*/ 57 h 62"/>
                  <a:gd name="T32" fmla="*/ 19 w 62"/>
                  <a:gd name="T33" fmla="*/ 60 h 62"/>
                  <a:gd name="T34" fmla="*/ 25 w 62"/>
                  <a:gd name="T35" fmla="*/ 61 h 62"/>
                  <a:gd name="T36" fmla="*/ 31 w 62"/>
                  <a:gd name="T37" fmla="*/ 62 h 62"/>
                  <a:gd name="T38" fmla="*/ 31 w 62"/>
                  <a:gd name="T39" fmla="*/ 62 h 62"/>
                  <a:gd name="T40" fmla="*/ 38 w 62"/>
                  <a:gd name="T41" fmla="*/ 61 h 62"/>
                  <a:gd name="T42" fmla="*/ 43 w 62"/>
                  <a:gd name="T43" fmla="*/ 60 h 62"/>
                  <a:gd name="T44" fmla="*/ 49 w 62"/>
                  <a:gd name="T45" fmla="*/ 57 h 62"/>
                  <a:gd name="T46" fmla="*/ 53 w 62"/>
                  <a:gd name="T47" fmla="*/ 53 h 62"/>
                  <a:gd name="T48" fmla="*/ 57 w 62"/>
                  <a:gd name="T49" fmla="*/ 49 h 62"/>
                  <a:gd name="T50" fmla="*/ 60 w 62"/>
                  <a:gd name="T51" fmla="*/ 43 h 62"/>
                  <a:gd name="T52" fmla="*/ 61 w 62"/>
                  <a:gd name="T53" fmla="*/ 38 h 62"/>
                  <a:gd name="T54" fmla="*/ 62 w 62"/>
                  <a:gd name="T55" fmla="*/ 32 h 62"/>
                  <a:gd name="T56" fmla="*/ 62 w 62"/>
                  <a:gd name="T57" fmla="*/ 32 h 62"/>
                  <a:gd name="T58" fmla="*/ 61 w 62"/>
                  <a:gd name="T59" fmla="*/ 26 h 62"/>
                  <a:gd name="T60" fmla="*/ 60 w 62"/>
                  <a:gd name="T61" fmla="*/ 20 h 62"/>
                  <a:gd name="T62" fmla="*/ 57 w 62"/>
                  <a:gd name="T63" fmla="*/ 15 h 62"/>
                  <a:gd name="T64" fmla="*/ 53 w 62"/>
                  <a:gd name="T65" fmla="*/ 9 h 62"/>
                  <a:gd name="T66" fmla="*/ 49 w 62"/>
                  <a:gd name="T67" fmla="*/ 6 h 62"/>
                  <a:gd name="T68" fmla="*/ 43 w 62"/>
                  <a:gd name="T69" fmla="*/ 3 h 62"/>
                  <a:gd name="T70" fmla="*/ 38 w 62"/>
                  <a:gd name="T71" fmla="*/ 1 h 62"/>
                  <a:gd name="T72" fmla="*/ 31 w 62"/>
                  <a:gd name="T73" fmla="*/ 0 h 62"/>
                  <a:gd name="T74" fmla="*/ 31 w 62"/>
                  <a:gd name="T7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lnTo>
                      <a:pt x="31" y="0"/>
                    </a:lnTo>
                    <a:lnTo>
                      <a:pt x="25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6" y="15"/>
                    </a:lnTo>
                    <a:lnTo>
                      <a:pt x="3" y="20"/>
                    </a:lnTo>
                    <a:lnTo>
                      <a:pt x="1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9"/>
                    </a:lnTo>
                    <a:lnTo>
                      <a:pt x="9" y="53"/>
                    </a:lnTo>
                    <a:lnTo>
                      <a:pt x="14" y="57"/>
                    </a:lnTo>
                    <a:lnTo>
                      <a:pt x="19" y="60"/>
                    </a:lnTo>
                    <a:lnTo>
                      <a:pt x="25" y="61"/>
                    </a:lnTo>
                    <a:lnTo>
                      <a:pt x="31" y="62"/>
                    </a:lnTo>
                    <a:lnTo>
                      <a:pt x="31" y="62"/>
                    </a:lnTo>
                    <a:lnTo>
                      <a:pt x="38" y="61"/>
                    </a:lnTo>
                    <a:lnTo>
                      <a:pt x="43" y="60"/>
                    </a:lnTo>
                    <a:lnTo>
                      <a:pt x="49" y="57"/>
                    </a:lnTo>
                    <a:lnTo>
                      <a:pt x="53" y="53"/>
                    </a:lnTo>
                    <a:lnTo>
                      <a:pt x="57" y="49"/>
                    </a:lnTo>
                    <a:lnTo>
                      <a:pt x="60" y="43"/>
                    </a:lnTo>
                    <a:lnTo>
                      <a:pt x="61" y="38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1" y="26"/>
                    </a:lnTo>
                    <a:lnTo>
                      <a:pt x="60" y="20"/>
                    </a:lnTo>
                    <a:lnTo>
                      <a:pt x="57" y="15"/>
                    </a:lnTo>
                    <a:lnTo>
                      <a:pt x="53" y="9"/>
                    </a:lnTo>
                    <a:lnTo>
                      <a:pt x="49" y="6"/>
                    </a:lnTo>
                    <a:lnTo>
                      <a:pt x="43" y="3"/>
                    </a:lnTo>
                    <a:lnTo>
                      <a:pt x="38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94">
                <a:extLst>
                  <a:ext uri="{FF2B5EF4-FFF2-40B4-BE49-F238E27FC236}">
                    <a16:creationId xmlns:a16="http://schemas.microsoft.com/office/drawing/2014/main" id="{6BD27828-08B4-4581-BE27-9CC5012B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8475" y="4546601"/>
                <a:ext cx="63500" cy="87313"/>
              </a:xfrm>
              <a:custGeom>
                <a:avLst/>
                <a:gdLst>
                  <a:gd name="T0" fmla="*/ 114 w 241"/>
                  <a:gd name="T1" fmla="*/ 330 h 331"/>
                  <a:gd name="T2" fmla="*/ 100 w 241"/>
                  <a:gd name="T3" fmla="*/ 323 h 331"/>
                  <a:gd name="T4" fmla="*/ 92 w 241"/>
                  <a:gd name="T5" fmla="*/ 309 h 331"/>
                  <a:gd name="T6" fmla="*/ 92 w 241"/>
                  <a:gd name="T7" fmla="*/ 211 h 331"/>
                  <a:gd name="T8" fmla="*/ 96 w 241"/>
                  <a:gd name="T9" fmla="*/ 195 h 331"/>
                  <a:gd name="T10" fmla="*/ 109 w 241"/>
                  <a:gd name="T11" fmla="*/ 185 h 331"/>
                  <a:gd name="T12" fmla="*/ 120 w 241"/>
                  <a:gd name="T13" fmla="*/ 183 h 331"/>
                  <a:gd name="T14" fmla="*/ 139 w 241"/>
                  <a:gd name="T15" fmla="*/ 180 h 331"/>
                  <a:gd name="T16" fmla="*/ 165 w 241"/>
                  <a:gd name="T17" fmla="*/ 165 h 331"/>
                  <a:gd name="T18" fmla="*/ 181 w 241"/>
                  <a:gd name="T19" fmla="*/ 138 h 331"/>
                  <a:gd name="T20" fmla="*/ 183 w 241"/>
                  <a:gd name="T21" fmla="*/ 119 h 331"/>
                  <a:gd name="T22" fmla="*/ 182 w 241"/>
                  <a:gd name="T23" fmla="*/ 107 h 331"/>
                  <a:gd name="T24" fmla="*/ 173 w 241"/>
                  <a:gd name="T25" fmla="*/ 84 h 331"/>
                  <a:gd name="T26" fmla="*/ 145 w 241"/>
                  <a:gd name="T27" fmla="*/ 62 h 331"/>
                  <a:gd name="T28" fmla="*/ 127 w 241"/>
                  <a:gd name="T29" fmla="*/ 57 h 331"/>
                  <a:gd name="T30" fmla="*/ 113 w 241"/>
                  <a:gd name="T31" fmla="*/ 57 h 331"/>
                  <a:gd name="T32" fmla="*/ 95 w 241"/>
                  <a:gd name="T33" fmla="*/ 62 h 331"/>
                  <a:gd name="T34" fmla="*/ 68 w 241"/>
                  <a:gd name="T35" fmla="*/ 84 h 331"/>
                  <a:gd name="T36" fmla="*/ 58 w 241"/>
                  <a:gd name="T37" fmla="*/ 107 h 331"/>
                  <a:gd name="T38" fmla="*/ 57 w 241"/>
                  <a:gd name="T39" fmla="*/ 119 h 331"/>
                  <a:gd name="T40" fmla="*/ 52 w 241"/>
                  <a:gd name="T41" fmla="*/ 135 h 331"/>
                  <a:gd name="T42" fmla="*/ 40 w 241"/>
                  <a:gd name="T43" fmla="*/ 145 h 331"/>
                  <a:gd name="T44" fmla="*/ 29 w 241"/>
                  <a:gd name="T45" fmla="*/ 147 h 331"/>
                  <a:gd name="T46" fmla="*/ 12 w 241"/>
                  <a:gd name="T47" fmla="*/ 143 h 331"/>
                  <a:gd name="T48" fmla="*/ 2 w 241"/>
                  <a:gd name="T49" fmla="*/ 130 h 331"/>
                  <a:gd name="T50" fmla="*/ 0 w 241"/>
                  <a:gd name="T51" fmla="*/ 119 h 331"/>
                  <a:gd name="T52" fmla="*/ 5 w 241"/>
                  <a:gd name="T53" fmla="*/ 84 h 331"/>
                  <a:gd name="T54" fmla="*/ 20 w 241"/>
                  <a:gd name="T55" fmla="*/ 52 h 331"/>
                  <a:gd name="T56" fmla="*/ 44 w 241"/>
                  <a:gd name="T57" fmla="*/ 27 h 331"/>
                  <a:gd name="T58" fmla="*/ 73 w 241"/>
                  <a:gd name="T59" fmla="*/ 9 h 331"/>
                  <a:gd name="T60" fmla="*/ 108 w 241"/>
                  <a:gd name="T61" fmla="*/ 0 h 331"/>
                  <a:gd name="T62" fmla="*/ 133 w 241"/>
                  <a:gd name="T63" fmla="*/ 0 h 331"/>
                  <a:gd name="T64" fmla="*/ 167 w 241"/>
                  <a:gd name="T65" fmla="*/ 9 h 331"/>
                  <a:gd name="T66" fmla="*/ 196 w 241"/>
                  <a:gd name="T67" fmla="*/ 27 h 331"/>
                  <a:gd name="T68" fmla="*/ 219 w 241"/>
                  <a:gd name="T69" fmla="*/ 52 h 331"/>
                  <a:gd name="T70" fmla="*/ 235 w 241"/>
                  <a:gd name="T71" fmla="*/ 84 h 331"/>
                  <a:gd name="T72" fmla="*/ 241 w 241"/>
                  <a:gd name="T73" fmla="*/ 119 h 331"/>
                  <a:gd name="T74" fmla="*/ 239 w 241"/>
                  <a:gd name="T75" fmla="*/ 140 h 331"/>
                  <a:gd name="T76" fmla="*/ 230 w 241"/>
                  <a:gd name="T77" fmla="*/ 169 h 331"/>
                  <a:gd name="T78" fmla="*/ 214 w 241"/>
                  <a:gd name="T79" fmla="*/ 194 h 331"/>
                  <a:gd name="T80" fmla="*/ 193 w 241"/>
                  <a:gd name="T81" fmla="*/ 215 h 331"/>
                  <a:gd name="T82" fmla="*/ 168 w 241"/>
                  <a:gd name="T83" fmla="*/ 230 h 331"/>
                  <a:gd name="T84" fmla="*/ 149 w 241"/>
                  <a:gd name="T85" fmla="*/ 303 h 331"/>
                  <a:gd name="T86" fmla="*/ 147 w 241"/>
                  <a:gd name="T87" fmla="*/ 314 h 331"/>
                  <a:gd name="T88" fmla="*/ 136 w 241"/>
                  <a:gd name="T89" fmla="*/ 326 h 331"/>
                  <a:gd name="T90" fmla="*/ 120 w 241"/>
                  <a:gd name="T9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1" h="331">
                    <a:moveTo>
                      <a:pt x="120" y="331"/>
                    </a:moveTo>
                    <a:lnTo>
                      <a:pt x="120" y="331"/>
                    </a:lnTo>
                    <a:lnTo>
                      <a:pt x="114" y="330"/>
                    </a:lnTo>
                    <a:lnTo>
                      <a:pt x="109" y="329"/>
                    </a:lnTo>
                    <a:lnTo>
                      <a:pt x="104" y="326"/>
                    </a:lnTo>
                    <a:lnTo>
                      <a:pt x="100" y="323"/>
                    </a:lnTo>
                    <a:lnTo>
                      <a:pt x="96" y="319"/>
                    </a:lnTo>
                    <a:lnTo>
                      <a:pt x="94" y="314"/>
                    </a:lnTo>
                    <a:lnTo>
                      <a:pt x="92" y="309"/>
                    </a:lnTo>
                    <a:lnTo>
                      <a:pt x="92" y="303"/>
                    </a:lnTo>
                    <a:lnTo>
                      <a:pt x="92" y="211"/>
                    </a:lnTo>
                    <a:lnTo>
                      <a:pt x="92" y="211"/>
                    </a:lnTo>
                    <a:lnTo>
                      <a:pt x="92" y="206"/>
                    </a:lnTo>
                    <a:lnTo>
                      <a:pt x="94" y="200"/>
                    </a:lnTo>
                    <a:lnTo>
                      <a:pt x="96" y="195"/>
                    </a:lnTo>
                    <a:lnTo>
                      <a:pt x="100" y="191"/>
                    </a:lnTo>
                    <a:lnTo>
                      <a:pt x="104" y="188"/>
                    </a:lnTo>
                    <a:lnTo>
                      <a:pt x="109" y="185"/>
                    </a:lnTo>
                    <a:lnTo>
                      <a:pt x="114" y="184"/>
                    </a:lnTo>
                    <a:lnTo>
                      <a:pt x="120" y="183"/>
                    </a:lnTo>
                    <a:lnTo>
                      <a:pt x="120" y="183"/>
                    </a:lnTo>
                    <a:lnTo>
                      <a:pt x="127" y="183"/>
                    </a:lnTo>
                    <a:lnTo>
                      <a:pt x="133" y="182"/>
                    </a:lnTo>
                    <a:lnTo>
                      <a:pt x="139" y="180"/>
                    </a:lnTo>
                    <a:lnTo>
                      <a:pt x="145" y="178"/>
                    </a:lnTo>
                    <a:lnTo>
                      <a:pt x="156" y="172"/>
                    </a:lnTo>
                    <a:lnTo>
                      <a:pt x="165" y="165"/>
                    </a:lnTo>
                    <a:lnTo>
                      <a:pt x="173" y="154"/>
                    </a:lnTo>
                    <a:lnTo>
                      <a:pt x="178" y="144"/>
                    </a:lnTo>
                    <a:lnTo>
                      <a:pt x="181" y="138"/>
                    </a:lnTo>
                    <a:lnTo>
                      <a:pt x="182" y="132"/>
                    </a:lnTo>
                    <a:lnTo>
                      <a:pt x="183" y="126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83" y="113"/>
                    </a:lnTo>
                    <a:lnTo>
                      <a:pt x="182" y="107"/>
                    </a:lnTo>
                    <a:lnTo>
                      <a:pt x="181" y="101"/>
                    </a:lnTo>
                    <a:lnTo>
                      <a:pt x="178" y="95"/>
                    </a:lnTo>
                    <a:lnTo>
                      <a:pt x="173" y="84"/>
                    </a:lnTo>
                    <a:lnTo>
                      <a:pt x="165" y="75"/>
                    </a:lnTo>
                    <a:lnTo>
                      <a:pt x="156" y="67"/>
                    </a:lnTo>
                    <a:lnTo>
                      <a:pt x="145" y="62"/>
                    </a:lnTo>
                    <a:lnTo>
                      <a:pt x="139" y="59"/>
                    </a:lnTo>
                    <a:lnTo>
                      <a:pt x="133" y="58"/>
                    </a:lnTo>
                    <a:lnTo>
                      <a:pt x="127" y="57"/>
                    </a:lnTo>
                    <a:lnTo>
                      <a:pt x="120" y="57"/>
                    </a:lnTo>
                    <a:lnTo>
                      <a:pt x="120" y="57"/>
                    </a:lnTo>
                    <a:lnTo>
                      <a:pt x="113" y="57"/>
                    </a:lnTo>
                    <a:lnTo>
                      <a:pt x="107" y="58"/>
                    </a:lnTo>
                    <a:lnTo>
                      <a:pt x="101" y="59"/>
                    </a:lnTo>
                    <a:lnTo>
                      <a:pt x="95" y="62"/>
                    </a:lnTo>
                    <a:lnTo>
                      <a:pt x="85" y="67"/>
                    </a:lnTo>
                    <a:lnTo>
                      <a:pt x="75" y="75"/>
                    </a:lnTo>
                    <a:lnTo>
                      <a:pt x="68" y="84"/>
                    </a:lnTo>
                    <a:lnTo>
                      <a:pt x="62" y="95"/>
                    </a:lnTo>
                    <a:lnTo>
                      <a:pt x="60" y="101"/>
                    </a:lnTo>
                    <a:lnTo>
                      <a:pt x="58" y="107"/>
                    </a:lnTo>
                    <a:lnTo>
                      <a:pt x="57" y="113"/>
                    </a:lnTo>
                    <a:lnTo>
                      <a:pt x="57" y="119"/>
                    </a:lnTo>
                    <a:lnTo>
                      <a:pt x="57" y="119"/>
                    </a:lnTo>
                    <a:lnTo>
                      <a:pt x="56" y="125"/>
                    </a:lnTo>
                    <a:lnTo>
                      <a:pt x="55" y="130"/>
                    </a:lnTo>
                    <a:lnTo>
                      <a:pt x="52" y="135"/>
                    </a:lnTo>
                    <a:lnTo>
                      <a:pt x="49" y="139"/>
                    </a:lnTo>
                    <a:lnTo>
                      <a:pt x="45" y="143"/>
                    </a:lnTo>
                    <a:lnTo>
                      <a:pt x="40" y="145"/>
                    </a:lnTo>
                    <a:lnTo>
                      <a:pt x="35" y="147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2" y="147"/>
                    </a:lnTo>
                    <a:lnTo>
                      <a:pt x="17" y="145"/>
                    </a:lnTo>
                    <a:lnTo>
                      <a:pt x="12" y="143"/>
                    </a:lnTo>
                    <a:lnTo>
                      <a:pt x="8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0" y="12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07"/>
                    </a:lnTo>
                    <a:lnTo>
                      <a:pt x="2" y="96"/>
                    </a:lnTo>
                    <a:lnTo>
                      <a:pt x="5" y="84"/>
                    </a:lnTo>
                    <a:lnTo>
                      <a:pt x="9" y="73"/>
                    </a:lnTo>
                    <a:lnTo>
                      <a:pt x="14" y="63"/>
                    </a:lnTo>
                    <a:lnTo>
                      <a:pt x="20" y="52"/>
                    </a:lnTo>
                    <a:lnTo>
                      <a:pt x="28" y="43"/>
                    </a:lnTo>
                    <a:lnTo>
                      <a:pt x="36" y="34"/>
                    </a:lnTo>
                    <a:lnTo>
                      <a:pt x="44" y="27"/>
                    </a:lnTo>
                    <a:lnTo>
                      <a:pt x="53" y="20"/>
                    </a:lnTo>
                    <a:lnTo>
                      <a:pt x="63" y="14"/>
                    </a:lnTo>
                    <a:lnTo>
                      <a:pt x="73" y="9"/>
                    </a:lnTo>
                    <a:lnTo>
                      <a:pt x="84" y="5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33" y="0"/>
                    </a:lnTo>
                    <a:lnTo>
                      <a:pt x="145" y="2"/>
                    </a:lnTo>
                    <a:lnTo>
                      <a:pt x="156" y="5"/>
                    </a:lnTo>
                    <a:lnTo>
                      <a:pt x="167" y="9"/>
                    </a:lnTo>
                    <a:lnTo>
                      <a:pt x="177" y="14"/>
                    </a:lnTo>
                    <a:lnTo>
                      <a:pt x="187" y="20"/>
                    </a:lnTo>
                    <a:lnTo>
                      <a:pt x="196" y="27"/>
                    </a:lnTo>
                    <a:lnTo>
                      <a:pt x="205" y="34"/>
                    </a:lnTo>
                    <a:lnTo>
                      <a:pt x="212" y="43"/>
                    </a:lnTo>
                    <a:lnTo>
                      <a:pt x="219" y="52"/>
                    </a:lnTo>
                    <a:lnTo>
                      <a:pt x="225" y="63"/>
                    </a:lnTo>
                    <a:lnTo>
                      <a:pt x="231" y="73"/>
                    </a:lnTo>
                    <a:lnTo>
                      <a:pt x="235" y="84"/>
                    </a:lnTo>
                    <a:lnTo>
                      <a:pt x="238" y="96"/>
                    </a:lnTo>
                    <a:lnTo>
                      <a:pt x="240" y="107"/>
                    </a:lnTo>
                    <a:lnTo>
                      <a:pt x="241" y="119"/>
                    </a:lnTo>
                    <a:lnTo>
                      <a:pt x="241" y="119"/>
                    </a:lnTo>
                    <a:lnTo>
                      <a:pt x="240" y="130"/>
                    </a:lnTo>
                    <a:lnTo>
                      <a:pt x="239" y="140"/>
                    </a:lnTo>
                    <a:lnTo>
                      <a:pt x="237" y="150"/>
                    </a:lnTo>
                    <a:lnTo>
                      <a:pt x="234" y="160"/>
                    </a:lnTo>
                    <a:lnTo>
                      <a:pt x="230" y="169"/>
                    </a:lnTo>
                    <a:lnTo>
                      <a:pt x="225" y="178"/>
                    </a:lnTo>
                    <a:lnTo>
                      <a:pt x="219" y="187"/>
                    </a:lnTo>
                    <a:lnTo>
                      <a:pt x="214" y="194"/>
                    </a:lnTo>
                    <a:lnTo>
                      <a:pt x="207" y="202"/>
                    </a:lnTo>
                    <a:lnTo>
                      <a:pt x="200" y="209"/>
                    </a:lnTo>
                    <a:lnTo>
                      <a:pt x="193" y="215"/>
                    </a:lnTo>
                    <a:lnTo>
                      <a:pt x="185" y="220"/>
                    </a:lnTo>
                    <a:lnTo>
                      <a:pt x="176" y="225"/>
                    </a:lnTo>
                    <a:lnTo>
                      <a:pt x="168" y="230"/>
                    </a:lnTo>
                    <a:lnTo>
                      <a:pt x="158" y="233"/>
                    </a:lnTo>
                    <a:lnTo>
                      <a:pt x="149" y="236"/>
                    </a:lnTo>
                    <a:lnTo>
                      <a:pt x="149" y="303"/>
                    </a:lnTo>
                    <a:lnTo>
                      <a:pt x="149" y="303"/>
                    </a:lnTo>
                    <a:lnTo>
                      <a:pt x="148" y="309"/>
                    </a:lnTo>
                    <a:lnTo>
                      <a:pt x="147" y="314"/>
                    </a:lnTo>
                    <a:lnTo>
                      <a:pt x="144" y="319"/>
                    </a:lnTo>
                    <a:lnTo>
                      <a:pt x="140" y="323"/>
                    </a:lnTo>
                    <a:lnTo>
                      <a:pt x="136" y="326"/>
                    </a:lnTo>
                    <a:lnTo>
                      <a:pt x="132" y="329"/>
                    </a:lnTo>
                    <a:lnTo>
                      <a:pt x="126" y="330"/>
                    </a:lnTo>
                    <a:lnTo>
                      <a:pt x="120" y="331"/>
                    </a:lnTo>
                    <a:lnTo>
                      <a:pt x="12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C37AA-15F2-40B2-9DE8-9DD02855B76A}"/>
              </a:ext>
            </a:extLst>
          </p:cNvPr>
          <p:cNvGrpSpPr/>
          <p:nvPr/>
        </p:nvGrpSpPr>
        <p:grpSpPr>
          <a:xfrm>
            <a:off x="3016457" y="5510166"/>
            <a:ext cx="274320" cy="274320"/>
            <a:chOff x="3002656" y="5451018"/>
            <a:chExt cx="305954" cy="30595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43F683-443A-4547-8F9F-7AFDC785014B}"/>
                </a:ext>
              </a:extLst>
            </p:cNvPr>
            <p:cNvSpPr/>
            <p:nvPr/>
          </p:nvSpPr>
          <p:spPr>
            <a:xfrm>
              <a:off x="3002656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60BC47C-7C22-4EE0-991F-96C919F967C5}"/>
                </a:ext>
              </a:extLst>
            </p:cNvPr>
            <p:cNvGrpSpPr/>
            <p:nvPr/>
          </p:nvGrpSpPr>
          <p:grpSpPr>
            <a:xfrm>
              <a:off x="3078801" y="5527515"/>
              <a:ext cx="153664" cy="152959"/>
              <a:chOff x="7005638" y="2903538"/>
              <a:chExt cx="346075" cy="344488"/>
            </a:xfrm>
            <a:solidFill>
              <a:schemeClr val="bg1"/>
            </a:solidFill>
          </p:grpSpPr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9C5D5812-6DFE-46B1-B16C-81AA641F67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638" y="2903538"/>
                <a:ext cx="346075" cy="344488"/>
              </a:xfrm>
              <a:custGeom>
                <a:avLst/>
                <a:gdLst>
                  <a:gd name="T0" fmla="*/ 554 w 1307"/>
                  <a:gd name="T1" fmla="*/ 1299 h 1306"/>
                  <a:gd name="T2" fmla="*/ 400 w 1307"/>
                  <a:gd name="T3" fmla="*/ 1254 h 1306"/>
                  <a:gd name="T4" fmla="*/ 262 w 1307"/>
                  <a:gd name="T5" fmla="*/ 1176 h 1306"/>
                  <a:gd name="T6" fmla="*/ 149 w 1307"/>
                  <a:gd name="T7" fmla="*/ 1069 h 1306"/>
                  <a:gd name="T8" fmla="*/ 64 w 1307"/>
                  <a:gd name="T9" fmla="*/ 936 h 1306"/>
                  <a:gd name="T10" fmla="*/ 14 w 1307"/>
                  <a:gd name="T11" fmla="*/ 785 h 1306"/>
                  <a:gd name="T12" fmla="*/ 0 w 1307"/>
                  <a:gd name="T13" fmla="*/ 652 h 1306"/>
                  <a:gd name="T14" fmla="*/ 21 w 1307"/>
                  <a:gd name="T15" fmla="*/ 490 h 1306"/>
                  <a:gd name="T16" fmla="*/ 79 w 1307"/>
                  <a:gd name="T17" fmla="*/ 341 h 1306"/>
                  <a:gd name="T18" fmla="*/ 170 w 1307"/>
                  <a:gd name="T19" fmla="*/ 214 h 1306"/>
                  <a:gd name="T20" fmla="*/ 289 w 1307"/>
                  <a:gd name="T21" fmla="*/ 111 h 1306"/>
                  <a:gd name="T22" fmla="*/ 429 w 1307"/>
                  <a:gd name="T23" fmla="*/ 39 h 1306"/>
                  <a:gd name="T24" fmla="*/ 587 w 1307"/>
                  <a:gd name="T25" fmla="*/ 3 h 1306"/>
                  <a:gd name="T26" fmla="*/ 720 w 1307"/>
                  <a:gd name="T27" fmla="*/ 3 h 1306"/>
                  <a:gd name="T28" fmla="*/ 877 w 1307"/>
                  <a:gd name="T29" fmla="*/ 39 h 1306"/>
                  <a:gd name="T30" fmla="*/ 1019 w 1307"/>
                  <a:gd name="T31" fmla="*/ 111 h 1306"/>
                  <a:gd name="T32" fmla="*/ 1137 w 1307"/>
                  <a:gd name="T33" fmla="*/ 214 h 1306"/>
                  <a:gd name="T34" fmla="*/ 1228 w 1307"/>
                  <a:gd name="T35" fmla="*/ 341 h 1306"/>
                  <a:gd name="T36" fmla="*/ 1286 w 1307"/>
                  <a:gd name="T37" fmla="*/ 490 h 1306"/>
                  <a:gd name="T38" fmla="*/ 1307 w 1307"/>
                  <a:gd name="T39" fmla="*/ 652 h 1306"/>
                  <a:gd name="T40" fmla="*/ 1294 w 1307"/>
                  <a:gd name="T41" fmla="*/ 785 h 1306"/>
                  <a:gd name="T42" fmla="*/ 1242 w 1307"/>
                  <a:gd name="T43" fmla="*/ 936 h 1306"/>
                  <a:gd name="T44" fmla="*/ 1157 w 1307"/>
                  <a:gd name="T45" fmla="*/ 1069 h 1306"/>
                  <a:gd name="T46" fmla="*/ 1044 w 1307"/>
                  <a:gd name="T47" fmla="*/ 1176 h 1306"/>
                  <a:gd name="T48" fmla="*/ 908 w 1307"/>
                  <a:gd name="T49" fmla="*/ 1254 h 1306"/>
                  <a:gd name="T50" fmla="*/ 753 w 1307"/>
                  <a:gd name="T51" fmla="*/ 1299 h 1306"/>
                  <a:gd name="T52" fmla="*/ 653 w 1307"/>
                  <a:gd name="T53" fmla="*/ 56 h 1306"/>
                  <a:gd name="T54" fmla="*/ 533 w 1307"/>
                  <a:gd name="T55" fmla="*/ 68 h 1306"/>
                  <a:gd name="T56" fmla="*/ 395 w 1307"/>
                  <a:gd name="T57" fmla="*/ 115 h 1306"/>
                  <a:gd name="T58" fmla="*/ 274 w 1307"/>
                  <a:gd name="T59" fmla="*/ 193 h 1306"/>
                  <a:gd name="T60" fmla="*/ 175 w 1307"/>
                  <a:gd name="T61" fmla="*/ 296 h 1306"/>
                  <a:gd name="T62" fmla="*/ 104 w 1307"/>
                  <a:gd name="T63" fmla="*/ 421 h 1306"/>
                  <a:gd name="T64" fmla="*/ 63 w 1307"/>
                  <a:gd name="T65" fmla="*/ 562 h 1306"/>
                  <a:gd name="T66" fmla="*/ 57 w 1307"/>
                  <a:gd name="T67" fmla="*/ 684 h 1306"/>
                  <a:gd name="T68" fmla="*/ 84 w 1307"/>
                  <a:gd name="T69" fmla="*/ 830 h 1306"/>
                  <a:gd name="T70" fmla="*/ 143 w 1307"/>
                  <a:gd name="T71" fmla="*/ 961 h 1306"/>
                  <a:gd name="T72" fmla="*/ 232 w 1307"/>
                  <a:gd name="T73" fmla="*/ 1075 h 1306"/>
                  <a:gd name="T74" fmla="*/ 344 w 1307"/>
                  <a:gd name="T75" fmla="*/ 1163 h 1306"/>
                  <a:gd name="T76" fmla="*/ 476 w 1307"/>
                  <a:gd name="T77" fmla="*/ 1222 h 1306"/>
                  <a:gd name="T78" fmla="*/ 623 w 1307"/>
                  <a:gd name="T79" fmla="*/ 1248 h 1306"/>
                  <a:gd name="T80" fmla="*/ 744 w 1307"/>
                  <a:gd name="T81" fmla="*/ 1242 h 1306"/>
                  <a:gd name="T82" fmla="*/ 885 w 1307"/>
                  <a:gd name="T83" fmla="*/ 1202 h 1306"/>
                  <a:gd name="T84" fmla="*/ 1010 w 1307"/>
                  <a:gd name="T85" fmla="*/ 1130 h 1306"/>
                  <a:gd name="T86" fmla="*/ 1114 w 1307"/>
                  <a:gd name="T87" fmla="*/ 1032 h 1306"/>
                  <a:gd name="T88" fmla="*/ 1191 w 1307"/>
                  <a:gd name="T89" fmla="*/ 911 h 1306"/>
                  <a:gd name="T90" fmla="*/ 1238 w 1307"/>
                  <a:gd name="T91" fmla="*/ 773 h 1306"/>
                  <a:gd name="T92" fmla="*/ 1250 w 1307"/>
                  <a:gd name="T93" fmla="*/ 652 h 1306"/>
                  <a:gd name="T94" fmla="*/ 1231 w 1307"/>
                  <a:gd name="T95" fmla="*/ 504 h 1306"/>
                  <a:gd name="T96" fmla="*/ 1177 w 1307"/>
                  <a:gd name="T97" fmla="*/ 368 h 1306"/>
                  <a:gd name="T98" fmla="*/ 1095 w 1307"/>
                  <a:gd name="T99" fmla="*/ 251 h 1306"/>
                  <a:gd name="T100" fmla="*/ 986 w 1307"/>
                  <a:gd name="T101" fmla="*/ 158 h 1306"/>
                  <a:gd name="T102" fmla="*/ 858 w 1307"/>
                  <a:gd name="T103" fmla="*/ 93 h 1306"/>
                  <a:gd name="T104" fmla="*/ 715 w 1307"/>
                  <a:gd name="T105" fmla="*/ 59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7" h="1306">
                    <a:moveTo>
                      <a:pt x="653" y="1306"/>
                    </a:moveTo>
                    <a:lnTo>
                      <a:pt x="653" y="1306"/>
                    </a:lnTo>
                    <a:lnTo>
                      <a:pt x="620" y="1305"/>
                    </a:lnTo>
                    <a:lnTo>
                      <a:pt x="587" y="1303"/>
                    </a:lnTo>
                    <a:lnTo>
                      <a:pt x="554" y="1299"/>
                    </a:lnTo>
                    <a:lnTo>
                      <a:pt x="522" y="1293"/>
                    </a:lnTo>
                    <a:lnTo>
                      <a:pt x="491" y="1286"/>
                    </a:lnTo>
                    <a:lnTo>
                      <a:pt x="459" y="1277"/>
                    </a:lnTo>
                    <a:lnTo>
                      <a:pt x="429" y="1267"/>
                    </a:lnTo>
                    <a:lnTo>
                      <a:pt x="400" y="1254"/>
                    </a:lnTo>
                    <a:lnTo>
                      <a:pt x="370" y="1241"/>
                    </a:lnTo>
                    <a:lnTo>
                      <a:pt x="342" y="1227"/>
                    </a:lnTo>
                    <a:lnTo>
                      <a:pt x="315" y="1211"/>
                    </a:lnTo>
                    <a:lnTo>
                      <a:pt x="289" y="1195"/>
                    </a:lnTo>
                    <a:lnTo>
                      <a:pt x="262" y="1176"/>
                    </a:lnTo>
                    <a:lnTo>
                      <a:pt x="238" y="1156"/>
                    </a:lnTo>
                    <a:lnTo>
                      <a:pt x="215" y="1136"/>
                    </a:lnTo>
                    <a:lnTo>
                      <a:pt x="192" y="1114"/>
                    </a:lnTo>
                    <a:lnTo>
                      <a:pt x="170" y="1092"/>
                    </a:lnTo>
                    <a:lnTo>
                      <a:pt x="149" y="1069"/>
                    </a:lnTo>
                    <a:lnTo>
                      <a:pt x="130" y="1043"/>
                    </a:lnTo>
                    <a:lnTo>
                      <a:pt x="112" y="1018"/>
                    </a:lnTo>
                    <a:lnTo>
                      <a:pt x="95" y="991"/>
                    </a:lnTo>
                    <a:lnTo>
                      <a:pt x="79" y="963"/>
                    </a:lnTo>
                    <a:lnTo>
                      <a:pt x="64" y="936"/>
                    </a:lnTo>
                    <a:lnTo>
                      <a:pt x="51" y="907"/>
                    </a:lnTo>
                    <a:lnTo>
                      <a:pt x="40" y="878"/>
                    </a:lnTo>
                    <a:lnTo>
                      <a:pt x="30" y="846"/>
                    </a:lnTo>
                    <a:lnTo>
                      <a:pt x="21" y="816"/>
                    </a:lnTo>
                    <a:lnTo>
                      <a:pt x="14" y="785"/>
                    </a:lnTo>
                    <a:lnTo>
                      <a:pt x="8" y="752"/>
                    </a:lnTo>
                    <a:lnTo>
                      <a:pt x="4" y="719"/>
                    </a:lnTo>
                    <a:lnTo>
                      <a:pt x="1" y="687"/>
                    </a:lnTo>
                    <a:lnTo>
                      <a:pt x="0" y="652"/>
                    </a:lnTo>
                    <a:lnTo>
                      <a:pt x="0" y="652"/>
                    </a:lnTo>
                    <a:lnTo>
                      <a:pt x="1" y="619"/>
                    </a:lnTo>
                    <a:lnTo>
                      <a:pt x="4" y="586"/>
                    </a:lnTo>
                    <a:lnTo>
                      <a:pt x="8" y="553"/>
                    </a:lnTo>
                    <a:lnTo>
                      <a:pt x="14" y="521"/>
                    </a:lnTo>
                    <a:lnTo>
                      <a:pt x="21" y="490"/>
                    </a:lnTo>
                    <a:lnTo>
                      <a:pt x="30" y="458"/>
                    </a:lnTo>
                    <a:lnTo>
                      <a:pt x="40" y="428"/>
                    </a:lnTo>
                    <a:lnTo>
                      <a:pt x="51" y="399"/>
                    </a:lnTo>
                    <a:lnTo>
                      <a:pt x="64" y="369"/>
                    </a:lnTo>
                    <a:lnTo>
                      <a:pt x="79" y="341"/>
                    </a:lnTo>
                    <a:lnTo>
                      <a:pt x="95" y="314"/>
                    </a:lnTo>
                    <a:lnTo>
                      <a:pt x="112" y="288"/>
                    </a:lnTo>
                    <a:lnTo>
                      <a:pt x="130" y="262"/>
                    </a:lnTo>
                    <a:lnTo>
                      <a:pt x="149" y="237"/>
                    </a:lnTo>
                    <a:lnTo>
                      <a:pt x="170" y="214"/>
                    </a:lnTo>
                    <a:lnTo>
                      <a:pt x="192" y="191"/>
                    </a:lnTo>
                    <a:lnTo>
                      <a:pt x="215" y="169"/>
                    </a:lnTo>
                    <a:lnTo>
                      <a:pt x="238" y="148"/>
                    </a:lnTo>
                    <a:lnTo>
                      <a:pt x="262" y="129"/>
                    </a:lnTo>
                    <a:lnTo>
                      <a:pt x="289" y="111"/>
                    </a:lnTo>
                    <a:lnTo>
                      <a:pt x="315" y="94"/>
                    </a:lnTo>
                    <a:lnTo>
                      <a:pt x="342" y="78"/>
                    </a:lnTo>
                    <a:lnTo>
                      <a:pt x="370" y="63"/>
                    </a:lnTo>
                    <a:lnTo>
                      <a:pt x="400" y="50"/>
                    </a:lnTo>
                    <a:lnTo>
                      <a:pt x="429" y="39"/>
                    </a:lnTo>
                    <a:lnTo>
                      <a:pt x="459" y="29"/>
                    </a:lnTo>
                    <a:lnTo>
                      <a:pt x="491" y="20"/>
                    </a:lnTo>
                    <a:lnTo>
                      <a:pt x="522" y="13"/>
                    </a:lnTo>
                    <a:lnTo>
                      <a:pt x="554" y="7"/>
                    </a:lnTo>
                    <a:lnTo>
                      <a:pt x="587" y="3"/>
                    </a:lnTo>
                    <a:lnTo>
                      <a:pt x="620" y="0"/>
                    </a:lnTo>
                    <a:lnTo>
                      <a:pt x="653" y="0"/>
                    </a:lnTo>
                    <a:lnTo>
                      <a:pt x="653" y="0"/>
                    </a:lnTo>
                    <a:lnTo>
                      <a:pt x="686" y="0"/>
                    </a:lnTo>
                    <a:lnTo>
                      <a:pt x="720" y="3"/>
                    </a:lnTo>
                    <a:lnTo>
                      <a:pt x="753" y="7"/>
                    </a:lnTo>
                    <a:lnTo>
                      <a:pt x="784" y="13"/>
                    </a:lnTo>
                    <a:lnTo>
                      <a:pt x="817" y="20"/>
                    </a:lnTo>
                    <a:lnTo>
                      <a:pt x="847" y="29"/>
                    </a:lnTo>
                    <a:lnTo>
                      <a:pt x="877" y="39"/>
                    </a:lnTo>
                    <a:lnTo>
                      <a:pt x="908" y="50"/>
                    </a:lnTo>
                    <a:lnTo>
                      <a:pt x="936" y="63"/>
                    </a:lnTo>
                    <a:lnTo>
                      <a:pt x="964" y="78"/>
                    </a:lnTo>
                    <a:lnTo>
                      <a:pt x="992" y="94"/>
                    </a:lnTo>
                    <a:lnTo>
                      <a:pt x="1019" y="111"/>
                    </a:lnTo>
                    <a:lnTo>
                      <a:pt x="1044" y="129"/>
                    </a:lnTo>
                    <a:lnTo>
                      <a:pt x="1068" y="148"/>
                    </a:lnTo>
                    <a:lnTo>
                      <a:pt x="1093" y="169"/>
                    </a:lnTo>
                    <a:lnTo>
                      <a:pt x="1115" y="191"/>
                    </a:lnTo>
                    <a:lnTo>
                      <a:pt x="1137" y="214"/>
                    </a:lnTo>
                    <a:lnTo>
                      <a:pt x="1157" y="237"/>
                    </a:lnTo>
                    <a:lnTo>
                      <a:pt x="1176" y="262"/>
                    </a:lnTo>
                    <a:lnTo>
                      <a:pt x="1195" y="288"/>
                    </a:lnTo>
                    <a:lnTo>
                      <a:pt x="1212" y="314"/>
                    </a:lnTo>
                    <a:lnTo>
                      <a:pt x="1228" y="341"/>
                    </a:lnTo>
                    <a:lnTo>
                      <a:pt x="1242" y="369"/>
                    </a:lnTo>
                    <a:lnTo>
                      <a:pt x="1255" y="399"/>
                    </a:lnTo>
                    <a:lnTo>
                      <a:pt x="1267" y="428"/>
                    </a:lnTo>
                    <a:lnTo>
                      <a:pt x="1277" y="458"/>
                    </a:lnTo>
                    <a:lnTo>
                      <a:pt x="1286" y="490"/>
                    </a:lnTo>
                    <a:lnTo>
                      <a:pt x="1294" y="521"/>
                    </a:lnTo>
                    <a:lnTo>
                      <a:pt x="1300" y="553"/>
                    </a:lnTo>
                    <a:lnTo>
                      <a:pt x="1304" y="586"/>
                    </a:lnTo>
                    <a:lnTo>
                      <a:pt x="1306" y="619"/>
                    </a:lnTo>
                    <a:lnTo>
                      <a:pt x="1307" y="652"/>
                    </a:lnTo>
                    <a:lnTo>
                      <a:pt x="1307" y="652"/>
                    </a:lnTo>
                    <a:lnTo>
                      <a:pt x="1306" y="687"/>
                    </a:lnTo>
                    <a:lnTo>
                      <a:pt x="1304" y="719"/>
                    </a:lnTo>
                    <a:lnTo>
                      <a:pt x="1300" y="752"/>
                    </a:lnTo>
                    <a:lnTo>
                      <a:pt x="1294" y="785"/>
                    </a:lnTo>
                    <a:lnTo>
                      <a:pt x="1286" y="816"/>
                    </a:lnTo>
                    <a:lnTo>
                      <a:pt x="1277" y="846"/>
                    </a:lnTo>
                    <a:lnTo>
                      <a:pt x="1267" y="878"/>
                    </a:lnTo>
                    <a:lnTo>
                      <a:pt x="1255" y="907"/>
                    </a:lnTo>
                    <a:lnTo>
                      <a:pt x="1242" y="936"/>
                    </a:lnTo>
                    <a:lnTo>
                      <a:pt x="1228" y="963"/>
                    </a:lnTo>
                    <a:lnTo>
                      <a:pt x="1212" y="991"/>
                    </a:lnTo>
                    <a:lnTo>
                      <a:pt x="1195" y="1018"/>
                    </a:lnTo>
                    <a:lnTo>
                      <a:pt x="1176" y="1043"/>
                    </a:lnTo>
                    <a:lnTo>
                      <a:pt x="1157" y="1069"/>
                    </a:lnTo>
                    <a:lnTo>
                      <a:pt x="1137" y="1092"/>
                    </a:lnTo>
                    <a:lnTo>
                      <a:pt x="1115" y="1114"/>
                    </a:lnTo>
                    <a:lnTo>
                      <a:pt x="1093" y="1136"/>
                    </a:lnTo>
                    <a:lnTo>
                      <a:pt x="1068" y="1156"/>
                    </a:lnTo>
                    <a:lnTo>
                      <a:pt x="1044" y="1176"/>
                    </a:lnTo>
                    <a:lnTo>
                      <a:pt x="1019" y="1195"/>
                    </a:lnTo>
                    <a:lnTo>
                      <a:pt x="992" y="1211"/>
                    </a:lnTo>
                    <a:lnTo>
                      <a:pt x="964" y="1227"/>
                    </a:lnTo>
                    <a:lnTo>
                      <a:pt x="936" y="1241"/>
                    </a:lnTo>
                    <a:lnTo>
                      <a:pt x="908" y="1254"/>
                    </a:lnTo>
                    <a:lnTo>
                      <a:pt x="877" y="1267"/>
                    </a:lnTo>
                    <a:lnTo>
                      <a:pt x="847" y="1277"/>
                    </a:lnTo>
                    <a:lnTo>
                      <a:pt x="817" y="1286"/>
                    </a:lnTo>
                    <a:lnTo>
                      <a:pt x="784" y="1293"/>
                    </a:lnTo>
                    <a:lnTo>
                      <a:pt x="753" y="1299"/>
                    </a:lnTo>
                    <a:lnTo>
                      <a:pt x="720" y="1303"/>
                    </a:lnTo>
                    <a:lnTo>
                      <a:pt x="686" y="1305"/>
                    </a:lnTo>
                    <a:lnTo>
                      <a:pt x="653" y="1306"/>
                    </a:lnTo>
                    <a:lnTo>
                      <a:pt x="653" y="1306"/>
                    </a:lnTo>
                    <a:close/>
                    <a:moveTo>
                      <a:pt x="653" y="56"/>
                    </a:moveTo>
                    <a:lnTo>
                      <a:pt x="653" y="56"/>
                    </a:lnTo>
                    <a:lnTo>
                      <a:pt x="623" y="57"/>
                    </a:lnTo>
                    <a:lnTo>
                      <a:pt x="593" y="59"/>
                    </a:lnTo>
                    <a:lnTo>
                      <a:pt x="562" y="63"/>
                    </a:lnTo>
                    <a:lnTo>
                      <a:pt x="533" y="68"/>
                    </a:lnTo>
                    <a:lnTo>
                      <a:pt x="505" y="74"/>
                    </a:lnTo>
                    <a:lnTo>
                      <a:pt x="476" y="82"/>
                    </a:lnTo>
                    <a:lnTo>
                      <a:pt x="448" y="93"/>
                    </a:lnTo>
                    <a:lnTo>
                      <a:pt x="422" y="103"/>
                    </a:lnTo>
                    <a:lnTo>
                      <a:pt x="395" y="115"/>
                    </a:lnTo>
                    <a:lnTo>
                      <a:pt x="369" y="128"/>
                    </a:lnTo>
                    <a:lnTo>
                      <a:pt x="344" y="142"/>
                    </a:lnTo>
                    <a:lnTo>
                      <a:pt x="320" y="158"/>
                    </a:lnTo>
                    <a:lnTo>
                      <a:pt x="297" y="174"/>
                    </a:lnTo>
                    <a:lnTo>
                      <a:pt x="274" y="193"/>
                    </a:lnTo>
                    <a:lnTo>
                      <a:pt x="252" y="211"/>
                    </a:lnTo>
                    <a:lnTo>
                      <a:pt x="232" y="231"/>
                    </a:lnTo>
                    <a:lnTo>
                      <a:pt x="212" y="251"/>
                    </a:lnTo>
                    <a:lnTo>
                      <a:pt x="194" y="273"/>
                    </a:lnTo>
                    <a:lnTo>
                      <a:pt x="175" y="296"/>
                    </a:lnTo>
                    <a:lnTo>
                      <a:pt x="159" y="319"/>
                    </a:lnTo>
                    <a:lnTo>
                      <a:pt x="143" y="343"/>
                    </a:lnTo>
                    <a:lnTo>
                      <a:pt x="129" y="368"/>
                    </a:lnTo>
                    <a:lnTo>
                      <a:pt x="116" y="395"/>
                    </a:lnTo>
                    <a:lnTo>
                      <a:pt x="104" y="421"/>
                    </a:lnTo>
                    <a:lnTo>
                      <a:pt x="94" y="448"/>
                    </a:lnTo>
                    <a:lnTo>
                      <a:pt x="84" y="475"/>
                    </a:lnTo>
                    <a:lnTo>
                      <a:pt x="75" y="504"/>
                    </a:lnTo>
                    <a:lnTo>
                      <a:pt x="69" y="532"/>
                    </a:lnTo>
                    <a:lnTo>
                      <a:pt x="63" y="562"/>
                    </a:lnTo>
                    <a:lnTo>
                      <a:pt x="60" y="592"/>
                    </a:lnTo>
                    <a:lnTo>
                      <a:pt x="57" y="622"/>
                    </a:lnTo>
                    <a:lnTo>
                      <a:pt x="57" y="652"/>
                    </a:lnTo>
                    <a:lnTo>
                      <a:pt x="57" y="652"/>
                    </a:lnTo>
                    <a:lnTo>
                      <a:pt x="57" y="684"/>
                    </a:lnTo>
                    <a:lnTo>
                      <a:pt x="60" y="714"/>
                    </a:lnTo>
                    <a:lnTo>
                      <a:pt x="63" y="743"/>
                    </a:lnTo>
                    <a:lnTo>
                      <a:pt x="69" y="773"/>
                    </a:lnTo>
                    <a:lnTo>
                      <a:pt x="75" y="802"/>
                    </a:lnTo>
                    <a:lnTo>
                      <a:pt x="84" y="830"/>
                    </a:lnTo>
                    <a:lnTo>
                      <a:pt x="94" y="857"/>
                    </a:lnTo>
                    <a:lnTo>
                      <a:pt x="104" y="885"/>
                    </a:lnTo>
                    <a:lnTo>
                      <a:pt x="116" y="911"/>
                    </a:lnTo>
                    <a:lnTo>
                      <a:pt x="129" y="937"/>
                    </a:lnTo>
                    <a:lnTo>
                      <a:pt x="143" y="961"/>
                    </a:lnTo>
                    <a:lnTo>
                      <a:pt x="159" y="986"/>
                    </a:lnTo>
                    <a:lnTo>
                      <a:pt x="175" y="1009"/>
                    </a:lnTo>
                    <a:lnTo>
                      <a:pt x="194" y="1032"/>
                    </a:lnTo>
                    <a:lnTo>
                      <a:pt x="212" y="1053"/>
                    </a:lnTo>
                    <a:lnTo>
                      <a:pt x="232" y="1075"/>
                    </a:lnTo>
                    <a:lnTo>
                      <a:pt x="252" y="1094"/>
                    </a:lnTo>
                    <a:lnTo>
                      <a:pt x="274" y="1113"/>
                    </a:lnTo>
                    <a:lnTo>
                      <a:pt x="297" y="1130"/>
                    </a:lnTo>
                    <a:lnTo>
                      <a:pt x="320" y="1147"/>
                    </a:lnTo>
                    <a:lnTo>
                      <a:pt x="344" y="1163"/>
                    </a:lnTo>
                    <a:lnTo>
                      <a:pt x="369" y="1178"/>
                    </a:lnTo>
                    <a:lnTo>
                      <a:pt x="395" y="1191"/>
                    </a:lnTo>
                    <a:lnTo>
                      <a:pt x="422" y="1202"/>
                    </a:lnTo>
                    <a:lnTo>
                      <a:pt x="448" y="1213"/>
                    </a:lnTo>
                    <a:lnTo>
                      <a:pt x="476" y="1222"/>
                    </a:lnTo>
                    <a:lnTo>
                      <a:pt x="505" y="1230"/>
                    </a:lnTo>
                    <a:lnTo>
                      <a:pt x="533" y="1237"/>
                    </a:lnTo>
                    <a:lnTo>
                      <a:pt x="562" y="1242"/>
                    </a:lnTo>
                    <a:lnTo>
                      <a:pt x="593" y="1246"/>
                    </a:lnTo>
                    <a:lnTo>
                      <a:pt x="623" y="1248"/>
                    </a:lnTo>
                    <a:lnTo>
                      <a:pt x="653" y="1249"/>
                    </a:lnTo>
                    <a:lnTo>
                      <a:pt x="653" y="1249"/>
                    </a:lnTo>
                    <a:lnTo>
                      <a:pt x="684" y="1248"/>
                    </a:lnTo>
                    <a:lnTo>
                      <a:pt x="715" y="1246"/>
                    </a:lnTo>
                    <a:lnTo>
                      <a:pt x="744" y="1242"/>
                    </a:lnTo>
                    <a:lnTo>
                      <a:pt x="773" y="1237"/>
                    </a:lnTo>
                    <a:lnTo>
                      <a:pt x="803" y="1230"/>
                    </a:lnTo>
                    <a:lnTo>
                      <a:pt x="831" y="1222"/>
                    </a:lnTo>
                    <a:lnTo>
                      <a:pt x="858" y="1213"/>
                    </a:lnTo>
                    <a:lnTo>
                      <a:pt x="885" y="1202"/>
                    </a:lnTo>
                    <a:lnTo>
                      <a:pt x="912" y="1191"/>
                    </a:lnTo>
                    <a:lnTo>
                      <a:pt x="937" y="1178"/>
                    </a:lnTo>
                    <a:lnTo>
                      <a:pt x="962" y="1163"/>
                    </a:lnTo>
                    <a:lnTo>
                      <a:pt x="986" y="1147"/>
                    </a:lnTo>
                    <a:lnTo>
                      <a:pt x="1010" y="1130"/>
                    </a:lnTo>
                    <a:lnTo>
                      <a:pt x="1033" y="1113"/>
                    </a:lnTo>
                    <a:lnTo>
                      <a:pt x="1054" y="1094"/>
                    </a:lnTo>
                    <a:lnTo>
                      <a:pt x="1075" y="1075"/>
                    </a:lnTo>
                    <a:lnTo>
                      <a:pt x="1095" y="1053"/>
                    </a:lnTo>
                    <a:lnTo>
                      <a:pt x="1114" y="1032"/>
                    </a:lnTo>
                    <a:lnTo>
                      <a:pt x="1131" y="1009"/>
                    </a:lnTo>
                    <a:lnTo>
                      <a:pt x="1148" y="986"/>
                    </a:lnTo>
                    <a:lnTo>
                      <a:pt x="1163" y="961"/>
                    </a:lnTo>
                    <a:lnTo>
                      <a:pt x="1177" y="937"/>
                    </a:lnTo>
                    <a:lnTo>
                      <a:pt x="1191" y="911"/>
                    </a:lnTo>
                    <a:lnTo>
                      <a:pt x="1203" y="885"/>
                    </a:lnTo>
                    <a:lnTo>
                      <a:pt x="1214" y="857"/>
                    </a:lnTo>
                    <a:lnTo>
                      <a:pt x="1223" y="830"/>
                    </a:lnTo>
                    <a:lnTo>
                      <a:pt x="1231" y="802"/>
                    </a:lnTo>
                    <a:lnTo>
                      <a:pt x="1238" y="773"/>
                    </a:lnTo>
                    <a:lnTo>
                      <a:pt x="1243" y="743"/>
                    </a:lnTo>
                    <a:lnTo>
                      <a:pt x="1247" y="714"/>
                    </a:lnTo>
                    <a:lnTo>
                      <a:pt x="1249" y="684"/>
                    </a:lnTo>
                    <a:lnTo>
                      <a:pt x="1250" y="652"/>
                    </a:lnTo>
                    <a:lnTo>
                      <a:pt x="1250" y="652"/>
                    </a:lnTo>
                    <a:lnTo>
                      <a:pt x="1249" y="622"/>
                    </a:lnTo>
                    <a:lnTo>
                      <a:pt x="1247" y="592"/>
                    </a:lnTo>
                    <a:lnTo>
                      <a:pt x="1243" y="562"/>
                    </a:lnTo>
                    <a:lnTo>
                      <a:pt x="1238" y="532"/>
                    </a:lnTo>
                    <a:lnTo>
                      <a:pt x="1231" y="504"/>
                    </a:lnTo>
                    <a:lnTo>
                      <a:pt x="1223" y="475"/>
                    </a:lnTo>
                    <a:lnTo>
                      <a:pt x="1214" y="448"/>
                    </a:lnTo>
                    <a:lnTo>
                      <a:pt x="1203" y="421"/>
                    </a:lnTo>
                    <a:lnTo>
                      <a:pt x="1191" y="395"/>
                    </a:lnTo>
                    <a:lnTo>
                      <a:pt x="1177" y="368"/>
                    </a:lnTo>
                    <a:lnTo>
                      <a:pt x="1163" y="343"/>
                    </a:lnTo>
                    <a:lnTo>
                      <a:pt x="1148" y="319"/>
                    </a:lnTo>
                    <a:lnTo>
                      <a:pt x="1131" y="296"/>
                    </a:lnTo>
                    <a:lnTo>
                      <a:pt x="1114" y="273"/>
                    </a:lnTo>
                    <a:lnTo>
                      <a:pt x="1095" y="251"/>
                    </a:lnTo>
                    <a:lnTo>
                      <a:pt x="1075" y="231"/>
                    </a:lnTo>
                    <a:lnTo>
                      <a:pt x="1054" y="211"/>
                    </a:lnTo>
                    <a:lnTo>
                      <a:pt x="1033" y="193"/>
                    </a:lnTo>
                    <a:lnTo>
                      <a:pt x="1010" y="174"/>
                    </a:lnTo>
                    <a:lnTo>
                      <a:pt x="986" y="158"/>
                    </a:lnTo>
                    <a:lnTo>
                      <a:pt x="962" y="142"/>
                    </a:lnTo>
                    <a:lnTo>
                      <a:pt x="937" y="128"/>
                    </a:lnTo>
                    <a:lnTo>
                      <a:pt x="912" y="115"/>
                    </a:lnTo>
                    <a:lnTo>
                      <a:pt x="885" y="103"/>
                    </a:lnTo>
                    <a:lnTo>
                      <a:pt x="858" y="93"/>
                    </a:lnTo>
                    <a:lnTo>
                      <a:pt x="831" y="82"/>
                    </a:lnTo>
                    <a:lnTo>
                      <a:pt x="803" y="74"/>
                    </a:lnTo>
                    <a:lnTo>
                      <a:pt x="773" y="68"/>
                    </a:lnTo>
                    <a:lnTo>
                      <a:pt x="744" y="63"/>
                    </a:lnTo>
                    <a:lnTo>
                      <a:pt x="715" y="59"/>
                    </a:lnTo>
                    <a:lnTo>
                      <a:pt x="684" y="57"/>
                    </a:lnTo>
                    <a:lnTo>
                      <a:pt x="653" y="56"/>
                    </a:lnTo>
                    <a:lnTo>
                      <a:pt x="65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FA20FE69-EBB6-4E48-A9F9-3FF6A97F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288" y="2986088"/>
                <a:ext cx="104775" cy="149225"/>
              </a:xfrm>
              <a:custGeom>
                <a:avLst/>
                <a:gdLst>
                  <a:gd name="T0" fmla="*/ 194 w 398"/>
                  <a:gd name="T1" fmla="*/ 568 h 568"/>
                  <a:gd name="T2" fmla="*/ 179 w 398"/>
                  <a:gd name="T3" fmla="*/ 560 h 568"/>
                  <a:gd name="T4" fmla="*/ 172 w 398"/>
                  <a:gd name="T5" fmla="*/ 545 h 568"/>
                  <a:gd name="T6" fmla="*/ 171 w 398"/>
                  <a:gd name="T7" fmla="*/ 369 h 568"/>
                  <a:gd name="T8" fmla="*/ 176 w 398"/>
                  <a:gd name="T9" fmla="*/ 353 h 568"/>
                  <a:gd name="T10" fmla="*/ 188 w 398"/>
                  <a:gd name="T11" fmla="*/ 343 h 568"/>
                  <a:gd name="T12" fmla="*/ 199 w 398"/>
                  <a:gd name="T13" fmla="*/ 340 h 568"/>
                  <a:gd name="T14" fmla="*/ 242 w 398"/>
                  <a:gd name="T15" fmla="*/ 334 h 568"/>
                  <a:gd name="T16" fmla="*/ 279 w 398"/>
                  <a:gd name="T17" fmla="*/ 316 h 568"/>
                  <a:gd name="T18" fmla="*/ 309 w 398"/>
                  <a:gd name="T19" fmla="*/ 289 h 568"/>
                  <a:gd name="T20" fmla="*/ 330 w 398"/>
                  <a:gd name="T21" fmla="*/ 253 h 568"/>
                  <a:gd name="T22" fmla="*/ 341 w 398"/>
                  <a:gd name="T23" fmla="*/ 213 h 568"/>
                  <a:gd name="T24" fmla="*/ 341 w 398"/>
                  <a:gd name="T25" fmla="*/ 184 h 568"/>
                  <a:gd name="T26" fmla="*/ 330 w 398"/>
                  <a:gd name="T27" fmla="*/ 143 h 568"/>
                  <a:gd name="T28" fmla="*/ 309 w 398"/>
                  <a:gd name="T29" fmla="*/ 108 h 568"/>
                  <a:gd name="T30" fmla="*/ 279 w 398"/>
                  <a:gd name="T31" fmla="*/ 81 h 568"/>
                  <a:gd name="T32" fmla="*/ 242 w 398"/>
                  <a:gd name="T33" fmla="*/ 62 h 568"/>
                  <a:gd name="T34" fmla="*/ 199 w 398"/>
                  <a:gd name="T35" fmla="*/ 56 h 568"/>
                  <a:gd name="T36" fmla="*/ 171 w 398"/>
                  <a:gd name="T37" fmla="*/ 59 h 568"/>
                  <a:gd name="T38" fmla="*/ 131 w 398"/>
                  <a:gd name="T39" fmla="*/ 74 h 568"/>
                  <a:gd name="T40" fmla="*/ 99 w 398"/>
                  <a:gd name="T41" fmla="*/ 98 h 568"/>
                  <a:gd name="T42" fmla="*/ 75 w 398"/>
                  <a:gd name="T43" fmla="*/ 131 h 568"/>
                  <a:gd name="T44" fmla="*/ 60 w 398"/>
                  <a:gd name="T45" fmla="*/ 170 h 568"/>
                  <a:gd name="T46" fmla="*/ 58 w 398"/>
                  <a:gd name="T47" fmla="*/ 199 h 568"/>
                  <a:gd name="T48" fmla="*/ 53 w 398"/>
                  <a:gd name="T49" fmla="*/ 214 h 568"/>
                  <a:gd name="T50" fmla="*/ 40 w 398"/>
                  <a:gd name="T51" fmla="*/ 225 h 568"/>
                  <a:gd name="T52" fmla="*/ 28 w 398"/>
                  <a:gd name="T53" fmla="*/ 227 h 568"/>
                  <a:gd name="T54" fmla="*/ 13 w 398"/>
                  <a:gd name="T55" fmla="*/ 222 h 568"/>
                  <a:gd name="T56" fmla="*/ 3 w 398"/>
                  <a:gd name="T57" fmla="*/ 210 h 568"/>
                  <a:gd name="T58" fmla="*/ 0 w 398"/>
                  <a:gd name="T59" fmla="*/ 199 h 568"/>
                  <a:gd name="T60" fmla="*/ 9 w 398"/>
                  <a:gd name="T61" fmla="*/ 139 h 568"/>
                  <a:gd name="T62" fmla="*/ 35 w 398"/>
                  <a:gd name="T63" fmla="*/ 88 h 568"/>
                  <a:gd name="T64" fmla="*/ 73 w 398"/>
                  <a:gd name="T65" fmla="*/ 45 h 568"/>
                  <a:gd name="T66" fmla="*/ 122 w 398"/>
                  <a:gd name="T67" fmla="*/ 15 h 568"/>
                  <a:gd name="T68" fmla="*/ 179 w 398"/>
                  <a:gd name="T69" fmla="*/ 1 h 568"/>
                  <a:gd name="T70" fmla="*/ 219 w 398"/>
                  <a:gd name="T71" fmla="*/ 1 h 568"/>
                  <a:gd name="T72" fmla="*/ 277 w 398"/>
                  <a:gd name="T73" fmla="*/ 15 h 568"/>
                  <a:gd name="T74" fmla="*/ 325 w 398"/>
                  <a:gd name="T75" fmla="*/ 45 h 568"/>
                  <a:gd name="T76" fmla="*/ 364 w 398"/>
                  <a:gd name="T77" fmla="*/ 88 h 568"/>
                  <a:gd name="T78" fmla="*/ 389 w 398"/>
                  <a:gd name="T79" fmla="*/ 139 h 568"/>
                  <a:gd name="T80" fmla="*/ 398 w 398"/>
                  <a:gd name="T81" fmla="*/ 199 h 568"/>
                  <a:gd name="T82" fmla="*/ 395 w 398"/>
                  <a:gd name="T83" fmla="*/ 235 h 568"/>
                  <a:gd name="T84" fmla="*/ 378 w 398"/>
                  <a:gd name="T85" fmla="*/ 286 h 568"/>
                  <a:gd name="T86" fmla="*/ 349 w 398"/>
                  <a:gd name="T87" fmla="*/ 329 h 568"/>
                  <a:gd name="T88" fmla="*/ 310 w 398"/>
                  <a:gd name="T89" fmla="*/ 364 h 568"/>
                  <a:gd name="T90" fmla="*/ 263 w 398"/>
                  <a:gd name="T91" fmla="*/ 387 h 568"/>
                  <a:gd name="T92" fmla="*/ 227 w 398"/>
                  <a:gd name="T93" fmla="*/ 539 h 568"/>
                  <a:gd name="T94" fmla="*/ 225 w 398"/>
                  <a:gd name="T95" fmla="*/ 550 h 568"/>
                  <a:gd name="T96" fmla="*/ 215 w 398"/>
                  <a:gd name="T97" fmla="*/ 564 h 568"/>
                  <a:gd name="T98" fmla="*/ 199 w 398"/>
                  <a:gd name="T9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8" h="568">
                    <a:moveTo>
                      <a:pt x="199" y="568"/>
                    </a:moveTo>
                    <a:lnTo>
                      <a:pt x="199" y="568"/>
                    </a:lnTo>
                    <a:lnTo>
                      <a:pt x="194" y="568"/>
                    </a:lnTo>
                    <a:lnTo>
                      <a:pt x="188" y="566"/>
                    </a:lnTo>
                    <a:lnTo>
                      <a:pt x="183" y="564"/>
                    </a:lnTo>
                    <a:lnTo>
                      <a:pt x="179" y="560"/>
                    </a:lnTo>
                    <a:lnTo>
                      <a:pt x="176" y="555"/>
                    </a:lnTo>
                    <a:lnTo>
                      <a:pt x="173" y="550"/>
                    </a:lnTo>
                    <a:lnTo>
                      <a:pt x="172" y="545"/>
                    </a:lnTo>
                    <a:lnTo>
                      <a:pt x="171" y="539"/>
                    </a:lnTo>
                    <a:lnTo>
                      <a:pt x="171" y="369"/>
                    </a:lnTo>
                    <a:lnTo>
                      <a:pt x="171" y="369"/>
                    </a:lnTo>
                    <a:lnTo>
                      <a:pt x="172" y="364"/>
                    </a:lnTo>
                    <a:lnTo>
                      <a:pt x="173" y="358"/>
                    </a:lnTo>
                    <a:lnTo>
                      <a:pt x="176" y="353"/>
                    </a:lnTo>
                    <a:lnTo>
                      <a:pt x="179" y="349"/>
                    </a:lnTo>
                    <a:lnTo>
                      <a:pt x="183" y="345"/>
                    </a:lnTo>
                    <a:lnTo>
                      <a:pt x="188" y="343"/>
                    </a:lnTo>
                    <a:lnTo>
                      <a:pt x="194" y="341"/>
                    </a:lnTo>
                    <a:lnTo>
                      <a:pt x="199" y="340"/>
                    </a:lnTo>
                    <a:lnTo>
                      <a:pt x="199" y="340"/>
                    </a:lnTo>
                    <a:lnTo>
                      <a:pt x="214" y="340"/>
                    </a:lnTo>
                    <a:lnTo>
                      <a:pt x="228" y="337"/>
                    </a:lnTo>
                    <a:lnTo>
                      <a:pt x="242" y="334"/>
                    </a:lnTo>
                    <a:lnTo>
                      <a:pt x="255" y="329"/>
                    </a:lnTo>
                    <a:lnTo>
                      <a:pt x="267" y="323"/>
                    </a:lnTo>
                    <a:lnTo>
                      <a:pt x="279" y="316"/>
                    </a:lnTo>
                    <a:lnTo>
                      <a:pt x="290" y="308"/>
                    </a:lnTo>
                    <a:lnTo>
                      <a:pt x="300" y="299"/>
                    </a:lnTo>
                    <a:lnTo>
                      <a:pt x="309" y="289"/>
                    </a:lnTo>
                    <a:lnTo>
                      <a:pt x="317" y="278"/>
                    </a:lnTo>
                    <a:lnTo>
                      <a:pt x="324" y="267"/>
                    </a:lnTo>
                    <a:lnTo>
                      <a:pt x="330" y="253"/>
                    </a:lnTo>
                    <a:lnTo>
                      <a:pt x="335" y="240"/>
                    </a:lnTo>
                    <a:lnTo>
                      <a:pt x="339" y="227"/>
                    </a:lnTo>
                    <a:lnTo>
                      <a:pt x="341" y="213"/>
                    </a:lnTo>
                    <a:lnTo>
                      <a:pt x="342" y="199"/>
                    </a:lnTo>
                    <a:lnTo>
                      <a:pt x="342" y="199"/>
                    </a:lnTo>
                    <a:lnTo>
                      <a:pt x="341" y="184"/>
                    </a:lnTo>
                    <a:lnTo>
                      <a:pt x="339" y="170"/>
                    </a:lnTo>
                    <a:lnTo>
                      <a:pt x="335" y="156"/>
                    </a:lnTo>
                    <a:lnTo>
                      <a:pt x="330" y="143"/>
                    </a:lnTo>
                    <a:lnTo>
                      <a:pt x="324" y="131"/>
                    </a:lnTo>
                    <a:lnTo>
                      <a:pt x="317" y="119"/>
                    </a:lnTo>
                    <a:lnTo>
                      <a:pt x="309" y="108"/>
                    </a:lnTo>
                    <a:lnTo>
                      <a:pt x="300" y="98"/>
                    </a:lnTo>
                    <a:lnTo>
                      <a:pt x="290" y="89"/>
                    </a:lnTo>
                    <a:lnTo>
                      <a:pt x="279" y="81"/>
                    </a:lnTo>
                    <a:lnTo>
                      <a:pt x="267" y="74"/>
                    </a:lnTo>
                    <a:lnTo>
                      <a:pt x="255" y="67"/>
                    </a:lnTo>
                    <a:lnTo>
                      <a:pt x="242" y="62"/>
                    </a:lnTo>
                    <a:lnTo>
                      <a:pt x="228" y="59"/>
                    </a:lnTo>
                    <a:lnTo>
                      <a:pt x="214" y="57"/>
                    </a:lnTo>
                    <a:lnTo>
                      <a:pt x="199" y="56"/>
                    </a:lnTo>
                    <a:lnTo>
                      <a:pt x="199" y="56"/>
                    </a:lnTo>
                    <a:lnTo>
                      <a:pt x="185" y="57"/>
                    </a:lnTo>
                    <a:lnTo>
                      <a:pt x="171" y="59"/>
                    </a:lnTo>
                    <a:lnTo>
                      <a:pt x="157" y="62"/>
                    </a:lnTo>
                    <a:lnTo>
                      <a:pt x="145" y="67"/>
                    </a:lnTo>
                    <a:lnTo>
                      <a:pt x="131" y="74"/>
                    </a:lnTo>
                    <a:lnTo>
                      <a:pt x="120" y="81"/>
                    </a:lnTo>
                    <a:lnTo>
                      <a:pt x="109" y="89"/>
                    </a:lnTo>
                    <a:lnTo>
                      <a:pt x="99" y="98"/>
                    </a:lnTo>
                    <a:lnTo>
                      <a:pt x="90" y="108"/>
                    </a:lnTo>
                    <a:lnTo>
                      <a:pt x="82" y="119"/>
                    </a:lnTo>
                    <a:lnTo>
                      <a:pt x="75" y="131"/>
                    </a:lnTo>
                    <a:lnTo>
                      <a:pt x="69" y="143"/>
                    </a:lnTo>
                    <a:lnTo>
                      <a:pt x="64" y="156"/>
                    </a:lnTo>
                    <a:lnTo>
                      <a:pt x="60" y="170"/>
                    </a:lnTo>
                    <a:lnTo>
                      <a:pt x="58" y="184"/>
                    </a:lnTo>
                    <a:lnTo>
                      <a:pt x="58" y="199"/>
                    </a:lnTo>
                    <a:lnTo>
                      <a:pt x="58" y="199"/>
                    </a:lnTo>
                    <a:lnTo>
                      <a:pt x="57" y="204"/>
                    </a:lnTo>
                    <a:lnTo>
                      <a:pt x="55" y="210"/>
                    </a:lnTo>
                    <a:lnTo>
                      <a:pt x="53" y="214"/>
                    </a:lnTo>
                    <a:lnTo>
                      <a:pt x="49" y="219"/>
                    </a:lnTo>
                    <a:lnTo>
                      <a:pt x="45" y="222"/>
                    </a:lnTo>
                    <a:lnTo>
                      <a:pt x="40" y="225"/>
                    </a:lnTo>
                    <a:lnTo>
                      <a:pt x="35" y="226"/>
                    </a:lnTo>
                    <a:lnTo>
                      <a:pt x="28" y="227"/>
                    </a:lnTo>
                    <a:lnTo>
                      <a:pt x="28" y="227"/>
                    </a:lnTo>
                    <a:lnTo>
                      <a:pt x="23" y="226"/>
                    </a:lnTo>
                    <a:lnTo>
                      <a:pt x="18" y="225"/>
                    </a:lnTo>
                    <a:lnTo>
                      <a:pt x="13" y="222"/>
                    </a:lnTo>
                    <a:lnTo>
                      <a:pt x="9" y="219"/>
                    </a:lnTo>
                    <a:lnTo>
                      <a:pt x="5" y="214"/>
                    </a:lnTo>
                    <a:lnTo>
                      <a:pt x="3" y="210"/>
                    </a:lnTo>
                    <a:lnTo>
                      <a:pt x="1" y="204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1" y="179"/>
                    </a:lnTo>
                    <a:lnTo>
                      <a:pt x="4" y="158"/>
                    </a:lnTo>
                    <a:lnTo>
                      <a:pt x="9" y="139"/>
                    </a:lnTo>
                    <a:lnTo>
                      <a:pt x="16" y="121"/>
                    </a:lnTo>
                    <a:lnTo>
                      <a:pt x="24" y="104"/>
                    </a:lnTo>
                    <a:lnTo>
                      <a:pt x="35" y="88"/>
                    </a:lnTo>
                    <a:lnTo>
                      <a:pt x="46" y="73"/>
                    </a:lnTo>
                    <a:lnTo>
                      <a:pt x="59" y="58"/>
                    </a:lnTo>
                    <a:lnTo>
                      <a:pt x="73" y="45"/>
                    </a:lnTo>
                    <a:lnTo>
                      <a:pt x="88" y="34"/>
                    </a:lnTo>
                    <a:lnTo>
                      <a:pt x="104" y="24"/>
                    </a:lnTo>
                    <a:lnTo>
                      <a:pt x="122" y="15"/>
                    </a:lnTo>
                    <a:lnTo>
                      <a:pt x="141" y="9"/>
                    </a:lnTo>
                    <a:lnTo>
                      <a:pt x="160" y="4"/>
                    </a:lnTo>
                    <a:lnTo>
                      <a:pt x="179" y="1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19" y="1"/>
                    </a:lnTo>
                    <a:lnTo>
                      <a:pt x="240" y="4"/>
                    </a:lnTo>
                    <a:lnTo>
                      <a:pt x="259" y="9"/>
                    </a:lnTo>
                    <a:lnTo>
                      <a:pt x="277" y="15"/>
                    </a:lnTo>
                    <a:lnTo>
                      <a:pt x="294" y="24"/>
                    </a:lnTo>
                    <a:lnTo>
                      <a:pt x="310" y="34"/>
                    </a:lnTo>
                    <a:lnTo>
                      <a:pt x="325" y="45"/>
                    </a:lnTo>
                    <a:lnTo>
                      <a:pt x="340" y="58"/>
                    </a:lnTo>
                    <a:lnTo>
                      <a:pt x="353" y="73"/>
                    </a:lnTo>
                    <a:lnTo>
                      <a:pt x="364" y="88"/>
                    </a:lnTo>
                    <a:lnTo>
                      <a:pt x="374" y="104"/>
                    </a:lnTo>
                    <a:lnTo>
                      <a:pt x="383" y="121"/>
                    </a:lnTo>
                    <a:lnTo>
                      <a:pt x="389" y="139"/>
                    </a:lnTo>
                    <a:lnTo>
                      <a:pt x="394" y="158"/>
                    </a:lnTo>
                    <a:lnTo>
                      <a:pt x="397" y="179"/>
                    </a:lnTo>
                    <a:lnTo>
                      <a:pt x="398" y="199"/>
                    </a:lnTo>
                    <a:lnTo>
                      <a:pt x="398" y="199"/>
                    </a:lnTo>
                    <a:lnTo>
                      <a:pt x="397" y="217"/>
                    </a:lnTo>
                    <a:lnTo>
                      <a:pt x="395" y="235"/>
                    </a:lnTo>
                    <a:lnTo>
                      <a:pt x="391" y="252"/>
                    </a:lnTo>
                    <a:lnTo>
                      <a:pt x="385" y="270"/>
                    </a:lnTo>
                    <a:lnTo>
                      <a:pt x="378" y="286"/>
                    </a:lnTo>
                    <a:lnTo>
                      <a:pt x="370" y="301"/>
                    </a:lnTo>
                    <a:lnTo>
                      <a:pt x="360" y="316"/>
                    </a:lnTo>
                    <a:lnTo>
                      <a:pt x="349" y="329"/>
                    </a:lnTo>
                    <a:lnTo>
                      <a:pt x="338" y="342"/>
                    </a:lnTo>
                    <a:lnTo>
                      <a:pt x="324" y="353"/>
                    </a:lnTo>
                    <a:lnTo>
                      <a:pt x="310" y="364"/>
                    </a:lnTo>
                    <a:lnTo>
                      <a:pt x="295" y="373"/>
                    </a:lnTo>
                    <a:lnTo>
                      <a:pt x="279" y="381"/>
                    </a:lnTo>
                    <a:lnTo>
                      <a:pt x="263" y="387"/>
                    </a:lnTo>
                    <a:lnTo>
                      <a:pt x="246" y="392"/>
                    </a:lnTo>
                    <a:lnTo>
                      <a:pt x="227" y="396"/>
                    </a:lnTo>
                    <a:lnTo>
                      <a:pt x="227" y="539"/>
                    </a:lnTo>
                    <a:lnTo>
                      <a:pt x="227" y="539"/>
                    </a:lnTo>
                    <a:lnTo>
                      <a:pt x="227" y="545"/>
                    </a:lnTo>
                    <a:lnTo>
                      <a:pt x="225" y="550"/>
                    </a:lnTo>
                    <a:lnTo>
                      <a:pt x="223" y="555"/>
                    </a:lnTo>
                    <a:lnTo>
                      <a:pt x="219" y="560"/>
                    </a:lnTo>
                    <a:lnTo>
                      <a:pt x="215" y="564"/>
                    </a:lnTo>
                    <a:lnTo>
                      <a:pt x="210" y="566"/>
                    </a:lnTo>
                    <a:lnTo>
                      <a:pt x="205" y="568"/>
                    </a:lnTo>
                    <a:lnTo>
                      <a:pt x="199" y="568"/>
                    </a:lnTo>
                    <a:lnTo>
                      <a:pt x="199" y="5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FBAE51F-587B-441C-B175-952AB661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3151188"/>
                <a:ext cx="30163" cy="30163"/>
              </a:xfrm>
              <a:custGeom>
                <a:avLst/>
                <a:gdLst>
                  <a:gd name="T0" fmla="*/ 56 w 113"/>
                  <a:gd name="T1" fmla="*/ 113 h 113"/>
                  <a:gd name="T2" fmla="*/ 56 w 113"/>
                  <a:gd name="T3" fmla="*/ 113 h 113"/>
                  <a:gd name="T4" fmla="*/ 45 w 113"/>
                  <a:gd name="T5" fmla="*/ 112 h 113"/>
                  <a:gd name="T6" fmla="*/ 34 w 113"/>
                  <a:gd name="T7" fmla="*/ 109 h 113"/>
                  <a:gd name="T8" fmla="*/ 25 w 113"/>
                  <a:gd name="T9" fmla="*/ 103 h 113"/>
                  <a:gd name="T10" fmla="*/ 16 w 113"/>
                  <a:gd name="T11" fmla="*/ 97 h 113"/>
                  <a:gd name="T12" fmla="*/ 10 w 113"/>
                  <a:gd name="T13" fmla="*/ 88 h 113"/>
                  <a:gd name="T14" fmla="*/ 4 w 113"/>
                  <a:gd name="T15" fmla="*/ 79 h 113"/>
                  <a:gd name="T16" fmla="*/ 1 w 113"/>
                  <a:gd name="T17" fmla="*/ 68 h 113"/>
                  <a:gd name="T18" fmla="*/ 0 w 113"/>
                  <a:gd name="T19" fmla="*/ 57 h 113"/>
                  <a:gd name="T20" fmla="*/ 0 w 113"/>
                  <a:gd name="T21" fmla="*/ 57 h 113"/>
                  <a:gd name="T22" fmla="*/ 1 w 113"/>
                  <a:gd name="T23" fmla="*/ 45 h 113"/>
                  <a:gd name="T24" fmla="*/ 4 w 113"/>
                  <a:gd name="T25" fmla="*/ 35 h 113"/>
                  <a:gd name="T26" fmla="*/ 10 w 113"/>
                  <a:gd name="T27" fmla="*/ 24 h 113"/>
                  <a:gd name="T28" fmla="*/ 16 w 113"/>
                  <a:gd name="T29" fmla="*/ 16 h 113"/>
                  <a:gd name="T30" fmla="*/ 25 w 113"/>
                  <a:gd name="T31" fmla="*/ 9 h 113"/>
                  <a:gd name="T32" fmla="*/ 34 w 113"/>
                  <a:gd name="T33" fmla="*/ 4 h 113"/>
                  <a:gd name="T34" fmla="*/ 45 w 113"/>
                  <a:gd name="T35" fmla="*/ 1 h 113"/>
                  <a:gd name="T36" fmla="*/ 56 w 113"/>
                  <a:gd name="T37" fmla="*/ 0 h 113"/>
                  <a:gd name="T38" fmla="*/ 56 w 113"/>
                  <a:gd name="T39" fmla="*/ 0 h 113"/>
                  <a:gd name="T40" fmla="*/ 68 w 113"/>
                  <a:gd name="T41" fmla="*/ 1 h 113"/>
                  <a:gd name="T42" fmla="*/ 78 w 113"/>
                  <a:gd name="T43" fmla="*/ 4 h 113"/>
                  <a:gd name="T44" fmla="*/ 88 w 113"/>
                  <a:gd name="T45" fmla="*/ 9 h 113"/>
                  <a:gd name="T46" fmla="*/ 97 w 113"/>
                  <a:gd name="T47" fmla="*/ 16 h 113"/>
                  <a:gd name="T48" fmla="*/ 104 w 113"/>
                  <a:gd name="T49" fmla="*/ 24 h 113"/>
                  <a:gd name="T50" fmla="*/ 109 w 113"/>
                  <a:gd name="T51" fmla="*/ 35 h 113"/>
                  <a:gd name="T52" fmla="*/ 112 w 113"/>
                  <a:gd name="T53" fmla="*/ 45 h 113"/>
                  <a:gd name="T54" fmla="*/ 113 w 113"/>
                  <a:gd name="T55" fmla="*/ 57 h 113"/>
                  <a:gd name="T56" fmla="*/ 113 w 113"/>
                  <a:gd name="T57" fmla="*/ 57 h 113"/>
                  <a:gd name="T58" fmla="*/ 112 w 113"/>
                  <a:gd name="T59" fmla="*/ 68 h 113"/>
                  <a:gd name="T60" fmla="*/ 109 w 113"/>
                  <a:gd name="T61" fmla="*/ 79 h 113"/>
                  <a:gd name="T62" fmla="*/ 104 w 113"/>
                  <a:gd name="T63" fmla="*/ 88 h 113"/>
                  <a:gd name="T64" fmla="*/ 97 w 113"/>
                  <a:gd name="T65" fmla="*/ 97 h 113"/>
                  <a:gd name="T66" fmla="*/ 88 w 113"/>
                  <a:gd name="T67" fmla="*/ 103 h 113"/>
                  <a:gd name="T68" fmla="*/ 78 w 113"/>
                  <a:gd name="T69" fmla="*/ 109 h 113"/>
                  <a:gd name="T70" fmla="*/ 68 w 113"/>
                  <a:gd name="T71" fmla="*/ 112 h 113"/>
                  <a:gd name="T72" fmla="*/ 56 w 113"/>
                  <a:gd name="T73" fmla="*/ 113 h 113"/>
                  <a:gd name="T74" fmla="*/ 56 w 113"/>
                  <a:gd name="T7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56" y="113"/>
                    </a:lnTo>
                    <a:lnTo>
                      <a:pt x="45" y="112"/>
                    </a:lnTo>
                    <a:lnTo>
                      <a:pt x="34" y="109"/>
                    </a:lnTo>
                    <a:lnTo>
                      <a:pt x="25" y="103"/>
                    </a:lnTo>
                    <a:lnTo>
                      <a:pt x="16" y="97"/>
                    </a:lnTo>
                    <a:lnTo>
                      <a:pt x="10" y="88"/>
                    </a:lnTo>
                    <a:lnTo>
                      <a:pt x="4" y="79"/>
                    </a:lnTo>
                    <a:lnTo>
                      <a:pt x="1" y="68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45"/>
                    </a:lnTo>
                    <a:lnTo>
                      <a:pt x="4" y="35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5" y="9"/>
                    </a:lnTo>
                    <a:lnTo>
                      <a:pt x="34" y="4"/>
                    </a:lnTo>
                    <a:lnTo>
                      <a:pt x="45" y="1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1"/>
                    </a:lnTo>
                    <a:lnTo>
                      <a:pt x="78" y="4"/>
                    </a:lnTo>
                    <a:lnTo>
                      <a:pt x="88" y="9"/>
                    </a:lnTo>
                    <a:lnTo>
                      <a:pt x="97" y="16"/>
                    </a:lnTo>
                    <a:lnTo>
                      <a:pt x="104" y="24"/>
                    </a:lnTo>
                    <a:lnTo>
                      <a:pt x="109" y="35"/>
                    </a:lnTo>
                    <a:lnTo>
                      <a:pt x="112" y="45"/>
                    </a:lnTo>
                    <a:lnTo>
                      <a:pt x="113" y="57"/>
                    </a:lnTo>
                    <a:lnTo>
                      <a:pt x="113" y="57"/>
                    </a:lnTo>
                    <a:lnTo>
                      <a:pt x="112" y="68"/>
                    </a:lnTo>
                    <a:lnTo>
                      <a:pt x="109" y="79"/>
                    </a:lnTo>
                    <a:lnTo>
                      <a:pt x="104" y="88"/>
                    </a:lnTo>
                    <a:lnTo>
                      <a:pt x="97" y="97"/>
                    </a:lnTo>
                    <a:lnTo>
                      <a:pt x="88" y="103"/>
                    </a:lnTo>
                    <a:lnTo>
                      <a:pt x="78" y="109"/>
                    </a:lnTo>
                    <a:lnTo>
                      <a:pt x="68" y="112"/>
                    </a:lnTo>
                    <a:lnTo>
                      <a:pt x="56" y="113"/>
                    </a:lnTo>
                    <a:lnTo>
                      <a:pt x="56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F1CBE2-A36F-4CAF-8E24-3A5B19AB7B62}"/>
              </a:ext>
            </a:extLst>
          </p:cNvPr>
          <p:cNvGrpSpPr/>
          <p:nvPr/>
        </p:nvGrpSpPr>
        <p:grpSpPr>
          <a:xfrm>
            <a:off x="5011328" y="5510166"/>
            <a:ext cx="274320" cy="274320"/>
            <a:chOff x="4798747" y="5451018"/>
            <a:chExt cx="305954" cy="30595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E687B8B-A424-4EE9-88F9-5282F36CEFD0}"/>
                </a:ext>
              </a:extLst>
            </p:cNvPr>
            <p:cNvSpPr/>
            <p:nvPr/>
          </p:nvSpPr>
          <p:spPr>
            <a:xfrm>
              <a:off x="4798747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5EC4E7C-464A-48A9-BCF4-9A8B33096308}"/>
                </a:ext>
              </a:extLst>
            </p:cNvPr>
            <p:cNvGrpSpPr/>
            <p:nvPr/>
          </p:nvGrpSpPr>
          <p:grpSpPr>
            <a:xfrm>
              <a:off x="4878388" y="5542325"/>
              <a:ext cx="146614" cy="123354"/>
              <a:chOff x="9688513" y="1843089"/>
              <a:chExt cx="330200" cy="277812"/>
            </a:xfrm>
            <a:solidFill>
              <a:schemeClr val="bg1"/>
            </a:solidFill>
          </p:grpSpPr>
          <p:sp>
            <p:nvSpPr>
              <p:cNvPr id="99" name="Freeform 82">
                <a:extLst>
                  <a:ext uri="{FF2B5EF4-FFF2-40B4-BE49-F238E27FC236}">
                    <a16:creationId xmlns:a16="http://schemas.microsoft.com/office/drawing/2014/main" id="{1ABAE344-53D9-4230-A0BE-6AAC8200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8513" y="2000251"/>
                <a:ext cx="76200" cy="120650"/>
              </a:xfrm>
              <a:custGeom>
                <a:avLst/>
                <a:gdLst>
                  <a:gd name="T0" fmla="*/ 256 w 284"/>
                  <a:gd name="T1" fmla="*/ 453 h 453"/>
                  <a:gd name="T2" fmla="*/ 29 w 284"/>
                  <a:gd name="T3" fmla="*/ 453 h 453"/>
                  <a:gd name="T4" fmla="*/ 29 w 284"/>
                  <a:gd name="T5" fmla="*/ 453 h 453"/>
                  <a:gd name="T6" fmla="*/ 22 w 284"/>
                  <a:gd name="T7" fmla="*/ 453 h 453"/>
                  <a:gd name="T8" fmla="*/ 17 w 284"/>
                  <a:gd name="T9" fmla="*/ 451 h 453"/>
                  <a:gd name="T10" fmla="*/ 12 w 284"/>
                  <a:gd name="T11" fmla="*/ 449 h 453"/>
                  <a:gd name="T12" fmla="*/ 8 w 284"/>
                  <a:gd name="T13" fmla="*/ 445 h 453"/>
                  <a:gd name="T14" fmla="*/ 5 w 284"/>
                  <a:gd name="T15" fmla="*/ 441 h 453"/>
                  <a:gd name="T16" fmla="*/ 2 w 284"/>
                  <a:gd name="T17" fmla="*/ 436 h 453"/>
                  <a:gd name="T18" fmla="*/ 1 w 284"/>
                  <a:gd name="T19" fmla="*/ 431 h 453"/>
                  <a:gd name="T20" fmla="*/ 0 w 284"/>
                  <a:gd name="T21" fmla="*/ 425 h 453"/>
                  <a:gd name="T22" fmla="*/ 0 w 284"/>
                  <a:gd name="T23" fmla="*/ 29 h 453"/>
                  <a:gd name="T24" fmla="*/ 0 w 284"/>
                  <a:gd name="T25" fmla="*/ 29 h 453"/>
                  <a:gd name="T26" fmla="*/ 1 w 284"/>
                  <a:gd name="T27" fmla="*/ 23 h 453"/>
                  <a:gd name="T28" fmla="*/ 2 w 284"/>
                  <a:gd name="T29" fmla="*/ 18 h 453"/>
                  <a:gd name="T30" fmla="*/ 5 w 284"/>
                  <a:gd name="T31" fmla="*/ 13 h 453"/>
                  <a:gd name="T32" fmla="*/ 8 w 284"/>
                  <a:gd name="T33" fmla="*/ 9 h 453"/>
                  <a:gd name="T34" fmla="*/ 12 w 284"/>
                  <a:gd name="T35" fmla="*/ 5 h 453"/>
                  <a:gd name="T36" fmla="*/ 17 w 284"/>
                  <a:gd name="T37" fmla="*/ 3 h 453"/>
                  <a:gd name="T38" fmla="*/ 22 w 284"/>
                  <a:gd name="T39" fmla="*/ 1 h 453"/>
                  <a:gd name="T40" fmla="*/ 29 w 284"/>
                  <a:gd name="T41" fmla="*/ 0 h 453"/>
                  <a:gd name="T42" fmla="*/ 256 w 284"/>
                  <a:gd name="T43" fmla="*/ 0 h 453"/>
                  <a:gd name="T44" fmla="*/ 256 w 284"/>
                  <a:gd name="T45" fmla="*/ 0 h 453"/>
                  <a:gd name="T46" fmla="*/ 261 w 284"/>
                  <a:gd name="T47" fmla="*/ 1 h 453"/>
                  <a:gd name="T48" fmla="*/ 267 w 284"/>
                  <a:gd name="T49" fmla="*/ 3 h 453"/>
                  <a:gd name="T50" fmla="*/ 271 w 284"/>
                  <a:gd name="T51" fmla="*/ 5 h 453"/>
                  <a:gd name="T52" fmla="*/ 275 w 284"/>
                  <a:gd name="T53" fmla="*/ 9 h 453"/>
                  <a:gd name="T54" fmla="*/ 279 w 284"/>
                  <a:gd name="T55" fmla="*/ 13 h 453"/>
                  <a:gd name="T56" fmla="*/ 281 w 284"/>
                  <a:gd name="T57" fmla="*/ 18 h 453"/>
                  <a:gd name="T58" fmla="*/ 283 w 284"/>
                  <a:gd name="T59" fmla="*/ 23 h 453"/>
                  <a:gd name="T60" fmla="*/ 284 w 284"/>
                  <a:gd name="T61" fmla="*/ 29 h 453"/>
                  <a:gd name="T62" fmla="*/ 284 w 284"/>
                  <a:gd name="T63" fmla="*/ 425 h 453"/>
                  <a:gd name="T64" fmla="*/ 284 w 284"/>
                  <a:gd name="T65" fmla="*/ 425 h 453"/>
                  <a:gd name="T66" fmla="*/ 283 w 284"/>
                  <a:gd name="T67" fmla="*/ 431 h 453"/>
                  <a:gd name="T68" fmla="*/ 281 w 284"/>
                  <a:gd name="T69" fmla="*/ 436 h 453"/>
                  <a:gd name="T70" fmla="*/ 279 w 284"/>
                  <a:gd name="T71" fmla="*/ 441 h 453"/>
                  <a:gd name="T72" fmla="*/ 275 w 284"/>
                  <a:gd name="T73" fmla="*/ 445 h 453"/>
                  <a:gd name="T74" fmla="*/ 271 w 284"/>
                  <a:gd name="T75" fmla="*/ 449 h 453"/>
                  <a:gd name="T76" fmla="*/ 267 w 284"/>
                  <a:gd name="T77" fmla="*/ 451 h 453"/>
                  <a:gd name="T78" fmla="*/ 261 w 284"/>
                  <a:gd name="T79" fmla="*/ 453 h 453"/>
                  <a:gd name="T80" fmla="*/ 256 w 284"/>
                  <a:gd name="T81" fmla="*/ 453 h 453"/>
                  <a:gd name="T82" fmla="*/ 256 w 284"/>
                  <a:gd name="T83" fmla="*/ 453 h 453"/>
                  <a:gd name="T84" fmla="*/ 57 w 284"/>
                  <a:gd name="T85" fmla="*/ 396 h 453"/>
                  <a:gd name="T86" fmla="*/ 228 w 284"/>
                  <a:gd name="T87" fmla="*/ 396 h 453"/>
                  <a:gd name="T88" fmla="*/ 228 w 284"/>
                  <a:gd name="T89" fmla="*/ 57 h 453"/>
                  <a:gd name="T90" fmla="*/ 57 w 284"/>
                  <a:gd name="T91" fmla="*/ 57 h 453"/>
                  <a:gd name="T92" fmla="*/ 57 w 284"/>
                  <a:gd name="T93" fmla="*/ 396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4" h="453">
                    <a:moveTo>
                      <a:pt x="256" y="453"/>
                    </a:moveTo>
                    <a:lnTo>
                      <a:pt x="29" y="453"/>
                    </a:lnTo>
                    <a:lnTo>
                      <a:pt x="29" y="453"/>
                    </a:lnTo>
                    <a:lnTo>
                      <a:pt x="22" y="453"/>
                    </a:lnTo>
                    <a:lnTo>
                      <a:pt x="17" y="451"/>
                    </a:lnTo>
                    <a:lnTo>
                      <a:pt x="12" y="449"/>
                    </a:lnTo>
                    <a:lnTo>
                      <a:pt x="8" y="445"/>
                    </a:lnTo>
                    <a:lnTo>
                      <a:pt x="5" y="441"/>
                    </a:lnTo>
                    <a:lnTo>
                      <a:pt x="2" y="436"/>
                    </a:lnTo>
                    <a:lnTo>
                      <a:pt x="1" y="431"/>
                    </a:lnTo>
                    <a:lnTo>
                      <a:pt x="0" y="425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23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261" y="1"/>
                    </a:lnTo>
                    <a:lnTo>
                      <a:pt x="267" y="3"/>
                    </a:lnTo>
                    <a:lnTo>
                      <a:pt x="271" y="5"/>
                    </a:lnTo>
                    <a:lnTo>
                      <a:pt x="275" y="9"/>
                    </a:lnTo>
                    <a:lnTo>
                      <a:pt x="279" y="13"/>
                    </a:lnTo>
                    <a:lnTo>
                      <a:pt x="281" y="18"/>
                    </a:lnTo>
                    <a:lnTo>
                      <a:pt x="283" y="23"/>
                    </a:lnTo>
                    <a:lnTo>
                      <a:pt x="284" y="29"/>
                    </a:lnTo>
                    <a:lnTo>
                      <a:pt x="284" y="425"/>
                    </a:lnTo>
                    <a:lnTo>
                      <a:pt x="284" y="425"/>
                    </a:lnTo>
                    <a:lnTo>
                      <a:pt x="283" y="431"/>
                    </a:lnTo>
                    <a:lnTo>
                      <a:pt x="281" y="436"/>
                    </a:lnTo>
                    <a:lnTo>
                      <a:pt x="279" y="441"/>
                    </a:lnTo>
                    <a:lnTo>
                      <a:pt x="275" y="445"/>
                    </a:lnTo>
                    <a:lnTo>
                      <a:pt x="271" y="449"/>
                    </a:lnTo>
                    <a:lnTo>
                      <a:pt x="267" y="451"/>
                    </a:lnTo>
                    <a:lnTo>
                      <a:pt x="261" y="453"/>
                    </a:lnTo>
                    <a:lnTo>
                      <a:pt x="256" y="453"/>
                    </a:lnTo>
                    <a:lnTo>
                      <a:pt x="256" y="453"/>
                    </a:lnTo>
                    <a:close/>
                    <a:moveTo>
                      <a:pt x="57" y="396"/>
                    </a:moveTo>
                    <a:lnTo>
                      <a:pt x="228" y="396"/>
                    </a:lnTo>
                    <a:lnTo>
                      <a:pt x="228" y="57"/>
                    </a:lnTo>
                    <a:lnTo>
                      <a:pt x="57" y="57"/>
                    </a:lnTo>
                    <a:lnTo>
                      <a:pt x="57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3">
                <a:extLst>
                  <a:ext uri="{FF2B5EF4-FFF2-40B4-BE49-F238E27FC236}">
                    <a16:creationId xmlns:a16="http://schemas.microsoft.com/office/drawing/2014/main" id="{6049F748-6D00-401F-8DA2-91DD491FA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838" y="2046289"/>
                <a:ext cx="269875" cy="60325"/>
              </a:xfrm>
              <a:custGeom>
                <a:avLst/>
                <a:gdLst>
                  <a:gd name="T0" fmla="*/ 28 w 1020"/>
                  <a:gd name="T1" fmla="*/ 226 h 226"/>
                  <a:gd name="T2" fmla="*/ 22 w 1020"/>
                  <a:gd name="T3" fmla="*/ 226 h 226"/>
                  <a:gd name="T4" fmla="*/ 12 w 1020"/>
                  <a:gd name="T5" fmla="*/ 222 h 226"/>
                  <a:gd name="T6" fmla="*/ 4 w 1020"/>
                  <a:gd name="T7" fmla="*/ 214 h 226"/>
                  <a:gd name="T8" fmla="*/ 0 w 1020"/>
                  <a:gd name="T9" fmla="*/ 204 h 226"/>
                  <a:gd name="T10" fmla="*/ 0 w 1020"/>
                  <a:gd name="T11" fmla="*/ 198 h 226"/>
                  <a:gd name="T12" fmla="*/ 2 w 1020"/>
                  <a:gd name="T13" fmla="*/ 187 h 226"/>
                  <a:gd name="T14" fmla="*/ 8 w 1020"/>
                  <a:gd name="T15" fmla="*/ 178 h 226"/>
                  <a:gd name="T16" fmla="*/ 17 w 1020"/>
                  <a:gd name="T17" fmla="*/ 172 h 226"/>
                  <a:gd name="T18" fmla="*/ 28 w 1020"/>
                  <a:gd name="T19" fmla="*/ 170 h 226"/>
                  <a:gd name="T20" fmla="*/ 950 w 1020"/>
                  <a:gd name="T21" fmla="*/ 170 h 226"/>
                  <a:gd name="T22" fmla="*/ 929 w 1020"/>
                  <a:gd name="T23" fmla="*/ 150 h 226"/>
                  <a:gd name="T24" fmla="*/ 898 w 1020"/>
                  <a:gd name="T25" fmla="*/ 131 h 226"/>
                  <a:gd name="T26" fmla="*/ 860 w 1020"/>
                  <a:gd name="T27" fmla="*/ 111 h 226"/>
                  <a:gd name="T28" fmla="*/ 814 w 1020"/>
                  <a:gd name="T29" fmla="*/ 94 h 226"/>
                  <a:gd name="T30" fmla="*/ 760 w 1020"/>
                  <a:gd name="T31" fmla="*/ 79 h 226"/>
                  <a:gd name="T32" fmla="*/ 700 w 1020"/>
                  <a:gd name="T33" fmla="*/ 67 h 226"/>
                  <a:gd name="T34" fmla="*/ 636 w 1020"/>
                  <a:gd name="T35" fmla="*/ 60 h 226"/>
                  <a:gd name="T36" fmla="*/ 566 w 1020"/>
                  <a:gd name="T37" fmla="*/ 57 h 226"/>
                  <a:gd name="T38" fmla="*/ 169 w 1020"/>
                  <a:gd name="T39" fmla="*/ 57 h 226"/>
                  <a:gd name="T40" fmla="*/ 158 w 1020"/>
                  <a:gd name="T41" fmla="*/ 55 h 226"/>
                  <a:gd name="T42" fmla="*/ 149 w 1020"/>
                  <a:gd name="T43" fmla="*/ 49 h 226"/>
                  <a:gd name="T44" fmla="*/ 143 w 1020"/>
                  <a:gd name="T45" fmla="*/ 40 h 226"/>
                  <a:gd name="T46" fmla="*/ 141 w 1020"/>
                  <a:gd name="T47" fmla="*/ 29 h 226"/>
                  <a:gd name="T48" fmla="*/ 141 w 1020"/>
                  <a:gd name="T49" fmla="*/ 22 h 226"/>
                  <a:gd name="T50" fmla="*/ 146 w 1020"/>
                  <a:gd name="T51" fmla="*/ 12 h 226"/>
                  <a:gd name="T52" fmla="*/ 153 w 1020"/>
                  <a:gd name="T53" fmla="*/ 5 h 226"/>
                  <a:gd name="T54" fmla="*/ 163 w 1020"/>
                  <a:gd name="T55" fmla="*/ 0 h 226"/>
                  <a:gd name="T56" fmla="*/ 566 w 1020"/>
                  <a:gd name="T57" fmla="*/ 0 h 226"/>
                  <a:gd name="T58" fmla="*/ 607 w 1020"/>
                  <a:gd name="T59" fmla="*/ 1 h 226"/>
                  <a:gd name="T60" fmla="*/ 687 w 1020"/>
                  <a:gd name="T61" fmla="*/ 8 h 226"/>
                  <a:gd name="T62" fmla="*/ 766 w 1020"/>
                  <a:gd name="T63" fmla="*/ 22 h 226"/>
                  <a:gd name="T64" fmla="*/ 840 w 1020"/>
                  <a:gd name="T65" fmla="*/ 43 h 226"/>
                  <a:gd name="T66" fmla="*/ 905 w 1020"/>
                  <a:gd name="T67" fmla="*/ 69 h 226"/>
                  <a:gd name="T68" fmla="*/ 933 w 1020"/>
                  <a:gd name="T69" fmla="*/ 84 h 226"/>
                  <a:gd name="T70" fmla="*/ 957 w 1020"/>
                  <a:gd name="T71" fmla="*/ 100 h 226"/>
                  <a:gd name="T72" fmla="*/ 978 w 1020"/>
                  <a:gd name="T73" fmla="*/ 118 h 226"/>
                  <a:gd name="T74" fmla="*/ 996 w 1020"/>
                  <a:gd name="T75" fmla="*/ 137 h 226"/>
                  <a:gd name="T76" fmla="*/ 1009 w 1020"/>
                  <a:gd name="T77" fmla="*/ 157 h 226"/>
                  <a:gd name="T78" fmla="*/ 1017 w 1020"/>
                  <a:gd name="T79" fmla="*/ 177 h 226"/>
                  <a:gd name="T80" fmla="*/ 1020 w 1020"/>
                  <a:gd name="T81" fmla="*/ 198 h 226"/>
                  <a:gd name="T82" fmla="*/ 1019 w 1020"/>
                  <a:gd name="T83" fmla="*/ 204 h 226"/>
                  <a:gd name="T84" fmla="*/ 1015 w 1020"/>
                  <a:gd name="T85" fmla="*/ 214 h 226"/>
                  <a:gd name="T86" fmla="*/ 1007 w 1020"/>
                  <a:gd name="T87" fmla="*/ 222 h 226"/>
                  <a:gd name="T88" fmla="*/ 996 w 1020"/>
                  <a:gd name="T89" fmla="*/ 226 h 226"/>
                  <a:gd name="T90" fmla="*/ 991 w 1020"/>
                  <a:gd name="T91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0" h="226">
                    <a:moveTo>
                      <a:pt x="991" y="226"/>
                    </a:moveTo>
                    <a:lnTo>
                      <a:pt x="28" y="226"/>
                    </a:lnTo>
                    <a:lnTo>
                      <a:pt x="28" y="226"/>
                    </a:lnTo>
                    <a:lnTo>
                      <a:pt x="22" y="226"/>
                    </a:lnTo>
                    <a:lnTo>
                      <a:pt x="17" y="224"/>
                    </a:lnTo>
                    <a:lnTo>
                      <a:pt x="12" y="222"/>
                    </a:lnTo>
                    <a:lnTo>
                      <a:pt x="8" y="218"/>
                    </a:lnTo>
                    <a:lnTo>
                      <a:pt x="4" y="214"/>
                    </a:lnTo>
                    <a:lnTo>
                      <a:pt x="2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193"/>
                    </a:lnTo>
                    <a:lnTo>
                      <a:pt x="2" y="187"/>
                    </a:lnTo>
                    <a:lnTo>
                      <a:pt x="4" y="183"/>
                    </a:lnTo>
                    <a:lnTo>
                      <a:pt x="8" y="178"/>
                    </a:lnTo>
                    <a:lnTo>
                      <a:pt x="12" y="175"/>
                    </a:lnTo>
                    <a:lnTo>
                      <a:pt x="17" y="172"/>
                    </a:lnTo>
                    <a:lnTo>
                      <a:pt x="22" y="171"/>
                    </a:lnTo>
                    <a:lnTo>
                      <a:pt x="28" y="170"/>
                    </a:lnTo>
                    <a:lnTo>
                      <a:pt x="950" y="170"/>
                    </a:lnTo>
                    <a:lnTo>
                      <a:pt x="950" y="170"/>
                    </a:lnTo>
                    <a:lnTo>
                      <a:pt x="941" y="160"/>
                    </a:lnTo>
                    <a:lnTo>
                      <a:pt x="929" y="150"/>
                    </a:lnTo>
                    <a:lnTo>
                      <a:pt x="916" y="141"/>
                    </a:lnTo>
                    <a:lnTo>
                      <a:pt x="898" y="131"/>
                    </a:lnTo>
                    <a:lnTo>
                      <a:pt x="880" y="120"/>
                    </a:lnTo>
                    <a:lnTo>
                      <a:pt x="860" y="111"/>
                    </a:lnTo>
                    <a:lnTo>
                      <a:pt x="838" y="102"/>
                    </a:lnTo>
                    <a:lnTo>
                      <a:pt x="814" y="94"/>
                    </a:lnTo>
                    <a:lnTo>
                      <a:pt x="787" y="86"/>
                    </a:lnTo>
                    <a:lnTo>
                      <a:pt x="760" y="79"/>
                    </a:lnTo>
                    <a:lnTo>
                      <a:pt x="731" y="73"/>
                    </a:lnTo>
                    <a:lnTo>
                      <a:pt x="700" y="67"/>
                    </a:lnTo>
                    <a:lnTo>
                      <a:pt x="668" y="63"/>
                    </a:lnTo>
                    <a:lnTo>
                      <a:pt x="636" y="60"/>
                    </a:lnTo>
                    <a:lnTo>
                      <a:pt x="602" y="58"/>
                    </a:lnTo>
                    <a:lnTo>
                      <a:pt x="566" y="57"/>
                    </a:lnTo>
                    <a:lnTo>
                      <a:pt x="169" y="57"/>
                    </a:lnTo>
                    <a:lnTo>
                      <a:pt x="169" y="57"/>
                    </a:lnTo>
                    <a:lnTo>
                      <a:pt x="163" y="56"/>
                    </a:lnTo>
                    <a:lnTo>
                      <a:pt x="158" y="55"/>
                    </a:lnTo>
                    <a:lnTo>
                      <a:pt x="153" y="52"/>
                    </a:lnTo>
                    <a:lnTo>
                      <a:pt x="149" y="49"/>
                    </a:lnTo>
                    <a:lnTo>
                      <a:pt x="146" y="45"/>
                    </a:lnTo>
                    <a:lnTo>
                      <a:pt x="143" y="40"/>
                    </a:lnTo>
                    <a:lnTo>
                      <a:pt x="141" y="35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1" y="22"/>
                    </a:lnTo>
                    <a:lnTo>
                      <a:pt x="143" y="17"/>
                    </a:lnTo>
                    <a:lnTo>
                      <a:pt x="146" y="12"/>
                    </a:lnTo>
                    <a:lnTo>
                      <a:pt x="149" y="8"/>
                    </a:lnTo>
                    <a:lnTo>
                      <a:pt x="153" y="5"/>
                    </a:lnTo>
                    <a:lnTo>
                      <a:pt x="158" y="2"/>
                    </a:lnTo>
                    <a:lnTo>
                      <a:pt x="163" y="0"/>
                    </a:lnTo>
                    <a:lnTo>
                      <a:pt x="169" y="0"/>
                    </a:lnTo>
                    <a:lnTo>
                      <a:pt x="566" y="0"/>
                    </a:lnTo>
                    <a:lnTo>
                      <a:pt x="566" y="0"/>
                    </a:lnTo>
                    <a:lnTo>
                      <a:pt x="607" y="1"/>
                    </a:lnTo>
                    <a:lnTo>
                      <a:pt x="647" y="4"/>
                    </a:lnTo>
                    <a:lnTo>
                      <a:pt x="687" y="8"/>
                    </a:lnTo>
                    <a:lnTo>
                      <a:pt x="728" y="14"/>
                    </a:lnTo>
                    <a:lnTo>
                      <a:pt x="766" y="22"/>
                    </a:lnTo>
                    <a:lnTo>
                      <a:pt x="804" y="32"/>
                    </a:lnTo>
                    <a:lnTo>
                      <a:pt x="840" y="43"/>
                    </a:lnTo>
                    <a:lnTo>
                      <a:pt x="873" y="56"/>
                    </a:lnTo>
                    <a:lnTo>
                      <a:pt x="905" y="69"/>
                    </a:lnTo>
                    <a:lnTo>
                      <a:pt x="919" y="77"/>
                    </a:lnTo>
                    <a:lnTo>
                      <a:pt x="933" y="84"/>
                    </a:lnTo>
                    <a:lnTo>
                      <a:pt x="945" y="92"/>
                    </a:lnTo>
                    <a:lnTo>
                      <a:pt x="957" y="100"/>
                    </a:lnTo>
                    <a:lnTo>
                      <a:pt x="968" y="109"/>
                    </a:lnTo>
                    <a:lnTo>
                      <a:pt x="978" y="118"/>
                    </a:lnTo>
                    <a:lnTo>
                      <a:pt x="988" y="127"/>
                    </a:lnTo>
                    <a:lnTo>
                      <a:pt x="996" y="137"/>
                    </a:lnTo>
                    <a:lnTo>
                      <a:pt x="1002" y="147"/>
                    </a:lnTo>
                    <a:lnTo>
                      <a:pt x="1009" y="157"/>
                    </a:lnTo>
                    <a:lnTo>
                      <a:pt x="1014" y="167"/>
                    </a:lnTo>
                    <a:lnTo>
                      <a:pt x="1017" y="177"/>
                    </a:lnTo>
                    <a:lnTo>
                      <a:pt x="1019" y="188"/>
                    </a:lnTo>
                    <a:lnTo>
                      <a:pt x="1020" y="198"/>
                    </a:lnTo>
                    <a:lnTo>
                      <a:pt x="1020" y="198"/>
                    </a:lnTo>
                    <a:lnTo>
                      <a:pt x="1019" y="204"/>
                    </a:lnTo>
                    <a:lnTo>
                      <a:pt x="1018" y="209"/>
                    </a:lnTo>
                    <a:lnTo>
                      <a:pt x="1015" y="214"/>
                    </a:lnTo>
                    <a:lnTo>
                      <a:pt x="1012" y="218"/>
                    </a:lnTo>
                    <a:lnTo>
                      <a:pt x="1007" y="222"/>
                    </a:lnTo>
                    <a:lnTo>
                      <a:pt x="1002" y="224"/>
                    </a:lnTo>
                    <a:lnTo>
                      <a:pt x="996" y="226"/>
                    </a:lnTo>
                    <a:lnTo>
                      <a:pt x="991" y="226"/>
                    </a:lnTo>
                    <a:lnTo>
                      <a:pt x="991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4">
                <a:extLst>
                  <a:ext uri="{FF2B5EF4-FFF2-40B4-BE49-F238E27FC236}">
                    <a16:creationId xmlns:a16="http://schemas.microsoft.com/office/drawing/2014/main" id="{8E30C310-576C-41BA-91F9-49C536200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775" y="2016126"/>
                <a:ext cx="117475" cy="42863"/>
              </a:xfrm>
              <a:custGeom>
                <a:avLst/>
                <a:gdLst>
                  <a:gd name="T0" fmla="*/ 405 w 444"/>
                  <a:gd name="T1" fmla="*/ 162 h 162"/>
                  <a:gd name="T2" fmla="*/ 394 w 444"/>
                  <a:gd name="T3" fmla="*/ 151 h 162"/>
                  <a:gd name="T4" fmla="*/ 394 w 444"/>
                  <a:gd name="T5" fmla="*/ 151 h 162"/>
                  <a:gd name="T6" fmla="*/ 382 w 444"/>
                  <a:gd name="T7" fmla="*/ 137 h 162"/>
                  <a:gd name="T8" fmla="*/ 365 w 444"/>
                  <a:gd name="T9" fmla="*/ 122 h 162"/>
                  <a:gd name="T10" fmla="*/ 347 w 444"/>
                  <a:gd name="T11" fmla="*/ 106 h 162"/>
                  <a:gd name="T12" fmla="*/ 336 w 444"/>
                  <a:gd name="T13" fmla="*/ 99 h 162"/>
                  <a:gd name="T14" fmla="*/ 325 w 444"/>
                  <a:gd name="T15" fmla="*/ 91 h 162"/>
                  <a:gd name="T16" fmla="*/ 312 w 444"/>
                  <a:gd name="T17" fmla="*/ 84 h 162"/>
                  <a:gd name="T18" fmla="*/ 299 w 444"/>
                  <a:gd name="T19" fmla="*/ 78 h 162"/>
                  <a:gd name="T20" fmla="*/ 285 w 444"/>
                  <a:gd name="T21" fmla="*/ 72 h 162"/>
                  <a:gd name="T22" fmla="*/ 269 w 444"/>
                  <a:gd name="T23" fmla="*/ 67 h 162"/>
                  <a:gd name="T24" fmla="*/ 253 w 444"/>
                  <a:gd name="T25" fmla="*/ 63 h 162"/>
                  <a:gd name="T26" fmla="*/ 236 w 444"/>
                  <a:gd name="T27" fmla="*/ 59 h 162"/>
                  <a:gd name="T28" fmla="*/ 217 w 444"/>
                  <a:gd name="T29" fmla="*/ 57 h 162"/>
                  <a:gd name="T30" fmla="*/ 198 w 444"/>
                  <a:gd name="T31" fmla="*/ 57 h 162"/>
                  <a:gd name="T32" fmla="*/ 0 w 444"/>
                  <a:gd name="T33" fmla="*/ 57 h 162"/>
                  <a:gd name="T34" fmla="*/ 0 w 444"/>
                  <a:gd name="T35" fmla="*/ 0 h 162"/>
                  <a:gd name="T36" fmla="*/ 198 w 444"/>
                  <a:gd name="T37" fmla="*/ 0 h 162"/>
                  <a:gd name="T38" fmla="*/ 198 w 444"/>
                  <a:gd name="T39" fmla="*/ 0 h 162"/>
                  <a:gd name="T40" fmla="*/ 222 w 444"/>
                  <a:gd name="T41" fmla="*/ 0 h 162"/>
                  <a:gd name="T42" fmla="*/ 244 w 444"/>
                  <a:gd name="T43" fmla="*/ 3 h 162"/>
                  <a:gd name="T44" fmla="*/ 265 w 444"/>
                  <a:gd name="T45" fmla="*/ 7 h 162"/>
                  <a:gd name="T46" fmla="*/ 286 w 444"/>
                  <a:gd name="T47" fmla="*/ 12 h 162"/>
                  <a:gd name="T48" fmla="*/ 305 w 444"/>
                  <a:gd name="T49" fmla="*/ 18 h 162"/>
                  <a:gd name="T50" fmla="*/ 322 w 444"/>
                  <a:gd name="T51" fmla="*/ 25 h 162"/>
                  <a:gd name="T52" fmla="*/ 338 w 444"/>
                  <a:gd name="T53" fmla="*/ 33 h 162"/>
                  <a:gd name="T54" fmla="*/ 353 w 444"/>
                  <a:gd name="T55" fmla="*/ 43 h 162"/>
                  <a:gd name="T56" fmla="*/ 367 w 444"/>
                  <a:gd name="T57" fmla="*/ 51 h 162"/>
                  <a:gd name="T58" fmla="*/ 380 w 444"/>
                  <a:gd name="T59" fmla="*/ 61 h 162"/>
                  <a:gd name="T60" fmla="*/ 392 w 444"/>
                  <a:gd name="T61" fmla="*/ 70 h 162"/>
                  <a:gd name="T62" fmla="*/ 403 w 444"/>
                  <a:gd name="T63" fmla="*/ 79 h 162"/>
                  <a:gd name="T64" fmla="*/ 421 w 444"/>
                  <a:gd name="T65" fmla="*/ 96 h 162"/>
                  <a:gd name="T66" fmla="*/ 435 w 444"/>
                  <a:gd name="T67" fmla="*/ 112 h 162"/>
                  <a:gd name="T68" fmla="*/ 444 w 444"/>
                  <a:gd name="T69" fmla="*/ 121 h 162"/>
                  <a:gd name="T70" fmla="*/ 405 w 444"/>
                  <a:gd name="T71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162">
                    <a:moveTo>
                      <a:pt x="405" y="162"/>
                    </a:moveTo>
                    <a:lnTo>
                      <a:pt x="394" y="151"/>
                    </a:lnTo>
                    <a:lnTo>
                      <a:pt x="394" y="151"/>
                    </a:lnTo>
                    <a:lnTo>
                      <a:pt x="382" y="137"/>
                    </a:lnTo>
                    <a:lnTo>
                      <a:pt x="365" y="122"/>
                    </a:lnTo>
                    <a:lnTo>
                      <a:pt x="347" y="106"/>
                    </a:lnTo>
                    <a:lnTo>
                      <a:pt x="336" y="99"/>
                    </a:lnTo>
                    <a:lnTo>
                      <a:pt x="325" y="91"/>
                    </a:lnTo>
                    <a:lnTo>
                      <a:pt x="312" y="84"/>
                    </a:lnTo>
                    <a:lnTo>
                      <a:pt x="299" y="78"/>
                    </a:lnTo>
                    <a:lnTo>
                      <a:pt x="285" y="72"/>
                    </a:lnTo>
                    <a:lnTo>
                      <a:pt x="269" y="67"/>
                    </a:lnTo>
                    <a:lnTo>
                      <a:pt x="253" y="63"/>
                    </a:lnTo>
                    <a:lnTo>
                      <a:pt x="236" y="59"/>
                    </a:lnTo>
                    <a:lnTo>
                      <a:pt x="217" y="57"/>
                    </a:lnTo>
                    <a:lnTo>
                      <a:pt x="198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22" y="0"/>
                    </a:lnTo>
                    <a:lnTo>
                      <a:pt x="244" y="3"/>
                    </a:lnTo>
                    <a:lnTo>
                      <a:pt x="265" y="7"/>
                    </a:lnTo>
                    <a:lnTo>
                      <a:pt x="286" y="12"/>
                    </a:lnTo>
                    <a:lnTo>
                      <a:pt x="305" y="18"/>
                    </a:lnTo>
                    <a:lnTo>
                      <a:pt x="322" y="25"/>
                    </a:lnTo>
                    <a:lnTo>
                      <a:pt x="338" y="33"/>
                    </a:lnTo>
                    <a:lnTo>
                      <a:pt x="353" y="43"/>
                    </a:lnTo>
                    <a:lnTo>
                      <a:pt x="367" y="51"/>
                    </a:lnTo>
                    <a:lnTo>
                      <a:pt x="380" y="61"/>
                    </a:lnTo>
                    <a:lnTo>
                      <a:pt x="392" y="70"/>
                    </a:lnTo>
                    <a:lnTo>
                      <a:pt x="403" y="79"/>
                    </a:lnTo>
                    <a:lnTo>
                      <a:pt x="421" y="96"/>
                    </a:lnTo>
                    <a:lnTo>
                      <a:pt x="435" y="112"/>
                    </a:lnTo>
                    <a:lnTo>
                      <a:pt x="444" y="121"/>
                    </a:lnTo>
                    <a:lnTo>
                      <a:pt x="40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46">
                <a:extLst>
                  <a:ext uri="{FF2B5EF4-FFF2-40B4-BE49-F238E27FC236}">
                    <a16:creationId xmlns:a16="http://schemas.microsoft.com/office/drawing/2014/main" id="{5549E5CD-E939-4F6C-B0DA-0614EEC9B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5513" y="1843089"/>
                <a:ext cx="165100" cy="165100"/>
              </a:xfrm>
              <a:custGeom>
                <a:avLst/>
                <a:gdLst>
                  <a:gd name="T0" fmla="*/ 281 w 625"/>
                  <a:gd name="T1" fmla="*/ 621 h 623"/>
                  <a:gd name="T2" fmla="*/ 220 w 625"/>
                  <a:gd name="T3" fmla="*/ 609 h 623"/>
                  <a:gd name="T4" fmla="*/ 164 w 625"/>
                  <a:gd name="T5" fmla="*/ 586 h 623"/>
                  <a:gd name="T6" fmla="*/ 115 w 625"/>
                  <a:gd name="T7" fmla="*/ 551 h 623"/>
                  <a:gd name="T8" fmla="*/ 72 w 625"/>
                  <a:gd name="T9" fmla="*/ 509 h 623"/>
                  <a:gd name="T10" fmla="*/ 39 w 625"/>
                  <a:gd name="T11" fmla="*/ 459 h 623"/>
                  <a:gd name="T12" fmla="*/ 15 w 625"/>
                  <a:gd name="T13" fmla="*/ 404 h 623"/>
                  <a:gd name="T14" fmla="*/ 2 w 625"/>
                  <a:gd name="T15" fmla="*/ 343 h 623"/>
                  <a:gd name="T16" fmla="*/ 1 w 625"/>
                  <a:gd name="T17" fmla="*/ 295 h 623"/>
                  <a:gd name="T18" fmla="*/ 10 w 625"/>
                  <a:gd name="T19" fmla="*/ 233 h 623"/>
                  <a:gd name="T20" fmla="*/ 32 w 625"/>
                  <a:gd name="T21" fmla="*/ 177 h 623"/>
                  <a:gd name="T22" fmla="*/ 63 w 625"/>
                  <a:gd name="T23" fmla="*/ 125 h 623"/>
                  <a:gd name="T24" fmla="*/ 103 w 625"/>
                  <a:gd name="T25" fmla="*/ 81 h 623"/>
                  <a:gd name="T26" fmla="*/ 151 w 625"/>
                  <a:gd name="T27" fmla="*/ 44 h 623"/>
                  <a:gd name="T28" fmla="*/ 205 w 625"/>
                  <a:gd name="T29" fmla="*/ 18 h 623"/>
                  <a:gd name="T30" fmla="*/ 265 w 625"/>
                  <a:gd name="T31" fmla="*/ 3 h 623"/>
                  <a:gd name="T32" fmla="*/ 312 w 625"/>
                  <a:gd name="T33" fmla="*/ 0 h 623"/>
                  <a:gd name="T34" fmla="*/ 375 w 625"/>
                  <a:gd name="T35" fmla="*/ 6 h 623"/>
                  <a:gd name="T36" fmla="*/ 434 w 625"/>
                  <a:gd name="T37" fmla="*/ 24 h 623"/>
                  <a:gd name="T38" fmla="*/ 487 w 625"/>
                  <a:gd name="T39" fmla="*/ 52 h 623"/>
                  <a:gd name="T40" fmla="*/ 533 w 625"/>
                  <a:gd name="T41" fmla="*/ 91 h 623"/>
                  <a:gd name="T42" fmla="*/ 571 w 625"/>
                  <a:gd name="T43" fmla="*/ 137 h 623"/>
                  <a:gd name="T44" fmla="*/ 599 w 625"/>
                  <a:gd name="T45" fmla="*/ 190 h 623"/>
                  <a:gd name="T46" fmla="*/ 618 w 625"/>
                  <a:gd name="T47" fmla="*/ 248 h 623"/>
                  <a:gd name="T48" fmla="*/ 625 w 625"/>
                  <a:gd name="T49" fmla="*/ 311 h 623"/>
                  <a:gd name="T50" fmla="*/ 621 w 625"/>
                  <a:gd name="T51" fmla="*/ 358 h 623"/>
                  <a:gd name="T52" fmla="*/ 605 w 625"/>
                  <a:gd name="T53" fmla="*/ 418 h 623"/>
                  <a:gd name="T54" fmla="*/ 579 w 625"/>
                  <a:gd name="T55" fmla="*/ 473 h 623"/>
                  <a:gd name="T56" fmla="*/ 543 w 625"/>
                  <a:gd name="T57" fmla="*/ 521 h 623"/>
                  <a:gd name="T58" fmla="*/ 499 w 625"/>
                  <a:gd name="T59" fmla="*/ 561 h 623"/>
                  <a:gd name="T60" fmla="*/ 448 w 625"/>
                  <a:gd name="T61" fmla="*/ 592 h 623"/>
                  <a:gd name="T62" fmla="*/ 390 w 625"/>
                  <a:gd name="T63" fmla="*/ 613 h 623"/>
                  <a:gd name="T64" fmla="*/ 329 w 625"/>
                  <a:gd name="T65" fmla="*/ 623 h 623"/>
                  <a:gd name="T66" fmla="*/ 312 w 625"/>
                  <a:gd name="T67" fmla="*/ 56 h 623"/>
                  <a:gd name="T68" fmla="*/ 261 w 625"/>
                  <a:gd name="T69" fmla="*/ 61 h 623"/>
                  <a:gd name="T70" fmla="*/ 213 w 625"/>
                  <a:gd name="T71" fmla="*/ 77 h 623"/>
                  <a:gd name="T72" fmla="*/ 133 w 625"/>
                  <a:gd name="T73" fmla="*/ 131 h 623"/>
                  <a:gd name="T74" fmla="*/ 77 w 625"/>
                  <a:gd name="T75" fmla="*/ 212 h 623"/>
                  <a:gd name="T76" fmla="*/ 63 w 625"/>
                  <a:gd name="T77" fmla="*/ 259 h 623"/>
                  <a:gd name="T78" fmla="*/ 58 w 625"/>
                  <a:gd name="T79" fmla="*/ 311 h 623"/>
                  <a:gd name="T80" fmla="*/ 60 w 625"/>
                  <a:gd name="T81" fmla="*/ 350 h 623"/>
                  <a:gd name="T82" fmla="*/ 73 w 625"/>
                  <a:gd name="T83" fmla="*/ 399 h 623"/>
                  <a:gd name="T84" fmla="*/ 116 w 625"/>
                  <a:gd name="T85" fmla="*/ 474 h 623"/>
                  <a:gd name="T86" fmla="*/ 191 w 625"/>
                  <a:gd name="T87" fmla="*/ 535 h 623"/>
                  <a:gd name="T88" fmla="*/ 249 w 625"/>
                  <a:gd name="T89" fmla="*/ 558 h 623"/>
                  <a:gd name="T90" fmla="*/ 299 w 625"/>
                  <a:gd name="T91" fmla="*/ 565 h 623"/>
                  <a:gd name="T92" fmla="*/ 339 w 625"/>
                  <a:gd name="T93" fmla="*/ 564 h 623"/>
                  <a:gd name="T94" fmla="*/ 388 w 625"/>
                  <a:gd name="T95" fmla="*/ 554 h 623"/>
                  <a:gd name="T96" fmla="*/ 455 w 625"/>
                  <a:gd name="T97" fmla="*/ 523 h 623"/>
                  <a:gd name="T98" fmla="*/ 524 w 625"/>
                  <a:gd name="T99" fmla="*/ 453 h 623"/>
                  <a:gd name="T100" fmla="*/ 556 w 625"/>
                  <a:gd name="T101" fmla="*/ 387 h 623"/>
                  <a:gd name="T102" fmla="*/ 566 w 625"/>
                  <a:gd name="T103" fmla="*/ 337 h 623"/>
                  <a:gd name="T104" fmla="*/ 567 w 625"/>
                  <a:gd name="T105" fmla="*/ 298 h 623"/>
                  <a:gd name="T106" fmla="*/ 560 w 625"/>
                  <a:gd name="T107" fmla="*/ 247 h 623"/>
                  <a:gd name="T108" fmla="*/ 537 w 625"/>
                  <a:gd name="T109" fmla="*/ 190 h 623"/>
                  <a:gd name="T110" fmla="*/ 475 w 625"/>
                  <a:gd name="T111" fmla="*/ 114 h 623"/>
                  <a:gd name="T112" fmla="*/ 400 w 625"/>
                  <a:gd name="T113" fmla="*/ 72 h 623"/>
                  <a:gd name="T114" fmla="*/ 351 w 625"/>
                  <a:gd name="T115" fmla="*/ 59 h 623"/>
                  <a:gd name="T116" fmla="*/ 312 w 625"/>
                  <a:gd name="T117" fmla="*/ 56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5" h="623">
                    <a:moveTo>
                      <a:pt x="312" y="623"/>
                    </a:moveTo>
                    <a:lnTo>
                      <a:pt x="312" y="623"/>
                    </a:lnTo>
                    <a:lnTo>
                      <a:pt x="296" y="623"/>
                    </a:lnTo>
                    <a:lnTo>
                      <a:pt x="281" y="621"/>
                    </a:lnTo>
                    <a:lnTo>
                      <a:pt x="265" y="619"/>
                    </a:lnTo>
                    <a:lnTo>
                      <a:pt x="250" y="617"/>
                    </a:lnTo>
                    <a:lnTo>
                      <a:pt x="235" y="613"/>
                    </a:lnTo>
                    <a:lnTo>
                      <a:pt x="220" y="609"/>
                    </a:lnTo>
                    <a:lnTo>
                      <a:pt x="205" y="604"/>
                    </a:lnTo>
                    <a:lnTo>
                      <a:pt x="191" y="599"/>
                    </a:lnTo>
                    <a:lnTo>
                      <a:pt x="177" y="592"/>
                    </a:lnTo>
                    <a:lnTo>
                      <a:pt x="164" y="586"/>
                    </a:lnTo>
                    <a:lnTo>
                      <a:pt x="151" y="578"/>
                    </a:lnTo>
                    <a:lnTo>
                      <a:pt x="139" y="570"/>
                    </a:lnTo>
                    <a:lnTo>
                      <a:pt x="127" y="561"/>
                    </a:lnTo>
                    <a:lnTo>
                      <a:pt x="115" y="551"/>
                    </a:lnTo>
                    <a:lnTo>
                      <a:pt x="103" y="542"/>
                    </a:lnTo>
                    <a:lnTo>
                      <a:pt x="92" y="531"/>
                    </a:lnTo>
                    <a:lnTo>
                      <a:pt x="82" y="521"/>
                    </a:lnTo>
                    <a:lnTo>
                      <a:pt x="72" y="509"/>
                    </a:lnTo>
                    <a:lnTo>
                      <a:pt x="63" y="498"/>
                    </a:lnTo>
                    <a:lnTo>
                      <a:pt x="54" y="486"/>
                    </a:lnTo>
                    <a:lnTo>
                      <a:pt x="46" y="473"/>
                    </a:lnTo>
                    <a:lnTo>
                      <a:pt x="39" y="459"/>
                    </a:lnTo>
                    <a:lnTo>
                      <a:pt x="32" y="446"/>
                    </a:lnTo>
                    <a:lnTo>
                      <a:pt x="26" y="432"/>
                    </a:lnTo>
                    <a:lnTo>
                      <a:pt x="20" y="418"/>
                    </a:lnTo>
                    <a:lnTo>
                      <a:pt x="15" y="404"/>
                    </a:lnTo>
                    <a:lnTo>
                      <a:pt x="10" y="389"/>
                    </a:lnTo>
                    <a:lnTo>
                      <a:pt x="7" y="374"/>
                    </a:lnTo>
                    <a:lnTo>
                      <a:pt x="4" y="358"/>
                    </a:lnTo>
                    <a:lnTo>
                      <a:pt x="2" y="343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3"/>
                    </a:lnTo>
                    <a:lnTo>
                      <a:pt x="7" y="248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4"/>
                    </a:lnTo>
                    <a:lnTo>
                      <a:pt x="26" y="190"/>
                    </a:lnTo>
                    <a:lnTo>
                      <a:pt x="32" y="177"/>
                    </a:lnTo>
                    <a:lnTo>
                      <a:pt x="39" y="162"/>
                    </a:lnTo>
                    <a:lnTo>
                      <a:pt x="46" y="149"/>
                    </a:lnTo>
                    <a:lnTo>
                      <a:pt x="54" y="137"/>
                    </a:lnTo>
                    <a:lnTo>
                      <a:pt x="63" y="125"/>
                    </a:lnTo>
                    <a:lnTo>
                      <a:pt x="72" y="113"/>
                    </a:lnTo>
                    <a:lnTo>
                      <a:pt x="82" y="102"/>
                    </a:lnTo>
                    <a:lnTo>
                      <a:pt x="92" y="91"/>
                    </a:lnTo>
                    <a:lnTo>
                      <a:pt x="103" y="81"/>
                    </a:lnTo>
                    <a:lnTo>
                      <a:pt x="115" y="71"/>
                    </a:lnTo>
                    <a:lnTo>
                      <a:pt x="127" y="61"/>
                    </a:lnTo>
                    <a:lnTo>
                      <a:pt x="139" y="52"/>
                    </a:lnTo>
                    <a:lnTo>
                      <a:pt x="151" y="44"/>
                    </a:lnTo>
                    <a:lnTo>
                      <a:pt x="164" y="37"/>
                    </a:lnTo>
                    <a:lnTo>
                      <a:pt x="177" y="30"/>
                    </a:lnTo>
                    <a:lnTo>
                      <a:pt x="191" y="24"/>
                    </a:lnTo>
                    <a:lnTo>
                      <a:pt x="205" y="18"/>
                    </a:lnTo>
                    <a:lnTo>
                      <a:pt x="220" y="13"/>
                    </a:lnTo>
                    <a:lnTo>
                      <a:pt x="235" y="9"/>
                    </a:lnTo>
                    <a:lnTo>
                      <a:pt x="250" y="6"/>
                    </a:lnTo>
                    <a:lnTo>
                      <a:pt x="265" y="3"/>
                    </a:lnTo>
                    <a:lnTo>
                      <a:pt x="281" y="1"/>
                    </a:lnTo>
                    <a:lnTo>
                      <a:pt x="296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29" y="0"/>
                    </a:lnTo>
                    <a:lnTo>
                      <a:pt x="345" y="1"/>
                    </a:lnTo>
                    <a:lnTo>
                      <a:pt x="360" y="3"/>
                    </a:lnTo>
                    <a:lnTo>
                      <a:pt x="375" y="6"/>
                    </a:lnTo>
                    <a:lnTo>
                      <a:pt x="390" y="9"/>
                    </a:lnTo>
                    <a:lnTo>
                      <a:pt x="405" y="13"/>
                    </a:lnTo>
                    <a:lnTo>
                      <a:pt x="420" y="18"/>
                    </a:lnTo>
                    <a:lnTo>
                      <a:pt x="434" y="24"/>
                    </a:lnTo>
                    <a:lnTo>
                      <a:pt x="448" y="30"/>
                    </a:lnTo>
                    <a:lnTo>
                      <a:pt x="461" y="37"/>
                    </a:lnTo>
                    <a:lnTo>
                      <a:pt x="474" y="44"/>
                    </a:lnTo>
                    <a:lnTo>
                      <a:pt x="487" y="52"/>
                    </a:lnTo>
                    <a:lnTo>
                      <a:pt x="499" y="61"/>
                    </a:lnTo>
                    <a:lnTo>
                      <a:pt x="510" y="71"/>
                    </a:lnTo>
                    <a:lnTo>
                      <a:pt x="523" y="81"/>
                    </a:lnTo>
                    <a:lnTo>
                      <a:pt x="533" y="91"/>
                    </a:lnTo>
                    <a:lnTo>
                      <a:pt x="543" y="102"/>
                    </a:lnTo>
                    <a:lnTo>
                      <a:pt x="553" y="113"/>
                    </a:lnTo>
                    <a:lnTo>
                      <a:pt x="562" y="125"/>
                    </a:lnTo>
                    <a:lnTo>
                      <a:pt x="571" y="137"/>
                    </a:lnTo>
                    <a:lnTo>
                      <a:pt x="579" y="149"/>
                    </a:lnTo>
                    <a:lnTo>
                      <a:pt x="586" y="162"/>
                    </a:lnTo>
                    <a:lnTo>
                      <a:pt x="593" y="177"/>
                    </a:lnTo>
                    <a:lnTo>
                      <a:pt x="599" y="190"/>
                    </a:lnTo>
                    <a:lnTo>
                      <a:pt x="605" y="204"/>
                    </a:lnTo>
                    <a:lnTo>
                      <a:pt x="610" y="219"/>
                    </a:lnTo>
                    <a:lnTo>
                      <a:pt x="614" y="233"/>
                    </a:lnTo>
                    <a:lnTo>
                      <a:pt x="618" y="248"/>
                    </a:lnTo>
                    <a:lnTo>
                      <a:pt x="621" y="263"/>
                    </a:lnTo>
                    <a:lnTo>
                      <a:pt x="623" y="280"/>
                    </a:lnTo>
                    <a:lnTo>
                      <a:pt x="624" y="295"/>
                    </a:lnTo>
                    <a:lnTo>
                      <a:pt x="625" y="311"/>
                    </a:lnTo>
                    <a:lnTo>
                      <a:pt x="625" y="311"/>
                    </a:lnTo>
                    <a:lnTo>
                      <a:pt x="624" y="327"/>
                    </a:lnTo>
                    <a:lnTo>
                      <a:pt x="623" y="343"/>
                    </a:lnTo>
                    <a:lnTo>
                      <a:pt x="621" y="358"/>
                    </a:lnTo>
                    <a:lnTo>
                      <a:pt x="618" y="374"/>
                    </a:lnTo>
                    <a:lnTo>
                      <a:pt x="614" y="389"/>
                    </a:lnTo>
                    <a:lnTo>
                      <a:pt x="610" y="404"/>
                    </a:lnTo>
                    <a:lnTo>
                      <a:pt x="605" y="418"/>
                    </a:lnTo>
                    <a:lnTo>
                      <a:pt x="599" y="432"/>
                    </a:lnTo>
                    <a:lnTo>
                      <a:pt x="593" y="446"/>
                    </a:lnTo>
                    <a:lnTo>
                      <a:pt x="586" y="459"/>
                    </a:lnTo>
                    <a:lnTo>
                      <a:pt x="579" y="473"/>
                    </a:lnTo>
                    <a:lnTo>
                      <a:pt x="571" y="486"/>
                    </a:lnTo>
                    <a:lnTo>
                      <a:pt x="562" y="498"/>
                    </a:lnTo>
                    <a:lnTo>
                      <a:pt x="553" y="509"/>
                    </a:lnTo>
                    <a:lnTo>
                      <a:pt x="543" y="521"/>
                    </a:lnTo>
                    <a:lnTo>
                      <a:pt x="533" y="531"/>
                    </a:lnTo>
                    <a:lnTo>
                      <a:pt x="523" y="542"/>
                    </a:lnTo>
                    <a:lnTo>
                      <a:pt x="510" y="551"/>
                    </a:lnTo>
                    <a:lnTo>
                      <a:pt x="499" y="561"/>
                    </a:lnTo>
                    <a:lnTo>
                      <a:pt x="487" y="570"/>
                    </a:lnTo>
                    <a:lnTo>
                      <a:pt x="474" y="578"/>
                    </a:lnTo>
                    <a:lnTo>
                      <a:pt x="461" y="586"/>
                    </a:lnTo>
                    <a:lnTo>
                      <a:pt x="448" y="592"/>
                    </a:lnTo>
                    <a:lnTo>
                      <a:pt x="434" y="599"/>
                    </a:lnTo>
                    <a:lnTo>
                      <a:pt x="420" y="604"/>
                    </a:lnTo>
                    <a:lnTo>
                      <a:pt x="405" y="609"/>
                    </a:lnTo>
                    <a:lnTo>
                      <a:pt x="390" y="613"/>
                    </a:lnTo>
                    <a:lnTo>
                      <a:pt x="375" y="617"/>
                    </a:lnTo>
                    <a:lnTo>
                      <a:pt x="360" y="619"/>
                    </a:lnTo>
                    <a:lnTo>
                      <a:pt x="345" y="621"/>
                    </a:lnTo>
                    <a:lnTo>
                      <a:pt x="329" y="623"/>
                    </a:lnTo>
                    <a:lnTo>
                      <a:pt x="312" y="623"/>
                    </a:lnTo>
                    <a:lnTo>
                      <a:pt x="312" y="623"/>
                    </a:lnTo>
                    <a:close/>
                    <a:moveTo>
                      <a:pt x="312" y="56"/>
                    </a:moveTo>
                    <a:lnTo>
                      <a:pt x="312" y="56"/>
                    </a:lnTo>
                    <a:lnTo>
                      <a:pt x="299" y="56"/>
                    </a:lnTo>
                    <a:lnTo>
                      <a:pt x="286" y="57"/>
                    </a:lnTo>
                    <a:lnTo>
                      <a:pt x="274" y="59"/>
                    </a:lnTo>
                    <a:lnTo>
                      <a:pt x="261" y="61"/>
                    </a:lnTo>
                    <a:lnTo>
                      <a:pt x="249" y="64"/>
                    </a:lnTo>
                    <a:lnTo>
                      <a:pt x="237" y="67"/>
                    </a:lnTo>
                    <a:lnTo>
                      <a:pt x="225" y="72"/>
                    </a:lnTo>
                    <a:lnTo>
                      <a:pt x="213" y="77"/>
                    </a:lnTo>
                    <a:lnTo>
                      <a:pt x="191" y="87"/>
                    </a:lnTo>
                    <a:lnTo>
                      <a:pt x="170" y="100"/>
                    </a:lnTo>
                    <a:lnTo>
                      <a:pt x="151" y="114"/>
                    </a:lnTo>
                    <a:lnTo>
                      <a:pt x="133" y="131"/>
                    </a:lnTo>
                    <a:lnTo>
                      <a:pt x="116" y="149"/>
                    </a:lnTo>
                    <a:lnTo>
                      <a:pt x="101" y="169"/>
                    </a:lnTo>
                    <a:lnTo>
                      <a:pt x="88" y="190"/>
                    </a:lnTo>
                    <a:lnTo>
                      <a:pt x="77" y="212"/>
                    </a:lnTo>
                    <a:lnTo>
                      <a:pt x="73" y="224"/>
                    </a:lnTo>
                    <a:lnTo>
                      <a:pt x="69" y="235"/>
                    </a:lnTo>
                    <a:lnTo>
                      <a:pt x="65" y="247"/>
                    </a:lnTo>
                    <a:lnTo>
                      <a:pt x="63" y="259"/>
                    </a:lnTo>
                    <a:lnTo>
                      <a:pt x="60" y="273"/>
                    </a:lnTo>
                    <a:lnTo>
                      <a:pt x="59" y="285"/>
                    </a:lnTo>
                    <a:lnTo>
                      <a:pt x="58" y="298"/>
                    </a:lnTo>
                    <a:lnTo>
                      <a:pt x="58" y="311"/>
                    </a:lnTo>
                    <a:lnTo>
                      <a:pt x="58" y="311"/>
                    </a:lnTo>
                    <a:lnTo>
                      <a:pt x="58" y="324"/>
                    </a:lnTo>
                    <a:lnTo>
                      <a:pt x="59" y="337"/>
                    </a:lnTo>
                    <a:lnTo>
                      <a:pt x="60" y="350"/>
                    </a:lnTo>
                    <a:lnTo>
                      <a:pt x="63" y="362"/>
                    </a:lnTo>
                    <a:lnTo>
                      <a:pt x="65" y="375"/>
                    </a:lnTo>
                    <a:lnTo>
                      <a:pt x="69" y="387"/>
                    </a:lnTo>
                    <a:lnTo>
                      <a:pt x="73" y="399"/>
                    </a:lnTo>
                    <a:lnTo>
                      <a:pt x="77" y="410"/>
                    </a:lnTo>
                    <a:lnTo>
                      <a:pt x="88" y="433"/>
                    </a:lnTo>
                    <a:lnTo>
                      <a:pt x="101" y="453"/>
                    </a:lnTo>
                    <a:lnTo>
                      <a:pt x="116" y="474"/>
                    </a:lnTo>
                    <a:lnTo>
                      <a:pt x="133" y="492"/>
                    </a:lnTo>
                    <a:lnTo>
                      <a:pt x="151" y="508"/>
                    </a:lnTo>
                    <a:lnTo>
                      <a:pt x="170" y="523"/>
                    </a:lnTo>
                    <a:lnTo>
                      <a:pt x="191" y="535"/>
                    </a:lnTo>
                    <a:lnTo>
                      <a:pt x="213" y="546"/>
                    </a:lnTo>
                    <a:lnTo>
                      <a:pt x="225" y="550"/>
                    </a:lnTo>
                    <a:lnTo>
                      <a:pt x="237" y="554"/>
                    </a:lnTo>
                    <a:lnTo>
                      <a:pt x="249" y="558"/>
                    </a:lnTo>
                    <a:lnTo>
                      <a:pt x="261" y="561"/>
                    </a:lnTo>
                    <a:lnTo>
                      <a:pt x="274" y="563"/>
                    </a:lnTo>
                    <a:lnTo>
                      <a:pt x="286" y="564"/>
                    </a:lnTo>
                    <a:lnTo>
                      <a:pt x="299" y="565"/>
                    </a:lnTo>
                    <a:lnTo>
                      <a:pt x="312" y="567"/>
                    </a:lnTo>
                    <a:lnTo>
                      <a:pt x="312" y="567"/>
                    </a:lnTo>
                    <a:lnTo>
                      <a:pt x="326" y="565"/>
                    </a:lnTo>
                    <a:lnTo>
                      <a:pt x="339" y="564"/>
                    </a:lnTo>
                    <a:lnTo>
                      <a:pt x="351" y="563"/>
                    </a:lnTo>
                    <a:lnTo>
                      <a:pt x="364" y="561"/>
                    </a:lnTo>
                    <a:lnTo>
                      <a:pt x="376" y="558"/>
                    </a:lnTo>
                    <a:lnTo>
                      <a:pt x="388" y="554"/>
                    </a:lnTo>
                    <a:lnTo>
                      <a:pt x="400" y="550"/>
                    </a:lnTo>
                    <a:lnTo>
                      <a:pt x="411" y="546"/>
                    </a:lnTo>
                    <a:lnTo>
                      <a:pt x="434" y="535"/>
                    </a:lnTo>
                    <a:lnTo>
                      <a:pt x="455" y="523"/>
                    </a:lnTo>
                    <a:lnTo>
                      <a:pt x="475" y="508"/>
                    </a:lnTo>
                    <a:lnTo>
                      <a:pt x="493" y="492"/>
                    </a:lnTo>
                    <a:lnTo>
                      <a:pt x="509" y="474"/>
                    </a:lnTo>
                    <a:lnTo>
                      <a:pt x="524" y="453"/>
                    </a:lnTo>
                    <a:lnTo>
                      <a:pt x="537" y="433"/>
                    </a:lnTo>
                    <a:lnTo>
                      <a:pt x="548" y="410"/>
                    </a:lnTo>
                    <a:lnTo>
                      <a:pt x="552" y="399"/>
                    </a:lnTo>
                    <a:lnTo>
                      <a:pt x="556" y="387"/>
                    </a:lnTo>
                    <a:lnTo>
                      <a:pt x="560" y="375"/>
                    </a:lnTo>
                    <a:lnTo>
                      <a:pt x="562" y="362"/>
                    </a:lnTo>
                    <a:lnTo>
                      <a:pt x="565" y="350"/>
                    </a:lnTo>
                    <a:lnTo>
                      <a:pt x="566" y="337"/>
                    </a:lnTo>
                    <a:lnTo>
                      <a:pt x="567" y="324"/>
                    </a:lnTo>
                    <a:lnTo>
                      <a:pt x="568" y="311"/>
                    </a:lnTo>
                    <a:lnTo>
                      <a:pt x="568" y="311"/>
                    </a:lnTo>
                    <a:lnTo>
                      <a:pt x="567" y="298"/>
                    </a:lnTo>
                    <a:lnTo>
                      <a:pt x="566" y="285"/>
                    </a:lnTo>
                    <a:lnTo>
                      <a:pt x="565" y="273"/>
                    </a:lnTo>
                    <a:lnTo>
                      <a:pt x="562" y="259"/>
                    </a:lnTo>
                    <a:lnTo>
                      <a:pt x="560" y="247"/>
                    </a:lnTo>
                    <a:lnTo>
                      <a:pt x="556" y="235"/>
                    </a:lnTo>
                    <a:lnTo>
                      <a:pt x="552" y="224"/>
                    </a:lnTo>
                    <a:lnTo>
                      <a:pt x="548" y="212"/>
                    </a:lnTo>
                    <a:lnTo>
                      <a:pt x="537" y="190"/>
                    </a:lnTo>
                    <a:lnTo>
                      <a:pt x="524" y="169"/>
                    </a:lnTo>
                    <a:lnTo>
                      <a:pt x="509" y="149"/>
                    </a:lnTo>
                    <a:lnTo>
                      <a:pt x="493" y="131"/>
                    </a:lnTo>
                    <a:lnTo>
                      <a:pt x="475" y="114"/>
                    </a:lnTo>
                    <a:lnTo>
                      <a:pt x="455" y="100"/>
                    </a:lnTo>
                    <a:lnTo>
                      <a:pt x="434" y="87"/>
                    </a:lnTo>
                    <a:lnTo>
                      <a:pt x="411" y="77"/>
                    </a:lnTo>
                    <a:lnTo>
                      <a:pt x="400" y="72"/>
                    </a:lnTo>
                    <a:lnTo>
                      <a:pt x="388" y="67"/>
                    </a:lnTo>
                    <a:lnTo>
                      <a:pt x="376" y="64"/>
                    </a:lnTo>
                    <a:lnTo>
                      <a:pt x="364" y="61"/>
                    </a:lnTo>
                    <a:lnTo>
                      <a:pt x="351" y="59"/>
                    </a:lnTo>
                    <a:lnTo>
                      <a:pt x="339" y="57"/>
                    </a:lnTo>
                    <a:lnTo>
                      <a:pt x="326" y="56"/>
                    </a:lnTo>
                    <a:lnTo>
                      <a:pt x="312" y="56"/>
                    </a:lnTo>
                    <a:lnTo>
                      <a:pt x="31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47">
                <a:extLst>
                  <a:ext uri="{FF2B5EF4-FFF2-40B4-BE49-F238E27FC236}">
                    <a16:creationId xmlns:a16="http://schemas.microsoft.com/office/drawing/2014/main" id="{08340877-F88F-4CEC-928A-D4338F514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1713" y="1958977"/>
                <a:ext cx="14288" cy="15875"/>
              </a:xfrm>
              <a:custGeom>
                <a:avLst/>
                <a:gdLst>
                  <a:gd name="T0" fmla="*/ 28 w 57"/>
                  <a:gd name="T1" fmla="*/ 0 h 57"/>
                  <a:gd name="T2" fmla="*/ 28 w 57"/>
                  <a:gd name="T3" fmla="*/ 0 h 57"/>
                  <a:gd name="T4" fmla="*/ 22 w 57"/>
                  <a:gd name="T5" fmla="*/ 1 h 57"/>
                  <a:gd name="T6" fmla="*/ 17 w 57"/>
                  <a:gd name="T7" fmla="*/ 3 h 57"/>
                  <a:gd name="T8" fmla="*/ 13 w 57"/>
                  <a:gd name="T9" fmla="*/ 5 h 57"/>
                  <a:gd name="T10" fmla="*/ 8 w 57"/>
                  <a:gd name="T11" fmla="*/ 8 h 57"/>
                  <a:gd name="T12" fmla="*/ 5 w 57"/>
                  <a:gd name="T13" fmla="*/ 13 h 57"/>
                  <a:gd name="T14" fmla="*/ 3 w 57"/>
                  <a:gd name="T15" fmla="*/ 17 h 57"/>
                  <a:gd name="T16" fmla="*/ 1 w 57"/>
                  <a:gd name="T17" fmla="*/ 22 h 57"/>
                  <a:gd name="T18" fmla="*/ 0 w 57"/>
                  <a:gd name="T19" fmla="*/ 28 h 57"/>
                  <a:gd name="T20" fmla="*/ 0 w 57"/>
                  <a:gd name="T21" fmla="*/ 28 h 57"/>
                  <a:gd name="T22" fmla="*/ 1 w 57"/>
                  <a:gd name="T23" fmla="*/ 35 h 57"/>
                  <a:gd name="T24" fmla="*/ 3 w 57"/>
                  <a:gd name="T25" fmla="*/ 40 h 57"/>
                  <a:gd name="T26" fmla="*/ 5 w 57"/>
                  <a:gd name="T27" fmla="*/ 45 h 57"/>
                  <a:gd name="T28" fmla="*/ 8 w 57"/>
                  <a:gd name="T29" fmla="*/ 49 h 57"/>
                  <a:gd name="T30" fmla="*/ 13 w 57"/>
                  <a:gd name="T31" fmla="*/ 52 h 57"/>
                  <a:gd name="T32" fmla="*/ 17 w 57"/>
                  <a:gd name="T33" fmla="*/ 55 h 57"/>
                  <a:gd name="T34" fmla="*/ 22 w 57"/>
                  <a:gd name="T35" fmla="*/ 56 h 57"/>
                  <a:gd name="T36" fmla="*/ 28 w 57"/>
                  <a:gd name="T37" fmla="*/ 57 h 57"/>
                  <a:gd name="T38" fmla="*/ 28 w 57"/>
                  <a:gd name="T39" fmla="*/ 57 h 57"/>
                  <a:gd name="T40" fmla="*/ 35 w 57"/>
                  <a:gd name="T41" fmla="*/ 56 h 57"/>
                  <a:gd name="T42" fmla="*/ 40 w 57"/>
                  <a:gd name="T43" fmla="*/ 55 h 57"/>
                  <a:gd name="T44" fmla="*/ 45 w 57"/>
                  <a:gd name="T45" fmla="*/ 52 h 57"/>
                  <a:gd name="T46" fmla="*/ 49 w 57"/>
                  <a:gd name="T47" fmla="*/ 49 h 57"/>
                  <a:gd name="T48" fmla="*/ 52 w 57"/>
                  <a:gd name="T49" fmla="*/ 45 h 57"/>
                  <a:gd name="T50" fmla="*/ 55 w 57"/>
                  <a:gd name="T51" fmla="*/ 40 h 57"/>
                  <a:gd name="T52" fmla="*/ 56 w 57"/>
                  <a:gd name="T53" fmla="*/ 35 h 57"/>
                  <a:gd name="T54" fmla="*/ 57 w 57"/>
                  <a:gd name="T55" fmla="*/ 28 h 57"/>
                  <a:gd name="T56" fmla="*/ 57 w 57"/>
                  <a:gd name="T57" fmla="*/ 28 h 57"/>
                  <a:gd name="T58" fmla="*/ 56 w 57"/>
                  <a:gd name="T59" fmla="*/ 22 h 57"/>
                  <a:gd name="T60" fmla="*/ 55 w 57"/>
                  <a:gd name="T61" fmla="*/ 17 h 57"/>
                  <a:gd name="T62" fmla="*/ 52 w 57"/>
                  <a:gd name="T63" fmla="*/ 13 h 57"/>
                  <a:gd name="T64" fmla="*/ 49 w 57"/>
                  <a:gd name="T65" fmla="*/ 8 h 57"/>
                  <a:gd name="T66" fmla="*/ 45 w 57"/>
                  <a:gd name="T67" fmla="*/ 5 h 57"/>
                  <a:gd name="T68" fmla="*/ 40 w 57"/>
                  <a:gd name="T69" fmla="*/ 3 h 57"/>
                  <a:gd name="T70" fmla="*/ 35 w 57"/>
                  <a:gd name="T71" fmla="*/ 1 h 57"/>
                  <a:gd name="T72" fmla="*/ 28 w 57"/>
                  <a:gd name="T73" fmla="*/ 0 h 57"/>
                  <a:gd name="T74" fmla="*/ 28 w 57"/>
                  <a:gd name="T7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8" y="0"/>
                    </a:lnTo>
                    <a:lnTo>
                      <a:pt x="22" y="1"/>
                    </a:lnTo>
                    <a:lnTo>
                      <a:pt x="17" y="3"/>
                    </a:lnTo>
                    <a:lnTo>
                      <a:pt x="13" y="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3" y="17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35"/>
                    </a:lnTo>
                    <a:lnTo>
                      <a:pt x="3" y="40"/>
                    </a:lnTo>
                    <a:lnTo>
                      <a:pt x="5" y="45"/>
                    </a:lnTo>
                    <a:lnTo>
                      <a:pt x="8" y="49"/>
                    </a:lnTo>
                    <a:lnTo>
                      <a:pt x="13" y="52"/>
                    </a:lnTo>
                    <a:lnTo>
                      <a:pt x="17" y="55"/>
                    </a:lnTo>
                    <a:lnTo>
                      <a:pt x="22" y="56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35" y="56"/>
                    </a:lnTo>
                    <a:lnTo>
                      <a:pt x="40" y="55"/>
                    </a:lnTo>
                    <a:lnTo>
                      <a:pt x="45" y="52"/>
                    </a:lnTo>
                    <a:lnTo>
                      <a:pt x="49" y="49"/>
                    </a:lnTo>
                    <a:lnTo>
                      <a:pt x="52" y="45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6" y="22"/>
                    </a:lnTo>
                    <a:lnTo>
                      <a:pt x="55" y="17"/>
                    </a:lnTo>
                    <a:lnTo>
                      <a:pt x="52" y="13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40" y="3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48">
                <a:extLst>
                  <a:ext uri="{FF2B5EF4-FFF2-40B4-BE49-F238E27FC236}">
                    <a16:creationId xmlns:a16="http://schemas.microsoft.com/office/drawing/2014/main" id="{87C05DBE-46EF-421B-84E4-3C4B930B5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9488" y="1874839"/>
                <a:ext cx="58738" cy="80963"/>
              </a:xfrm>
              <a:custGeom>
                <a:avLst/>
                <a:gdLst>
                  <a:gd name="T0" fmla="*/ 112 w 225"/>
                  <a:gd name="T1" fmla="*/ 309 h 309"/>
                  <a:gd name="T2" fmla="*/ 101 w 225"/>
                  <a:gd name="T3" fmla="*/ 307 h 309"/>
                  <a:gd name="T4" fmla="*/ 92 w 225"/>
                  <a:gd name="T5" fmla="*/ 301 h 309"/>
                  <a:gd name="T6" fmla="*/ 86 w 225"/>
                  <a:gd name="T7" fmla="*/ 292 h 309"/>
                  <a:gd name="T8" fmla="*/ 84 w 225"/>
                  <a:gd name="T9" fmla="*/ 281 h 309"/>
                  <a:gd name="T10" fmla="*/ 84 w 225"/>
                  <a:gd name="T11" fmla="*/ 197 h 309"/>
                  <a:gd name="T12" fmla="*/ 86 w 225"/>
                  <a:gd name="T13" fmla="*/ 186 h 309"/>
                  <a:gd name="T14" fmla="*/ 92 w 225"/>
                  <a:gd name="T15" fmla="*/ 177 h 309"/>
                  <a:gd name="T16" fmla="*/ 101 w 225"/>
                  <a:gd name="T17" fmla="*/ 171 h 309"/>
                  <a:gd name="T18" fmla="*/ 112 w 225"/>
                  <a:gd name="T19" fmla="*/ 169 h 309"/>
                  <a:gd name="T20" fmla="*/ 124 w 225"/>
                  <a:gd name="T21" fmla="*/ 167 h 309"/>
                  <a:gd name="T22" fmla="*/ 144 w 225"/>
                  <a:gd name="T23" fmla="*/ 159 h 309"/>
                  <a:gd name="T24" fmla="*/ 159 w 225"/>
                  <a:gd name="T25" fmla="*/ 143 h 309"/>
                  <a:gd name="T26" fmla="*/ 167 w 225"/>
                  <a:gd name="T27" fmla="*/ 123 h 309"/>
                  <a:gd name="T28" fmla="*/ 168 w 225"/>
                  <a:gd name="T29" fmla="*/ 112 h 309"/>
                  <a:gd name="T30" fmla="*/ 164 w 225"/>
                  <a:gd name="T31" fmla="*/ 91 h 309"/>
                  <a:gd name="T32" fmla="*/ 152 w 225"/>
                  <a:gd name="T33" fmla="*/ 73 h 309"/>
                  <a:gd name="T34" fmla="*/ 135 w 225"/>
                  <a:gd name="T35" fmla="*/ 62 h 309"/>
                  <a:gd name="T36" fmla="*/ 112 w 225"/>
                  <a:gd name="T37" fmla="*/ 57 h 309"/>
                  <a:gd name="T38" fmla="*/ 101 w 225"/>
                  <a:gd name="T39" fmla="*/ 58 h 309"/>
                  <a:gd name="T40" fmla="*/ 81 w 225"/>
                  <a:gd name="T41" fmla="*/ 67 h 309"/>
                  <a:gd name="T42" fmla="*/ 66 w 225"/>
                  <a:gd name="T43" fmla="*/ 82 h 309"/>
                  <a:gd name="T44" fmla="*/ 58 w 225"/>
                  <a:gd name="T45" fmla="*/ 101 h 309"/>
                  <a:gd name="T46" fmla="*/ 57 w 225"/>
                  <a:gd name="T47" fmla="*/ 112 h 309"/>
                  <a:gd name="T48" fmla="*/ 55 w 225"/>
                  <a:gd name="T49" fmla="*/ 123 h 309"/>
                  <a:gd name="T50" fmla="*/ 49 w 225"/>
                  <a:gd name="T51" fmla="*/ 132 h 309"/>
                  <a:gd name="T52" fmla="*/ 40 w 225"/>
                  <a:gd name="T53" fmla="*/ 138 h 309"/>
                  <a:gd name="T54" fmla="*/ 29 w 225"/>
                  <a:gd name="T55" fmla="*/ 140 h 309"/>
                  <a:gd name="T56" fmla="*/ 23 w 225"/>
                  <a:gd name="T57" fmla="*/ 140 h 309"/>
                  <a:gd name="T58" fmla="*/ 12 w 225"/>
                  <a:gd name="T59" fmla="*/ 136 h 309"/>
                  <a:gd name="T60" fmla="*/ 5 w 225"/>
                  <a:gd name="T61" fmla="*/ 128 h 309"/>
                  <a:gd name="T62" fmla="*/ 0 w 225"/>
                  <a:gd name="T63" fmla="*/ 118 h 309"/>
                  <a:gd name="T64" fmla="*/ 0 w 225"/>
                  <a:gd name="T65" fmla="*/ 112 h 309"/>
                  <a:gd name="T66" fmla="*/ 2 w 225"/>
                  <a:gd name="T67" fmla="*/ 90 h 309"/>
                  <a:gd name="T68" fmla="*/ 9 w 225"/>
                  <a:gd name="T69" fmla="*/ 69 h 309"/>
                  <a:gd name="T70" fmla="*/ 20 w 225"/>
                  <a:gd name="T71" fmla="*/ 49 h 309"/>
                  <a:gd name="T72" fmla="*/ 33 w 225"/>
                  <a:gd name="T73" fmla="*/ 33 h 309"/>
                  <a:gd name="T74" fmla="*/ 50 w 225"/>
                  <a:gd name="T75" fmla="*/ 19 h 309"/>
                  <a:gd name="T76" fmla="*/ 69 w 225"/>
                  <a:gd name="T77" fmla="*/ 9 h 309"/>
                  <a:gd name="T78" fmla="*/ 90 w 225"/>
                  <a:gd name="T79" fmla="*/ 2 h 309"/>
                  <a:gd name="T80" fmla="*/ 112 w 225"/>
                  <a:gd name="T81" fmla="*/ 0 h 309"/>
                  <a:gd name="T82" fmla="*/ 124 w 225"/>
                  <a:gd name="T83" fmla="*/ 1 h 309"/>
                  <a:gd name="T84" fmla="*/ 146 w 225"/>
                  <a:gd name="T85" fmla="*/ 5 h 309"/>
                  <a:gd name="T86" fmla="*/ 166 w 225"/>
                  <a:gd name="T87" fmla="*/ 14 h 309"/>
                  <a:gd name="T88" fmla="*/ 184 w 225"/>
                  <a:gd name="T89" fmla="*/ 26 h 309"/>
                  <a:gd name="T90" fmla="*/ 199 w 225"/>
                  <a:gd name="T91" fmla="*/ 41 h 309"/>
                  <a:gd name="T92" fmla="*/ 211 w 225"/>
                  <a:gd name="T93" fmla="*/ 59 h 309"/>
                  <a:gd name="T94" fmla="*/ 220 w 225"/>
                  <a:gd name="T95" fmla="*/ 79 h 309"/>
                  <a:gd name="T96" fmla="*/ 225 w 225"/>
                  <a:gd name="T97" fmla="*/ 101 h 309"/>
                  <a:gd name="T98" fmla="*/ 225 w 225"/>
                  <a:gd name="T99" fmla="*/ 112 h 309"/>
                  <a:gd name="T100" fmla="*/ 224 w 225"/>
                  <a:gd name="T101" fmla="*/ 131 h 309"/>
                  <a:gd name="T102" fmla="*/ 219 w 225"/>
                  <a:gd name="T103" fmla="*/ 149 h 309"/>
                  <a:gd name="T104" fmla="*/ 211 w 225"/>
                  <a:gd name="T105" fmla="*/ 167 h 309"/>
                  <a:gd name="T106" fmla="*/ 201 w 225"/>
                  <a:gd name="T107" fmla="*/ 182 h 309"/>
                  <a:gd name="T108" fmla="*/ 188 w 225"/>
                  <a:gd name="T109" fmla="*/ 195 h 309"/>
                  <a:gd name="T110" fmla="*/ 174 w 225"/>
                  <a:gd name="T111" fmla="*/ 206 h 309"/>
                  <a:gd name="T112" fmla="*/ 158 w 225"/>
                  <a:gd name="T113" fmla="*/ 215 h 309"/>
                  <a:gd name="T114" fmla="*/ 141 w 225"/>
                  <a:gd name="T115" fmla="*/ 221 h 309"/>
                  <a:gd name="T116" fmla="*/ 141 w 225"/>
                  <a:gd name="T117" fmla="*/ 281 h 309"/>
                  <a:gd name="T118" fmla="*/ 139 w 225"/>
                  <a:gd name="T119" fmla="*/ 292 h 309"/>
                  <a:gd name="T120" fmla="*/ 133 w 225"/>
                  <a:gd name="T121" fmla="*/ 301 h 309"/>
                  <a:gd name="T122" fmla="*/ 124 w 225"/>
                  <a:gd name="T123" fmla="*/ 307 h 309"/>
                  <a:gd name="T124" fmla="*/ 112 w 225"/>
                  <a:gd name="T125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309">
                    <a:moveTo>
                      <a:pt x="112" y="309"/>
                    </a:moveTo>
                    <a:lnTo>
                      <a:pt x="112" y="309"/>
                    </a:lnTo>
                    <a:lnTo>
                      <a:pt x="106" y="308"/>
                    </a:lnTo>
                    <a:lnTo>
                      <a:pt x="101" y="307"/>
                    </a:lnTo>
                    <a:lnTo>
                      <a:pt x="96" y="304"/>
                    </a:lnTo>
                    <a:lnTo>
                      <a:pt x="92" y="301"/>
                    </a:lnTo>
                    <a:lnTo>
                      <a:pt x="89" y="296"/>
                    </a:lnTo>
                    <a:lnTo>
                      <a:pt x="86" y="292"/>
                    </a:lnTo>
                    <a:lnTo>
                      <a:pt x="85" y="286"/>
                    </a:lnTo>
                    <a:lnTo>
                      <a:pt x="84" y="281"/>
                    </a:lnTo>
                    <a:lnTo>
                      <a:pt x="84" y="197"/>
                    </a:lnTo>
                    <a:lnTo>
                      <a:pt x="84" y="197"/>
                    </a:lnTo>
                    <a:lnTo>
                      <a:pt x="85" y="191"/>
                    </a:lnTo>
                    <a:lnTo>
                      <a:pt x="86" y="186"/>
                    </a:lnTo>
                    <a:lnTo>
                      <a:pt x="89" y="181"/>
                    </a:lnTo>
                    <a:lnTo>
                      <a:pt x="92" y="177"/>
                    </a:lnTo>
                    <a:lnTo>
                      <a:pt x="96" y="173"/>
                    </a:lnTo>
                    <a:lnTo>
                      <a:pt x="101" y="171"/>
                    </a:lnTo>
                    <a:lnTo>
                      <a:pt x="106" y="169"/>
                    </a:lnTo>
                    <a:lnTo>
                      <a:pt x="112" y="169"/>
                    </a:lnTo>
                    <a:lnTo>
                      <a:pt x="112" y="169"/>
                    </a:lnTo>
                    <a:lnTo>
                      <a:pt x="124" y="167"/>
                    </a:lnTo>
                    <a:lnTo>
                      <a:pt x="135" y="164"/>
                    </a:lnTo>
                    <a:lnTo>
                      <a:pt x="144" y="159"/>
                    </a:lnTo>
                    <a:lnTo>
                      <a:pt x="152" y="151"/>
                    </a:lnTo>
                    <a:lnTo>
                      <a:pt x="159" y="143"/>
                    </a:lnTo>
                    <a:lnTo>
                      <a:pt x="164" y="134"/>
                    </a:lnTo>
                    <a:lnTo>
                      <a:pt x="167" y="123"/>
                    </a:lnTo>
                    <a:lnTo>
                      <a:pt x="168" y="112"/>
                    </a:lnTo>
                    <a:lnTo>
                      <a:pt x="168" y="112"/>
                    </a:lnTo>
                    <a:lnTo>
                      <a:pt x="167" y="101"/>
                    </a:lnTo>
                    <a:lnTo>
                      <a:pt x="164" y="91"/>
                    </a:lnTo>
                    <a:lnTo>
                      <a:pt x="159" y="82"/>
                    </a:lnTo>
                    <a:lnTo>
                      <a:pt x="152" y="73"/>
                    </a:lnTo>
                    <a:lnTo>
                      <a:pt x="144" y="67"/>
                    </a:lnTo>
                    <a:lnTo>
                      <a:pt x="135" y="62"/>
                    </a:lnTo>
                    <a:lnTo>
                      <a:pt x="124" y="58"/>
                    </a:lnTo>
                    <a:lnTo>
                      <a:pt x="112" y="57"/>
                    </a:lnTo>
                    <a:lnTo>
                      <a:pt x="112" y="57"/>
                    </a:lnTo>
                    <a:lnTo>
                      <a:pt x="101" y="58"/>
                    </a:lnTo>
                    <a:lnTo>
                      <a:pt x="91" y="62"/>
                    </a:lnTo>
                    <a:lnTo>
                      <a:pt x="81" y="67"/>
                    </a:lnTo>
                    <a:lnTo>
                      <a:pt x="73" y="73"/>
                    </a:lnTo>
                    <a:lnTo>
                      <a:pt x="66" y="82"/>
                    </a:lnTo>
                    <a:lnTo>
                      <a:pt x="61" y="91"/>
                    </a:lnTo>
                    <a:lnTo>
                      <a:pt x="58" y="101"/>
                    </a:lnTo>
                    <a:lnTo>
                      <a:pt x="57" y="112"/>
                    </a:lnTo>
                    <a:lnTo>
                      <a:pt x="57" y="112"/>
                    </a:lnTo>
                    <a:lnTo>
                      <a:pt x="56" y="118"/>
                    </a:lnTo>
                    <a:lnTo>
                      <a:pt x="55" y="123"/>
                    </a:lnTo>
                    <a:lnTo>
                      <a:pt x="52" y="128"/>
                    </a:lnTo>
                    <a:lnTo>
                      <a:pt x="49" y="132"/>
                    </a:lnTo>
                    <a:lnTo>
                      <a:pt x="45" y="136"/>
                    </a:lnTo>
                    <a:lnTo>
                      <a:pt x="40" y="138"/>
                    </a:lnTo>
                    <a:lnTo>
                      <a:pt x="35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3" y="140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8" y="132"/>
                    </a:lnTo>
                    <a:lnTo>
                      <a:pt x="5" y="128"/>
                    </a:lnTo>
                    <a:lnTo>
                      <a:pt x="2" y="123"/>
                    </a:lnTo>
                    <a:lnTo>
                      <a:pt x="0" y="11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1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69"/>
                    </a:lnTo>
                    <a:lnTo>
                      <a:pt x="13" y="59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3" y="33"/>
                    </a:lnTo>
                    <a:lnTo>
                      <a:pt x="41" y="26"/>
                    </a:lnTo>
                    <a:lnTo>
                      <a:pt x="50" y="19"/>
                    </a:lnTo>
                    <a:lnTo>
                      <a:pt x="59" y="14"/>
                    </a:lnTo>
                    <a:lnTo>
                      <a:pt x="69" y="9"/>
                    </a:lnTo>
                    <a:lnTo>
                      <a:pt x="79" y="5"/>
                    </a:lnTo>
                    <a:lnTo>
                      <a:pt x="90" y="2"/>
                    </a:lnTo>
                    <a:lnTo>
                      <a:pt x="101" y="1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4" y="1"/>
                    </a:lnTo>
                    <a:lnTo>
                      <a:pt x="135" y="2"/>
                    </a:lnTo>
                    <a:lnTo>
                      <a:pt x="146" y="5"/>
                    </a:lnTo>
                    <a:lnTo>
                      <a:pt x="156" y="9"/>
                    </a:lnTo>
                    <a:lnTo>
                      <a:pt x="166" y="14"/>
                    </a:lnTo>
                    <a:lnTo>
                      <a:pt x="175" y="19"/>
                    </a:lnTo>
                    <a:lnTo>
                      <a:pt x="184" y="26"/>
                    </a:lnTo>
                    <a:lnTo>
                      <a:pt x="192" y="33"/>
                    </a:lnTo>
                    <a:lnTo>
                      <a:pt x="199" y="41"/>
                    </a:lnTo>
                    <a:lnTo>
                      <a:pt x="205" y="49"/>
                    </a:lnTo>
                    <a:lnTo>
                      <a:pt x="211" y="59"/>
                    </a:lnTo>
                    <a:lnTo>
                      <a:pt x="217" y="69"/>
                    </a:lnTo>
                    <a:lnTo>
                      <a:pt x="220" y="79"/>
                    </a:lnTo>
                    <a:lnTo>
                      <a:pt x="223" y="90"/>
                    </a:lnTo>
                    <a:lnTo>
                      <a:pt x="225" y="101"/>
                    </a:lnTo>
                    <a:lnTo>
                      <a:pt x="225" y="112"/>
                    </a:lnTo>
                    <a:lnTo>
                      <a:pt x="225" y="112"/>
                    </a:lnTo>
                    <a:lnTo>
                      <a:pt x="225" y="122"/>
                    </a:lnTo>
                    <a:lnTo>
                      <a:pt x="224" y="131"/>
                    </a:lnTo>
                    <a:lnTo>
                      <a:pt x="222" y="140"/>
                    </a:lnTo>
                    <a:lnTo>
                      <a:pt x="219" y="149"/>
                    </a:lnTo>
                    <a:lnTo>
                      <a:pt x="216" y="159"/>
                    </a:lnTo>
                    <a:lnTo>
                      <a:pt x="211" y="167"/>
                    </a:lnTo>
                    <a:lnTo>
                      <a:pt x="206" y="175"/>
                    </a:lnTo>
                    <a:lnTo>
                      <a:pt x="201" y="182"/>
                    </a:lnTo>
                    <a:lnTo>
                      <a:pt x="195" y="189"/>
                    </a:lnTo>
                    <a:lnTo>
                      <a:pt x="188" y="195"/>
                    </a:lnTo>
                    <a:lnTo>
                      <a:pt x="182" y="201"/>
                    </a:lnTo>
                    <a:lnTo>
                      <a:pt x="174" y="206"/>
                    </a:lnTo>
                    <a:lnTo>
                      <a:pt x="167" y="211"/>
                    </a:lnTo>
                    <a:lnTo>
                      <a:pt x="158" y="215"/>
                    </a:lnTo>
                    <a:lnTo>
                      <a:pt x="150" y="218"/>
                    </a:lnTo>
                    <a:lnTo>
                      <a:pt x="141" y="221"/>
                    </a:lnTo>
                    <a:lnTo>
                      <a:pt x="141" y="281"/>
                    </a:lnTo>
                    <a:lnTo>
                      <a:pt x="141" y="281"/>
                    </a:lnTo>
                    <a:lnTo>
                      <a:pt x="141" y="286"/>
                    </a:lnTo>
                    <a:lnTo>
                      <a:pt x="139" y="292"/>
                    </a:lnTo>
                    <a:lnTo>
                      <a:pt x="136" y="296"/>
                    </a:lnTo>
                    <a:lnTo>
                      <a:pt x="133" y="301"/>
                    </a:lnTo>
                    <a:lnTo>
                      <a:pt x="129" y="304"/>
                    </a:lnTo>
                    <a:lnTo>
                      <a:pt x="124" y="307"/>
                    </a:lnTo>
                    <a:lnTo>
                      <a:pt x="119" y="308"/>
                    </a:lnTo>
                    <a:lnTo>
                      <a:pt x="112" y="309"/>
                    </a:lnTo>
                    <a:lnTo>
                      <a:pt x="112" y="3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35003-DD6C-404E-B50A-F4A2E5153826}"/>
              </a:ext>
            </a:extLst>
          </p:cNvPr>
          <p:cNvGrpSpPr/>
          <p:nvPr/>
        </p:nvGrpSpPr>
        <p:grpSpPr>
          <a:xfrm>
            <a:off x="6934152" y="5510166"/>
            <a:ext cx="274320" cy="274320"/>
            <a:chOff x="7087299" y="5451018"/>
            <a:chExt cx="305954" cy="30595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27FB50-AA56-460E-8562-0ECAC3970FDD}"/>
                </a:ext>
              </a:extLst>
            </p:cNvPr>
            <p:cNvSpPr/>
            <p:nvPr/>
          </p:nvSpPr>
          <p:spPr>
            <a:xfrm>
              <a:off x="7087299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DC0FC6C-717F-465B-925C-527A6479033C}"/>
                </a:ext>
              </a:extLst>
            </p:cNvPr>
            <p:cNvGrpSpPr/>
            <p:nvPr/>
          </p:nvGrpSpPr>
          <p:grpSpPr>
            <a:xfrm>
              <a:off x="7167331" y="5533963"/>
              <a:ext cx="145890" cy="140081"/>
              <a:chOff x="6996113" y="3249613"/>
              <a:chExt cx="358775" cy="344487"/>
            </a:xfrm>
            <a:solidFill>
              <a:schemeClr val="bg1"/>
            </a:solidFill>
          </p:grpSpPr>
          <p:sp>
            <p:nvSpPr>
              <p:cNvPr id="116" name="Freeform 187">
                <a:extLst>
                  <a:ext uri="{FF2B5EF4-FFF2-40B4-BE49-F238E27FC236}">
                    <a16:creationId xmlns:a16="http://schemas.microsoft.com/office/drawing/2014/main" id="{1E6A28B2-E5AD-444C-844E-C84F357FA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113" y="3249613"/>
                <a:ext cx="211138" cy="300038"/>
              </a:xfrm>
              <a:custGeom>
                <a:avLst/>
                <a:gdLst>
                  <a:gd name="T0" fmla="*/ 8 w 800"/>
                  <a:gd name="T1" fmla="*/ 1121 h 1130"/>
                  <a:gd name="T2" fmla="*/ 1 w 800"/>
                  <a:gd name="T3" fmla="*/ 1073 h 1130"/>
                  <a:gd name="T4" fmla="*/ 25 w 800"/>
                  <a:gd name="T5" fmla="*/ 882 h 1130"/>
                  <a:gd name="T6" fmla="*/ 73 w 800"/>
                  <a:gd name="T7" fmla="*/ 811 h 1130"/>
                  <a:gd name="T8" fmla="*/ 242 w 800"/>
                  <a:gd name="T9" fmla="*/ 738 h 1130"/>
                  <a:gd name="T10" fmla="*/ 385 w 800"/>
                  <a:gd name="T11" fmla="*/ 571 h 1130"/>
                  <a:gd name="T12" fmla="*/ 330 w 800"/>
                  <a:gd name="T13" fmla="*/ 492 h 1130"/>
                  <a:gd name="T14" fmla="*/ 305 w 800"/>
                  <a:gd name="T15" fmla="*/ 407 h 1130"/>
                  <a:gd name="T16" fmla="*/ 278 w 800"/>
                  <a:gd name="T17" fmla="*/ 336 h 1130"/>
                  <a:gd name="T18" fmla="*/ 293 w 800"/>
                  <a:gd name="T19" fmla="*/ 278 h 1130"/>
                  <a:gd name="T20" fmla="*/ 293 w 800"/>
                  <a:gd name="T21" fmla="*/ 204 h 1130"/>
                  <a:gd name="T22" fmla="*/ 299 w 800"/>
                  <a:gd name="T23" fmla="*/ 118 h 1130"/>
                  <a:gd name="T24" fmla="*/ 340 w 800"/>
                  <a:gd name="T25" fmla="*/ 83 h 1130"/>
                  <a:gd name="T26" fmla="*/ 394 w 800"/>
                  <a:gd name="T27" fmla="*/ 59 h 1130"/>
                  <a:gd name="T28" fmla="*/ 478 w 800"/>
                  <a:gd name="T29" fmla="*/ 13 h 1130"/>
                  <a:gd name="T30" fmla="*/ 597 w 800"/>
                  <a:gd name="T31" fmla="*/ 0 h 1130"/>
                  <a:gd name="T32" fmla="*/ 712 w 800"/>
                  <a:gd name="T33" fmla="*/ 22 h 1130"/>
                  <a:gd name="T34" fmla="*/ 788 w 800"/>
                  <a:gd name="T35" fmla="*/ 89 h 1130"/>
                  <a:gd name="T36" fmla="*/ 796 w 800"/>
                  <a:gd name="T37" fmla="*/ 171 h 1130"/>
                  <a:gd name="T38" fmla="*/ 778 w 800"/>
                  <a:gd name="T39" fmla="*/ 267 h 1130"/>
                  <a:gd name="T40" fmla="*/ 798 w 800"/>
                  <a:gd name="T41" fmla="*/ 334 h 1130"/>
                  <a:gd name="T42" fmla="*/ 779 w 800"/>
                  <a:gd name="T43" fmla="*/ 400 h 1130"/>
                  <a:gd name="T44" fmla="*/ 753 w 800"/>
                  <a:gd name="T45" fmla="*/ 479 h 1130"/>
                  <a:gd name="T46" fmla="*/ 704 w 800"/>
                  <a:gd name="T47" fmla="*/ 560 h 1130"/>
                  <a:gd name="T48" fmla="*/ 800 w 800"/>
                  <a:gd name="T49" fmla="*/ 725 h 1130"/>
                  <a:gd name="T50" fmla="*/ 642 w 800"/>
                  <a:gd name="T51" fmla="*/ 731 h 1130"/>
                  <a:gd name="T52" fmla="*/ 624 w 800"/>
                  <a:gd name="T53" fmla="*/ 708 h 1130"/>
                  <a:gd name="T54" fmla="*/ 634 w 800"/>
                  <a:gd name="T55" fmla="*/ 541 h 1130"/>
                  <a:gd name="T56" fmla="*/ 670 w 800"/>
                  <a:gd name="T57" fmla="*/ 513 h 1130"/>
                  <a:gd name="T58" fmla="*/ 706 w 800"/>
                  <a:gd name="T59" fmla="*/ 432 h 1130"/>
                  <a:gd name="T60" fmla="*/ 717 w 800"/>
                  <a:gd name="T61" fmla="*/ 373 h 1130"/>
                  <a:gd name="T62" fmla="*/ 740 w 800"/>
                  <a:gd name="T63" fmla="*/ 356 h 1130"/>
                  <a:gd name="T64" fmla="*/ 735 w 800"/>
                  <a:gd name="T65" fmla="*/ 302 h 1130"/>
                  <a:gd name="T66" fmla="*/ 710 w 800"/>
                  <a:gd name="T67" fmla="*/ 286 h 1130"/>
                  <a:gd name="T68" fmla="*/ 717 w 800"/>
                  <a:gd name="T69" fmla="*/ 244 h 1130"/>
                  <a:gd name="T70" fmla="*/ 740 w 800"/>
                  <a:gd name="T71" fmla="*/ 124 h 1130"/>
                  <a:gd name="T72" fmla="*/ 714 w 800"/>
                  <a:gd name="T73" fmla="*/ 87 h 1130"/>
                  <a:gd name="T74" fmla="*/ 610 w 800"/>
                  <a:gd name="T75" fmla="*/ 58 h 1130"/>
                  <a:gd name="T76" fmla="*/ 476 w 800"/>
                  <a:gd name="T77" fmla="*/ 74 h 1130"/>
                  <a:gd name="T78" fmla="*/ 427 w 800"/>
                  <a:gd name="T79" fmla="*/ 109 h 1130"/>
                  <a:gd name="T80" fmla="*/ 407 w 800"/>
                  <a:gd name="T81" fmla="*/ 136 h 1130"/>
                  <a:gd name="T82" fmla="*/ 359 w 800"/>
                  <a:gd name="T83" fmla="*/ 137 h 1130"/>
                  <a:gd name="T84" fmla="*/ 346 w 800"/>
                  <a:gd name="T85" fmla="*/ 162 h 1130"/>
                  <a:gd name="T86" fmla="*/ 367 w 800"/>
                  <a:gd name="T87" fmla="*/ 268 h 1130"/>
                  <a:gd name="T88" fmla="*/ 360 w 800"/>
                  <a:gd name="T89" fmla="*/ 299 h 1130"/>
                  <a:gd name="T90" fmla="*/ 336 w 800"/>
                  <a:gd name="T91" fmla="*/ 324 h 1130"/>
                  <a:gd name="T92" fmla="*/ 343 w 800"/>
                  <a:gd name="T93" fmla="*/ 365 h 1130"/>
                  <a:gd name="T94" fmla="*/ 368 w 800"/>
                  <a:gd name="T95" fmla="*/ 387 h 1130"/>
                  <a:gd name="T96" fmla="*/ 384 w 800"/>
                  <a:gd name="T97" fmla="*/ 476 h 1130"/>
                  <a:gd name="T98" fmla="*/ 433 w 800"/>
                  <a:gd name="T99" fmla="*/ 535 h 1130"/>
                  <a:gd name="T100" fmla="*/ 454 w 800"/>
                  <a:gd name="T101" fmla="*/ 563 h 1130"/>
                  <a:gd name="T102" fmla="*/ 446 w 800"/>
                  <a:gd name="T103" fmla="*/ 723 h 1130"/>
                  <a:gd name="T104" fmla="*/ 308 w 800"/>
                  <a:gd name="T105" fmla="*/ 775 h 1130"/>
                  <a:gd name="T106" fmla="*/ 110 w 800"/>
                  <a:gd name="T107" fmla="*/ 855 h 1130"/>
                  <a:gd name="T108" fmla="*/ 72 w 800"/>
                  <a:gd name="T109" fmla="*/ 9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1130">
                    <a:moveTo>
                      <a:pt x="624" y="1130"/>
                    </a:moveTo>
                    <a:lnTo>
                      <a:pt x="29" y="1130"/>
                    </a:lnTo>
                    <a:lnTo>
                      <a:pt x="29" y="1130"/>
                    </a:lnTo>
                    <a:lnTo>
                      <a:pt x="23" y="1129"/>
                    </a:lnTo>
                    <a:lnTo>
                      <a:pt x="17" y="1128"/>
                    </a:lnTo>
                    <a:lnTo>
                      <a:pt x="12" y="1125"/>
                    </a:lnTo>
                    <a:lnTo>
                      <a:pt x="8" y="1121"/>
                    </a:lnTo>
                    <a:lnTo>
                      <a:pt x="8" y="1121"/>
                    </a:lnTo>
                    <a:lnTo>
                      <a:pt x="4" y="1116"/>
                    </a:lnTo>
                    <a:lnTo>
                      <a:pt x="2" y="1111"/>
                    </a:lnTo>
                    <a:lnTo>
                      <a:pt x="0" y="1106"/>
                    </a:lnTo>
                    <a:lnTo>
                      <a:pt x="0" y="1101"/>
                    </a:lnTo>
                    <a:lnTo>
                      <a:pt x="0" y="1101"/>
                    </a:lnTo>
                    <a:lnTo>
                      <a:pt x="1" y="1073"/>
                    </a:lnTo>
                    <a:lnTo>
                      <a:pt x="2" y="1046"/>
                    </a:lnTo>
                    <a:lnTo>
                      <a:pt x="4" y="1012"/>
                    </a:lnTo>
                    <a:lnTo>
                      <a:pt x="8" y="975"/>
                    </a:lnTo>
                    <a:lnTo>
                      <a:pt x="13" y="937"/>
                    </a:lnTo>
                    <a:lnTo>
                      <a:pt x="16" y="918"/>
                    </a:lnTo>
                    <a:lnTo>
                      <a:pt x="21" y="899"/>
                    </a:lnTo>
                    <a:lnTo>
                      <a:pt x="25" y="882"/>
                    </a:lnTo>
                    <a:lnTo>
                      <a:pt x="30" y="866"/>
                    </a:lnTo>
                    <a:lnTo>
                      <a:pt x="30" y="866"/>
                    </a:lnTo>
                    <a:lnTo>
                      <a:pt x="35" y="854"/>
                    </a:lnTo>
                    <a:lnTo>
                      <a:pt x="42" y="843"/>
                    </a:lnTo>
                    <a:lnTo>
                      <a:pt x="51" y="832"/>
                    </a:lnTo>
                    <a:lnTo>
                      <a:pt x="61" y="821"/>
                    </a:lnTo>
                    <a:lnTo>
                      <a:pt x="73" y="811"/>
                    </a:lnTo>
                    <a:lnTo>
                      <a:pt x="86" y="802"/>
                    </a:lnTo>
                    <a:lnTo>
                      <a:pt x="101" y="794"/>
                    </a:lnTo>
                    <a:lnTo>
                      <a:pt x="119" y="785"/>
                    </a:lnTo>
                    <a:lnTo>
                      <a:pt x="136" y="777"/>
                    </a:lnTo>
                    <a:lnTo>
                      <a:pt x="155" y="769"/>
                    </a:lnTo>
                    <a:lnTo>
                      <a:pt x="196" y="753"/>
                    </a:lnTo>
                    <a:lnTo>
                      <a:pt x="242" y="738"/>
                    </a:lnTo>
                    <a:lnTo>
                      <a:pt x="290" y="721"/>
                    </a:lnTo>
                    <a:lnTo>
                      <a:pt x="290" y="721"/>
                    </a:lnTo>
                    <a:lnTo>
                      <a:pt x="344" y="703"/>
                    </a:lnTo>
                    <a:lnTo>
                      <a:pt x="397" y="685"/>
                    </a:lnTo>
                    <a:lnTo>
                      <a:pt x="397" y="579"/>
                    </a:lnTo>
                    <a:lnTo>
                      <a:pt x="397" y="579"/>
                    </a:lnTo>
                    <a:lnTo>
                      <a:pt x="385" y="571"/>
                    </a:lnTo>
                    <a:lnTo>
                      <a:pt x="373" y="560"/>
                    </a:lnTo>
                    <a:lnTo>
                      <a:pt x="360" y="545"/>
                    </a:lnTo>
                    <a:lnTo>
                      <a:pt x="353" y="537"/>
                    </a:lnTo>
                    <a:lnTo>
                      <a:pt x="347" y="526"/>
                    </a:lnTo>
                    <a:lnTo>
                      <a:pt x="341" y="516"/>
                    </a:lnTo>
                    <a:lnTo>
                      <a:pt x="335" y="505"/>
                    </a:lnTo>
                    <a:lnTo>
                      <a:pt x="330" y="492"/>
                    </a:lnTo>
                    <a:lnTo>
                      <a:pt x="325" y="479"/>
                    </a:lnTo>
                    <a:lnTo>
                      <a:pt x="321" y="464"/>
                    </a:lnTo>
                    <a:lnTo>
                      <a:pt x="316" y="449"/>
                    </a:lnTo>
                    <a:lnTo>
                      <a:pt x="314" y="432"/>
                    </a:lnTo>
                    <a:lnTo>
                      <a:pt x="312" y="413"/>
                    </a:lnTo>
                    <a:lnTo>
                      <a:pt x="312" y="413"/>
                    </a:lnTo>
                    <a:lnTo>
                      <a:pt x="305" y="407"/>
                    </a:lnTo>
                    <a:lnTo>
                      <a:pt x="298" y="400"/>
                    </a:lnTo>
                    <a:lnTo>
                      <a:pt x="292" y="392"/>
                    </a:lnTo>
                    <a:lnTo>
                      <a:pt x="288" y="383"/>
                    </a:lnTo>
                    <a:lnTo>
                      <a:pt x="284" y="373"/>
                    </a:lnTo>
                    <a:lnTo>
                      <a:pt x="281" y="361"/>
                    </a:lnTo>
                    <a:lnTo>
                      <a:pt x="279" y="349"/>
                    </a:lnTo>
                    <a:lnTo>
                      <a:pt x="278" y="336"/>
                    </a:lnTo>
                    <a:lnTo>
                      <a:pt x="278" y="336"/>
                    </a:lnTo>
                    <a:lnTo>
                      <a:pt x="279" y="321"/>
                    </a:lnTo>
                    <a:lnTo>
                      <a:pt x="281" y="308"/>
                    </a:lnTo>
                    <a:lnTo>
                      <a:pt x="285" y="295"/>
                    </a:lnTo>
                    <a:lnTo>
                      <a:pt x="290" y="284"/>
                    </a:lnTo>
                    <a:lnTo>
                      <a:pt x="290" y="284"/>
                    </a:lnTo>
                    <a:lnTo>
                      <a:pt x="293" y="278"/>
                    </a:lnTo>
                    <a:lnTo>
                      <a:pt x="297" y="272"/>
                    </a:lnTo>
                    <a:lnTo>
                      <a:pt x="302" y="267"/>
                    </a:lnTo>
                    <a:lnTo>
                      <a:pt x="306" y="263"/>
                    </a:lnTo>
                    <a:lnTo>
                      <a:pt x="306" y="263"/>
                    </a:lnTo>
                    <a:lnTo>
                      <a:pt x="302" y="246"/>
                    </a:lnTo>
                    <a:lnTo>
                      <a:pt x="297" y="225"/>
                    </a:lnTo>
                    <a:lnTo>
                      <a:pt x="293" y="204"/>
                    </a:lnTo>
                    <a:lnTo>
                      <a:pt x="290" y="182"/>
                    </a:lnTo>
                    <a:lnTo>
                      <a:pt x="289" y="171"/>
                    </a:lnTo>
                    <a:lnTo>
                      <a:pt x="290" y="160"/>
                    </a:lnTo>
                    <a:lnTo>
                      <a:pt x="291" y="149"/>
                    </a:lnTo>
                    <a:lnTo>
                      <a:pt x="293" y="139"/>
                    </a:lnTo>
                    <a:lnTo>
                      <a:pt x="295" y="128"/>
                    </a:lnTo>
                    <a:lnTo>
                      <a:pt x="299" y="118"/>
                    </a:lnTo>
                    <a:lnTo>
                      <a:pt x="304" y="110"/>
                    </a:lnTo>
                    <a:lnTo>
                      <a:pt x="311" y="102"/>
                    </a:lnTo>
                    <a:lnTo>
                      <a:pt x="311" y="102"/>
                    </a:lnTo>
                    <a:lnTo>
                      <a:pt x="317" y="96"/>
                    </a:lnTo>
                    <a:lnTo>
                      <a:pt x="325" y="90"/>
                    </a:lnTo>
                    <a:lnTo>
                      <a:pt x="332" y="86"/>
                    </a:lnTo>
                    <a:lnTo>
                      <a:pt x="340" y="83"/>
                    </a:lnTo>
                    <a:lnTo>
                      <a:pt x="349" y="80"/>
                    </a:lnTo>
                    <a:lnTo>
                      <a:pt x="358" y="79"/>
                    </a:lnTo>
                    <a:lnTo>
                      <a:pt x="368" y="78"/>
                    </a:lnTo>
                    <a:lnTo>
                      <a:pt x="379" y="78"/>
                    </a:lnTo>
                    <a:lnTo>
                      <a:pt x="379" y="78"/>
                    </a:lnTo>
                    <a:lnTo>
                      <a:pt x="386" y="68"/>
                    </a:lnTo>
                    <a:lnTo>
                      <a:pt x="394" y="59"/>
                    </a:lnTo>
                    <a:lnTo>
                      <a:pt x="403" y="50"/>
                    </a:lnTo>
                    <a:lnTo>
                      <a:pt x="414" y="42"/>
                    </a:lnTo>
                    <a:lnTo>
                      <a:pt x="426" y="35"/>
                    </a:lnTo>
                    <a:lnTo>
                      <a:pt x="438" y="28"/>
                    </a:lnTo>
                    <a:lnTo>
                      <a:pt x="451" y="22"/>
                    </a:lnTo>
                    <a:lnTo>
                      <a:pt x="464" y="17"/>
                    </a:lnTo>
                    <a:lnTo>
                      <a:pt x="478" y="13"/>
                    </a:lnTo>
                    <a:lnTo>
                      <a:pt x="492" y="9"/>
                    </a:lnTo>
                    <a:lnTo>
                      <a:pt x="507" y="6"/>
                    </a:lnTo>
                    <a:lnTo>
                      <a:pt x="523" y="4"/>
                    </a:lnTo>
                    <a:lnTo>
                      <a:pt x="552" y="1"/>
                    </a:lnTo>
                    <a:lnTo>
                      <a:pt x="581" y="0"/>
                    </a:lnTo>
                    <a:lnTo>
                      <a:pt x="581" y="0"/>
                    </a:lnTo>
                    <a:lnTo>
                      <a:pt x="597" y="0"/>
                    </a:lnTo>
                    <a:lnTo>
                      <a:pt x="614" y="1"/>
                    </a:lnTo>
                    <a:lnTo>
                      <a:pt x="631" y="3"/>
                    </a:lnTo>
                    <a:lnTo>
                      <a:pt x="648" y="5"/>
                    </a:lnTo>
                    <a:lnTo>
                      <a:pt x="665" y="8"/>
                    </a:lnTo>
                    <a:lnTo>
                      <a:pt x="681" y="12"/>
                    </a:lnTo>
                    <a:lnTo>
                      <a:pt x="697" y="17"/>
                    </a:lnTo>
                    <a:lnTo>
                      <a:pt x="712" y="22"/>
                    </a:lnTo>
                    <a:lnTo>
                      <a:pt x="727" y="29"/>
                    </a:lnTo>
                    <a:lnTo>
                      <a:pt x="741" y="37"/>
                    </a:lnTo>
                    <a:lnTo>
                      <a:pt x="753" y="45"/>
                    </a:lnTo>
                    <a:lnTo>
                      <a:pt x="764" y="55"/>
                    </a:lnTo>
                    <a:lnTo>
                      <a:pt x="774" y="65"/>
                    </a:lnTo>
                    <a:lnTo>
                      <a:pt x="782" y="76"/>
                    </a:lnTo>
                    <a:lnTo>
                      <a:pt x="788" y="89"/>
                    </a:lnTo>
                    <a:lnTo>
                      <a:pt x="793" y="102"/>
                    </a:lnTo>
                    <a:lnTo>
                      <a:pt x="793" y="102"/>
                    </a:lnTo>
                    <a:lnTo>
                      <a:pt x="795" y="114"/>
                    </a:lnTo>
                    <a:lnTo>
                      <a:pt x="797" y="125"/>
                    </a:lnTo>
                    <a:lnTo>
                      <a:pt x="798" y="138"/>
                    </a:lnTo>
                    <a:lnTo>
                      <a:pt x="798" y="149"/>
                    </a:lnTo>
                    <a:lnTo>
                      <a:pt x="796" y="171"/>
                    </a:lnTo>
                    <a:lnTo>
                      <a:pt x="793" y="192"/>
                    </a:lnTo>
                    <a:lnTo>
                      <a:pt x="789" y="211"/>
                    </a:lnTo>
                    <a:lnTo>
                      <a:pt x="783" y="230"/>
                    </a:lnTo>
                    <a:lnTo>
                      <a:pt x="777" y="247"/>
                    </a:lnTo>
                    <a:lnTo>
                      <a:pt x="772" y="261"/>
                    </a:lnTo>
                    <a:lnTo>
                      <a:pt x="772" y="261"/>
                    </a:lnTo>
                    <a:lnTo>
                      <a:pt x="778" y="267"/>
                    </a:lnTo>
                    <a:lnTo>
                      <a:pt x="783" y="274"/>
                    </a:lnTo>
                    <a:lnTo>
                      <a:pt x="788" y="282"/>
                    </a:lnTo>
                    <a:lnTo>
                      <a:pt x="791" y="291"/>
                    </a:lnTo>
                    <a:lnTo>
                      <a:pt x="794" y="300"/>
                    </a:lnTo>
                    <a:lnTo>
                      <a:pt x="797" y="311"/>
                    </a:lnTo>
                    <a:lnTo>
                      <a:pt x="798" y="322"/>
                    </a:lnTo>
                    <a:lnTo>
                      <a:pt x="798" y="334"/>
                    </a:lnTo>
                    <a:lnTo>
                      <a:pt x="798" y="334"/>
                    </a:lnTo>
                    <a:lnTo>
                      <a:pt x="798" y="348"/>
                    </a:lnTo>
                    <a:lnTo>
                      <a:pt x="796" y="360"/>
                    </a:lnTo>
                    <a:lnTo>
                      <a:pt x="793" y="372"/>
                    </a:lnTo>
                    <a:lnTo>
                      <a:pt x="789" y="382"/>
                    </a:lnTo>
                    <a:lnTo>
                      <a:pt x="784" y="392"/>
                    </a:lnTo>
                    <a:lnTo>
                      <a:pt x="779" y="400"/>
                    </a:lnTo>
                    <a:lnTo>
                      <a:pt x="772" y="407"/>
                    </a:lnTo>
                    <a:lnTo>
                      <a:pt x="765" y="412"/>
                    </a:lnTo>
                    <a:lnTo>
                      <a:pt x="765" y="412"/>
                    </a:lnTo>
                    <a:lnTo>
                      <a:pt x="763" y="432"/>
                    </a:lnTo>
                    <a:lnTo>
                      <a:pt x="761" y="448"/>
                    </a:lnTo>
                    <a:lnTo>
                      <a:pt x="757" y="464"/>
                    </a:lnTo>
                    <a:lnTo>
                      <a:pt x="753" y="479"/>
                    </a:lnTo>
                    <a:lnTo>
                      <a:pt x="748" y="492"/>
                    </a:lnTo>
                    <a:lnTo>
                      <a:pt x="743" y="504"/>
                    </a:lnTo>
                    <a:lnTo>
                      <a:pt x="737" y="516"/>
                    </a:lnTo>
                    <a:lnTo>
                      <a:pt x="731" y="526"/>
                    </a:lnTo>
                    <a:lnTo>
                      <a:pt x="725" y="537"/>
                    </a:lnTo>
                    <a:lnTo>
                      <a:pt x="717" y="545"/>
                    </a:lnTo>
                    <a:lnTo>
                      <a:pt x="704" y="560"/>
                    </a:lnTo>
                    <a:lnTo>
                      <a:pt x="691" y="571"/>
                    </a:lnTo>
                    <a:lnTo>
                      <a:pt x="680" y="579"/>
                    </a:lnTo>
                    <a:lnTo>
                      <a:pt x="680" y="685"/>
                    </a:lnTo>
                    <a:lnTo>
                      <a:pt x="680" y="685"/>
                    </a:lnTo>
                    <a:lnTo>
                      <a:pt x="738" y="705"/>
                    </a:lnTo>
                    <a:lnTo>
                      <a:pt x="793" y="723"/>
                    </a:lnTo>
                    <a:lnTo>
                      <a:pt x="800" y="725"/>
                    </a:lnTo>
                    <a:lnTo>
                      <a:pt x="783" y="780"/>
                    </a:lnTo>
                    <a:lnTo>
                      <a:pt x="775" y="777"/>
                    </a:lnTo>
                    <a:lnTo>
                      <a:pt x="775" y="777"/>
                    </a:lnTo>
                    <a:lnTo>
                      <a:pt x="710" y="756"/>
                    </a:lnTo>
                    <a:lnTo>
                      <a:pt x="676" y="744"/>
                    </a:lnTo>
                    <a:lnTo>
                      <a:pt x="642" y="731"/>
                    </a:lnTo>
                    <a:lnTo>
                      <a:pt x="642" y="731"/>
                    </a:lnTo>
                    <a:lnTo>
                      <a:pt x="638" y="730"/>
                    </a:lnTo>
                    <a:lnTo>
                      <a:pt x="635" y="727"/>
                    </a:lnTo>
                    <a:lnTo>
                      <a:pt x="632" y="723"/>
                    </a:lnTo>
                    <a:lnTo>
                      <a:pt x="629" y="720"/>
                    </a:lnTo>
                    <a:lnTo>
                      <a:pt x="627" y="716"/>
                    </a:lnTo>
                    <a:lnTo>
                      <a:pt x="625" y="713"/>
                    </a:lnTo>
                    <a:lnTo>
                      <a:pt x="624" y="708"/>
                    </a:lnTo>
                    <a:lnTo>
                      <a:pt x="624" y="704"/>
                    </a:lnTo>
                    <a:lnTo>
                      <a:pt x="624" y="563"/>
                    </a:lnTo>
                    <a:lnTo>
                      <a:pt x="624" y="563"/>
                    </a:lnTo>
                    <a:lnTo>
                      <a:pt x="624" y="559"/>
                    </a:lnTo>
                    <a:lnTo>
                      <a:pt x="625" y="555"/>
                    </a:lnTo>
                    <a:lnTo>
                      <a:pt x="629" y="547"/>
                    </a:lnTo>
                    <a:lnTo>
                      <a:pt x="634" y="541"/>
                    </a:lnTo>
                    <a:lnTo>
                      <a:pt x="638" y="539"/>
                    </a:lnTo>
                    <a:lnTo>
                      <a:pt x="641" y="537"/>
                    </a:lnTo>
                    <a:lnTo>
                      <a:pt x="641" y="537"/>
                    </a:lnTo>
                    <a:lnTo>
                      <a:pt x="645" y="535"/>
                    </a:lnTo>
                    <a:lnTo>
                      <a:pt x="653" y="530"/>
                    </a:lnTo>
                    <a:lnTo>
                      <a:pt x="664" y="520"/>
                    </a:lnTo>
                    <a:lnTo>
                      <a:pt x="670" y="513"/>
                    </a:lnTo>
                    <a:lnTo>
                      <a:pt x="676" y="506"/>
                    </a:lnTo>
                    <a:lnTo>
                      <a:pt x="682" y="497"/>
                    </a:lnTo>
                    <a:lnTo>
                      <a:pt x="688" y="487"/>
                    </a:lnTo>
                    <a:lnTo>
                      <a:pt x="693" y="476"/>
                    </a:lnTo>
                    <a:lnTo>
                      <a:pt x="698" y="463"/>
                    </a:lnTo>
                    <a:lnTo>
                      <a:pt x="702" y="448"/>
                    </a:lnTo>
                    <a:lnTo>
                      <a:pt x="706" y="432"/>
                    </a:lnTo>
                    <a:lnTo>
                      <a:pt x="708" y="412"/>
                    </a:lnTo>
                    <a:lnTo>
                      <a:pt x="708" y="392"/>
                    </a:lnTo>
                    <a:lnTo>
                      <a:pt x="708" y="392"/>
                    </a:lnTo>
                    <a:lnTo>
                      <a:pt x="709" y="387"/>
                    </a:lnTo>
                    <a:lnTo>
                      <a:pt x="711" y="381"/>
                    </a:lnTo>
                    <a:lnTo>
                      <a:pt x="713" y="377"/>
                    </a:lnTo>
                    <a:lnTo>
                      <a:pt x="717" y="373"/>
                    </a:lnTo>
                    <a:lnTo>
                      <a:pt x="721" y="369"/>
                    </a:lnTo>
                    <a:lnTo>
                      <a:pt x="726" y="367"/>
                    </a:lnTo>
                    <a:lnTo>
                      <a:pt x="732" y="365"/>
                    </a:lnTo>
                    <a:lnTo>
                      <a:pt x="737" y="364"/>
                    </a:lnTo>
                    <a:lnTo>
                      <a:pt x="737" y="364"/>
                    </a:lnTo>
                    <a:lnTo>
                      <a:pt x="738" y="362"/>
                    </a:lnTo>
                    <a:lnTo>
                      <a:pt x="740" y="356"/>
                    </a:lnTo>
                    <a:lnTo>
                      <a:pt x="741" y="347"/>
                    </a:lnTo>
                    <a:lnTo>
                      <a:pt x="742" y="334"/>
                    </a:lnTo>
                    <a:lnTo>
                      <a:pt x="742" y="334"/>
                    </a:lnTo>
                    <a:lnTo>
                      <a:pt x="741" y="321"/>
                    </a:lnTo>
                    <a:lnTo>
                      <a:pt x="739" y="311"/>
                    </a:lnTo>
                    <a:lnTo>
                      <a:pt x="737" y="305"/>
                    </a:lnTo>
                    <a:lnTo>
                      <a:pt x="735" y="302"/>
                    </a:lnTo>
                    <a:lnTo>
                      <a:pt x="735" y="302"/>
                    </a:lnTo>
                    <a:lnTo>
                      <a:pt x="729" y="302"/>
                    </a:lnTo>
                    <a:lnTo>
                      <a:pt x="724" y="300"/>
                    </a:lnTo>
                    <a:lnTo>
                      <a:pt x="719" y="298"/>
                    </a:lnTo>
                    <a:lnTo>
                      <a:pt x="715" y="295"/>
                    </a:lnTo>
                    <a:lnTo>
                      <a:pt x="712" y="291"/>
                    </a:lnTo>
                    <a:lnTo>
                      <a:pt x="710" y="286"/>
                    </a:lnTo>
                    <a:lnTo>
                      <a:pt x="709" y="281"/>
                    </a:lnTo>
                    <a:lnTo>
                      <a:pt x="708" y="275"/>
                    </a:lnTo>
                    <a:lnTo>
                      <a:pt x="708" y="275"/>
                    </a:lnTo>
                    <a:lnTo>
                      <a:pt x="709" y="269"/>
                    </a:lnTo>
                    <a:lnTo>
                      <a:pt x="711" y="262"/>
                    </a:lnTo>
                    <a:lnTo>
                      <a:pt x="717" y="244"/>
                    </a:lnTo>
                    <a:lnTo>
                      <a:pt x="717" y="244"/>
                    </a:lnTo>
                    <a:lnTo>
                      <a:pt x="728" y="218"/>
                    </a:lnTo>
                    <a:lnTo>
                      <a:pt x="732" y="203"/>
                    </a:lnTo>
                    <a:lnTo>
                      <a:pt x="737" y="187"/>
                    </a:lnTo>
                    <a:lnTo>
                      <a:pt x="740" y="170"/>
                    </a:lnTo>
                    <a:lnTo>
                      <a:pt x="742" y="152"/>
                    </a:lnTo>
                    <a:lnTo>
                      <a:pt x="741" y="134"/>
                    </a:lnTo>
                    <a:lnTo>
                      <a:pt x="740" y="124"/>
                    </a:lnTo>
                    <a:lnTo>
                      <a:pt x="738" y="116"/>
                    </a:lnTo>
                    <a:lnTo>
                      <a:pt x="738" y="116"/>
                    </a:lnTo>
                    <a:lnTo>
                      <a:pt x="736" y="109"/>
                    </a:lnTo>
                    <a:lnTo>
                      <a:pt x="732" y="103"/>
                    </a:lnTo>
                    <a:lnTo>
                      <a:pt x="728" y="98"/>
                    </a:lnTo>
                    <a:lnTo>
                      <a:pt x="721" y="92"/>
                    </a:lnTo>
                    <a:lnTo>
                      <a:pt x="714" y="87"/>
                    </a:lnTo>
                    <a:lnTo>
                      <a:pt x="706" y="82"/>
                    </a:lnTo>
                    <a:lnTo>
                      <a:pt x="696" y="78"/>
                    </a:lnTo>
                    <a:lnTo>
                      <a:pt x="687" y="74"/>
                    </a:lnTo>
                    <a:lnTo>
                      <a:pt x="676" y="70"/>
                    </a:lnTo>
                    <a:lnTo>
                      <a:pt x="664" y="67"/>
                    </a:lnTo>
                    <a:lnTo>
                      <a:pt x="639" y="61"/>
                    </a:lnTo>
                    <a:lnTo>
                      <a:pt x="610" y="58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52" y="58"/>
                    </a:lnTo>
                    <a:lnTo>
                      <a:pt x="524" y="61"/>
                    </a:lnTo>
                    <a:lnTo>
                      <a:pt x="498" y="67"/>
                    </a:lnTo>
                    <a:lnTo>
                      <a:pt x="486" y="70"/>
                    </a:lnTo>
                    <a:lnTo>
                      <a:pt x="476" y="74"/>
                    </a:lnTo>
                    <a:lnTo>
                      <a:pt x="466" y="78"/>
                    </a:lnTo>
                    <a:lnTo>
                      <a:pt x="457" y="82"/>
                    </a:lnTo>
                    <a:lnTo>
                      <a:pt x="448" y="87"/>
                    </a:lnTo>
                    <a:lnTo>
                      <a:pt x="441" y="92"/>
                    </a:lnTo>
                    <a:lnTo>
                      <a:pt x="435" y="98"/>
                    </a:lnTo>
                    <a:lnTo>
                      <a:pt x="431" y="103"/>
                    </a:lnTo>
                    <a:lnTo>
                      <a:pt x="427" y="109"/>
                    </a:lnTo>
                    <a:lnTo>
                      <a:pt x="425" y="116"/>
                    </a:lnTo>
                    <a:lnTo>
                      <a:pt x="425" y="116"/>
                    </a:lnTo>
                    <a:lnTo>
                      <a:pt x="423" y="121"/>
                    </a:lnTo>
                    <a:lnTo>
                      <a:pt x="419" y="125"/>
                    </a:lnTo>
                    <a:lnTo>
                      <a:pt x="416" y="130"/>
                    </a:lnTo>
                    <a:lnTo>
                      <a:pt x="412" y="134"/>
                    </a:lnTo>
                    <a:lnTo>
                      <a:pt x="407" y="136"/>
                    </a:lnTo>
                    <a:lnTo>
                      <a:pt x="402" y="137"/>
                    </a:lnTo>
                    <a:lnTo>
                      <a:pt x="397" y="138"/>
                    </a:lnTo>
                    <a:lnTo>
                      <a:pt x="391" y="137"/>
                    </a:lnTo>
                    <a:lnTo>
                      <a:pt x="391" y="137"/>
                    </a:lnTo>
                    <a:lnTo>
                      <a:pt x="378" y="135"/>
                    </a:lnTo>
                    <a:lnTo>
                      <a:pt x="367" y="135"/>
                    </a:lnTo>
                    <a:lnTo>
                      <a:pt x="359" y="137"/>
                    </a:lnTo>
                    <a:lnTo>
                      <a:pt x="356" y="139"/>
                    </a:lnTo>
                    <a:lnTo>
                      <a:pt x="353" y="141"/>
                    </a:lnTo>
                    <a:lnTo>
                      <a:pt x="353" y="141"/>
                    </a:lnTo>
                    <a:lnTo>
                      <a:pt x="350" y="145"/>
                    </a:lnTo>
                    <a:lnTo>
                      <a:pt x="348" y="150"/>
                    </a:lnTo>
                    <a:lnTo>
                      <a:pt x="347" y="156"/>
                    </a:lnTo>
                    <a:lnTo>
                      <a:pt x="346" y="162"/>
                    </a:lnTo>
                    <a:lnTo>
                      <a:pt x="347" y="177"/>
                    </a:lnTo>
                    <a:lnTo>
                      <a:pt x="349" y="194"/>
                    </a:lnTo>
                    <a:lnTo>
                      <a:pt x="352" y="210"/>
                    </a:lnTo>
                    <a:lnTo>
                      <a:pt x="356" y="226"/>
                    </a:lnTo>
                    <a:lnTo>
                      <a:pt x="362" y="250"/>
                    </a:lnTo>
                    <a:lnTo>
                      <a:pt x="362" y="250"/>
                    </a:lnTo>
                    <a:lnTo>
                      <a:pt x="367" y="268"/>
                    </a:lnTo>
                    <a:lnTo>
                      <a:pt x="368" y="274"/>
                    </a:lnTo>
                    <a:lnTo>
                      <a:pt x="369" y="279"/>
                    </a:lnTo>
                    <a:lnTo>
                      <a:pt x="369" y="279"/>
                    </a:lnTo>
                    <a:lnTo>
                      <a:pt x="368" y="285"/>
                    </a:lnTo>
                    <a:lnTo>
                      <a:pt x="366" y="290"/>
                    </a:lnTo>
                    <a:lnTo>
                      <a:pt x="364" y="295"/>
                    </a:lnTo>
                    <a:lnTo>
                      <a:pt x="360" y="299"/>
                    </a:lnTo>
                    <a:lnTo>
                      <a:pt x="356" y="302"/>
                    </a:lnTo>
                    <a:lnTo>
                      <a:pt x="351" y="305"/>
                    </a:lnTo>
                    <a:lnTo>
                      <a:pt x="346" y="307"/>
                    </a:lnTo>
                    <a:lnTo>
                      <a:pt x="341" y="307"/>
                    </a:lnTo>
                    <a:lnTo>
                      <a:pt x="341" y="307"/>
                    </a:lnTo>
                    <a:lnTo>
                      <a:pt x="338" y="315"/>
                    </a:lnTo>
                    <a:lnTo>
                      <a:pt x="336" y="324"/>
                    </a:lnTo>
                    <a:lnTo>
                      <a:pt x="336" y="336"/>
                    </a:lnTo>
                    <a:lnTo>
                      <a:pt x="336" y="336"/>
                    </a:lnTo>
                    <a:lnTo>
                      <a:pt x="336" y="348"/>
                    </a:lnTo>
                    <a:lnTo>
                      <a:pt x="339" y="357"/>
                    </a:lnTo>
                    <a:lnTo>
                      <a:pt x="341" y="362"/>
                    </a:lnTo>
                    <a:lnTo>
                      <a:pt x="343" y="365"/>
                    </a:lnTo>
                    <a:lnTo>
                      <a:pt x="343" y="365"/>
                    </a:lnTo>
                    <a:lnTo>
                      <a:pt x="348" y="366"/>
                    </a:lnTo>
                    <a:lnTo>
                      <a:pt x="353" y="367"/>
                    </a:lnTo>
                    <a:lnTo>
                      <a:pt x="358" y="370"/>
                    </a:lnTo>
                    <a:lnTo>
                      <a:pt x="362" y="373"/>
                    </a:lnTo>
                    <a:lnTo>
                      <a:pt x="365" y="377"/>
                    </a:lnTo>
                    <a:lnTo>
                      <a:pt x="367" y="382"/>
                    </a:lnTo>
                    <a:lnTo>
                      <a:pt x="368" y="387"/>
                    </a:lnTo>
                    <a:lnTo>
                      <a:pt x="369" y="392"/>
                    </a:lnTo>
                    <a:lnTo>
                      <a:pt x="369" y="392"/>
                    </a:lnTo>
                    <a:lnTo>
                      <a:pt x="369" y="412"/>
                    </a:lnTo>
                    <a:lnTo>
                      <a:pt x="371" y="432"/>
                    </a:lnTo>
                    <a:lnTo>
                      <a:pt x="375" y="448"/>
                    </a:lnTo>
                    <a:lnTo>
                      <a:pt x="379" y="463"/>
                    </a:lnTo>
                    <a:lnTo>
                      <a:pt x="384" y="476"/>
                    </a:lnTo>
                    <a:lnTo>
                      <a:pt x="389" y="487"/>
                    </a:lnTo>
                    <a:lnTo>
                      <a:pt x="395" y="497"/>
                    </a:lnTo>
                    <a:lnTo>
                      <a:pt x="401" y="506"/>
                    </a:lnTo>
                    <a:lnTo>
                      <a:pt x="407" y="514"/>
                    </a:lnTo>
                    <a:lnTo>
                      <a:pt x="413" y="520"/>
                    </a:lnTo>
                    <a:lnTo>
                      <a:pt x="425" y="530"/>
                    </a:lnTo>
                    <a:lnTo>
                      <a:pt x="433" y="535"/>
                    </a:lnTo>
                    <a:lnTo>
                      <a:pt x="437" y="537"/>
                    </a:lnTo>
                    <a:lnTo>
                      <a:pt x="437" y="537"/>
                    </a:lnTo>
                    <a:lnTo>
                      <a:pt x="444" y="541"/>
                    </a:lnTo>
                    <a:lnTo>
                      <a:pt x="449" y="547"/>
                    </a:lnTo>
                    <a:lnTo>
                      <a:pt x="453" y="555"/>
                    </a:lnTo>
                    <a:lnTo>
                      <a:pt x="453" y="559"/>
                    </a:lnTo>
                    <a:lnTo>
                      <a:pt x="454" y="563"/>
                    </a:lnTo>
                    <a:lnTo>
                      <a:pt x="454" y="704"/>
                    </a:lnTo>
                    <a:lnTo>
                      <a:pt x="454" y="704"/>
                    </a:lnTo>
                    <a:lnTo>
                      <a:pt x="453" y="708"/>
                    </a:lnTo>
                    <a:lnTo>
                      <a:pt x="452" y="713"/>
                    </a:lnTo>
                    <a:lnTo>
                      <a:pt x="451" y="716"/>
                    </a:lnTo>
                    <a:lnTo>
                      <a:pt x="449" y="720"/>
                    </a:lnTo>
                    <a:lnTo>
                      <a:pt x="446" y="723"/>
                    </a:lnTo>
                    <a:lnTo>
                      <a:pt x="443" y="727"/>
                    </a:lnTo>
                    <a:lnTo>
                      <a:pt x="440" y="729"/>
                    </a:lnTo>
                    <a:lnTo>
                      <a:pt x="436" y="731"/>
                    </a:lnTo>
                    <a:lnTo>
                      <a:pt x="436" y="731"/>
                    </a:lnTo>
                    <a:lnTo>
                      <a:pt x="403" y="743"/>
                    </a:lnTo>
                    <a:lnTo>
                      <a:pt x="372" y="754"/>
                    </a:lnTo>
                    <a:lnTo>
                      <a:pt x="308" y="775"/>
                    </a:lnTo>
                    <a:lnTo>
                      <a:pt x="308" y="775"/>
                    </a:lnTo>
                    <a:lnTo>
                      <a:pt x="233" y="800"/>
                    </a:lnTo>
                    <a:lnTo>
                      <a:pt x="197" y="813"/>
                    </a:lnTo>
                    <a:lnTo>
                      <a:pt x="163" y="827"/>
                    </a:lnTo>
                    <a:lnTo>
                      <a:pt x="134" y="841"/>
                    </a:lnTo>
                    <a:lnTo>
                      <a:pt x="122" y="848"/>
                    </a:lnTo>
                    <a:lnTo>
                      <a:pt x="110" y="855"/>
                    </a:lnTo>
                    <a:lnTo>
                      <a:pt x="100" y="862"/>
                    </a:lnTo>
                    <a:lnTo>
                      <a:pt x="93" y="869"/>
                    </a:lnTo>
                    <a:lnTo>
                      <a:pt x="87" y="876"/>
                    </a:lnTo>
                    <a:lnTo>
                      <a:pt x="84" y="883"/>
                    </a:lnTo>
                    <a:lnTo>
                      <a:pt x="84" y="883"/>
                    </a:lnTo>
                    <a:lnTo>
                      <a:pt x="77" y="905"/>
                    </a:lnTo>
                    <a:lnTo>
                      <a:pt x="72" y="930"/>
                    </a:lnTo>
                    <a:lnTo>
                      <a:pt x="68" y="956"/>
                    </a:lnTo>
                    <a:lnTo>
                      <a:pt x="65" y="982"/>
                    </a:lnTo>
                    <a:lnTo>
                      <a:pt x="60" y="1032"/>
                    </a:lnTo>
                    <a:lnTo>
                      <a:pt x="58" y="1073"/>
                    </a:lnTo>
                    <a:lnTo>
                      <a:pt x="624" y="1073"/>
                    </a:lnTo>
                    <a:lnTo>
                      <a:pt x="624" y="1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8">
                <a:extLst>
                  <a:ext uri="{FF2B5EF4-FFF2-40B4-BE49-F238E27FC236}">
                    <a16:creationId xmlns:a16="http://schemas.microsoft.com/office/drawing/2014/main" id="{A0F951F5-E635-4AF3-B086-BC70F4BDD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91375" y="3429000"/>
                <a:ext cx="163513" cy="165100"/>
              </a:xfrm>
              <a:custGeom>
                <a:avLst/>
                <a:gdLst>
                  <a:gd name="T0" fmla="*/ 279 w 623"/>
                  <a:gd name="T1" fmla="*/ 622 h 623"/>
                  <a:gd name="T2" fmla="*/ 219 w 623"/>
                  <a:gd name="T3" fmla="*/ 609 h 623"/>
                  <a:gd name="T4" fmla="*/ 162 w 623"/>
                  <a:gd name="T5" fmla="*/ 586 h 623"/>
                  <a:gd name="T6" fmla="*/ 113 w 623"/>
                  <a:gd name="T7" fmla="*/ 553 h 623"/>
                  <a:gd name="T8" fmla="*/ 70 w 623"/>
                  <a:gd name="T9" fmla="*/ 510 h 623"/>
                  <a:gd name="T10" fmla="*/ 37 w 623"/>
                  <a:gd name="T11" fmla="*/ 461 h 623"/>
                  <a:gd name="T12" fmla="*/ 13 w 623"/>
                  <a:gd name="T13" fmla="*/ 404 h 623"/>
                  <a:gd name="T14" fmla="*/ 1 w 623"/>
                  <a:gd name="T15" fmla="*/ 343 h 623"/>
                  <a:gd name="T16" fmla="*/ 0 w 623"/>
                  <a:gd name="T17" fmla="*/ 296 h 623"/>
                  <a:gd name="T18" fmla="*/ 9 w 623"/>
                  <a:gd name="T19" fmla="*/ 234 h 623"/>
                  <a:gd name="T20" fmla="*/ 30 w 623"/>
                  <a:gd name="T21" fmla="*/ 177 h 623"/>
                  <a:gd name="T22" fmla="*/ 61 w 623"/>
                  <a:gd name="T23" fmla="*/ 125 h 623"/>
                  <a:gd name="T24" fmla="*/ 102 w 623"/>
                  <a:gd name="T25" fmla="*/ 81 h 623"/>
                  <a:gd name="T26" fmla="*/ 149 w 623"/>
                  <a:gd name="T27" fmla="*/ 45 h 623"/>
                  <a:gd name="T28" fmla="*/ 204 w 623"/>
                  <a:gd name="T29" fmla="*/ 19 h 623"/>
                  <a:gd name="T30" fmla="*/ 263 w 623"/>
                  <a:gd name="T31" fmla="*/ 4 h 623"/>
                  <a:gd name="T32" fmla="*/ 311 w 623"/>
                  <a:gd name="T33" fmla="*/ 0 h 623"/>
                  <a:gd name="T34" fmla="*/ 373 w 623"/>
                  <a:gd name="T35" fmla="*/ 6 h 623"/>
                  <a:gd name="T36" fmla="*/ 432 w 623"/>
                  <a:gd name="T37" fmla="*/ 24 h 623"/>
                  <a:gd name="T38" fmla="*/ 485 w 623"/>
                  <a:gd name="T39" fmla="*/ 54 h 623"/>
                  <a:gd name="T40" fmla="*/ 531 w 623"/>
                  <a:gd name="T41" fmla="*/ 92 h 623"/>
                  <a:gd name="T42" fmla="*/ 569 w 623"/>
                  <a:gd name="T43" fmla="*/ 137 h 623"/>
                  <a:gd name="T44" fmla="*/ 599 w 623"/>
                  <a:gd name="T45" fmla="*/ 191 h 623"/>
                  <a:gd name="T46" fmla="*/ 617 w 623"/>
                  <a:gd name="T47" fmla="*/ 250 h 623"/>
                  <a:gd name="T48" fmla="*/ 623 w 623"/>
                  <a:gd name="T49" fmla="*/ 312 h 623"/>
                  <a:gd name="T50" fmla="*/ 619 w 623"/>
                  <a:gd name="T51" fmla="*/ 360 h 623"/>
                  <a:gd name="T52" fmla="*/ 604 w 623"/>
                  <a:gd name="T53" fmla="*/ 419 h 623"/>
                  <a:gd name="T54" fmla="*/ 577 w 623"/>
                  <a:gd name="T55" fmla="*/ 474 h 623"/>
                  <a:gd name="T56" fmla="*/ 542 w 623"/>
                  <a:gd name="T57" fmla="*/ 521 h 623"/>
                  <a:gd name="T58" fmla="*/ 498 w 623"/>
                  <a:gd name="T59" fmla="*/ 562 h 623"/>
                  <a:gd name="T60" fmla="*/ 446 w 623"/>
                  <a:gd name="T61" fmla="*/ 593 h 623"/>
                  <a:gd name="T62" fmla="*/ 389 w 623"/>
                  <a:gd name="T63" fmla="*/ 614 h 623"/>
                  <a:gd name="T64" fmla="*/ 327 w 623"/>
                  <a:gd name="T65" fmla="*/ 623 h 623"/>
                  <a:gd name="T66" fmla="*/ 311 w 623"/>
                  <a:gd name="T67" fmla="*/ 57 h 623"/>
                  <a:gd name="T68" fmla="*/ 259 w 623"/>
                  <a:gd name="T69" fmla="*/ 62 h 623"/>
                  <a:gd name="T70" fmla="*/ 212 w 623"/>
                  <a:gd name="T71" fmla="*/ 77 h 623"/>
                  <a:gd name="T72" fmla="*/ 131 w 623"/>
                  <a:gd name="T73" fmla="*/ 131 h 623"/>
                  <a:gd name="T74" fmla="*/ 76 w 623"/>
                  <a:gd name="T75" fmla="*/ 212 h 623"/>
                  <a:gd name="T76" fmla="*/ 61 w 623"/>
                  <a:gd name="T77" fmla="*/ 261 h 623"/>
                  <a:gd name="T78" fmla="*/ 56 w 623"/>
                  <a:gd name="T79" fmla="*/ 312 h 623"/>
                  <a:gd name="T80" fmla="*/ 59 w 623"/>
                  <a:gd name="T81" fmla="*/ 351 h 623"/>
                  <a:gd name="T82" fmla="*/ 71 w 623"/>
                  <a:gd name="T83" fmla="*/ 399 h 623"/>
                  <a:gd name="T84" fmla="*/ 114 w 623"/>
                  <a:gd name="T85" fmla="*/ 474 h 623"/>
                  <a:gd name="T86" fmla="*/ 190 w 623"/>
                  <a:gd name="T87" fmla="*/ 536 h 623"/>
                  <a:gd name="T88" fmla="*/ 247 w 623"/>
                  <a:gd name="T89" fmla="*/ 559 h 623"/>
                  <a:gd name="T90" fmla="*/ 298 w 623"/>
                  <a:gd name="T91" fmla="*/ 567 h 623"/>
                  <a:gd name="T92" fmla="*/ 337 w 623"/>
                  <a:gd name="T93" fmla="*/ 566 h 623"/>
                  <a:gd name="T94" fmla="*/ 386 w 623"/>
                  <a:gd name="T95" fmla="*/ 556 h 623"/>
                  <a:gd name="T96" fmla="*/ 453 w 623"/>
                  <a:gd name="T97" fmla="*/ 523 h 623"/>
                  <a:gd name="T98" fmla="*/ 523 w 623"/>
                  <a:gd name="T99" fmla="*/ 455 h 623"/>
                  <a:gd name="T100" fmla="*/ 554 w 623"/>
                  <a:gd name="T101" fmla="*/ 388 h 623"/>
                  <a:gd name="T102" fmla="*/ 564 w 623"/>
                  <a:gd name="T103" fmla="*/ 337 h 623"/>
                  <a:gd name="T104" fmla="*/ 565 w 623"/>
                  <a:gd name="T105" fmla="*/ 299 h 623"/>
                  <a:gd name="T106" fmla="*/ 558 w 623"/>
                  <a:gd name="T107" fmla="*/ 249 h 623"/>
                  <a:gd name="T108" fmla="*/ 535 w 623"/>
                  <a:gd name="T109" fmla="*/ 190 h 623"/>
                  <a:gd name="T110" fmla="*/ 473 w 623"/>
                  <a:gd name="T111" fmla="*/ 115 h 623"/>
                  <a:gd name="T112" fmla="*/ 399 w 623"/>
                  <a:gd name="T113" fmla="*/ 73 h 623"/>
                  <a:gd name="T114" fmla="*/ 350 w 623"/>
                  <a:gd name="T115" fmla="*/ 60 h 623"/>
                  <a:gd name="T116" fmla="*/ 311 w 623"/>
                  <a:gd name="T117" fmla="*/ 57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3" h="623">
                    <a:moveTo>
                      <a:pt x="311" y="623"/>
                    </a:moveTo>
                    <a:lnTo>
                      <a:pt x="311" y="623"/>
                    </a:lnTo>
                    <a:lnTo>
                      <a:pt x="295" y="623"/>
                    </a:lnTo>
                    <a:lnTo>
                      <a:pt x="279" y="622"/>
                    </a:lnTo>
                    <a:lnTo>
                      <a:pt x="263" y="620"/>
                    </a:lnTo>
                    <a:lnTo>
                      <a:pt x="248" y="617"/>
                    </a:lnTo>
                    <a:lnTo>
                      <a:pt x="233" y="614"/>
                    </a:lnTo>
                    <a:lnTo>
                      <a:pt x="219" y="609"/>
                    </a:lnTo>
                    <a:lnTo>
                      <a:pt x="204" y="605"/>
                    </a:lnTo>
                    <a:lnTo>
                      <a:pt x="190" y="599"/>
                    </a:lnTo>
                    <a:lnTo>
                      <a:pt x="176" y="593"/>
                    </a:lnTo>
                    <a:lnTo>
                      <a:pt x="162" y="586"/>
                    </a:lnTo>
                    <a:lnTo>
                      <a:pt x="149" y="579"/>
                    </a:lnTo>
                    <a:lnTo>
                      <a:pt x="137" y="571"/>
                    </a:lnTo>
                    <a:lnTo>
                      <a:pt x="125" y="562"/>
                    </a:lnTo>
                    <a:lnTo>
                      <a:pt x="113" y="553"/>
                    </a:lnTo>
                    <a:lnTo>
                      <a:pt x="102" y="542"/>
                    </a:lnTo>
                    <a:lnTo>
                      <a:pt x="91" y="532"/>
                    </a:lnTo>
                    <a:lnTo>
                      <a:pt x="80" y="521"/>
                    </a:lnTo>
                    <a:lnTo>
                      <a:pt x="70" y="510"/>
                    </a:lnTo>
                    <a:lnTo>
                      <a:pt x="61" y="498"/>
                    </a:lnTo>
                    <a:lnTo>
                      <a:pt x="52" y="486"/>
                    </a:lnTo>
                    <a:lnTo>
                      <a:pt x="44" y="474"/>
                    </a:lnTo>
                    <a:lnTo>
                      <a:pt x="37" y="461"/>
                    </a:lnTo>
                    <a:lnTo>
                      <a:pt x="30" y="446"/>
                    </a:lnTo>
                    <a:lnTo>
                      <a:pt x="24" y="433"/>
                    </a:lnTo>
                    <a:lnTo>
                      <a:pt x="18" y="419"/>
                    </a:lnTo>
                    <a:lnTo>
                      <a:pt x="13" y="404"/>
                    </a:lnTo>
                    <a:lnTo>
                      <a:pt x="9" y="390"/>
                    </a:lnTo>
                    <a:lnTo>
                      <a:pt x="6" y="375"/>
                    </a:lnTo>
                    <a:lnTo>
                      <a:pt x="3" y="360"/>
                    </a:lnTo>
                    <a:lnTo>
                      <a:pt x="1" y="343"/>
                    </a:lnTo>
                    <a:lnTo>
                      <a:pt x="0" y="328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0" y="296"/>
                    </a:lnTo>
                    <a:lnTo>
                      <a:pt x="1" y="280"/>
                    </a:lnTo>
                    <a:lnTo>
                      <a:pt x="3" y="265"/>
                    </a:lnTo>
                    <a:lnTo>
                      <a:pt x="6" y="250"/>
                    </a:lnTo>
                    <a:lnTo>
                      <a:pt x="9" y="234"/>
                    </a:lnTo>
                    <a:lnTo>
                      <a:pt x="13" y="219"/>
                    </a:lnTo>
                    <a:lnTo>
                      <a:pt x="18" y="205"/>
                    </a:lnTo>
                    <a:lnTo>
                      <a:pt x="24" y="191"/>
                    </a:lnTo>
                    <a:lnTo>
                      <a:pt x="30" y="177"/>
                    </a:lnTo>
                    <a:lnTo>
                      <a:pt x="37" y="164"/>
                    </a:lnTo>
                    <a:lnTo>
                      <a:pt x="44" y="151"/>
                    </a:lnTo>
                    <a:lnTo>
                      <a:pt x="52" y="137"/>
                    </a:lnTo>
                    <a:lnTo>
                      <a:pt x="61" y="125"/>
                    </a:lnTo>
                    <a:lnTo>
                      <a:pt x="70" y="113"/>
                    </a:lnTo>
                    <a:lnTo>
                      <a:pt x="80" y="102"/>
                    </a:lnTo>
                    <a:lnTo>
                      <a:pt x="91" y="92"/>
                    </a:lnTo>
                    <a:lnTo>
                      <a:pt x="102" y="81"/>
                    </a:lnTo>
                    <a:lnTo>
                      <a:pt x="113" y="72"/>
                    </a:lnTo>
                    <a:lnTo>
                      <a:pt x="125" y="62"/>
                    </a:lnTo>
                    <a:lnTo>
                      <a:pt x="137" y="54"/>
                    </a:lnTo>
                    <a:lnTo>
                      <a:pt x="149" y="45"/>
                    </a:lnTo>
                    <a:lnTo>
                      <a:pt x="162" y="37"/>
                    </a:lnTo>
                    <a:lnTo>
                      <a:pt x="176" y="31"/>
                    </a:lnTo>
                    <a:lnTo>
                      <a:pt x="190" y="24"/>
                    </a:lnTo>
                    <a:lnTo>
                      <a:pt x="204" y="19"/>
                    </a:lnTo>
                    <a:lnTo>
                      <a:pt x="219" y="14"/>
                    </a:lnTo>
                    <a:lnTo>
                      <a:pt x="233" y="10"/>
                    </a:lnTo>
                    <a:lnTo>
                      <a:pt x="248" y="6"/>
                    </a:lnTo>
                    <a:lnTo>
                      <a:pt x="263" y="4"/>
                    </a:lnTo>
                    <a:lnTo>
                      <a:pt x="279" y="2"/>
                    </a:lnTo>
                    <a:lnTo>
                      <a:pt x="295" y="0"/>
                    </a:lnTo>
                    <a:lnTo>
                      <a:pt x="311" y="0"/>
                    </a:lnTo>
                    <a:lnTo>
                      <a:pt x="311" y="0"/>
                    </a:lnTo>
                    <a:lnTo>
                      <a:pt x="327" y="0"/>
                    </a:lnTo>
                    <a:lnTo>
                      <a:pt x="343" y="2"/>
                    </a:lnTo>
                    <a:lnTo>
                      <a:pt x="358" y="4"/>
                    </a:lnTo>
                    <a:lnTo>
                      <a:pt x="373" y="6"/>
                    </a:lnTo>
                    <a:lnTo>
                      <a:pt x="389" y="10"/>
                    </a:lnTo>
                    <a:lnTo>
                      <a:pt x="404" y="14"/>
                    </a:lnTo>
                    <a:lnTo>
                      <a:pt x="418" y="19"/>
                    </a:lnTo>
                    <a:lnTo>
                      <a:pt x="432" y="24"/>
                    </a:lnTo>
                    <a:lnTo>
                      <a:pt x="446" y="31"/>
                    </a:lnTo>
                    <a:lnTo>
                      <a:pt x="459" y="37"/>
                    </a:lnTo>
                    <a:lnTo>
                      <a:pt x="472" y="45"/>
                    </a:lnTo>
                    <a:lnTo>
                      <a:pt x="485" y="54"/>
                    </a:lnTo>
                    <a:lnTo>
                      <a:pt x="498" y="62"/>
                    </a:lnTo>
                    <a:lnTo>
                      <a:pt x="509" y="72"/>
                    </a:lnTo>
                    <a:lnTo>
                      <a:pt x="521" y="81"/>
                    </a:lnTo>
                    <a:lnTo>
                      <a:pt x="531" y="92"/>
                    </a:lnTo>
                    <a:lnTo>
                      <a:pt x="542" y="102"/>
                    </a:lnTo>
                    <a:lnTo>
                      <a:pt x="551" y="113"/>
                    </a:lnTo>
                    <a:lnTo>
                      <a:pt x="560" y="125"/>
                    </a:lnTo>
                    <a:lnTo>
                      <a:pt x="569" y="137"/>
                    </a:lnTo>
                    <a:lnTo>
                      <a:pt x="577" y="151"/>
                    </a:lnTo>
                    <a:lnTo>
                      <a:pt x="585" y="164"/>
                    </a:lnTo>
                    <a:lnTo>
                      <a:pt x="592" y="177"/>
                    </a:lnTo>
                    <a:lnTo>
                      <a:pt x="599" y="191"/>
                    </a:lnTo>
                    <a:lnTo>
                      <a:pt x="604" y="205"/>
                    </a:lnTo>
                    <a:lnTo>
                      <a:pt x="609" y="219"/>
                    </a:lnTo>
                    <a:lnTo>
                      <a:pt x="613" y="234"/>
                    </a:lnTo>
                    <a:lnTo>
                      <a:pt x="617" y="250"/>
                    </a:lnTo>
                    <a:lnTo>
                      <a:pt x="619" y="265"/>
                    </a:lnTo>
                    <a:lnTo>
                      <a:pt x="621" y="280"/>
                    </a:lnTo>
                    <a:lnTo>
                      <a:pt x="622" y="296"/>
                    </a:lnTo>
                    <a:lnTo>
                      <a:pt x="623" y="312"/>
                    </a:lnTo>
                    <a:lnTo>
                      <a:pt x="623" y="312"/>
                    </a:lnTo>
                    <a:lnTo>
                      <a:pt x="622" y="328"/>
                    </a:lnTo>
                    <a:lnTo>
                      <a:pt x="621" y="343"/>
                    </a:lnTo>
                    <a:lnTo>
                      <a:pt x="619" y="360"/>
                    </a:lnTo>
                    <a:lnTo>
                      <a:pt x="617" y="375"/>
                    </a:lnTo>
                    <a:lnTo>
                      <a:pt x="613" y="390"/>
                    </a:lnTo>
                    <a:lnTo>
                      <a:pt x="609" y="404"/>
                    </a:lnTo>
                    <a:lnTo>
                      <a:pt x="604" y="419"/>
                    </a:lnTo>
                    <a:lnTo>
                      <a:pt x="599" y="433"/>
                    </a:lnTo>
                    <a:lnTo>
                      <a:pt x="592" y="446"/>
                    </a:lnTo>
                    <a:lnTo>
                      <a:pt x="585" y="461"/>
                    </a:lnTo>
                    <a:lnTo>
                      <a:pt x="577" y="474"/>
                    </a:lnTo>
                    <a:lnTo>
                      <a:pt x="569" y="486"/>
                    </a:lnTo>
                    <a:lnTo>
                      <a:pt x="560" y="498"/>
                    </a:lnTo>
                    <a:lnTo>
                      <a:pt x="551" y="510"/>
                    </a:lnTo>
                    <a:lnTo>
                      <a:pt x="542" y="521"/>
                    </a:lnTo>
                    <a:lnTo>
                      <a:pt x="531" y="532"/>
                    </a:lnTo>
                    <a:lnTo>
                      <a:pt x="521" y="542"/>
                    </a:lnTo>
                    <a:lnTo>
                      <a:pt x="509" y="553"/>
                    </a:lnTo>
                    <a:lnTo>
                      <a:pt x="498" y="562"/>
                    </a:lnTo>
                    <a:lnTo>
                      <a:pt x="485" y="571"/>
                    </a:lnTo>
                    <a:lnTo>
                      <a:pt x="472" y="579"/>
                    </a:lnTo>
                    <a:lnTo>
                      <a:pt x="459" y="586"/>
                    </a:lnTo>
                    <a:lnTo>
                      <a:pt x="446" y="593"/>
                    </a:lnTo>
                    <a:lnTo>
                      <a:pt x="432" y="599"/>
                    </a:lnTo>
                    <a:lnTo>
                      <a:pt x="418" y="605"/>
                    </a:lnTo>
                    <a:lnTo>
                      <a:pt x="404" y="609"/>
                    </a:lnTo>
                    <a:lnTo>
                      <a:pt x="389" y="614"/>
                    </a:lnTo>
                    <a:lnTo>
                      <a:pt x="373" y="617"/>
                    </a:lnTo>
                    <a:lnTo>
                      <a:pt x="358" y="620"/>
                    </a:lnTo>
                    <a:lnTo>
                      <a:pt x="343" y="622"/>
                    </a:lnTo>
                    <a:lnTo>
                      <a:pt x="327" y="623"/>
                    </a:lnTo>
                    <a:lnTo>
                      <a:pt x="311" y="623"/>
                    </a:lnTo>
                    <a:lnTo>
                      <a:pt x="311" y="623"/>
                    </a:lnTo>
                    <a:close/>
                    <a:moveTo>
                      <a:pt x="311" y="57"/>
                    </a:moveTo>
                    <a:lnTo>
                      <a:pt x="311" y="57"/>
                    </a:lnTo>
                    <a:lnTo>
                      <a:pt x="298" y="57"/>
                    </a:lnTo>
                    <a:lnTo>
                      <a:pt x="284" y="58"/>
                    </a:lnTo>
                    <a:lnTo>
                      <a:pt x="272" y="60"/>
                    </a:lnTo>
                    <a:lnTo>
                      <a:pt x="259" y="62"/>
                    </a:lnTo>
                    <a:lnTo>
                      <a:pt x="247" y="65"/>
                    </a:lnTo>
                    <a:lnTo>
                      <a:pt x="235" y="69"/>
                    </a:lnTo>
                    <a:lnTo>
                      <a:pt x="223" y="73"/>
                    </a:lnTo>
                    <a:lnTo>
                      <a:pt x="212" y="77"/>
                    </a:lnTo>
                    <a:lnTo>
                      <a:pt x="190" y="88"/>
                    </a:lnTo>
                    <a:lnTo>
                      <a:pt x="168" y="100"/>
                    </a:lnTo>
                    <a:lnTo>
                      <a:pt x="149" y="115"/>
                    </a:lnTo>
                    <a:lnTo>
                      <a:pt x="131" y="131"/>
                    </a:lnTo>
                    <a:lnTo>
                      <a:pt x="114" y="150"/>
                    </a:lnTo>
                    <a:lnTo>
                      <a:pt x="100" y="170"/>
                    </a:lnTo>
                    <a:lnTo>
                      <a:pt x="87" y="190"/>
                    </a:lnTo>
                    <a:lnTo>
                      <a:pt x="76" y="212"/>
                    </a:lnTo>
                    <a:lnTo>
                      <a:pt x="71" y="224"/>
                    </a:lnTo>
                    <a:lnTo>
                      <a:pt x="67" y="236"/>
                    </a:lnTo>
                    <a:lnTo>
                      <a:pt x="64" y="249"/>
                    </a:lnTo>
                    <a:lnTo>
                      <a:pt x="61" y="261"/>
                    </a:lnTo>
                    <a:lnTo>
                      <a:pt x="59" y="273"/>
                    </a:lnTo>
                    <a:lnTo>
                      <a:pt x="57" y="286"/>
                    </a:lnTo>
                    <a:lnTo>
                      <a:pt x="56" y="299"/>
                    </a:lnTo>
                    <a:lnTo>
                      <a:pt x="56" y="312"/>
                    </a:lnTo>
                    <a:lnTo>
                      <a:pt x="56" y="312"/>
                    </a:lnTo>
                    <a:lnTo>
                      <a:pt x="56" y="325"/>
                    </a:lnTo>
                    <a:lnTo>
                      <a:pt x="57" y="337"/>
                    </a:lnTo>
                    <a:lnTo>
                      <a:pt x="59" y="351"/>
                    </a:lnTo>
                    <a:lnTo>
                      <a:pt x="61" y="364"/>
                    </a:lnTo>
                    <a:lnTo>
                      <a:pt x="64" y="376"/>
                    </a:lnTo>
                    <a:lnTo>
                      <a:pt x="67" y="388"/>
                    </a:lnTo>
                    <a:lnTo>
                      <a:pt x="71" y="399"/>
                    </a:lnTo>
                    <a:lnTo>
                      <a:pt x="76" y="411"/>
                    </a:lnTo>
                    <a:lnTo>
                      <a:pt x="87" y="433"/>
                    </a:lnTo>
                    <a:lnTo>
                      <a:pt x="100" y="455"/>
                    </a:lnTo>
                    <a:lnTo>
                      <a:pt x="114" y="474"/>
                    </a:lnTo>
                    <a:lnTo>
                      <a:pt x="131" y="492"/>
                    </a:lnTo>
                    <a:lnTo>
                      <a:pt x="149" y="509"/>
                    </a:lnTo>
                    <a:lnTo>
                      <a:pt x="168" y="523"/>
                    </a:lnTo>
                    <a:lnTo>
                      <a:pt x="190" y="536"/>
                    </a:lnTo>
                    <a:lnTo>
                      <a:pt x="212" y="546"/>
                    </a:lnTo>
                    <a:lnTo>
                      <a:pt x="223" y="552"/>
                    </a:lnTo>
                    <a:lnTo>
                      <a:pt x="235" y="556"/>
                    </a:lnTo>
                    <a:lnTo>
                      <a:pt x="247" y="559"/>
                    </a:lnTo>
                    <a:lnTo>
                      <a:pt x="259" y="562"/>
                    </a:lnTo>
                    <a:lnTo>
                      <a:pt x="272" y="564"/>
                    </a:lnTo>
                    <a:lnTo>
                      <a:pt x="284" y="566"/>
                    </a:lnTo>
                    <a:lnTo>
                      <a:pt x="298" y="567"/>
                    </a:lnTo>
                    <a:lnTo>
                      <a:pt x="311" y="567"/>
                    </a:lnTo>
                    <a:lnTo>
                      <a:pt x="311" y="567"/>
                    </a:lnTo>
                    <a:lnTo>
                      <a:pt x="324" y="567"/>
                    </a:lnTo>
                    <a:lnTo>
                      <a:pt x="337" y="566"/>
                    </a:lnTo>
                    <a:lnTo>
                      <a:pt x="350" y="564"/>
                    </a:lnTo>
                    <a:lnTo>
                      <a:pt x="362" y="562"/>
                    </a:lnTo>
                    <a:lnTo>
                      <a:pt x="374" y="559"/>
                    </a:lnTo>
                    <a:lnTo>
                      <a:pt x="386" y="556"/>
                    </a:lnTo>
                    <a:lnTo>
                      <a:pt x="399" y="552"/>
                    </a:lnTo>
                    <a:lnTo>
                      <a:pt x="410" y="546"/>
                    </a:lnTo>
                    <a:lnTo>
                      <a:pt x="432" y="536"/>
                    </a:lnTo>
                    <a:lnTo>
                      <a:pt x="453" y="523"/>
                    </a:lnTo>
                    <a:lnTo>
                      <a:pt x="473" y="509"/>
                    </a:lnTo>
                    <a:lnTo>
                      <a:pt x="492" y="492"/>
                    </a:lnTo>
                    <a:lnTo>
                      <a:pt x="508" y="474"/>
                    </a:lnTo>
                    <a:lnTo>
                      <a:pt x="523" y="455"/>
                    </a:lnTo>
                    <a:lnTo>
                      <a:pt x="535" y="433"/>
                    </a:lnTo>
                    <a:lnTo>
                      <a:pt x="546" y="411"/>
                    </a:lnTo>
                    <a:lnTo>
                      <a:pt x="550" y="399"/>
                    </a:lnTo>
                    <a:lnTo>
                      <a:pt x="554" y="388"/>
                    </a:lnTo>
                    <a:lnTo>
                      <a:pt x="558" y="376"/>
                    </a:lnTo>
                    <a:lnTo>
                      <a:pt x="561" y="364"/>
                    </a:lnTo>
                    <a:lnTo>
                      <a:pt x="563" y="351"/>
                    </a:lnTo>
                    <a:lnTo>
                      <a:pt x="564" y="337"/>
                    </a:lnTo>
                    <a:lnTo>
                      <a:pt x="565" y="325"/>
                    </a:lnTo>
                    <a:lnTo>
                      <a:pt x="566" y="312"/>
                    </a:lnTo>
                    <a:lnTo>
                      <a:pt x="566" y="312"/>
                    </a:lnTo>
                    <a:lnTo>
                      <a:pt x="565" y="299"/>
                    </a:lnTo>
                    <a:lnTo>
                      <a:pt x="564" y="286"/>
                    </a:lnTo>
                    <a:lnTo>
                      <a:pt x="563" y="273"/>
                    </a:lnTo>
                    <a:lnTo>
                      <a:pt x="561" y="261"/>
                    </a:lnTo>
                    <a:lnTo>
                      <a:pt x="558" y="249"/>
                    </a:lnTo>
                    <a:lnTo>
                      <a:pt x="554" y="236"/>
                    </a:lnTo>
                    <a:lnTo>
                      <a:pt x="550" y="224"/>
                    </a:lnTo>
                    <a:lnTo>
                      <a:pt x="546" y="212"/>
                    </a:lnTo>
                    <a:lnTo>
                      <a:pt x="535" y="190"/>
                    </a:lnTo>
                    <a:lnTo>
                      <a:pt x="523" y="170"/>
                    </a:lnTo>
                    <a:lnTo>
                      <a:pt x="508" y="150"/>
                    </a:lnTo>
                    <a:lnTo>
                      <a:pt x="492" y="131"/>
                    </a:lnTo>
                    <a:lnTo>
                      <a:pt x="473" y="115"/>
                    </a:lnTo>
                    <a:lnTo>
                      <a:pt x="453" y="100"/>
                    </a:lnTo>
                    <a:lnTo>
                      <a:pt x="432" y="88"/>
                    </a:lnTo>
                    <a:lnTo>
                      <a:pt x="410" y="77"/>
                    </a:lnTo>
                    <a:lnTo>
                      <a:pt x="399" y="73"/>
                    </a:lnTo>
                    <a:lnTo>
                      <a:pt x="386" y="69"/>
                    </a:lnTo>
                    <a:lnTo>
                      <a:pt x="374" y="65"/>
                    </a:lnTo>
                    <a:lnTo>
                      <a:pt x="362" y="62"/>
                    </a:lnTo>
                    <a:lnTo>
                      <a:pt x="350" y="60"/>
                    </a:lnTo>
                    <a:lnTo>
                      <a:pt x="337" y="58"/>
                    </a:lnTo>
                    <a:lnTo>
                      <a:pt x="324" y="57"/>
                    </a:lnTo>
                    <a:lnTo>
                      <a:pt x="311" y="57"/>
                    </a:lnTo>
                    <a:lnTo>
                      <a:pt x="31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89">
                <a:extLst>
                  <a:ext uri="{FF2B5EF4-FFF2-40B4-BE49-F238E27FC236}">
                    <a16:creationId xmlns:a16="http://schemas.microsoft.com/office/drawing/2014/main" id="{BAA17942-E288-44AC-86D0-29232E83E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988" y="3544888"/>
                <a:ext cx="14288" cy="14288"/>
              </a:xfrm>
              <a:custGeom>
                <a:avLst/>
                <a:gdLst>
                  <a:gd name="T0" fmla="*/ 29 w 57"/>
                  <a:gd name="T1" fmla="*/ 0 h 56"/>
                  <a:gd name="T2" fmla="*/ 29 w 57"/>
                  <a:gd name="T3" fmla="*/ 0 h 56"/>
                  <a:gd name="T4" fmla="*/ 24 w 57"/>
                  <a:gd name="T5" fmla="*/ 0 h 56"/>
                  <a:gd name="T6" fmla="*/ 18 w 57"/>
                  <a:gd name="T7" fmla="*/ 2 h 56"/>
                  <a:gd name="T8" fmla="*/ 14 w 57"/>
                  <a:gd name="T9" fmla="*/ 5 h 56"/>
                  <a:gd name="T10" fmla="*/ 10 w 57"/>
                  <a:gd name="T11" fmla="*/ 8 h 56"/>
                  <a:gd name="T12" fmla="*/ 6 w 57"/>
                  <a:gd name="T13" fmla="*/ 13 h 56"/>
                  <a:gd name="T14" fmla="*/ 3 w 57"/>
                  <a:gd name="T15" fmla="*/ 18 h 56"/>
                  <a:gd name="T16" fmla="*/ 1 w 57"/>
                  <a:gd name="T17" fmla="*/ 23 h 56"/>
                  <a:gd name="T18" fmla="*/ 0 w 57"/>
                  <a:gd name="T19" fmla="*/ 29 h 56"/>
                  <a:gd name="T20" fmla="*/ 0 w 57"/>
                  <a:gd name="T21" fmla="*/ 29 h 56"/>
                  <a:gd name="T22" fmla="*/ 1 w 57"/>
                  <a:gd name="T23" fmla="*/ 34 h 56"/>
                  <a:gd name="T24" fmla="*/ 3 w 57"/>
                  <a:gd name="T25" fmla="*/ 39 h 56"/>
                  <a:gd name="T26" fmla="*/ 6 w 57"/>
                  <a:gd name="T27" fmla="*/ 44 h 56"/>
                  <a:gd name="T28" fmla="*/ 10 w 57"/>
                  <a:gd name="T29" fmla="*/ 48 h 56"/>
                  <a:gd name="T30" fmla="*/ 14 w 57"/>
                  <a:gd name="T31" fmla="*/ 52 h 56"/>
                  <a:gd name="T32" fmla="*/ 18 w 57"/>
                  <a:gd name="T33" fmla="*/ 54 h 56"/>
                  <a:gd name="T34" fmla="*/ 24 w 57"/>
                  <a:gd name="T35" fmla="*/ 56 h 56"/>
                  <a:gd name="T36" fmla="*/ 29 w 57"/>
                  <a:gd name="T37" fmla="*/ 56 h 56"/>
                  <a:gd name="T38" fmla="*/ 29 w 57"/>
                  <a:gd name="T39" fmla="*/ 56 h 56"/>
                  <a:gd name="T40" fmla="*/ 35 w 57"/>
                  <a:gd name="T41" fmla="*/ 56 h 56"/>
                  <a:gd name="T42" fmla="*/ 40 w 57"/>
                  <a:gd name="T43" fmla="*/ 54 h 56"/>
                  <a:gd name="T44" fmla="*/ 45 w 57"/>
                  <a:gd name="T45" fmla="*/ 52 h 56"/>
                  <a:gd name="T46" fmla="*/ 49 w 57"/>
                  <a:gd name="T47" fmla="*/ 48 h 56"/>
                  <a:gd name="T48" fmla="*/ 52 w 57"/>
                  <a:gd name="T49" fmla="*/ 44 h 56"/>
                  <a:gd name="T50" fmla="*/ 55 w 57"/>
                  <a:gd name="T51" fmla="*/ 39 h 56"/>
                  <a:gd name="T52" fmla="*/ 56 w 57"/>
                  <a:gd name="T53" fmla="*/ 34 h 56"/>
                  <a:gd name="T54" fmla="*/ 57 w 57"/>
                  <a:gd name="T55" fmla="*/ 29 h 56"/>
                  <a:gd name="T56" fmla="*/ 57 w 57"/>
                  <a:gd name="T57" fmla="*/ 29 h 56"/>
                  <a:gd name="T58" fmla="*/ 56 w 57"/>
                  <a:gd name="T59" fmla="*/ 23 h 56"/>
                  <a:gd name="T60" fmla="*/ 55 w 57"/>
                  <a:gd name="T61" fmla="*/ 18 h 56"/>
                  <a:gd name="T62" fmla="*/ 52 w 57"/>
                  <a:gd name="T63" fmla="*/ 13 h 56"/>
                  <a:gd name="T64" fmla="*/ 49 w 57"/>
                  <a:gd name="T65" fmla="*/ 8 h 56"/>
                  <a:gd name="T66" fmla="*/ 45 w 57"/>
                  <a:gd name="T67" fmla="*/ 5 h 56"/>
                  <a:gd name="T68" fmla="*/ 40 w 57"/>
                  <a:gd name="T69" fmla="*/ 2 h 56"/>
                  <a:gd name="T70" fmla="*/ 35 w 57"/>
                  <a:gd name="T71" fmla="*/ 0 h 56"/>
                  <a:gd name="T72" fmla="*/ 29 w 57"/>
                  <a:gd name="T73" fmla="*/ 0 h 56"/>
                  <a:gd name="T74" fmla="*/ 29 w 57"/>
                  <a:gd name="T7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9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4" y="5"/>
                    </a:lnTo>
                    <a:lnTo>
                      <a:pt x="10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34"/>
                    </a:lnTo>
                    <a:lnTo>
                      <a:pt x="3" y="39"/>
                    </a:lnTo>
                    <a:lnTo>
                      <a:pt x="6" y="44"/>
                    </a:lnTo>
                    <a:lnTo>
                      <a:pt x="10" y="48"/>
                    </a:lnTo>
                    <a:lnTo>
                      <a:pt x="14" y="52"/>
                    </a:lnTo>
                    <a:lnTo>
                      <a:pt x="18" y="54"/>
                    </a:lnTo>
                    <a:lnTo>
                      <a:pt x="24" y="56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35" y="56"/>
                    </a:lnTo>
                    <a:lnTo>
                      <a:pt x="40" y="54"/>
                    </a:lnTo>
                    <a:lnTo>
                      <a:pt x="45" y="52"/>
                    </a:lnTo>
                    <a:lnTo>
                      <a:pt x="49" y="48"/>
                    </a:lnTo>
                    <a:lnTo>
                      <a:pt x="52" y="44"/>
                    </a:lnTo>
                    <a:lnTo>
                      <a:pt x="55" y="39"/>
                    </a:lnTo>
                    <a:lnTo>
                      <a:pt x="56" y="34"/>
                    </a:lnTo>
                    <a:lnTo>
                      <a:pt x="57" y="29"/>
                    </a:lnTo>
                    <a:lnTo>
                      <a:pt x="57" y="29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3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40" y="2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0">
                <a:extLst>
                  <a:ext uri="{FF2B5EF4-FFF2-40B4-BE49-F238E27FC236}">
                    <a16:creationId xmlns:a16="http://schemas.microsoft.com/office/drawing/2014/main" id="{C88A6CEA-C737-4DBF-85C0-FAEB74797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3763" y="3459163"/>
                <a:ext cx="58738" cy="82550"/>
              </a:xfrm>
              <a:custGeom>
                <a:avLst/>
                <a:gdLst>
                  <a:gd name="T0" fmla="*/ 112 w 224"/>
                  <a:gd name="T1" fmla="*/ 308 h 308"/>
                  <a:gd name="T2" fmla="*/ 101 w 224"/>
                  <a:gd name="T3" fmla="*/ 306 h 308"/>
                  <a:gd name="T4" fmla="*/ 92 w 224"/>
                  <a:gd name="T5" fmla="*/ 300 h 308"/>
                  <a:gd name="T6" fmla="*/ 85 w 224"/>
                  <a:gd name="T7" fmla="*/ 291 h 308"/>
                  <a:gd name="T8" fmla="*/ 83 w 224"/>
                  <a:gd name="T9" fmla="*/ 280 h 308"/>
                  <a:gd name="T10" fmla="*/ 83 w 224"/>
                  <a:gd name="T11" fmla="*/ 196 h 308"/>
                  <a:gd name="T12" fmla="*/ 85 w 224"/>
                  <a:gd name="T13" fmla="*/ 185 h 308"/>
                  <a:gd name="T14" fmla="*/ 92 w 224"/>
                  <a:gd name="T15" fmla="*/ 176 h 308"/>
                  <a:gd name="T16" fmla="*/ 101 w 224"/>
                  <a:gd name="T17" fmla="*/ 170 h 308"/>
                  <a:gd name="T18" fmla="*/ 112 w 224"/>
                  <a:gd name="T19" fmla="*/ 168 h 308"/>
                  <a:gd name="T20" fmla="*/ 123 w 224"/>
                  <a:gd name="T21" fmla="*/ 167 h 308"/>
                  <a:gd name="T22" fmla="*/ 143 w 224"/>
                  <a:gd name="T23" fmla="*/ 159 h 308"/>
                  <a:gd name="T24" fmla="*/ 158 w 224"/>
                  <a:gd name="T25" fmla="*/ 144 h 308"/>
                  <a:gd name="T26" fmla="*/ 166 w 224"/>
                  <a:gd name="T27" fmla="*/ 123 h 308"/>
                  <a:gd name="T28" fmla="*/ 167 w 224"/>
                  <a:gd name="T29" fmla="*/ 112 h 308"/>
                  <a:gd name="T30" fmla="*/ 163 w 224"/>
                  <a:gd name="T31" fmla="*/ 90 h 308"/>
                  <a:gd name="T32" fmla="*/ 151 w 224"/>
                  <a:gd name="T33" fmla="*/ 73 h 308"/>
                  <a:gd name="T34" fmla="*/ 134 w 224"/>
                  <a:gd name="T35" fmla="*/ 61 h 308"/>
                  <a:gd name="T36" fmla="*/ 112 w 224"/>
                  <a:gd name="T37" fmla="*/ 57 h 308"/>
                  <a:gd name="T38" fmla="*/ 101 w 224"/>
                  <a:gd name="T39" fmla="*/ 58 h 308"/>
                  <a:gd name="T40" fmla="*/ 80 w 224"/>
                  <a:gd name="T41" fmla="*/ 66 h 308"/>
                  <a:gd name="T42" fmla="*/ 66 w 224"/>
                  <a:gd name="T43" fmla="*/ 81 h 308"/>
                  <a:gd name="T44" fmla="*/ 57 w 224"/>
                  <a:gd name="T45" fmla="*/ 101 h 308"/>
                  <a:gd name="T46" fmla="*/ 56 w 224"/>
                  <a:gd name="T47" fmla="*/ 112 h 308"/>
                  <a:gd name="T48" fmla="*/ 54 w 224"/>
                  <a:gd name="T49" fmla="*/ 123 h 308"/>
                  <a:gd name="T50" fmla="*/ 48 w 224"/>
                  <a:gd name="T51" fmla="*/ 133 h 308"/>
                  <a:gd name="T52" fmla="*/ 39 w 224"/>
                  <a:gd name="T53" fmla="*/ 139 h 308"/>
                  <a:gd name="T54" fmla="*/ 28 w 224"/>
                  <a:gd name="T55" fmla="*/ 141 h 308"/>
                  <a:gd name="T56" fmla="*/ 22 w 224"/>
                  <a:gd name="T57" fmla="*/ 140 h 308"/>
                  <a:gd name="T58" fmla="*/ 12 w 224"/>
                  <a:gd name="T59" fmla="*/ 136 h 308"/>
                  <a:gd name="T60" fmla="*/ 5 w 224"/>
                  <a:gd name="T61" fmla="*/ 128 h 308"/>
                  <a:gd name="T62" fmla="*/ 1 w 224"/>
                  <a:gd name="T63" fmla="*/ 118 h 308"/>
                  <a:gd name="T64" fmla="*/ 0 w 224"/>
                  <a:gd name="T65" fmla="*/ 112 h 308"/>
                  <a:gd name="T66" fmla="*/ 2 w 224"/>
                  <a:gd name="T67" fmla="*/ 89 h 308"/>
                  <a:gd name="T68" fmla="*/ 9 w 224"/>
                  <a:gd name="T69" fmla="*/ 69 h 308"/>
                  <a:gd name="T70" fmla="*/ 19 w 224"/>
                  <a:gd name="T71" fmla="*/ 50 h 308"/>
                  <a:gd name="T72" fmla="*/ 33 w 224"/>
                  <a:gd name="T73" fmla="*/ 32 h 308"/>
                  <a:gd name="T74" fmla="*/ 49 w 224"/>
                  <a:gd name="T75" fmla="*/ 19 h 308"/>
                  <a:gd name="T76" fmla="*/ 68 w 224"/>
                  <a:gd name="T77" fmla="*/ 8 h 308"/>
                  <a:gd name="T78" fmla="*/ 90 w 224"/>
                  <a:gd name="T79" fmla="*/ 2 h 308"/>
                  <a:gd name="T80" fmla="*/ 112 w 224"/>
                  <a:gd name="T81" fmla="*/ 0 h 308"/>
                  <a:gd name="T82" fmla="*/ 124 w 224"/>
                  <a:gd name="T83" fmla="*/ 0 h 308"/>
                  <a:gd name="T84" fmla="*/ 145 w 224"/>
                  <a:gd name="T85" fmla="*/ 5 h 308"/>
                  <a:gd name="T86" fmla="*/ 165 w 224"/>
                  <a:gd name="T87" fmla="*/ 13 h 308"/>
                  <a:gd name="T88" fmla="*/ 183 w 224"/>
                  <a:gd name="T89" fmla="*/ 25 h 308"/>
                  <a:gd name="T90" fmla="*/ 199 w 224"/>
                  <a:gd name="T91" fmla="*/ 41 h 308"/>
                  <a:gd name="T92" fmla="*/ 211 w 224"/>
                  <a:gd name="T93" fmla="*/ 59 h 308"/>
                  <a:gd name="T94" fmla="*/ 219 w 224"/>
                  <a:gd name="T95" fmla="*/ 79 h 308"/>
                  <a:gd name="T96" fmla="*/ 224 w 224"/>
                  <a:gd name="T97" fmla="*/ 101 h 308"/>
                  <a:gd name="T98" fmla="*/ 224 w 224"/>
                  <a:gd name="T99" fmla="*/ 112 h 308"/>
                  <a:gd name="T100" fmla="*/ 223 w 224"/>
                  <a:gd name="T101" fmla="*/ 131 h 308"/>
                  <a:gd name="T102" fmla="*/ 218 w 224"/>
                  <a:gd name="T103" fmla="*/ 150 h 308"/>
                  <a:gd name="T104" fmla="*/ 211 w 224"/>
                  <a:gd name="T105" fmla="*/ 166 h 308"/>
                  <a:gd name="T106" fmla="*/ 201 w 224"/>
                  <a:gd name="T107" fmla="*/ 181 h 308"/>
                  <a:gd name="T108" fmla="*/ 188 w 224"/>
                  <a:gd name="T109" fmla="*/ 195 h 308"/>
                  <a:gd name="T110" fmla="*/ 173 w 224"/>
                  <a:gd name="T111" fmla="*/ 206 h 308"/>
                  <a:gd name="T112" fmla="*/ 158 w 224"/>
                  <a:gd name="T113" fmla="*/ 214 h 308"/>
                  <a:gd name="T114" fmla="*/ 140 w 224"/>
                  <a:gd name="T115" fmla="*/ 220 h 308"/>
                  <a:gd name="T116" fmla="*/ 140 w 224"/>
                  <a:gd name="T117" fmla="*/ 280 h 308"/>
                  <a:gd name="T118" fmla="*/ 138 w 224"/>
                  <a:gd name="T119" fmla="*/ 291 h 308"/>
                  <a:gd name="T120" fmla="*/ 132 w 224"/>
                  <a:gd name="T121" fmla="*/ 300 h 308"/>
                  <a:gd name="T122" fmla="*/ 123 w 224"/>
                  <a:gd name="T123" fmla="*/ 306 h 308"/>
                  <a:gd name="T124" fmla="*/ 112 w 224"/>
                  <a:gd name="T1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" h="308">
                    <a:moveTo>
                      <a:pt x="112" y="308"/>
                    </a:moveTo>
                    <a:lnTo>
                      <a:pt x="112" y="308"/>
                    </a:lnTo>
                    <a:lnTo>
                      <a:pt x="107" y="308"/>
                    </a:lnTo>
                    <a:lnTo>
                      <a:pt x="101" y="306"/>
                    </a:lnTo>
                    <a:lnTo>
                      <a:pt x="97" y="303"/>
                    </a:lnTo>
                    <a:lnTo>
                      <a:pt x="92" y="300"/>
                    </a:lnTo>
                    <a:lnTo>
                      <a:pt x="89" y="296"/>
                    </a:lnTo>
                    <a:lnTo>
                      <a:pt x="85" y="291"/>
                    </a:lnTo>
                    <a:lnTo>
                      <a:pt x="84" y="286"/>
                    </a:lnTo>
                    <a:lnTo>
                      <a:pt x="83" y="280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84" y="190"/>
                    </a:lnTo>
                    <a:lnTo>
                      <a:pt x="85" y="185"/>
                    </a:lnTo>
                    <a:lnTo>
                      <a:pt x="89" y="180"/>
                    </a:lnTo>
                    <a:lnTo>
                      <a:pt x="92" y="176"/>
                    </a:lnTo>
                    <a:lnTo>
                      <a:pt x="97" y="173"/>
                    </a:lnTo>
                    <a:lnTo>
                      <a:pt x="101" y="170"/>
                    </a:lnTo>
                    <a:lnTo>
                      <a:pt x="107" y="169"/>
                    </a:lnTo>
                    <a:lnTo>
                      <a:pt x="112" y="168"/>
                    </a:lnTo>
                    <a:lnTo>
                      <a:pt x="112" y="168"/>
                    </a:lnTo>
                    <a:lnTo>
                      <a:pt x="123" y="167"/>
                    </a:lnTo>
                    <a:lnTo>
                      <a:pt x="134" y="164"/>
                    </a:lnTo>
                    <a:lnTo>
                      <a:pt x="143" y="159"/>
                    </a:lnTo>
                    <a:lnTo>
                      <a:pt x="151" y="152"/>
                    </a:lnTo>
                    <a:lnTo>
                      <a:pt x="158" y="144"/>
                    </a:lnTo>
                    <a:lnTo>
                      <a:pt x="163" y="134"/>
                    </a:lnTo>
                    <a:lnTo>
                      <a:pt x="166" y="123"/>
                    </a:lnTo>
                    <a:lnTo>
                      <a:pt x="167" y="112"/>
                    </a:lnTo>
                    <a:lnTo>
                      <a:pt x="167" y="112"/>
                    </a:lnTo>
                    <a:lnTo>
                      <a:pt x="166" y="101"/>
                    </a:lnTo>
                    <a:lnTo>
                      <a:pt x="163" y="90"/>
                    </a:lnTo>
                    <a:lnTo>
                      <a:pt x="158" y="81"/>
                    </a:lnTo>
                    <a:lnTo>
                      <a:pt x="151" y="73"/>
                    </a:lnTo>
                    <a:lnTo>
                      <a:pt x="143" y="66"/>
                    </a:lnTo>
                    <a:lnTo>
                      <a:pt x="134" y="61"/>
                    </a:lnTo>
                    <a:lnTo>
                      <a:pt x="123" y="58"/>
                    </a:lnTo>
                    <a:lnTo>
                      <a:pt x="112" y="57"/>
                    </a:lnTo>
                    <a:lnTo>
                      <a:pt x="112" y="57"/>
                    </a:lnTo>
                    <a:lnTo>
                      <a:pt x="101" y="58"/>
                    </a:lnTo>
                    <a:lnTo>
                      <a:pt x="91" y="61"/>
                    </a:lnTo>
                    <a:lnTo>
                      <a:pt x="80" y="66"/>
                    </a:lnTo>
                    <a:lnTo>
                      <a:pt x="72" y="73"/>
                    </a:lnTo>
                    <a:lnTo>
                      <a:pt x="66" y="81"/>
                    </a:lnTo>
                    <a:lnTo>
                      <a:pt x="60" y="90"/>
                    </a:lnTo>
                    <a:lnTo>
                      <a:pt x="57" y="101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6" y="118"/>
                    </a:lnTo>
                    <a:lnTo>
                      <a:pt x="54" y="123"/>
                    </a:lnTo>
                    <a:lnTo>
                      <a:pt x="51" y="128"/>
                    </a:lnTo>
                    <a:lnTo>
                      <a:pt x="48" y="133"/>
                    </a:lnTo>
                    <a:lnTo>
                      <a:pt x="44" y="136"/>
                    </a:lnTo>
                    <a:lnTo>
                      <a:pt x="39" y="139"/>
                    </a:lnTo>
                    <a:lnTo>
                      <a:pt x="34" y="140"/>
                    </a:lnTo>
                    <a:lnTo>
                      <a:pt x="28" y="141"/>
                    </a:lnTo>
                    <a:lnTo>
                      <a:pt x="28" y="141"/>
                    </a:lnTo>
                    <a:lnTo>
                      <a:pt x="22" y="140"/>
                    </a:lnTo>
                    <a:lnTo>
                      <a:pt x="17" y="139"/>
                    </a:lnTo>
                    <a:lnTo>
                      <a:pt x="12" y="136"/>
                    </a:lnTo>
                    <a:lnTo>
                      <a:pt x="8" y="133"/>
                    </a:lnTo>
                    <a:lnTo>
                      <a:pt x="5" y="128"/>
                    </a:lnTo>
                    <a:lnTo>
                      <a:pt x="2" y="123"/>
                    </a:lnTo>
                    <a:lnTo>
                      <a:pt x="1" y="11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01"/>
                    </a:lnTo>
                    <a:lnTo>
                      <a:pt x="2" y="89"/>
                    </a:lnTo>
                    <a:lnTo>
                      <a:pt x="5" y="79"/>
                    </a:lnTo>
                    <a:lnTo>
                      <a:pt x="9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3" y="32"/>
                    </a:lnTo>
                    <a:lnTo>
                      <a:pt x="40" y="25"/>
                    </a:lnTo>
                    <a:lnTo>
                      <a:pt x="49" y="19"/>
                    </a:lnTo>
                    <a:lnTo>
                      <a:pt x="58" y="13"/>
                    </a:lnTo>
                    <a:lnTo>
                      <a:pt x="68" y="8"/>
                    </a:lnTo>
                    <a:lnTo>
                      <a:pt x="78" y="5"/>
                    </a:lnTo>
                    <a:lnTo>
                      <a:pt x="90" y="2"/>
                    </a:lnTo>
                    <a:lnTo>
                      <a:pt x="101" y="0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4" y="0"/>
                    </a:lnTo>
                    <a:lnTo>
                      <a:pt x="135" y="2"/>
                    </a:lnTo>
                    <a:lnTo>
                      <a:pt x="145" y="5"/>
                    </a:lnTo>
                    <a:lnTo>
                      <a:pt x="155" y="8"/>
                    </a:lnTo>
                    <a:lnTo>
                      <a:pt x="165" y="13"/>
                    </a:lnTo>
                    <a:lnTo>
                      <a:pt x="174" y="19"/>
                    </a:lnTo>
                    <a:lnTo>
                      <a:pt x="183" y="25"/>
                    </a:lnTo>
                    <a:lnTo>
                      <a:pt x="192" y="32"/>
                    </a:lnTo>
                    <a:lnTo>
                      <a:pt x="199" y="41"/>
                    </a:lnTo>
                    <a:lnTo>
                      <a:pt x="205" y="50"/>
                    </a:lnTo>
                    <a:lnTo>
                      <a:pt x="211" y="59"/>
                    </a:lnTo>
                    <a:lnTo>
                      <a:pt x="216" y="69"/>
                    </a:lnTo>
                    <a:lnTo>
                      <a:pt x="219" y="79"/>
                    </a:lnTo>
                    <a:lnTo>
                      <a:pt x="222" y="89"/>
                    </a:lnTo>
                    <a:lnTo>
                      <a:pt x="224" y="101"/>
                    </a:lnTo>
                    <a:lnTo>
                      <a:pt x="224" y="112"/>
                    </a:lnTo>
                    <a:lnTo>
                      <a:pt x="224" y="112"/>
                    </a:lnTo>
                    <a:lnTo>
                      <a:pt x="224" y="121"/>
                    </a:lnTo>
                    <a:lnTo>
                      <a:pt x="223" y="131"/>
                    </a:lnTo>
                    <a:lnTo>
                      <a:pt x="221" y="141"/>
                    </a:lnTo>
                    <a:lnTo>
                      <a:pt x="218" y="150"/>
                    </a:lnTo>
                    <a:lnTo>
                      <a:pt x="215" y="158"/>
                    </a:lnTo>
                    <a:lnTo>
                      <a:pt x="211" y="166"/>
                    </a:lnTo>
                    <a:lnTo>
                      <a:pt x="206" y="174"/>
                    </a:lnTo>
                    <a:lnTo>
                      <a:pt x="201" y="181"/>
                    </a:lnTo>
                    <a:lnTo>
                      <a:pt x="195" y="188"/>
                    </a:lnTo>
                    <a:lnTo>
                      <a:pt x="188" y="195"/>
                    </a:lnTo>
                    <a:lnTo>
                      <a:pt x="181" y="200"/>
                    </a:lnTo>
                    <a:lnTo>
                      <a:pt x="173" y="206"/>
                    </a:lnTo>
                    <a:lnTo>
                      <a:pt x="166" y="210"/>
                    </a:lnTo>
                    <a:lnTo>
                      <a:pt x="158" y="214"/>
                    </a:lnTo>
                    <a:lnTo>
                      <a:pt x="149" y="218"/>
                    </a:lnTo>
                    <a:lnTo>
                      <a:pt x="140" y="22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40" y="286"/>
                    </a:lnTo>
                    <a:lnTo>
                      <a:pt x="138" y="291"/>
                    </a:lnTo>
                    <a:lnTo>
                      <a:pt x="135" y="296"/>
                    </a:lnTo>
                    <a:lnTo>
                      <a:pt x="132" y="300"/>
                    </a:lnTo>
                    <a:lnTo>
                      <a:pt x="128" y="303"/>
                    </a:lnTo>
                    <a:lnTo>
                      <a:pt x="123" y="306"/>
                    </a:lnTo>
                    <a:lnTo>
                      <a:pt x="118" y="308"/>
                    </a:lnTo>
                    <a:lnTo>
                      <a:pt x="112" y="308"/>
                    </a:lnTo>
                    <a:lnTo>
                      <a:pt x="112" y="3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70E5D1-39E0-4465-B395-A5E29FBCA4BB}"/>
              </a:ext>
            </a:extLst>
          </p:cNvPr>
          <p:cNvGrpSpPr/>
          <p:nvPr/>
        </p:nvGrpSpPr>
        <p:grpSpPr>
          <a:xfrm>
            <a:off x="8827168" y="5510166"/>
            <a:ext cx="274320" cy="274320"/>
            <a:chOff x="8883391" y="5451018"/>
            <a:chExt cx="305954" cy="30595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FE145E-5893-4AAB-A853-F9609D6CB16B}"/>
                </a:ext>
              </a:extLst>
            </p:cNvPr>
            <p:cNvSpPr/>
            <p:nvPr/>
          </p:nvSpPr>
          <p:spPr>
            <a:xfrm>
              <a:off x="8883391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7AA3F44-FF7A-4E1A-ADA8-4D8756FAD519}"/>
                </a:ext>
              </a:extLst>
            </p:cNvPr>
            <p:cNvGrpSpPr/>
            <p:nvPr/>
          </p:nvGrpSpPr>
          <p:grpSpPr>
            <a:xfrm>
              <a:off x="8963100" y="5539763"/>
              <a:ext cx="146536" cy="128462"/>
              <a:chOff x="6088063" y="735013"/>
              <a:chExt cx="360363" cy="315913"/>
            </a:xfrm>
            <a:solidFill>
              <a:schemeClr val="bg1"/>
            </a:solidFill>
          </p:grpSpPr>
          <p:sp>
            <p:nvSpPr>
              <p:cNvPr id="122" name="Freeform 111">
                <a:extLst>
                  <a:ext uri="{FF2B5EF4-FFF2-40B4-BE49-F238E27FC236}">
                    <a16:creationId xmlns:a16="http://schemas.microsoft.com/office/drawing/2014/main" id="{92F4A190-15AA-4777-88EC-9F94CD978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8063" y="735013"/>
                <a:ext cx="360363" cy="315913"/>
              </a:xfrm>
              <a:custGeom>
                <a:avLst/>
                <a:gdLst>
                  <a:gd name="T0" fmla="*/ 425 w 1361"/>
                  <a:gd name="T1" fmla="*/ 1191 h 1191"/>
                  <a:gd name="T2" fmla="*/ 414 w 1361"/>
                  <a:gd name="T3" fmla="*/ 1189 h 1191"/>
                  <a:gd name="T4" fmla="*/ 410 w 1361"/>
                  <a:gd name="T5" fmla="*/ 1187 h 1191"/>
                  <a:gd name="T6" fmla="*/ 401 w 1361"/>
                  <a:gd name="T7" fmla="*/ 1178 h 1191"/>
                  <a:gd name="T8" fmla="*/ 397 w 1361"/>
                  <a:gd name="T9" fmla="*/ 1167 h 1191"/>
                  <a:gd name="T10" fmla="*/ 397 w 1361"/>
                  <a:gd name="T11" fmla="*/ 964 h 1191"/>
                  <a:gd name="T12" fmla="*/ 28 w 1361"/>
                  <a:gd name="T13" fmla="*/ 964 h 1191"/>
                  <a:gd name="T14" fmla="*/ 17 w 1361"/>
                  <a:gd name="T15" fmla="*/ 962 h 1191"/>
                  <a:gd name="T16" fmla="*/ 8 w 1361"/>
                  <a:gd name="T17" fmla="*/ 956 h 1191"/>
                  <a:gd name="T18" fmla="*/ 2 w 1361"/>
                  <a:gd name="T19" fmla="*/ 947 h 1191"/>
                  <a:gd name="T20" fmla="*/ 0 w 1361"/>
                  <a:gd name="T21" fmla="*/ 936 h 1191"/>
                  <a:gd name="T22" fmla="*/ 0 w 1361"/>
                  <a:gd name="T23" fmla="*/ 28 h 1191"/>
                  <a:gd name="T24" fmla="*/ 2 w 1361"/>
                  <a:gd name="T25" fmla="*/ 18 h 1191"/>
                  <a:gd name="T26" fmla="*/ 8 w 1361"/>
                  <a:gd name="T27" fmla="*/ 9 h 1191"/>
                  <a:gd name="T28" fmla="*/ 17 w 1361"/>
                  <a:gd name="T29" fmla="*/ 3 h 1191"/>
                  <a:gd name="T30" fmla="*/ 28 w 1361"/>
                  <a:gd name="T31" fmla="*/ 0 h 1191"/>
                  <a:gd name="T32" fmla="*/ 1332 w 1361"/>
                  <a:gd name="T33" fmla="*/ 0 h 1191"/>
                  <a:gd name="T34" fmla="*/ 1342 w 1361"/>
                  <a:gd name="T35" fmla="*/ 3 h 1191"/>
                  <a:gd name="T36" fmla="*/ 1352 w 1361"/>
                  <a:gd name="T37" fmla="*/ 9 h 1191"/>
                  <a:gd name="T38" fmla="*/ 1358 w 1361"/>
                  <a:gd name="T39" fmla="*/ 18 h 1191"/>
                  <a:gd name="T40" fmla="*/ 1361 w 1361"/>
                  <a:gd name="T41" fmla="*/ 28 h 1191"/>
                  <a:gd name="T42" fmla="*/ 1361 w 1361"/>
                  <a:gd name="T43" fmla="*/ 936 h 1191"/>
                  <a:gd name="T44" fmla="*/ 1358 w 1361"/>
                  <a:gd name="T45" fmla="*/ 947 h 1191"/>
                  <a:gd name="T46" fmla="*/ 1352 w 1361"/>
                  <a:gd name="T47" fmla="*/ 956 h 1191"/>
                  <a:gd name="T48" fmla="*/ 1342 w 1361"/>
                  <a:gd name="T49" fmla="*/ 962 h 1191"/>
                  <a:gd name="T50" fmla="*/ 1332 w 1361"/>
                  <a:gd name="T51" fmla="*/ 964 h 1191"/>
                  <a:gd name="T52" fmla="*/ 444 w 1361"/>
                  <a:gd name="T53" fmla="*/ 1183 h 1191"/>
                  <a:gd name="T54" fmla="*/ 440 w 1361"/>
                  <a:gd name="T55" fmla="*/ 1186 h 1191"/>
                  <a:gd name="T56" fmla="*/ 430 w 1361"/>
                  <a:gd name="T57" fmla="*/ 1190 h 1191"/>
                  <a:gd name="T58" fmla="*/ 425 w 1361"/>
                  <a:gd name="T59" fmla="*/ 1191 h 1191"/>
                  <a:gd name="T60" fmla="*/ 425 w 1361"/>
                  <a:gd name="T61" fmla="*/ 907 h 1191"/>
                  <a:gd name="T62" fmla="*/ 430 w 1361"/>
                  <a:gd name="T63" fmla="*/ 908 h 1191"/>
                  <a:gd name="T64" fmla="*/ 440 w 1361"/>
                  <a:gd name="T65" fmla="*/ 912 h 1191"/>
                  <a:gd name="T66" fmla="*/ 448 w 1361"/>
                  <a:gd name="T67" fmla="*/ 920 h 1191"/>
                  <a:gd name="T68" fmla="*/ 452 w 1361"/>
                  <a:gd name="T69" fmla="*/ 931 h 1191"/>
                  <a:gd name="T70" fmla="*/ 453 w 1361"/>
                  <a:gd name="T71" fmla="*/ 1094 h 1191"/>
                  <a:gd name="T72" fmla="*/ 631 w 1361"/>
                  <a:gd name="T73" fmla="*/ 916 h 1191"/>
                  <a:gd name="T74" fmla="*/ 640 w 1361"/>
                  <a:gd name="T75" fmla="*/ 909 h 1191"/>
                  <a:gd name="T76" fmla="*/ 651 w 1361"/>
                  <a:gd name="T77" fmla="*/ 907 h 1191"/>
                  <a:gd name="T78" fmla="*/ 1303 w 1361"/>
                  <a:gd name="T79" fmla="*/ 58 h 1191"/>
                  <a:gd name="T80" fmla="*/ 56 w 1361"/>
                  <a:gd name="T81" fmla="*/ 907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61" h="1191">
                    <a:moveTo>
                      <a:pt x="425" y="1191"/>
                    </a:moveTo>
                    <a:lnTo>
                      <a:pt x="425" y="1191"/>
                    </a:lnTo>
                    <a:lnTo>
                      <a:pt x="419" y="1190"/>
                    </a:lnTo>
                    <a:lnTo>
                      <a:pt x="414" y="1189"/>
                    </a:lnTo>
                    <a:lnTo>
                      <a:pt x="414" y="1189"/>
                    </a:lnTo>
                    <a:lnTo>
                      <a:pt x="410" y="1187"/>
                    </a:lnTo>
                    <a:lnTo>
                      <a:pt x="407" y="1185"/>
                    </a:lnTo>
                    <a:lnTo>
                      <a:pt x="401" y="1178"/>
                    </a:lnTo>
                    <a:lnTo>
                      <a:pt x="398" y="1171"/>
                    </a:lnTo>
                    <a:lnTo>
                      <a:pt x="397" y="1167"/>
                    </a:lnTo>
                    <a:lnTo>
                      <a:pt x="397" y="1163"/>
                    </a:lnTo>
                    <a:lnTo>
                      <a:pt x="397" y="964"/>
                    </a:lnTo>
                    <a:lnTo>
                      <a:pt x="28" y="964"/>
                    </a:lnTo>
                    <a:lnTo>
                      <a:pt x="28" y="964"/>
                    </a:lnTo>
                    <a:lnTo>
                      <a:pt x="22" y="964"/>
                    </a:lnTo>
                    <a:lnTo>
                      <a:pt x="17" y="962"/>
                    </a:lnTo>
                    <a:lnTo>
                      <a:pt x="12" y="960"/>
                    </a:lnTo>
                    <a:lnTo>
                      <a:pt x="8" y="956"/>
                    </a:lnTo>
                    <a:lnTo>
                      <a:pt x="4" y="952"/>
                    </a:lnTo>
                    <a:lnTo>
                      <a:pt x="2" y="947"/>
                    </a:lnTo>
                    <a:lnTo>
                      <a:pt x="0" y="942"/>
                    </a:lnTo>
                    <a:lnTo>
                      <a:pt x="0" y="93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3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1332" y="0"/>
                    </a:lnTo>
                    <a:lnTo>
                      <a:pt x="1332" y="0"/>
                    </a:lnTo>
                    <a:lnTo>
                      <a:pt x="1337" y="1"/>
                    </a:lnTo>
                    <a:lnTo>
                      <a:pt x="1342" y="3"/>
                    </a:lnTo>
                    <a:lnTo>
                      <a:pt x="1348" y="5"/>
                    </a:lnTo>
                    <a:lnTo>
                      <a:pt x="1352" y="9"/>
                    </a:lnTo>
                    <a:lnTo>
                      <a:pt x="1356" y="13"/>
                    </a:lnTo>
                    <a:lnTo>
                      <a:pt x="1358" y="18"/>
                    </a:lnTo>
                    <a:lnTo>
                      <a:pt x="1360" y="23"/>
                    </a:lnTo>
                    <a:lnTo>
                      <a:pt x="1361" y="28"/>
                    </a:lnTo>
                    <a:lnTo>
                      <a:pt x="1361" y="936"/>
                    </a:lnTo>
                    <a:lnTo>
                      <a:pt x="1361" y="936"/>
                    </a:lnTo>
                    <a:lnTo>
                      <a:pt x="1360" y="942"/>
                    </a:lnTo>
                    <a:lnTo>
                      <a:pt x="1358" y="947"/>
                    </a:lnTo>
                    <a:lnTo>
                      <a:pt x="1356" y="952"/>
                    </a:lnTo>
                    <a:lnTo>
                      <a:pt x="1352" y="956"/>
                    </a:lnTo>
                    <a:lnTo>
                      <a:pt x="1348" y="960"/>
                    </a:lnTo>
                    <a:lnTo>
                      <a:pt x="1342" y="962"/>
                    </a:lnTo>
                    <a:lnTo>
                      <a:pt x="1337" y="964"/>
                    </a:lnTo>
                    <a:lnTo>
                      <a:pt x="1332" y="964"/>
                    </a:lnTo>
                    <a:lnTo>
                      <a:pt x="664" y="964"/>
                    </a:lnTo>
                    <a:lnTo>
                      <a:pt x="444" y="1183"/>
                    </a:lnTo>
                    <a:lnTo>
                      <a:pt x="444" y="1183"/>
                    </a:lnTo>
                    <a:lnTo>
                      <a:pt x="440" y="1186"/>
                    </a:lnTo>
                    <a:lnTo>
                      <a:pt x="435" y="1189"/>
                    </a:lnTo>
                    <a:lnTo>
                      <a:pt x="430" y="1190"/>
                    </a:lnTo>
                    <a:lnTo>
                      <a:pt x="425" y="1191"/>
                    </a:lnTo>
                    <a:lnTo>
                      <a:pt x="425" y="1191"/>
                    </a:lnTo>
                    <a:close/>
                    <a:moveTo>
                      <a:pt x="56" y="907"/>
                    </a:moveTo>
                    <a:lnTo>
                      <a:pt x="425" y="907"/>
                    </a:lnTo>
                    <a:lnTo>
                      <a:pt x="425" y="907"/>
                    </a:lnTo>
                    <a:lnTo>
                      <a:pt x="430" y="908"/>
                    </a:lnTo>
                    <a:lnTo>
                      <a:pt x="436" y="910"/>
                    </a:lnTo>
                    <a:lnTo>
                      <a:pt x="440" y="912"/>
                    </a:lnTo>
                    <a:lnTo>
                      <a:pt x="444" y="916"/>
                    </a:lnTo>
                    <a:lnTo>
                      <a:pt x="448" y="920"/>
                    </a:lnTo>
                    <a:lnTo>
                      <a:pt x="450" y="925"/>
                    </a:lnTo>
                    <a:lnTo>
                      <a:pt x="452" y="931"/>
                    </a:lnTo>
                    <a:lnTo>
                      <a:pt x="453" y="936"/>
                    </a:lnTo>
                    <a:lnTo>
                      <a:pt x="453" y="1094"/>
                    </a:lnTo>
                    <a:lnTo>
                      <a:pt x="631" y="916"/>
                    </a:lnTo>
                    <a:lnTo>
                      <a:pt x="631" y="916"/>
                    </a:lnTo>
                    <a:lnTo>
                      <a:pt x="636" y="912"/>
                    </a:lnTo>
                    <a:lnTo>
                      <a:pt x="640" y="909"/>
                    </a:lnTo>
                    <a:lnTo>
                      <a:pt x="646" y="908"/>
                    </a:lnTo>
                    <a:lnTo>
                      <a:pt x="651" y="907"/>
                    </a:lnTo>
                    <a:lnTo>
                      <a:pt x="1303" y="907"/>
                    </a:lnTo>
                    <a:lnTo>
                      <a:pt x="1303" y="58"/>
                    </a:lnTo>
                    <a:lnTo>
                      <a:pt x="56" y="58"/>
                    </a:lnTo>
                    <a:lnTo>
                      <a:pt x="56" y="9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12">
                <a:extLst>
                  <a:ext uri="{FF2B5EF4-FFF2-40B4-BE49-F238E27FC236}">
                    <a16:creationId xmlns:a16="http://schemas.microsoft.com/office/drawing/2014/main" id="{DE49F4DE-F403-41D1-B64C-843E7EB8C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00" y="779463"/>
                <a:ext cx="104775" cy="120650"/>
              </a:xfrm>
              <a:custGeom>
                <a:avLst/>
                <a:gdLst>
                  <a:gd name="T0" fmla="*/ 193 w 397"/>
                  <a:gd name="T1" fmla="*/ 452 h 453"/>
                  <a:gd name="T2" fmla="*/ 178 w 397"/>
                  <a:gd name="T3" fmla="*/ 445 h 453"/>
                  <a:gd name="T4" fmla="*/ 171 w 397"/>
                  <a:gd name="T5" fmla="*/ 430 h 453"/>
                  <a:gd name="T6" fmla="*/ 170 w 397"/>
                  <a:gd name="T7" fmla="*/ 369 h 453"/>
                  <a:gd name="T8" fmla="*/ 175 w 397"/>
                  <a:gd name="T9" fmla="*/ 352 h 453"/>
                  <a:gd name="T10" fmla="*/ 187 w 397"/>
                  <a:gd name="T11" fmla="*/ 342 h 453"/>
                  <a:gd name="T12" fmla="*/ 198 w 397"/>
                  <a:gd name="T13" fmla="*/ 340 h 453"/>
                  <a:gd name="T14" fmla="*/ 240 w 397"/>
                  <a:gd name="T15" fmla="*/ 333 h 453"/>
                  <a:gd name="T16" fmla="*/ 278 w 397"/>
                  <a:gd name="T17" fmla="*/ 316 h 453"/>
                  <a:gd name="T18" fmla="*/ 307 w 397"/>
                  <a:gd name="T19" fmla="*/ 288 h 453"/>
                  <a:gd name="T20" fmla="*/ 328 w 397"/>
                  <a:gd name="T21" fmla="*/ 253 h 453"/>
                  <a:gd name="T22" fmla="*/ 339 w 397"/>
                  <a:gd name="T23" fmla="*/ 213 h 453"/>
                  <a:gd name="T24" fmla="*/ 339 w 397"/>
                  <a:gd name="T25" fmla="*/ 184 h 453"/>
                  <a:gd name="T26" fmla="*/ 328 w 397"/>
                  <a:gd name="T27" fmla="*/ 143 h 453"/>
                  <a:gd name="T28" fmla="*/ 307 w 397"/>
                  <a:gd name="T29" fmla="*/ 108 h 453"/>
                  <a:gd name="T30" fmla="*/ 278 w 397"/>
                  <a:gd name="T31" fmla="*/ 81 h 453"/>
                  <a:gd name="T32" fmla="*/ 240 w 397"/>
                  <a:gd name="T33" fmla="*/ 63 h 453"/>
                  <a:gd name="T34" fmla="*/ 198 w 397"/>
                  <a:gd name="T35" fmla="*/ 56 h 453"/>
                  <a:gd name="T36" fmla="*/ 170 w 397"/>
                  <a:gd name="T37" fmla="*/ 59 h 453"/>
                  <a:gd name="T38" fmla="*/ 130 w 397"/>
                  <a:gd name="T39" fmla="*/ 74 h 453"/>
                  <a:gd name="T40" fmla="*/ 98 w 397"/>
                  <a:gd name="T41" fmla="*/ 98 h 453"/>
                  <a:gd name="T42" fmla="*/ 74 w 397"/>
                  <a:gd name="T43" fmla="*/ 130 h 453"/>
                  <a:gd name="T44" fmla="*/ 60 w 397"/>
                  <a:gd name="T45" fmla="*/ 170 h 453"/>
                  <a:gd name="T46" fmla="*/ 57 w 397"/>
                  <a:gd name="T47" fmla="*/ 198 h 453"/>
                  <a:gd name="T48" fmla="*/ 52 w 397"/>
                  <a:gd name="T49" fmla="*/ 214 h 453"/>
                  <a:gd name="T50" fmla="*/ 39 w 397"/>
                  <a:gd name="T51" fmla="*/ 224 h 453"/>
                  <a:gd name="T52" fmla="*/ 28 w 397"/>
                  <a:gd name="T53" fmla="*/ 226 h 453"/>
                  <a:gd name="T54" fmla="*/ 12 w 397"/>
                  <a:gd name="T55" fmla="*/ 221 h 453"/>
                  <a:gd name="T56" fmla="*/ 2 w 397"/>
                  <a:gd name="T57" fmla="*/ 209 h 453"/>
                  <a:gd name="T58" fmla="*/ 0 w 397"/>
                  <a:gd name="T59" fmla="*/ 198 h 453"/>
                  <a:gd name="T60" fmla="*/ 9 w 397"/>
                  <a:gd name="T61" fmla="*/ 139 h 453"/>
                  <a:gd name="T62" fmla="*/ 33 w 397"/>
                  <a:gd name="T63" fmla="*/ 87 h 453"/>
                  <a:gd name="T64" fmla="*/ 72 w 397"/>
                  <a:gd name="T65" fmla="*/ 45 h 453"/>
                  <a:gd name="T66" fmla="*/ 121 w 397"/>
                  <a:gd name="T67" fmla="*/ 15 h 453"/>
                  <a:gd name="T68" fmla="*/ 178 w 397"/>
                  <a:gd name="T69" fmla="*/ 1 h 453"/>
                  <a:gd name="T70" fmla="*/ 218 w 397"/>
                  <a:gd name="T71" fmla="*/ 1 h 453"/>
                  <a:gd name="T72" fmla="*/ 276 w 397"/>
                  <a:gd name="T73" fmla="*/ 15 h 453"/>
                  <a:gd name="T74" fmla="*/ 324 w 397"/>
                  <a:gd name="T75" fmla="*/ 45 h 453"/>
                  <a:gd name="T76" fmla="*/ 363 w 397"/>
                  <a:gd name="T77" fmla="*/ 87 h 453"/>
                  <a:gd name="T78" fmla="*/ 388 w 397"/>
                  <a:gd name="T79" fmla="*/ 139 h 453"/>
                  <a:gd name="T80" fmla="*/ 397 w 397"/>
                  <a:gd name="T81" fmla="*/ 198 h 453"/>
                  <a:gd name="T82" fmla="*/ 393 w 397"/>
                  <a:gd name="T83" fmla="*/ 234 h 453"/>
                  <a:gd name="T84" fmla="*/ 377 w 397"/>
                  <a:gd name="T85" fmla="*/ 285 h 453"/>
                  <a:gd name="T86" fmla="*/ 348 w 397"/>
                  <a:gd name="T87" fmla="*/ 328 h 453"/>
                  <a:gd name="T88" fmla="*/ 308 w 397"/>
                  <a:gd name="T89" fmla="*/ 363 h 453"/>
                  <a:gd name="T90" fmla="*/ 262 w 397"/>
                  <a:gd name="T91" fmla="*/ 386 h 453"/>
                  <a:gd name="T92" fmla="*/ 226 w 397"/>
                  <a:gd name="T93" fmla="*/ 425 h 453"/>
                  <a:gd name="T94" fmla="*/ 224 w 397"/>
                  <a:gd name="T95" fmla="*/ 436 h 453"/>
                  <a:gd name="T96" fmla="*/ 214 w 397"/>
                  <a:gd name="T97" fmla="*/ 448 h 453"/>
                  <a:gd name="T98" fmla="*/ 198 w 397"/>
                  <a:gd name="T99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7" h="453">
                    <a:moveTo>
                      <a:pt x="198" y="453"/>
                    </a:moveTo>
                    <a:lnTo>
                      <a:pt x="198" y="453"/>
                    </a:lnTo>
                    <a:lnTo>
                      <a:pt x="193" y="452"/>
                    </a:lnTo>
                    <a:lnTo>
                      <a:pt x="187" y="451"/>
                    </a:lnTo>
                    <a:lnTo>
                      <a:pt x="183" y="448"/>
                    </a:lnTo>
                    <a:lnTo>
                      <a:pt x="178" y="445"/>
                    </a:lnTo>
                    <a:lnTo>
                      <a:pt x="175" y="440"/>
                    </a:lnTo>
                    <a:lnTo>
                      <a:pt x="172" y="436"/>
                    </a:lnTo>
                    <a:lnTo>
                      <a:pt x="171" y="430"/>
                    </a:lnTo>
                    <a:lnTo>
                      <a:pt x="170" y="425"/>
                    </a:lnTo>
                    <a:lnTo>
                      <a:pt x="170" y="369"/>
                    </a:lnTo>
                    <a:lnTo>
                      <a:pt x="170" y="369"/>
                    </a:lnTo>
                    <a:lnTo>
                      <a:pt x="171" y="363"/>
                    </a:lnTo>
                    <a:lnTo>
                      <a:pt x="172" y="358"/>
                    </a:lnTo>
                    <a:lnTo>
                      <a:pt x="175" y="352"/>
                    </a:lnTo>
                    <a:lnTo>
                      <a:pt x="178" y="348"/>
                    </a:lnTo>
                    <a:lnTo>
                      <a:pt x="183" y="344"/>
                    </a:lnTo>
                    <a:lnTo>
                      <a:pt x="187" y="342"/>
                    </a:lnTo>
                    <a:lnTo>
                      <a:pt x="193" y="340"/>
                    </a:lnTo>
                    <a:lnTo>
                      <a:pt x="198" y="340"/>
                    </a:lnTo>
                    <a:lnTo>
                      <a:pt x="198" y="340"/>
                    </a:lnTo>
                    <a:lnTo>
                      <a:pt x="213" y="339"/>
                    </a:lnTo>
                    <a:lnTo>
                      <a:pt x="226" y="337"/>
                    </a:lnTo>
                    <a:lnTo>
                      <a:pt x="240" y="333"/>
                    </a:lnTo>
                    <a:lnTo>
                      <a:pt x="254" y="328"/>
                    </a:lnTo>
                    <a:lnTo>
                      <a:pt x="266" y="323"/>
                    </a:lnTo>
                    <a:lnTo>
                      <a:pt x="278" y="316"/>
                    </a:lnTo>
                    <a:lnTo>
                      <a:pt x="288" y="307"/>
                    </a:lnTo>
                    <a:lnTo>
                      <a:pt x="298" y="298"/>
                    </a:lnTo>
                    <a:lnTo>
                      <a:pt x="307" y="288"/>
                    </a:lnTo>
                    <a:lnTo>
                      <a:pt x="316" y="278"/>
                    </a:lnTo>
                    <a:lnTo>
                      <a:pt x="323" y="266"/>
                    </a:lnTo>
                    <a:lnTo>
                      <a:pt x="328" y="253"/>
                    </a:lnTo>
                    <a:lnTo>
                      <a:pt x="333" y="240"/>
                    </a:lnTo>
                    <a:lnTo>
                      <a:pt x="337" y="226"/>
                    </a:lnTo>
                    <a:lnTo>
                      <a:pt x="339" y="213"/>
                    </a:lnTo>
                    <a:lnTo>
                      <a:pt x="340" y="198"/>
                    </a:lnTo>
                    <a:lnTo>
                      <a:pt x="340" y="198"/>
                    </a:lnTo>
                    <a:lnTo>
                      <a:pt x="339" y="184"/>
                    </a:lnTo>
                    <a:lnTo>
                      <a:pt x="337" y="170"/>
                    </a:lnTo>
                    <a:lnTo>
                      <a:pt x="333" y="156"/>
                    </a:lnTo>
                    <a:lnTo>
                      <a:pt x="328" y="143"/>
                    </a:lnTo>
                    <a:lnTo>
                      <a:pt x="323" y="130"/>
                    </a:lnTo>
                    <a:lnTo>
                      <a:pt x="316" y="119"/>
                    </a:lnTo>
                    <a:lnTo>
                      <a:pt x="307" y="108"/>
                    </a:lnTo>
                    <a:lnTo>
                      <a:pt x="298" y="98"/>
                    </a:lnTo>
                    <a:lnTo>
                      <a:pt x="288" y="89"/>
                    </a:lnTo>
                    <a:lnTo>
                      <a:pt x="278" y="81"/>
                    </a:lnTo>
                    <a:lnTo>
                      <a:pt x="266" y="74"/>
                    </a:lnTo>
                    <a:lnTo>
                      <a:pt x="254" y="68"/>
                    </a:lnTo>
                    <a:lnTo>
                      <a:pt x="240" y="63"/>
                    </a:lnTo>
                    <a:lnTo>
                      <a:pt x="226" y="59"/>
                    </a:lnTo>
                    <a:lnTo>
                      <a:pt x="213" y="57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84" y="57"/>
                    </a:lnTo>
                    <a:lnTo>
                      <a:pt x="170" y="59"/>
                    </a:lnTo>
                    <a:lnTo>
                      <a:pt x="157" y="63"/>
                    </a:lnTo>
                    <a:lnTo>
                      <a:pt x="143" y="68"/>
                    </a:lnTo>
                    <a:lnTo>
                      <a:pt x="130" y="74"/>
                    </a:lnTo>
                    <a:lnTo>
                      <a:pt x="119" y="81"/>
                    </a:lnTo>
                    <a:lnTo>
                      <a:pt x="108" y="89"/>
                    </a:lnTo>
                    <a:lnTo>
                      <a:pt x="98" y="98"/>
                    </a:lnTo>
                    <a:lnTo>
                      <a:pt x="89" y="108"/>
                    </a:lnTo>
                    <a:lnTo>
                      <a:pt x="81" y="119"/>
                    </a:lnTo>
                    <a:lnTo>
                      <a:pt x="74" y="130"/>
                    </a:lnTo>
                    <a:lnTo>
                      <a:pt x="68" y="143"/>
                    </a:lnTo>
                    <a:lnTo>
                      <a:pt x="63" y="156"/>
                    </a:lnTo>
                    <a:lnTo>
                      <a:pt x="60" y="170"/>
                    </a:lnTo>
                    <a:lnTo>
                      <a:pt x="58" y="184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6" y="204"/>
                    </a:lnTo>
                    <a:lnTo>
                      <a:pt x="55" y="209"/>
                    </a:lnTo>
                    <a:lnTo>
                      <a:pt x="52" y="214"/>
                    </a:lnTo>
                    <a:lnTo>
                      <a:pt x="48" y="218"/>
                    </a:lnTo>
                    <a:lnTo>
                      <a:pt x="44" y="221"/>
                    </a:lnTo>
                    <a:lnTo>
                      <a:pt x="39" y="224"/>
                    </a:lnTo>
                    <a:lnTo>
                      <a:pt x="33" y="226"/>
                    </a:lnTo>
                    <a:lnTo>
                      <a:pt x="28" y="226"/>
                    </a:lnTo>
                    <a:lnTo>
                      <a:pt x="28" y="226"/>
                    </a:lnTo>
                    <a:lnTo>
                      <a:pt x="22" y="226"/>
                    </a:lnTo>
                    <a:lnTo>
                      <a:pt x="17" y="224"/>
                    </a:lnTo>
                    <a:lnTo>
                      <a:pt x="12" y="221"/>
                    </a:lnTo>
                    <a:lnTo>
                      <a:pt x="8" y="218"/>
                    </a:lnTo>
                    <a:lnTo>
                      <a:pt x="5" y="214"/>
                    </a:lnTo>
                    <a:lnTo>
                      <a:pt x="2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178"/>
                    </a:lnTo>
                    <a:lnTo>
                      <a:pt x="4" y="158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5" y="72"/>
                    </a:lnTo>
                    <a:lnTo>
                      <a:pt x="58" y="57"/>
                    </a:lnTo>
                    <a:lnTo>
                      <a:pt x="72" y="45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9" y="4"/>
                    </a:lnTo>
                    <a:lnTo>
                      <a:pt x="17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8" y="9"/>
                    </a:lnTo>
                    <a:lnTo>
                      <a:pt x="276" y="15"/>
                    </a:lnTo>
                    <a:lnTo>
                      <a:pt x="293" y="24"/>
                    </a:lnTo>
                    <a:lnTo>
                      <a:pt x="309" y="33"/>
                    </a:lnTo>
                    <a:lnTo>
                      <a:pt x="324" y="45"/>
                    </a:lnTo>
                    <a:lnTo>
                      <a:pt x="338" y="57"/>
                    </a:lnTo>
                    <a:lnTo>
                      <a:pt x="352" y="72"/>
                    </a:lnTo>
                    <a:lnTo>
                      <a:pt x="363" y="87"/>
                    </a:lnTo>
                    <a:lnTo>
                      <a:pt x="373" y="104"/>
                    </a:lnTo>
                    <a:lnTo>
                      <a:pt x="381" y="121"/>
                    </a:lnTo>
                    <a:lnTo>
                      <a:pt x="388" y="139"/>
                    </a:lnTo>
                    <a:lnTo>
                      <a:pt x="393" y="158"/>
                    </a:lnTo>
                    <a:lnTo>
                      <a:pt x="396" y="178"/>
                    </a:lnTo>
                    <a:lnTo>
                      <a:pt x="397" y="198"/>
                    </a:lnTo>
                    <a:lnTo>
                      <a:pt x="397" y="198"/>
                    </a:lnTo>
                    <a:lnTo>
                      <a:pt x="396" y="217"/>
                    </a:lnTo>
                    <a:lnTo>
                      <a:pt x="393" y="234"/>
                    </a:lnTo>
                    <a:lnTo>
                      <a:pt x="389" y="252"/>
                    </a:lnTo>
                    <a:lnTo>
                      <a:pt x="384" y="269"/>
                    </a:lnTo>
                    <a:lnTo>
                      <a:pt x="377" y="285"/>
                    </a:lnTo>
                    <a:lnTo>
                      <a:pt x="368" y="301"/>
                    </a:lnTo>
                    <a:lnTo>
                      <a:pt x="359" y="315"/>
                    </a:lnTo>
                    <a:lnTo>
                      <a:pt x="348" y="328"/>
                    </a:lnTo>
                    <a:lnTo>
                      <a:pt x="335" y="341"/>
                    </a:lnTo>
                    <a:lnTo>
                      <a:pt x="322" y="352"/>
                    </a:lnTo>
                    <a:lnTo>
                      <a:pt x="308" y="363"/>
                    </a:lnTo>
                    <a:lnTo>
                      <a:pt x="294" y="372"/>
                    </a:lnTo>
                    <a:lnTo>
                      <a:pt x="278" y="380"/>
                    </a:lnTo>
                    <a:lnTo>
                      <a:pt x="262" y="386"/>
                    </a:lnTo>
                    <a:lnTo>
                      <a:pt x="244" y="391"/>
                    </a:lnTo>
                    <a:lnTo>
                      <a:pt x="226" y="395"/>
                    </a:lnTo>
                    <a:lnTo>
                      <a:pt x="226" y="425"/>
                    </a:lnTo>
                    <a:lnTo>
                      <a:pt x="226" y="425"/>
                    </a:lnTo>
                    <a:lnTo>
                      <a:pt x="226" y="430"/>
                    </a:lnTo>
                    <a:lnTo>
                      <a:pt x="224" y="436"/>
                    </a:lnTo>
                    <a:lnTo>
                      <a:pt x="221" y="440"/>
                    </a:lnTo>
                    <a:lnTo>
                      <a:pt x="218" y="445"/>
                    </a:lnTo>
                    <a:lnTo>
                      <a:pt x="214" y="448"/>
                    </a:lnTo>
                    <a:lnTo>
                      <a:pt x="209" y="451"/>
                    </a:lnTo>
                    <a:lnTo>
                      <a:pt x="204" y="452"/>
                    </a:lnTo>
                    <a:lnTo>
                      <a:pt x="198" y="453"/>
                    </a:lnTo>
                    <a:lnTo>
                      <a:pt x="198" y="4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13">
                <a:extLst>
                  <a:ext uri="{FF2B5EF4-FFF2-40B4-BE49-F238E27FC236}">
                    <a16:creationId xmlns:a16="http://schemas.microsoft.com/office/drawing/2014/main" id="{A6ADCD1D-05C6-45D5-A712-8F037C4FE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1100" y="915988"/>
                <a:ext cx="30163" cy="28575"/>
              </a:xfrm>
              <a:custGeom>
                <a:avLst/>
                <a:gdLst>
                  <a:gd name="T0" fmla="*/ 57 w 114"/>
                  <a:gd name="T1" fmla="*/ 113 h 113"/>
                  <a:gd name="T2" fmla="*/ 57 w 114"/>
                  <a:gd name="T3" fmla="*/ 113 h 113"/>
                  <a:gd name="T4" fmla="*/ 46 w 114"/>
                  <a:gd name="T5" fmla="*/ 112 h 113"/>
                  <a:gd name="T6" fmla="*/ 35 w 114"/>
                  <a:gd name="T7" fmla="*/ 109 h 113"/>
                  <a:gd name="T8" fmla="*/ 26 w 114"/>
                  <a:gd name="T9" fmla="*/ 104 h 113"/>
                  <a:gd name="T10" fmla="*/ 18 w 114"/>
                  <a:gd name="T11" fmla="*/ 97 h 113"/>
                  <a:gd name="T12" fmla="*/ 11 w 114"/>
                  <a:gd name="T13" fmla="*/ 88 h 113"/>
                  <a:gd name="T14" fmla="*/ 4 w 114"/>
                  <a:gd name="T15" fmla="*/ 79 h 113"/>
                  <a:gd name="T16" fmla="*/ 1 w 114"/>
                  <a:gd name="T17" fmla="*/ 68 h 113"/>
                  <a:gd name="T18" fmla="*/ 0 w 114"/>
                  <a:gd name="T19" fmla="*/ 57 h 113"/>
                  <a:gd name="T20" fmla="*/ 0 w 114"/>
                  <a:gd name="T21" fmla="*/ 57 h 113"/>
                  <a:gd name="T22" fmla="*/ 1 w 114"/>
                  <a:gd name="T23" fmla="*/ 46 h 113"/>
                  <a:gd name="T24" fmla="*/ 4 w 114"/>
                  <a:gd name="T25" fmla="*/ 34 h 113"/>
                  <a:gd name="T26" fmla="*/ 11 w 114"/>
                  <a:gd name="T27" fmla="*/ 25 h 113"/>
                  <a:gd name="T28" fmla="*/ 18 w 114"/>
                  <a:gd name="T29" fmla="*/ 16 h 113"/>
                  <a:gd name="T30" fmla="*/ 26 w 114"/>
                  <a:gd name="T31" fmla="*/ 9 h 113"/>
                  <a:gd name="T32" fmla="*/ 35 w 114"/>
                  <a:gd name="T33" fmla="*/ 4 h 113"/>
                  <a:gd name="T34" fmla="*/ 46 w 114"/>
                  <a:gd name="T35" fmla="*/ 1 h 113"/>
                  <a:gd name="T36" fmla="*/ 57 w 114"/>
                  <a:gd name="T37" fmla="*/ 0 h 113"/>
                  <a:gd name="T38" fmla="*/ 57 w 114"/>
                  <a:gd name="T39" fmla="*/ 0 h 113"/>
                  <a:gd name="T40" fmla="*/ 68 w 114"/>
                  <a:gd name="T41" fmla="*/ 1 h 113"/>
                  <a:gd name="T42" fmla="*/ 79 w 114"/>
                  <a:gd name="T43" fmla="*/ 4 h 113"/>
                  <a:gd name="T44" fmla="*/ 89 w 114"/>
                  <a:gd name="T45" fmla="*/ 9 h 113"/>
                  <a:gd name="T46" fmla="*/ 97 w 114"/>
                  <a:gd name="T47" fmla="*/ 16 h 113"/>
                  <a:gd name="T48" fmla="*/ 104 w 114"/>
                  <a:gd name="T49" fmla="*/ 25 h 113"/>
                  <a:gd name="T50" fmla="*/ 110 w 114"/>
                  <a:gd name="T51" fmla="*/ 34 h 113"/>
                  <a:gd name="T52" fmla="*/ 113 w 114"/>
                  <a:gd name="T53" fmla="*/ 46 h 113"/>
                  <a:gd name="T54" fmla="*/ 114 w 114"/>
                  <a:gd name="T55" fmla="*/ 57 h 113"/>
                  <a:gd name="T56" fmla="*/ 114 w 114"/>
                  <a:gd name="T57" fmla="*/ 57 h 113"/>
                  <a:gd name="T58" fmla="*/ 113 w 114"/>
                  <a:gd name="T59" fmla="*/ 68 h 113"/>
                  <a:gd name="T60" fmla="*/ 110 w 114"/>
                  <a:gd name="T61" fmla="*/ 79 h 113"/>
                  <a:gd name="T62" fmla="*/ 104 w 114"/>
                  <a:gd name="T63" fmla="*/ 88 h 113"/>
                  <a:gd name="T64" fmla="*/ 97 w 114"/>
                  <a:gd name="T65" fmla="*/ 97 h 113"/>
                  <a:gd name="T66" fmla="*/ 89 w 114"/>
                  <a:gd name="T67" fmla="*/ 104 h 113"/>
                  <a:gd name="T68" fmla="*/ 79 w 114"/>
                  <a:gd name="T69" fmla="*/ 109 h 113"/>
                  <a:gd name="T70" fmla="*/ 68 w 114"/>
                  <a:gd name="T71" fmla="*/ 112 h 113"/>
                  <a:gd name="T72" fmla="*/ 57 w 114"/>
                  <a:gd name="T73" fmla="*/ 113 h 113"/>
                  <a:gd name="T74" fmla="*/ 57 w 114"/>
                  <a:gd name="T7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113">
                    <a:moveTo>
                      <a:pt x="57" y="113"/>
                    </a:moveTo>
                    <a:lnTo>
                      <a:pt x="57" y="113"/>
                    </a:lnTo>
                    <a:lnTo>
                      <a:pt x="46" y="112"/>
                    </a:lnTo>
                    <a:lnTo>
                      <a:pt x="35" y="109"/>
                    </a:lnTo>
                    <a:lnTo>
                      <a:pt x="26" y="104"/>
                    </a:lnTo>
                    <a:lnTo>
                      <a:pt x="18" y="97"/>
                    </a:lnTo>
                    <a:lnTo>
                      <a:pt x="11" y="88"/>
                    </a:lnTo>
                    <a:lnTo>
                      <a:pt x="4" y="79"/>
                    </a:lnTo>
                    <a:lnTo>
                      <a:pt x="1" y="68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46"/>
                    </a:lnTo>
                    <a:lnTo>
                      <a:pt x="4" y="34"/>
                    </a:lnTo>
                    <a:lnTo>
                      <a:pt x="11" y="25"/>
                    </a:lnTo>
                    <a:lnTo>
                      <a:pt x="18" y="16"/>
                    </a:lnTo>
                    <a:lnTo>
                      <a:pt x="26" y="9"/>
                    </a:lnTo>
                    <a:lnTo>
                      <a:pt x="35" y="4"/>
                    </a:lnTo>
                    <a:lnTo>
                      <a:pt x="46" y="1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8" y="1"/>
                    </a:lnTo>
                    <a:lnTo>
                      <a:pt x="79" y="4"/>
                    </a:lnTo>
                    <a:lnTo>
                      <a:pt x="89" y="9"/>
                    </a:lnTo>
                    <a:lnTo>
                      <a:pt x="97" y="16"/>
                    </a:lnTo>
                    <a:lnTo>
                      <a:pt x="104" y="25"/>
                    </a:lnTo>
                    <a:lnTo>
                      <a:pt x="110" y="34"/>
                    </a:lnTo>
                    <a:lnTo>
                      <a:pt x="113" y="46"/>
                    </a:lnTo>
                    <a:lnTo>
                      <a:pt x="114" y="57"/>
                    </a:lnTo>
                    <a:lnTo>
                      <a:pt x="114" y="57"/>
                    </a:lnTo>
                    <a:lnTo>
                      <a:pt x="113" y="68"/>
                    </a:lnTo>
                    <a:lnTo>
                      <a:pt x="110" y="79"/>
                    </a:lnTo>
                    <a:lnTo>
                      <a:pt x="104" y="88"/>
                    </a:lnTo>
                    <a:lnTo>
                      <a:pt x="97" y="97"/>
                    </a:lnTo>
                    <a:lnTo>
                      <a:pt x="89" y="104"/>
                    </a:lnTo>
                    <a:lnTo>
                      <a:pt x="79" y="109"/>
                    </a:lnTo>
                    <a:lnTo>
                      <a:pt x="68" y="112"/>
                    </a:lnTo>
                    <a:lnTo>
                      <a:pt x="57" y="113"/>
                    </a:lnTo>
                    <a:lnTo>
                      <a:pt x="57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32707-0239-469F-AFAF-6A8376E9948D}"/>
              </a:ext>
            </a:extLst>
          </p:cNvPr>
          <p:cNvGrpSpPr/>
          <p:nvPr/>
        </p:nvGrpSpPr>
        <p:grpSpPr>
          <a:xfrm>
            <a:off x="10701225" y="5510166"/>
            <a:ext cx="274320" cy="274320"/>
            <a:chOff x="10679482" y="5451018"/>
            <a:chExt cx="305954" cy="30595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9A8638-B603-4C94-9237-9D78AFB2F593}"/>
                </a:ext>
              </a:extLst>
            </p:cNvPr>
            <p:cNvSpPr/>
            <p:nvPr/>
          </p:nvSpPr>
          <p:spPr>
            <a:xfrm>
              <a:off x="10679482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FB15F1-64B8-419D-907E-82FA71FA54DC}"/>
                </a:ext>
              </a:extLst>
            </p:cNvPr>
            <p:cNvGrpSpPr/>
            <p:nvPr/>
          </p:nvGrpSpPr>
          <p:grpSpPr>
            <a:xfrm>
              <a:off x="10759176" y="5530732"/>
              <a:ext cx="146535" cy="146537"/>
              <a:chOff x="5556250" y="2889251"/>
              <a:chExt cx="360363" cy="360363"/>
            </a:xfrm>
            <a:solidFill>
              <a:schemeClr val="bg1"/>
            </a:solidFill>
          </p:grpSpPr>
          <p:sp>
            <p:nvSpPr>
              <p:cNvPr id="129" name="Freeform 277">
                <a:extLst>
                  <a:ext uri="{FF2B5EF4-FFF2-40B4-BE49-F238E27FC236}">
                    <a16:creationId xmlns:a16="http://schemas.microsoft.com/office/drawing/2014/main" id="{D30D1922-0093-4187-A8D4-49A54077DC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863" y="2889251"/>
                <a:ext cx="209550" cy="195263"/>
              </a:xfrm>
              <a:custGeom>
                <a:avLst/>
                <a:gdLst>
                  <a:gd name="T0" fmla="*/ 307 w 794"/>
                  <a:gd name="T1" fmla="*/ 737 h 737"/>
                  <a:gd name="T2" fmla="*/ 292 w 794"/>
                  <a:gd name="T3" fmla="*/ 729 h 737"/>
                  <a:gd name="T4" fmla="*/ 86 w 794"/>
                  <a:gd name="T5" fmla="*/ 567 h 737"/>
                  <a:gd name="T6" fmla="*/ 61 w 794"/>
                  <a:gd name="T7" fmla="*/ 563 h 737"/>
                  <a:gd name="T8" fmla="*/ 39 w 794"/>
                  <a:gd name="T9" fmla="*/ 553 h 737"/>
                  <a:gd name="T10" fmla="*/ 20 w 794"/>
                  <a:gd name="T11" fmla="*/ 536 h 737"/>
                  <a:gd name="T12" fmla="*/ 7 w 794"/>
                  <a:gd name="T13" fmla="*/ 516 h 737"/>
                  <a:gd name="T14" fmla="*/ 1 w 794"/>
                  <a:gd name="T15" fmla="*/ 490 h 737"/>
                  <a:gd name="T16" fmla="*/ 0 w 794"/>
                  <a:gd name="T17" fmla="*/ 85 h 737"/>
                  <a:gd name="T18" fmla="*/ 4 w 794"/>
                  <a:gd name="T19" fmla="*/ 60 h 737"/>
                  <a:gd name="T20" fmla="*/ 15 w 794"/>
                  <a:gd name="T21" fmla="*/ 38 h 737"/>
                  <a:gd name="T22" fmla="*/ 31 w 794"/>
                  <a:gd name="T23" fmla="*/ 20 h 737"/>
                  <a:gd name="T24" fmla="*/ 53 w 794"/>
                  <a:gd name="T25" fmla="*/ 7 h 737"/>
                  <a:gd name="T26" fmla="*/ 77 w 794"/>
                  <a:gd name="T27" fmla="*/ 0 h 737"/>
                  <a:gd name="T28" fmla="*/ 709 w 794"/>
                  <a:gd name="T29" fmla="*/ 0 h 737"/>
                  <a:gd name="T30" fmla="*/ 734 w 794"/>
                  <a:gd name="T31" fmla="*/ 4 h 737"/>
                  <a:gd name="T32" fmla="*/ 757 w 794"/>
                  <a:gd name="T33" fmla="*/ 15 h 737"/>
                  <a:gd name="T34" fmla="*/ 775 w 794"/>
                  <a:gd name="T35" fmla="*/ 31 h 737"/>
                  <a:gd name="T36" fmla="*/ 788 w 794"/>
                  <a:gd name="T37" fmla="*/ 52 h 737"/>
                  <a:gd name="T38" fmla="*/ 794 w 794"/>
                  <a:gd name="T39" fmla="*/ 76 h 737"/>
                  <a:gd name="T40" fmla="*/ 794 w 794"/>
                  <a:gd name="T41" fmla="*/ 482 h 737"/>
                  <a:gd name="T42" fmla="*/ 790 w 794"/>
                  <a:gd name="T43" fmla="*/ 507 h 737"/>
                  <a:gd name="T44" fmla="*/ 780 w 794"/>
                  <a:gd name="T45" fmla="*/ 530 h 737"/>
                  <a:gd name="T46" fmla="*/ 764 w 794"/>
                  <a:gd name="T47" fmla="*/ 548 h 737"/>
                  <a:gd name="T48" fmla="*/ 742 w 794"/>
                  <a:gd name="T49" fmla="*/ 560 h 737"/>
                  <a:gd name="T50" fmla="*/ 718 w 794"/>
                  <a:gd name="T51" fmla="*/ 567 h 737"/>
                  <a:gd name="T52" fmla="*/ 341 w 794"/>
                  <a:gd name="T53" fmla="*/ 708 h 737"/>
                  <a:gd name="T54" fmla="*/ 340 w 794"/>
                  <a:gd name="T55" fmla="*/ 717 h 737"/>
                  <a:gd name="T56" fmla="*/ 327 w 794"/>
                  <a:gd name="T57" fmla="*/ 733 h 737"/>
                  <a:gd name="T58" fmla="*/ 318 w 794"/>
                  <a:gd name="T59" fmla="*/ 737 h 737"/>
                  <a:gd name="T60" fmla="*/ 86 w 794"/>
                  <a:gd name="T61" fmla="*/ 57 h 737"/>
                  <a:gd name="T62" fmla="*/ 75 w 794"/>
                  <a:gd name="T63" fmla="*/ 59 h 737"/>
                  <a:gd name="T64" fmla="*/ 62 w 794"/>
                  <a:gd name="T65" fmla="*/ 69 h 737"/>
                  <a:gd name="T66" fmla="*/ 58 w 794"/>
                  <a:gd name="T67" fmla="*/ 85 h 737"/>
                  <a:gd name="T68" fmla="*/ 58 w 794"/>
                  <a:gd name="T69" fmla="*/ 487 h 737"/>
                  <a:gd name="T70" fmla="*/ 66 w 794"/>
                  <a:gd name="T71" fmla="*/ 502 h 737"/>
                  <a:gd name="T72" fmla="*/ 80 w 794"/>
                  <a:gd name="T73" fmla="*/ 509 h 737"/>
                  <a:gd name="T74" fmla="*/ 143 w 794"/>
                  <a:gd name="T75" fmla="*/ 510 h 737"/>
                  <a:gd name="T76" fmla="*/ 158 w 794"/>
                  <a:gd name="T77" fmla="*/ 516 h 737"/>
                  <a:gd name="T78" fmla="*/ 284 w 794"/>
                  <a:gd name="T79" fmla="*/ 539 h 737"/>
                  <a:gd name="T80" fmla="*/ 286 w 794"/>
                  <a:gd name="T81" fmla="*/ 528 h 737"/>
                  <a:gd name="T82" fmla="*/ 296 w 794"/>
                  <a:gd name="T83" fmla="*/ 516 h 737"/>
                  <a:gd name="T84" fmla="*/ 312 w 794"/>
                  <a:gd name="T85" fmla="*/ 510 h 737"/>
                  <a:gd name="T86" fmla="*/ 715 w 794"/>
                  <a:gd name="T87" fmla="*/ 509 h 737"/>
                  <a:gd name="T88" fmla="*/ 729 w 794"/>
                  <a:gd name="T89" fmla="*/ 502 h 737"/>
                  <a:gd name="T90" fmla="*/ 737 w 794"/>
                  <a:gd name="T91" fmla="*/ 487 h 737"/>
                  <a:gd name="T92" fmla="*/ 737 w 794"/>
                  <a:gd name="T93" fmla="*/ 85 h 737"/>
                  <a:gd name="T94" fmla="*/ 732 w 794"/>
                  <a:gd name="T95" fmla="*/ 69 h 737"/>
                  <a:gd name="T96" fmla="*/ 720 w 794"/>
                  <a:gd name="T97" fmla="*/ 59 h 737"/>
                  <a:gd name="T98" fmla="*/ 86 w 794"/>
                  <a:gd name="T99" fmla="*/ 5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4" h="737">
                    <a:moveTo>
                      <a:pt x="312" y="737"/>
                    </a:moveTo>
                    <a:lnTo>
                      <a:pt x="312" y="737"/>
                    </a:lnTo>
                    <a:lnTo>
                      <a:pt x="307" y="737"/>
                    </a:lnTo>
                    <a:lnTo>
                      <a:pt x="302" y="735"/>
                    </a:lnTo>
                    <a:lnTo>
                      <a:pt x="297" y="733"/>
                    </a:lnTo>
                    <a:lnTo>
                      <a:pt x="292" y="729"/>
                    </a:lnTo>
                    <a:lnTo>
                      <a:pt x="130" y="567"/>
                    </a:lnTo>
                    <a:lnTo>
                      <a:pt x="86" y="567"/>
                    </a:lnTo>
                    <a:lnTo>
                      <a:pt x="86" y="567"/>
                    </a:lnTo>
                    <a:lnTo>
                      <a:pt x="77" y="567"/>
                    </a:lnTo>
                    <a:lnTo>
                      <a:pt x="69" y="565"/>
                    </a:lnTo>
                    <a:lnTo>
                      <a:pt x="61" y="563"/>
                    </a:lnTo>
                    <a:lnTo>
                      <a:pt x="53" y="560"/>
                    </a:lnTo>
                    <a:lnTo>
                      <a:pt x="46" y="557"/>
                    </a:lnTo>
                    <a:lnTo>
                      <a:pt x="39" y="553"/>
                    </a:lnTo>
                    <a:lnTo>
                      <a:pt x="31" y="548"/>
                    </a:lnTo>
                    <a:lnTo>
                      <a:pt x="25" y="542"/>
                    </a:lnTo>
                    <a:lnTo>
                      <a:pt x="20" y="536"/>
                    </a:lnTo>
                    <a:lnTo>
                      <a:pt x="15" y="530"/>
                    </a:lnTo>
                    <a:lnTo>
                      <a:pt x="11" y="523"/>
                    </a:lnTo>
                    <a:lnTo>
                      <a:pt x="7" y="516"/>
                    </a:lnTo>
                    <a:lnTo>
                      <a:pt x="4" y="507"/>
                    </a:lnTo>
                    <a:lnTo>
                      <a:pt x="2" y="499"/>
                    </a:lnTo>
                    <a:lnTo>
                      <a:pt x="1" y="490"/>
                    </a:lnTo>
                    <a:lnTo>
                      <a:pt x="0" y="482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6"/>
                    </a:lnTo>
                    <a:lnTo>
                      <a:pt x="2" y="68"/>
                    </a:lnTo>
                    <a:lnTo>
                      <a:pt x="4" y="60"/>
                    </a:lnTo>
                    <a:lnTo>
                      <a:pt x="7" y="52"/>
                    </a:lnTo>
                    <a:lnTo>
                      <a:pt x="11" y="45"/>
                    </a:lnTo>
                    <a:lnTo>
                      <a:pt x="15" y="38"/>
                    </a:lnTo>
                    <a:lnTo>
                      <a:pt x="20" y="31"/>
                    </a:lnTo>
                    <a:lnTo>
                      <a:pt x="25" y="25"/>
                    </a:lnTo>
                    <a:lnTo>
                      <a:pt x="31" y="20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3" y="7"/>
                    </a:lnTo>
                    <a:lnTo>
                      <a:pt x="61" y="4"/>
                    </a:lnTo>
                    <a:lnTo>
                      <a:pt x="69" y="1"/>
                    </a:lnTo>
                    <a:lnTo>
                      <a:pt x="77" y="0"/>
                    </a:lnTo>
                    <a:lnTo>
                      <a:pt x="86" y="0"/>
                    </a:lnTo>
                    <a:lnTo>
                      <a:pt x="709" y="0"/>
                    </a:lnTo>
                    <a:lnTo>
                      <a:pt x="709" y="0"/>
                    </a:lnTo>
                    <a:lnTo>
                      <a:pt x="718" y="0"/>
                    </a:lnTo>
                    <a:lnTo>
                      <a:pt x="726" y="1"/>
                    </a:lnTo>
                    <a:lnTo>
                      <a:pt x="734" y="4"/>
                    </a:lnTo>
                    <a:lnTo>
                      <a:pt x="742" y="7"/>
                    </a:lnTo>
                    <a:lnTo>
                      <a:pt x="750" y="11"/>
                    </a:lnTo>
                    <a:lnTo>
                      <a:pt x="757" y="15"/>
                    </a:lnTo>
                    <a:lnTo>
                      <a:pt x="764" y="20"/>
                    </a:lnTo>
                    <a:lnTo>
                      <a:pt x="770" y="25"/>
                    </a:lnTo>
                    <a:lnTo>
                      <a:pt x="775" y="31"/>
                    </a:lnTo>
                    <a:lnTo>
                      <a:pt x="780" y="38"/>
                    </a:lnTo>
                    <a:lnTo>
                      <a:pt x="784" y="45"/>
                    </a:lnTo>
                    <a:lnTo>
                      <a:pt x="788" y="52"/>
                    </a:lnTo>
                    <a:lnTo>
                      <a:pt x="790" y="60"/>
                    </a:lnTo>
                    <a:lnTo>
                      <a:pt x="792" y="68"/>
                    </a:lnTo>
                    <a:lnTo>
                      <a:pt x="794" y="76"/>
                    </a:lnTo>
                    <a:lnTo>
                      <a:pt x="794" y="85"/>
                    </a:lnTo>
                    <a:lnTo>
                      <a:pt x="794" y="482"/>
                    </a:lnTo>
                    <a:lnTo>
                      <a:pt x="794" y="482"/>
                    </a:lnTo>
                    <a:lnTo>
                      <a:pt x="794" y="490"/>
                    </a:lnTo>
                    <a:lnTo>
                      <a:pt x="792" y="499"/>
                    </a:lnTo>
                    <a:lnTo>
                      <a:pt x="790" y="507"/>
                    </a:lnTo>
                    <a:lnTo>
                      <a:pt x="788" y="516"/>
                    </a:lnTo>
                    <a:lnTo>
                      <a:pt x="784" y="523"/>
                    </a:lnTo>
                    <a:lnTo>
                      <a:pt x="780" y="530"/>
                    </a:lnTo>
                    <a:lnTo>
                      <a:pt x="775" y="536"/>
                    </a:lnTo>
                    <a:lnTo>
                      <a:pt x="770" y="542"/>
                    </a:lnTo>
                    <a:lnTo>
                      <a:pt x="764" y="548"/>
                    </a:lnTo>
                    <a:lnTo>
                      <a:pt x="757" y="553"/>
                    </a:lnTo>
                    <a:lnTo>
                      <a:pt x="750" y="557"/>
                    </a:lnTo>
                    <a:lnTo>
                      <a:pt x="742" y="560"/>
                    </a:lnTo>
                    <a:lnTo>
                      <a:pt x="734" y="563"/>
                    </a:lnTo>
                    <a:lnTo>
                      <a:pt x="726" y="565"/>
                    </a:lnTo>
                    <a:lnTo>
                      <a:pt x="718" y="567"/>
                    </a:lnTo>
                    <a:lnTo>
                      <a:pt x="709" y="567"/>
                    </a:lnTo>
                    <a:lnTo>
                      <a:pt x="341" y="567"/>
                    </a:lnTo>
                    <a:lnTo>
                      <a:pt x="341" y="708"/>
                    </a:lnTo>
                    <a:lnTo>
                      <a:pt x="341" y="708"/>
                    </a:lnTo>
                    <a:lnTo>
                      <a:pt x="341" y="713"/>
                    </a:lnTo>
                    <a:lnTo>
                      <a:pt x="340" y="717"/>
                    </a:lnTo>
                    <a:lnTo>
                      <a:pt x="335" y="725"/>
                    </a:lnTo>
                    <a:lnTo>
                      <a:pt x="330" y="731"/>
                    </a:lnTo>
                    <a:lnTo>
                      <a:pt x="327" y="733"/>
                    </a:lnTo>
                    <a:lnTo>
                      <a:pt x="323" y="735"/>
                    </a:lnTo>
                    <a:lnTo>
                      <a:pt x="323" y="735"/>
                    </a:lnTo>
                    <a:lnTo>
                      <a:pt x="318" y="737"/>
                    </a:lnTo>
                    <a:lnTo>
                      <a:pt x="312" y="737"/>
                    </a:lnTo>
                    <a:lnTo>
                      <a:pt x="312" y="737"/>
                    </a:lnTo>
                    <a:close/>
                    <a:moveTo>
                      <a:pt x="86" y="57"/>
                    </a:moveTo>
                    <a:lnTo>
                      <a:pt x="86" y="57"/>
                    </a:lnTo>
                    <a:lnTo>
                      <a:pt x="80" y="57"/>
                    </a:lnTo>
                    <a:lnTo>
                      <a:pt x="75" y="59"/>
                    </a:lnTo>
                    <a:lnTo>
                      <a:pt x="70" y="62"/>
                    </a:lnTo>
                    <a:lnTo>
                      <a:pt x="66" y="65"/>
                    </a:lnTo>
                    <a:lnTo>
                      <a:pt x="62" y="69"/>
                    </a:lnTo>
                    <a:lnTo>
                      <a:pt x="60" y="74"/>
                    </a:lnTo>
                    <a:lnTo>
                      <a:pt x="58" y="79"/>
                    </a:lnTo>
                    <a:lnTo>
                      <a:pt x="58" y="85"/>
                    </a:lnTo>
                    <a:lnTo>
                      <a:pt x="58" y="482"/>
                    </a:lnTo>
                    <a:lnTo>
                      <a:pt x="58" y="482"/>
                    </a:lnTo>
                    <a:lnTo>
                      <a:pt x="58" y="487"/>
                    </a:lnTo>
                    <a:lnTo>
                      <a:pt x="60" y="493"/>
                    </a:lnTo>
                    <a:lnTo>
                      <a:pt x="62" y="498"/>
                    </a:lnTo>
                    <a:lnTo>
                      <a:pt x="66" y="502"/>
                    </a:lnTo>
                    <a:lnTo>
                      <a:pt x="70" y="505"/>
                    </a:lnTo>
                    <a:lnTo>
                      <a:pt x="75" y="508"/>
                    </a:lnTo>
                    <a:lnTo>
                      <a:pt x="80" y="509"/>
                    </a:lnTo>
                    <a:lnTo>
                      <a:pt x="86" y="510"/>
                    </a:lnTo>
                    <a:lnTo>
                      <a:pt x="143" y="510"/>
                    </a:lnTo>
                    <a:lnTo>
                      <a:pt x="143" y="510"/>
                    </a:lnTo>
                    <a:lnTo>
                      <a:pt x="148" y="510"/>
                    </a:lnTo>
                    <a:lnTo>
                      <a:pt x="154" y="512"/>
                    </a:lnTo>
                    <a:lnTo>
                      <a:pt x="158" y="516"/>
                    </a:lnTo>
                    <a:lnTo>
                      <a:pt x="163" y="519"/>
                    </a:lnTo>
                    <a:lnTo>
                      <a:pt x="284" y="641"/>
                    </a:lnTo>
                    <a:lnTo>
                      <a:pt x="284" y="539"/>
                    </a:lnTo>
                    <a:lnTo>
                      <a:pt x="284" y="539"/>
                    </a:lnTo>
                    <a:lnTo>
                      <a:pt x="285" y="533"/>
                    </a:lnTo>
                    <a:lnTo>
                      <a:pt x="286" y="528"/>
                    </a:lnTo>
                    <a:lnTo>
                      <a:pt x="289" y="523"/>
                    </a:lnTo>
                    <a:lnTo>
                      <a:pt x="292" y="519"/>
                    </a:lnTo>
                    <a:lnTo>
                      <a:pt x="296" y="516"/>
                    </a:lnTo>
                    <a:lnTo>
                      <a:pt x="301" y="512"/>
                    </a:lnTo>
                    <a:lnTo>
                      <a:pt x="306" y="510"/>
                    </a:lnTo>
                    <a:lnTo>
                      <a:pt x="312" y="510"/>
                    </a:lnTo>
                    <a:lnTo>
                      <a:pt x="709" y="510"/>
                    </a:lnTo>
                    <a:lnTo>
                      <a:pt x="709" y="510"/>
                    </a:lnTo>
                    <a:lnTo>
                      <a:pt x="715" y="509"/>
                    </a:lnTo>
                    <a:lnTo>
                      <a:pt x="720" y="508"/>
                    </a:lnTo>
                    <a:lnTo>
                      <a:pt x="725" y="505"/>
                    </a:lnTo>
                    <a:lnTo>
                      <a:pt x="729" y="502"/>
                    </a:lnTo>
                    <a:lnTo>
                      <a:pt x="732" y="498"/>
                    </a:lnTo>
                    <a:lnTo>
                      <a:pt x="735" y="493"/>
                    </a:lnTo>
                    <a:lnTo>
                      <a:pt x="737" y="487"/>
                    </a:lnTo>
                    <a:lnTo>
                      <a:pt x="737" y="482"/>
                    </a:lnTo>
                    <a:lnTo>
                      <a:pt x="737" y="85"/>
                    </a:lnTo>
                    <a:lnTo>
                      <a:pt x="737" y="85"/>
                    </a:lnTo>
                    <a:lnTo>
                      <a:pt x="737" y="79"/>
                    </a:lnTo>
                    <a:lnTo>
                      <a:pt x="735" y="74"/>
                    </a:lnTo>
                    <a:lnTo>
                      <a:pt x="732" y="69"/>
                    </a:lnTo>
                    <a:lnTo>
                      <a:pt x="729" y="65"/>
                    </a:lnTo>
                    <a:lnTo>
                      <a:pt x="725" y="62"/>
                    </a:lnTo>
                    <a:lnTo>
                      <a:pt x="720" y="59"/>
                    </a:lnTo>
                    <a:lnTo>
                      <a:pt x="715" y="57"/>
                    </a:lnTo>
                    <a:lnTo>
                      <a:pt x="709" y="57"/>
                    </a:lnTo>
                    <a:lnTo>
                      <a:pt x="8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8">
                <a:extLst>
                  <a:ext uri="{FF2B5EF4-FFF2-40B4-BE49-F238E27FC236}">
                    <a16:creationId xmlns:a16="http://schemas.microsoft.com/office/drawing/2014/main" id="{8438CA8D-0FFC-461F-8D0B-EDC9037A5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3900" y="3054351"/>
                <a:ext cx="88900" cy="90488"/>
              </a:xfrm>
              <a:custGeom>
                <a:avLst/>
                <a:gdLst>
                  <a:gd name="T0" fmla="*/ 152 w 340"/>
                  <a:gd name="T1" fmla="*/ 339 h 340"/>
                  <a:gd name="T2" fmla="*/ 104 w 340"/>
                  <a:gd name="T3" fmla="*/ 326 h 340"/>
                  <a:gd name="T4" fmla="*/ 61 w 340"/>
                  <a:gd name="T5" fmla="*/ 301 h 340"/>
                  <a:gd name="T6" fmla="*/ 29 w 340"/>
                  <a:gd name="T7" fmla="*/ 264 h 340"/>
                  <a:gd name="T8" fmla="*/ 7 w 340"/>
                  <a:gd name="T9" fmla="*/ 220 h 340"/>
                  <a:gd name="T10" fmla="*/ 0 w 340"/>
                  <a:gd name="T11" fmla="*/ 169 h 340"/>
                  <a:gd name="T12" fmla="*/ 3 w 340"/>
                  <a:gd name="T13" fmla="*/ 135 h 340"/>
                  <a:gd name="T14" fmla="*/ 20 w 340"/>
                  <a:gd name="T15" fmla="*/ 88 h 340"/>
                  <a:gd name="T16" fmla="*/ 49 w 340"/>
                  <a:gd name="T17" fmla="*/ 49 h 340"/>
                  <a:gd name="T18" fmla="*/ 88 w 340"/>
                  <a:gd name="T19" fmla="*/ 20 h 340"/>
                  <a:gd name="T20" fmla="*/ 135 w 340"/>
                  <a:gd name="T21" fmla="*/ 3 h 340"/>
                  <a:gd name="T22" fmla="*/ 169 w 340"/>
                  <a:gd name="T23" fmla="*/ 0 h 340"/>
                  <a:gd name="T24" fmla="*/ 220 w 340"/>
                  <a:gd name="T25" fmla="*/ 8 h 340"/>
                  <a:gd name="T26" fmla="*/ 264 w 340"/>
                  <a:gd name="T27" fmla="*/ 29 h 340"/>
                  <a:gd name="T28" fmla="*/ 301 w 340"/>
                  <a:gd name="T29" fmla="*/ 61 h 340"/>
                  <a:gd name="T30" fmla="*/ 326 w 340"/>
                  <a:gd name="T31" fmla="*/ 104 h 340"/>
                  <a:gd name="T32" fmla="*/ 339 w 340"/>
                  <a:gd name="T33" fmla="*/ 152 h 340"/>
                  <a:gd name="T34" fmla="*/ 339 w 340"/>
                  <a:gd name="T35" fmla="*/ 187 h 340"/>
                  <a:gd name="T36" fmla="*/ 326 w 340"/>
                  <a:gd name="T37" fmla="*/ 236 h 340"/>
                  <a:gd name="T38" fmla="*/ 301 w 340"/>
                  <a:gd name="T39" fmla="*/ 277 h 340"/>
                  <a:gd name="T40" fmla="*/ 264 w 340"/>
                  <a:gd name="T41" fmla="*/ 311 h 340"/>
                  <a:gd name="T42" fmla="*/ 220 w 340"/>
                  <a:gd name="T43" fmla="*/ 332 h 340"/>
                  <a:gd name="T44" fmla="*/ 169 w 340"/>
                  <a:gd name="T45" fmla="*/ 340 h 340"/>
                  <a:gd name="T46" fmla="*/ 169 w 340"/>
                  <a:gd name="T47" fmla="*/ 56 h 340"/>
                  <a:gd name="T48" fmla="*/ 136 w 340"/>
                  <a:gd name="T49" fmla="*/ 61 h 340"/>
                  <a:gd name="T50" fmla="*/ 107 w 340"/>
                  <a:gd name="T51" fmla="*/ 75 h 340"/>
                  <a:gd name="T52" fmla="*/ 82 w 340"/>
                  <a:gd name="T53" fmla="*/ 98 h 340"/>
                  <a:gd name="T54" fmla="*/ 65 w 340"/>
                  <a:gd name="T55" fmla="*/ 126 h 340"/>
                  <a:gd name="T56" fmla="*/ 57 w 340"/>
                  <a:gd name="T57" fmla="*/ 158 h 340"/>
                  <a:gd name="T58" fmla="*/ 57 w 340"/>
                  <a:gd name="T59" fmla="*/ 181 h 340"/>
                  <a:gd name="T60" fmla="*/ 65 w 340"/>
                  <a:gd name="T61" fmla="*/ 214 h 340"/>
                  <a:gd name="T62" fmla="*/ 82 w 340"/>
                  <a:gd name="T63" fmla="*/ 242 h 340"/>
                  <a:gd name="T64" fmla="*/ 107 w 340"/>
                  <a:gd name="T65" fmla="*/ 263 h 340"/>
                  <a:gd name="T66" fmla="*/ 136 w 340"/>
                  <a:gd name="T67" fmla="*/ 278 h 340"/>
                  <a:gd name="T68" fmla="*/ 169 w 340"/>
                  <a:gd name="T69" fmla="*/ 283 h 340"/>
                  <a:gd name="T70" fmla="*/ 192 w 340"/>
                  <a:gd name="T71" fmla="*/ 280 h 340"/>
                  <a:gd name="T72" fmla="*/ 224 w 340"/>
                  <a:gd name="T73" fmla="*/ 269 h 340"/>
                  <a:gd name="T74" fmla="*/ 250 w 340"/>
                  <a:gd name="T75" fmla="*/ 250 h 340"/>
                  <a:gd name="T76" fmla="*/ 269 w 340"/>
                  <a:gd name="T77" fmla="*/ 224 h 340"/>
                  <a:gd name="T78" fmla="*/ 280 w 340"/>
                  <a:gd name="T79" fmla="*/ 192 h 340"/>
                  <a:gd name="T80" fmla="*/ 283 w 340"/>
                  <a:gd name="T81" fmla="*/ 169 h 340"/>
                  <a:gd name="T82" fmla="*/ 277 w 340"/>
                  <a:gd name="T83" fmla="*/ 136 h 340"/>
                  <a:gd name="T84" fmla="*/ 263 w 340"/>
                  <a:gd name="T85" fmla="*/ 107 h 340"/>
                  <a:gd name="T86" fmla="*/ 242 w 340"/>
                  <a:gd name="T87" fmla="*/ 82 h 340"/>
                  <a:gd name="T88" fmla="*/ 214 w 340"/>
                  <a:gd name="T89" fmla="*/ 65 h 340"/>
                  <a:gd name="T90" fmla="*/ 181 w 340"/>
                  <a:gd name="T91" fmla="*/ 5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340">
                    <a:moveTo>
                      <a:pt x="169" y="340"/>
                    </a:moveTo>
                    <a:lnTo>
                      <a:pt x="169" y="340"/>
                    </a:lnTo>
                    <a:lnTo>
                      <a:pt x="152" y="339"/>
                    </a:lnTo>
                    <a:lnTo>
                      <a:pt x="135" y="336"/>
                    </a:lnTo>
                    <a:lnTo>
                      <a:pt x="119" y="332"/>
                    </a:lnTo>
                    <a:lnTo>
                      <a:pt x="104" y="326"/>
                    </a:lnTo>
                    <a:lnTo>
                      <a:pt x="88" y="319"/>
                    </a:lnTo>
                    <a:lnTo>
                      <a:pt x="74" y="311"/>
                    </a:lnTo>
                    <a:lnTo>
                      <a:pt x="61" y="301"/>
                    </a:lnTo>
                    <a:lnTo>
                      <a:pt x="49" y="289"/>
                    </a:lnTo>
                    <a:lnTo>
                      <a:pt x="38" y="277"/>
                    </a:lnTo>
                    <a:lnTo>
                      <a:pt x="29" y="264"/>
                    </a:lnTo>
                    <a:lnTo>
                      <a:pt x="20" y="251"/>
                    </a:lnTo>
                    <a:lnTo>
                      <a:pt x="13" y="236"/>
                    </a:lnTo>
                    <a:lnTo>
                      <a:pt x="7" y="220"/>
                    </a:lnTo>
                    <a:lnTo>
                      <a:pt x="3" y="204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2"/>
                    </a:lnTo>
                    <a:lnTo>
                      <a:pt x="3" y="135"/>
                    </a:lnTo>
                    <a:lnTo>
                      <a:pt x="7" y="119"/>
                    </a:lnTo>
                    <a:lnTo>
                      <a:pt x="13" y="104"/>
                    </a:lnTo>
                    <a:lnTo>
                      <a:pt x="20" y="88"/>
                    </a:lnTo>
                    <a:lnTo>
                      <a:pt x="29" y="74"/>
                    </a:lnTo>
                    <a:lnTo>
                      <a:pt x="38" y="61"/>
                    </a:lnTo>
                    <a:lnTo>
                      <a:pt x="49" y="49"/>
                    </a:lnTo>
                    <a:lnTo>
                      <a:pt x="61" y="38"/>
                    </a:lnTo>
                    <a:lnTo>
                      <a:pt x="74" y="29"/>
                    </a:lnTo>
                    <a:lnTo>
                      <a:pt x="88" y="20"/>
                    </a:lnTo>
                    <a:lnTo>
                      <a:pt x="104" y="13"/>
                    </a:lnTo>
                    <a:lnTo>
                      <a:pt x="119" y="8"/>
                    </a:lnTo>
                    <a:lnTo>
                      <a:pt x="135" y="3"/>
                    </a:lnTo>
                    <a:lnTo>
                      <a:pt x="152" y="1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86" y="1"/>
                    </a:lnTo>
                    <a:lnTo>
                      <a:pt x="204" y="3"/>
                    </a:lnTo>
                    <a:lnTo>
                      <a:pt x="220" y="8"/>
                    </a:lnTo>
                    <a:lnTo>
                      <a:pt x="236" y="13"/>
                    </a:lnTo>
                    <a:lnTo>
                      <a:pt x="250" y="20"/>
                    </a:lnTo>
                    <a:lnTo>
                      <a:pt x="264" y="29"/>
                    </a:lnTo>
                    <a:lnTo>
                      <a:pt x="277" y="38"/>
                    </a:lnTo>
                    <a:lnTo>
                      <a:pt x="289" y="49"/>
                    </a:lnTo>
                    <a:lnTo>
                      <a:pt x="301" y="61"/>
                    </a:lnTo>
                    <a:lnTo>
                      <a:pt x="311" y="74"/>
                    </a:lnTo>
                    <a:lnTo>
                      <a:pt x="319" y="88"/>
                    </a:lnTo>
                    <a:lnTo>
                      <a:pt x="326" y="104"/>
                    </a:lnTo>
                    <a:lnTo>
                      <a:pt x="332" y="119"/>
                    </a:lnTo>
                    <a:lnTo>
                      <a:pt x="336" y="135"/>
                    </a:lnTo>
                    <a:lnTo>
                      <a:pt x="339" y="152"/>
                    </a:lnTo>
                    <a:lnTo>
                      <a:pt x="340" y="169"/>
                    </a:lnTo>
                    <a:lnTo>
                      <a:pt x="340" y="169"/>
                    </a:lnTo>
                    <a:lnTo>
                      <a:pt x="339" y="187"/>
                    </a:lnTo>
                    <a:lnTo>
                      <a:pt x="336" y="204"/>
                    </a:lnTo>
                    <a:lnTo>
                      <a:pt x="332" y="220"/>
                    </a:lnTo>
                    <a:lnTo>
                      <a:pt x="326" y="236"/>
                    </a:lnTo>
                    <a:lnTo>
                      <a:pt x="319" y="251"/>
                    </a:lnTo>
                    <a:lnTo>
                      <a:pt x="311" y="264"/>
                    </a:lnTo>
                    <a:lnTo>
                      <a:pt x="301" y="277"/>
                    </a:lnTo>
                    <a:lnTo>
                      <a:pt x="289" y="289"/>
                    </a:lnTo>
                    <a:lnTo>
                      <a:pt x="277" y="301"/>
                    </a:lnTo>
                    <a:lnTo>
                      <a:pt x="264" y="311"/>
                    </a:lnTo>
                    <a:lnTo>
                      <a:pt x="250" y="319"/>
                    </a:lnTo>
                    <a:lnTo>
                      <a:pt x="236" y="326"/>
                    </a:lnTo>
                    <a:lnTo>
                      <a:pt x="220" y="332"/>
                    </a:lnTo>
                    <a:lnTo>
                      <a:pt x="204" y="336"/>
                    </a:lnTo>
                    <a:lnTo>
                      <a:pt x="186" y="339"/>
                    </a:lnTo>
                    <a:lnTo>
                      <a:pt x="169" y="340"/>
                    </a:lnTo>
                    <a:lnTo>
                      <a:pt x="169" y="340"/>
                    </a:lnTo>
                    <a:close/>
                    <a:moveTo>
                      <a:pt x="169" y="56"/>
                    </a:moveTo>
                    <a:lnTo>
                      <a:pt x="169" y="56"/>
                    </a:lnTo>
                    <a:lnTo>
                      <a:pt x="158" y="57"/>
                    </a:lnTo>
                    <a:lnTo>
                      <a:pt x="147" y="58"/>
                    </a:lnTo>
                    <a:lnTo>
                      <a:pt x="136" y="61"/>
                    </a:lnTo>
                    <a:lnTo>
                      <a:pt x="126" y="65"/>
                    </a:lnTo>
                    <a:lnTo>
                      <a:pt x="116" y="70"/>
                    </a:lnTo>
                    <a:lnTo>
                      <a:pt x="107" y="75"/>
                    </a:lnTo>
                    <a:lnTo>
                      <a:pt x="98" y="82"/>
                    </a:lnTo>
                    <a:lnTo>
                      <a:pt x="89" y="89"/>
                    </a:lnTo>
                    <a:lnTo>
                      <a:pt x="82" y="98"/>
                    </a:lnTo>
                    <a:lnTo>
                      <a:pt x="75" y="107"/>
                    </a:lnTo>
                    <a:lnTo>
                      <a:pt x="70" y="116"/>
                    </a:lnTo>
                    <a:lnTo>
                      <a:pt x="65" y="126"/>
                    </a:lnTo>
                    <a:lnTo>
                      <a:pt x="61" y="136"/>
                    </a:lnTo>
                    <a:lnTo>
                      <a:pt x="58" y="147"/>
                    </a:lnTo>
                    <a:lnTo>
                      <a:pt x="57" y="158"/>
                    </a:lnTo>
                    <a:lnTo>
                      <a:pt x="56" y="169"/>
                    </a:lnTo>
                    <a:lnTo>
                      <a:pt x="56" y="169"/>
                    </a:lnTo>
                    <a:lnTo>
                      <a:pt x="57" y="181"/>
                    </a:lnTo>
                    <a:lnTo>
                      <a:pt x="58" y="192"/>
                    </a:lnTo>
                    <a:lnTo>
                      <a:pt x="61" y="204"/>
                    </a:lnTo>
                    <a:lnTo>
                      <a:pt x="65" y="214"/>
                    </a:lnTo>
                    <a:lnTo>
                      <a:pt x="70" y="224"/>
                    </a:lnTo>
                    <a:lnTo>
                      <a:pt x="75" y="233"/>
                    </a:lnTo>
                    <a:lnTo>
                      <a:pt x="82" y="242"/>
                    </a:lnTo>
                    <a:lnTo>
                      <a:pt x="89" y="250"/>
                    </a:lnTo>
                    <a:lnTo>
                      <a:pt x="98" y="257"/>
                    </a:lnTo>
                    <a:lnTo>
                      <a:pt x="107" y="263"/>
                    </a:lnTo>
                    <a:lnTo>
                      <a:pt x="116" y="269"/>
                    </a:lnTo>
                    <a:lnTo>
                      <a:pt x="126" y="274"/>
                    </a:lnTo>
                    <a:lnTo>
                      <a:pt x="136" y="278"/>
                    </a:lnTo>
                    <a:lnTo>
                      <a:pt x="147" y="280"/>
                    </a:lnTo>
                    <a:lnTo>
                      <a:pt x="158" y="282"/>
                    </a:lnTo>
                    <a:lnTo>
                      <a:pt x="169" y="283"/>
                    </a:lnTo>
                    <a:lnTo>
                      <a:pt x="169" y="283"/>
                    </a:lnTo>
                    <a:lnTo>
                      <a:pt x="181" y="282"/>
                    </a:lnTo>
                    <a:lnTo>
                      <a:pt x="192" y="280"/>
                    </a:lnTo>
                    <a:lnTo>
                      <a:pt x="204" y="278"/>
                    </a:lnTo>
                    <a:lnTo>
                      <a:pt x="214" y="274"/>
                    </a:lnTo>
                    <a:lnTo>
                      <a:pt x="224" y="269"/>
                    </a:lnTo>
                    <a:lnTo>
                      <a:pt x="233" y="263"/>
                    </a:lnTo>
                    <a:lnTo>
                      <a:pt x="242" y="257"/>
                    </a:lnTo>
                    <a:lnTo>
                      <a:pt x="250" y="250"/>
                    </a:lnTo>
                    <a:lnTo>
                      <a:pt x="257" y="242"/>
                    </a:lnTo>
                    <a:lnTo>
                      <a:pt x="263" y="233"/>
                    </a:lnTo>
                    <a:lnTo>
                      <a:pt x="269" y="224"/>
                    </a:lnTo>
                    <a:lnTo>
                      <a:pt x="274" y="214"/>
                    </a:lnTo>
                    <a:lnTo>
                      <a:pt x="277" y="204"/>
                    </a:lnTo>
                    <a:lnTo>
                      <a:pt x="280" y="192"/>
                    </a:lnTo>
                    <a:lnTo>
                      <a:pt x="282" y="181"/>
                    </a:lnTo>
                    <a:lnTo>
                      <a:pt x="283" y="169"/>
                    </a:lnTo>
                    <a:lnTo>
                      <a:pt x="283" y="169"/>
                    </a:lnTo>
                    <a:lnTo>
                      <a:pt x="282" y="158"/>
                    </a:lnTo>
                    <a:lnTo>
                      <a:pt x="280" y="147"/>
                    </a:lnTo>
                    <a:lnTo>
                      <a:pt x="277" y="136"/>
                    </a:lnTo>
                    <a:lnTo>
                      <a:pt x="274" y="126"/>
                    </a:lnTo>
                    <a:lnTo>
                      <a:pt x="269" y="116"/>
                    </a:lnTo>
                    <a:lnTo>
                      <a:pt x="263" y="107"/>
                    </a:lnTo>
                    <a:lnTo>
                      <a:pt x="257" y="98"/>
                    </a:lnTo>
                    <a:lnTo>
                      <a:pt x="250" y="89"/>
                    </a:lnTo>
                    <a:lnTo>
                      <a:pt x="242" y="82"/>
                    </a:lnTo>
                    <a:lnTo>
                      <a:pt x="233" y="75"/>
                    </a:lnTo>
                    <a:lnTo>
                      <a:pt x="224" y="70"/>
                    </a:lnTo>
                    <a:lnTo>
                      <a:pt x="214" y="65"/>
                    </a:lnTo>
                    <a:lnTo>
                      <a:pt x="204" y="61"/>
                    </a:lnTo>
                    <a:lnTo>
                      <a:pt x="192" y="58"/>
                    </a:lnTo>
                    <a:lnTo>
                      <a:pt x="181" y="57"/>
                    </a:lnTo>
                    <a:lnTo>
                      <a:pt x="169" y="56"/>
                    </a:lnTo>
                    <a:lnTo>
                      <a:pt x="169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9">
                <a:extLst>
                  <a:ext uri="{FF2B5EF4-FFF2-40B4-BE49-F238E27FC236}">
                    <a16:creationId xmlns:a16="http://schemas.microsoft.com/office/drawing/2014/main" id="{EFD0DDDF-281B-4C37-84A8-B5632158EC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1675" y="3128963"/>
                <a:ext cx="134938" cy="74613"/>
              </a:xfrm>
              <a:custGeom>
                <a:avLst/>
                <a:gdLst>
                  <a:gd name="T0" fmla="*/ 28 w 510"/>
                  <a:gd name="T1" fmla="*/ 283 h 283"/>
                  <a:gd name="T2" fmla="*/ 22 w 510"/>
                  <a:gd name="T3" fmla="*/ 283 h 283"/>
                  <a:gd name="T4" fmla="*/ 12 w 510"/>
                  <a:gd name="T5" fmla="*/ 278 h 283"/>
                  <a:gd name="T6" fmla="*/ 4 w 510"/>
                  <a:gd name="T7" fmla="*/ 271 h 283"/>
                  <a:gd name="T8" fmla="*/ 0 w 510"/>
                  <a:gd name="T9" fmla="*/ 261 h 283"/>
                  <a:gd name="T10" fmla="*/ 0 w 510"/>
                  <a:gd name="T11" fmla="*/ 255 h 283"/>
                  <a:gd name="T12" fmla="*/ 1 w 510"/>
                  <a:gd name="T13" fmla="*/ 229 h 283"/>
                  <a:gd name="T14" fmla="*/ 5 w 510"/>
                  <a:gd name="T15" fmla="*/ 203 h 283"/>
                  <a:gd name="T16" fmla="*/ 11 w 510"/>
                  <a:gd name="T17" fmla="*/ 179 h 283"/>
                  <a:gd name="T18" fmla="*/ 20 w 510"/>
                  <a:gd name="T19" fmla="*/ 156 h 283"/>
                  <a:gd name="T20" fmla="*/ 43 w 510"/>
                  <a:gd name="T21" fmla="*/ 112 h 283"/>
                  <a:gd name="T22" fmla="*/ 74 w 510"/>
                  <a:gd name="T23" fmla="*/ 75 h 283"/>
                  <a:gd name="T24" fmla="*/ 112 w 510"/>
                  <a:gd name="T25" fmla="*/ 44 h 283"/>
                  <a:gd name="T26" fmla="*/ 155 w 510"/>
                  <a:gd name="T27" fmla="*/ 20 h 283"/>
                  <a:gd name="T28" fmla="*/ 179 w 510"/>
                  <a:gd name="T29" fmla="*/ 11 h 283"/>
                  <a:gd name="T30" fmla="*/ 203 w 510"/>
                  <a:gd name="T31" fmla="*/ 5 h 283"/>
                  <a:gd name="T32" fmla="*/ 228 w 510"/>
                  <a:gd name="T33" fmla="*/ 1 h 283"/>
                  <a:gd name="T34" fmla="*/ 254 w 510"/>
                  <a:gd name="T35" fmla="*/ 0 h 283"/>
                  <a:gd name="T36" fmla="*/ 267 w 510"/>
                  <a:gd name="T37" fmla="*/ 0 h 283"/>
                  <a:gd name="T38" fmla="*/ 294 w 510"/>
                  <a:gd name="T39" fmla="*/ 2 h 283"/>
                  <a:gd name="T40" fmla="*/ 318 w 510"/>
                  <a:gd name="T41" fmla="*/ 8 h 283"/>
                  <a:gd name="T42" fmla="*/ 342 w 510"/>
                  <a:gd name="T43" fmla="*/ 16 h 283"/>
                  <a:gd name="T44" fmla="*/ 376 w 510"/>
                  <a:gd name="T45" fmla="*/ 31 h 283"/>
                  <a:gd name="T46" fmla="*/ 417 w 510"/>
                  <a:gd name="T47" fmla="*/ 58 h 283"/>
                  <a:gd name="T48" fmla="*/ 451 w 510"/>
                  <a:gd name="T49" fmla="*/ 93 h 283"/>
                  <a:gd name="T50" fmla="*/ 478 w 510"/>
                  <a:gd name="T51" fmla="*/ 134 h 283"/>
                  <a:gd name="T52" fmla="*/ 494 w 510"/>
                  <a:gd name="T53" fmla="*/ 167 h 283"/>
                  <a:gd name="T54" fmla="*/ 502 w 510"/>
                  <a:gd name="T55" fmla="*/ 191 h 283"/>
                  <a:gd name="T56" fmla="*/ 507 w 510"/>
                  <a:gd name="T57" fmla="*/ 216 h 283"/>
                  <a:gd name="T58" fmla="*/ 509 w 510"/>
                  <a:gd name="T59" fmla="*/ 242 h 283"/>
                  <a:gd name="T60" fmla="*/ 510 w 510"/>
                  <a:gd name="T61" fmla="*/ 255 h 283"/>
                  <a:gd name="T62" fmla="*/ 508 w 510"/>
                  <a:gd name="T63" fmla="*/ 266 h 283"/>
                  <a:gd name="T64" fmla="*/ 502 w 510"/>
                  <a:gd name="T65" fmla="*/ 275 h 283"/>
                  <a:gd name="T66" fmla="*/ 493 w 510"/>
                  <a:gd name="T67" fmla="*/ 281 h 283"/>
                  <a:gd name="T68" fmla="*/ 482 w 510"/>
                  <a:gd name="T69" fmla="*/ 283 h 283"/>
                  <a:gd name="T70" fmla="*/ 58 w 510"/>
                  <a:gd name="T71" fmla="*/ 227 h 283"/>
                  <a:gd name="T72" fmla="*/ 451 w 510"/>
                  <a:gd name="T73" fmla="*/ 227 h 283"/>
                  <a:gd name="T74" fmla="*/ 442 w 510"/>
                  <a:gd name="T75" fmla="*/ 192 h 283"/>
                  <a:gd name="T76" fmla="*/ 428 w 510"/>
                  <a:gd name="T77" fmla="*/ 160 h 283"/>
                  <a:gd name="T78" fmla="*/ 409 w 510"/>
                  <a:gd name="T79" fmla="*/ 131 h 283"/>
                  <a:gd name="T80" fmla="*/ 385 w 510"/>
                  <a:gd name="T81" fmla="*/ 105 h 283"/>
                  <a:gd name="T82" fmla="*/ 357 w 510"/>
                  <a:gd name="T83" fmla="*/ 85 h 283"/>
                  <a:gd name="T84" fmla="*/ 325 w 510"/>
                  <a:gd name="T85" fmla="*/ 70 h 283"/>
                  <a:gd name="T86" fmla="*/ 291 w 510"/>
                  <a:gd name="T87" fmla="*/ 60 h 283"/>
                  <a:gd name="T88" fmla="*/ 254 w 510"/>
                  <a:gd name="T89" fmla="*/ 57 h 283"/>
                  <a:gd name="T90" fmla="*/ 236 w 510"/>
                  <a:gd name="T91" fmla="*/ 58 h 283"/>
                  <a:gd name="T92" fmla="*/ 201 w 510"/>
                  <a:gd name="T93" fmla="*/ 64 h 283"/>
                  <a:gd name="T94" fmla="*/ 167 w 510"/>
                  <a:gd name="T95" fmla="*/ 77 h 283"/>
                  <a:gd name="T96" fmla="*/ 138 w 510"/>
                  <a:gd name="T97" fmla="*/ 94 h 283"/>
                  <a:gd name="T98" fmla="*/ 112 w 510"/>
                  <a:gd name="T99" fmla="*/ 118 h 283"/>
                  <a:gd name="T100" fmla="*/ 90 w 510"/>
                  <a:gd name="T101" fmla="*/ 145 h 283"/>
                  <a:gd name="T102" fmla="*/ 72 w 510"/>
                  <a:gd name="T103" fmla="*/ 175 h 283"/>
                  <a:gd name="T104" fmla="*/ 61 w 510"/>
                  <a:gd name="T105" fmla="*/ 208 h 283"/>
                  <a:gd name="T106" fmla="*/ 58 w 510"/>
                  <a:gd name="T107" fmla="*/ 227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3">
                    <a:moveTo>
                      <a:pt x="482" y="283"/>
                    </a:moveTo>
                    <a:lnTo>
                      <a:pt x="28" y="283"/>
                    </a:lnTo>
                    <a:lnTo>
                      <a:pt x="28" y="283"/>
                    </a:lnTo>
                    <a:lnTo>
                      <a:pt x="22" y="283"/>
                    </a:lnTo>
                    <a:lnTo>
                      <a:pt x="17" y="281"/>
                    </a:lnTo>
                    <a:lnTo>
                      <a:pt x="12" y="278"/>
                    </a:lnTo>
                    <a:lnTo>
                      <a:pt x="8" y="275"/>
                    </a:lnTo>
                    <a:lnTo>
                      <a:pt x="4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3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5" y="167"/>
                    </a:lnTo>
                    <a:lnTo>
                      <a:pt x="20" y="156"/>
                    </a:lnTo>
                    <a:lnTo>
                      <a:pt x="30" y="134"/>
                    </a:lnTo>
                    <a:lnTo>
                      <a:pt x="43" y="112"/>
                    </a:lnTo>
                    <a:lnTo>
                      <a:pt x="57" y="93"/>
                    </a:lnTo>
                    <a:lnTo>
                      <a:pt x="74" y="75"/>
                    </a:lnTo>
                    <a:lnTo>
                      <a:pt x="93" y="58"/>
                    </a:lnTo>
                    <a:lnTo>
                      <a:pt x="112" y="44"/>
                    </a:lnTo>
                    <a:lnTo>
                      <a:pt x="133" y="31"/>
                    </a:lnTo>
                    <a:lnTo>
                      <a:pt x="155" y="20"/>
                    </a:lnTo>
                    <a:lnTo>
                      <a:pt x="167" y="16"/>
                    </a:lnTo>
                    <a:lnTo>
                      <a:pt x="179" y="11"/>
                    </a:lnTo>
                    <a:lnTo>
                      <a:pt x="191" y="8"/>
                    </a:lnTo>
                    <a:lnTo>
                      <a:pt x="203" y="5"/>
                    </a:lnTo>
                    <a:lnTo>
                      <a:pt x="216" y="2"/>
                    </a:lnTo>
                    <a:lnTo>
                      <a:pt x="228" y="1"/>
                    </a:lnTo>
                    <a:lnTo>
                      <a:pt x="241" y="0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67" y="0"/>
                    </a:lnTo>
                    <a:lnTo>
                      <a:pt x="281" y="1"/>
                    </a:lnTo>
                    <a:lnTo>
                      <a:pt x="294" y="2"/>
                    </a:lnTo>
                    <a:lnTo>
                      <a:pt x="306" y="5"/>
                    </a:lnTo>
                    <a:lnTo>
                      <a:pt x="318" y="8"/>
                    </a:lnTo>
                    <a:lnTo>
                      <a:pt x="330" y="11"/>
                    </a:lnTo>
                    <a:lnTo>
                      <a:pt x="342" y="16"/>
                    </a:lnTo>
                    <a:lnTo>
                      <a:pt x="353" y="20"/>
                    </a:lnTo>
                    <a:lnTo>
                      <a:pt x="376" y="31"/>
                    </a:lnTo>
                    <a:lnTo>
                      <a:pt x="397" y="44"/>
                    </a:lnTo>
                    <a:lnTo>
                      <a:pt x="417" y="58"/>
                    </a:lnTo>
                    <a:lnTo>
                      <a:pt x="435" y="75"/>
                    </a:lnTo>
                    <a:lnTo>
                      <a:pt x="451" y="93"/>
                    </a:lnTo>
                    <a:lnTo>
                      <a:pt x="466" y="112"/>
                    </a:lnTo>
                    <a:lnTo>
                      <a:pt x="478" y="134"/>
                    </a:lnTo>
                    <a:lnTo>
                      <a:pt x="490" y="156"/>
                    </a:lnTo>
                    <a:lnTo>
                      <a:pt x="494" y="167"/>
                    </a:lnTo>
                    <a:lnTo>
                      <a:pt x="498" y="179"/>
                    </a:lnTo>
                    <a:lnTo>
                      <a:pt x="502" y="191"/>
                    </a:lnTo>
                    <a:lnTo>
                      <a:pt x="505" y="203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09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7" y="278"/>
                    </a:lnTo>
                    <a:lnTo>
                      <a:pt x="493" y="281"/>
                    </a:lnTo>
                    <a:lnTo>
                      <a:pt x="487" y="283"/>
                    </a:lnTo>
                    <a:lnTo>
                      <a:pt x="482" y="283"/>
                    </a:lnTo>
                    <a:lnTo>
                      <a:pt x="482" y="283"/>
                    </a:lnTo>
                    <a:close/>
                    <a:moveTo>
                      <a:pt x="58" y="227"/>
                    </a:moveTo>
                    <a:lnTo>
                      <a:pt x="451" y="227"/>
                    </a:lnTo>
                    <a:lnTo>
                      <a:pt x="451" y="227"/>
                    </a:lnTo>
                    <a:lnTo>
                      <a:pt x="447" y="208"/>
                    </a:lnTo>
                    <a:lnTo>
                      <a:pt x="442" y="192"/>
                    </a:lnTo>
                    <a:lnTo>
                      <a:pt x="436" y="175"/>
                    </a:lnTo>
                    <a:lnTo>
                      <a:pt x="428" y="160"/>
                    </a:lnTo>
                    <a:lnTo>
                      <a:pt x="419" y="145"/>
                    </a:lnTo>
                    <a:lnTo>
                      <a:pt x="409" y="131"/>
                    </a:lnTo>
                    <a:lnTo>
                      <a:pt x="398" y="118"/>
                    </a:lnTo>
                    <a:lnTo>
                      <a:pt x="385" y="105"/>
                    </a:lnTo>
                    <a:lnTo>
                      <a:pt x="371" y="94"/>
                    </a:lnTo>
                    <a:lnTo>
                      <a:pt x="357" y="85"/>
                    </a:lnTo>
                    <a:lnTo>
                      <a:pt x="341" y="77"/>
                    </a:lnTo>
                    <a:lnTo>
                      <a:pt x="325" y="70"/>
                    </a:lnTo>
                    <a:lnTo>
                      <a:pt x="309" y="64"/>
                    </a:lnTo>
                    <a:lnTo>
                      <a:pt x="291" y="60"/>
                    </a:lnTo>
                    <a:lnTo>
                      <a:pt x="273" y="58"/>
                    </a:lnTo>
                    <a:lnTo>
                      <a:pt x="254" y="57"/>
                    </a:lnTo>
                    <a:lnTo>
                      <a:pt x="254" y="57"/>
                    </a:lnTo>
                    <a:lnTo>
                      <a:pt x="236" y="58"/>
                    </a:lnTo>
                    <a:lnTo>
                      <a:pt x="218" y="60"/>
                    </a:lnTo>
                    <a:lnTo>
                      <a:pt x="201" y="64"/>
                    </a:lnTo>
                    <a:lnTo>
                      <a:pt x="184" y="70"/>
                    </a:lnTo>
                    <a:lnTo>
                      <a:pt x="167" y="77"/>
                    </a:lnTo>
                    <a:lnTo>
                      <a:pt x="152" y="85"/>
                    </a:lnTo>
                    <a:lnTo>
                      <a:pt x="138" y="94"/>
                    </a:lnTo>
                    <a:lnTo>
                      <a:pt x="124" y="105"/>
                    </a:lnTo>
                    <a:lnTo>
                      <a:pt x="112" y="118"/>
                    </a:lnTo>
                    <a:lnTo>
                      <a:pt x="100" y="131"/>
                    </a:lnTo>
                    <a:lnTo>
                      <a:pt x="90" y="145"/>
                    </a:lnTo>
                    <a:lnTo>
                      <a:pt x="81" y="160"/>
                    </a:lnTo>
                    <a:lnTo>
                      <a:pt x="72" y="175"/>
                    </a:lnTo>
                    <a:lnTo>
                      <a:pt x="66" y="192"/>
                    </a:lnTo>
                    <a:lnTo>
                      <a:pt x="61" y="208"/>
                    </a:lnTo>
                    <a:lnTo>
                      <a:pt x="58" y="227"/>
                    </a:lnTo>
                    <a:lnTo>
                      <a:pt x="58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80">
                <a:extLst>
                  <a:ext uri="{FF2B5EF4-FFF2-40B4-BE49-F238E27FC236}">
                    <a16:creationId xmlns:a16="http://schemas.microsoft.com/office/drawing/2014/main" id="{2E8CAFD8-74E7-4143-A946-B505B2CCDB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8475" y="3054351"/>
                <a:ext cx="90488" cy="90488"/>
              </a:xfrm>
              <a:custGeom>
                <a:avLst/>
                <a:gdLst>
                  <a:gd name="T0" fmla="*/ 153 w 341"/>
                  <a:gd name="T1" fmla="*/ 339 h 340"/>
                  <a:gd name="T2" fmla="*/ 104 w 341"/>
                  <a:gd name="T3" fmla="*/ 326 h 340"/>
                  <a:gd name="T4" fmla="*/ 62 w 341"/>
                  <a:gd name="T5" fmla="*/ 301 h 340"/>
                  <a:gd name="T6" fmla="*/ 29 w 341"/>
                  <a:gd name="T7" fmla="*/ 264 h 340"/>
                  <a:gd name="T8" fmla="*/ 8 w 341"/>
                  <a:gd name="T9" fmla="*/ 220 h 340"/>
                  <a:gd name="T10" fmla="*/ 0 w 341"/>
                  <a:gd name="T11" fmla="*/ 169 h 340"/>
                  <a:gd name="T12" fmla="*/ 3 w 341"/>
                  <a:gd name="T13" fmla="*/ 135 h 340"/>
                  <a:gd name="T14" fmla="*/ 20 w 341"/>
                  <a:gd name="T15" fmla="*/ 88 h 340"/>
                  <a:gd name="T16" fmla="*/ 50 w 341"/>
                  <a:gd name="T17" fmla="*/ 49 h 340"/>
                  <a:gd name="T18" fmla="*/ 89 w 341"/>
                  <a:gd name="T19" fmla="*/ 20 h 340"/>
                  <a:gd name="T20" fmla="*/ 137 w 341"/>
                  <a:gd name="T21" fmla="*/ 3 h 340"/>
                  <a:gd name="T22" fmla="*/ 170 w 341"/>
                  <a:gd name="T23" fmla="*/ 0 h 340"/>
                  <a:gd name="T24" fmla="*/ 220 w 341"/>
                  <a:gd name="T25" fmla="*/ 8 h 340"/>
                  <a:gd name="T26" fmla="*/ 265 w 341"/>
                  <a:gd name="T27" fmla="*/ 29 h 340"/>
                  <a:gd name="T28" fmla="*/ 301 w 341"/>
                  <a:gd name="T29" fmla="*/ 61 h 340"/>
                  <a:gd name="T30" fmla="*/ 327 w 341"/>
                  <a:gd name="T31" fmla="*/ 104 h 340"/>
                  <a:gd name="T32" fmla="*/ 340 w 341"/>
                  <a:gd name="T33" fmla="*/ 152 h 340"/>
                  <a:gd name="T34" fmla="*/ 340 w 341"/>
                  <a:gd name="T35" fmla="*/ 187 h 340"/>
                  <a:gd name="T36" fmla="*/ 327 w 341"/>
                  <a:gd name="T37" fmla="*/ 236 h 340"/>
                  <a:gd name="T38" fmla="*/ 301 w 341"/>
                  <a:gd name="T39" fmla="*/ 277 h 340"/>
                  <a:gd name="T40" fmla="*/ 265 w 341"/>
                  <a:gd name="T41" fmla="*/ 311 h 340"/>
                  <a:gd name="T42" fmla="*/ 220 w 341"/>
                  <a:gd name="T43" fmla="*/ 332 h 340"/>
                  <a:gd name="T44" fmla="*/ 170 w 341"/>
                  <a:gd name="T45" fmla="*/ 340 h 340"/>
                  <a:gd name="T46" fmla="*/ 170 w 341"/>
                  <a:gd name="T47" fmla="*/ 56 h 340"/>
                  <a:gd name="T48" fmla="*/ 137 w 341"/>
                  <a:gd name="T49" fmla="*/ 61 h 340"/>
                  <a:gd name="T50" fmla="*/ 107 w 341"/>
                  <a:gd name="T51" fmla="*/ 75 h 340"/>
                  <a:gd name="T52" fmla="*/ 83 w 341"/>
                  <a:gd name="T53" fmla="*/ 98 h 340"/>
                  <a:gd name="T54" fmla="*/ 66 w 341"/>
                  <a:gd name="T55" fmla="*/ 126 h 340"/>
                  <a:gd name="T56" fmla="*/ 58 w 341"/>
                  <a:gd name="T57" fmla="*/ 158 h 340"/>
                  <a:gd name="T58" fmla="*/ 58 w 341"/>
                  <a:gd name="T59" fmla="*/ 181 h 340"/>
                  <a:gd name="T60" fmla="*/ 66 w 341"/>
                  <a:gd name="T61" fmla="*/ 214 h 340"/>
                  <a:gd name="T62" fmla="*/ 83 w 341"/>
                  <a:gd name="T63" fmla="*/ 242 h 340"/>
                  <a:gd name="T64" fmla="*/ 107 w 341"/>
                  <a:gd name="T65" fmla="*/ 263 h 340"/>
                  <a:gd name="T66" fmla="*/ 137 w 341"/>
                  <a:gd name="T67" fmla="*/ 278 h 340"/>
                  <a:gd name="T68" fmla="*/ 170 w 341"/>
                  <a:gd name="T69" fmla="*/ 283 h 340"/>
                  <a:gd name="T70" fmla="*/ 193 w 341"/>
                  <a:gd name="T71" fmla="*/ 280 h 340"/>
                  <a:gd name="T72" fmla="*/ 224 w 341"/>
                  <a:gd name="T73" fmla="*/ 269 h 340"/>
                  <a:gd name="T74" fmla="*/ 251 w 341"/>
                  <a:gd name="T75" fmla="*/ 250 h 340"/>
                  <a:gd name="T76" fmla="*/ 270 w 341"/>
                  <a:gd name="T77" fmla="*/ 224 h 340"/>
                  <a:gd name="T78" fmla="*/ 281 w 341"/>
                  <a:gd name="T79" fmla="*/ 192 h 340"/>
                  <a:gd name="T80" fmla="*/ 284 w 341"/>
                  <a:gd name="T81" fmla="*/ 169 h 340"/>
                  <a:gd name="T82" fmla="*/ 279 w 341"/>
                  <a:gd name="T83" fmla="*/ 136 h 340"/>
                  <a:gd name="T84" fmla="*/ 264 w 341"/>
                  <a:gd name="T85" fmla="*/ 107 h 340"/>
                  <a:gd name="T86" fmla="*/ 243 w 341"/>
                  <a:gd name="T87" fmla="*/ 82 h 340"/>
                  <a:gd name="T88" fmla="*/ 214 w 341"/>
                  <a:gd name="T89" fmla="*/ 65 h 340"/>
                  <a:gd name="T90" fmla="*/ 182 w 341"/>
                  <a:gd name="T91" fmla="*/ 5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340">
                    <a:moveTo>
                      <a:pt x="170" y="340"/>
                    </a:moveTo>
                    <a:lnTo>
                      <a:pt x="170" y="340"/>
                    </a:lnTo>
                    <a:lnTo>
                      <a:pt x="153" y="339"/>
                    </a:lnTo>
                    <a:lnTo>
                      <a:pt x="137" y="336"/>
                    </a:lnTo>
                    <a:lnTo>
                      <a:pt x="119" y="332"/>
                    </a:lnTo>
                    <a:lnTo>
                      <a:pt x="104" y="326"/>
                    </a:lnTo>
                    <a:lnTo>
                      <a:pt x="89" y="319"/>
                    </a:lnTo>
                    <a:lnTo>
                      <a:pt x="75" y="311"/>
                    </a:lnTo>
                    <a:lnTo>
                      <a:pt x="62" y="301"/>
                    </a:lnTo>
                    <a:lnTo>
                      <a:pt x="50" y="289"/>
                    </a:lnTo>
                    <a:lnTo>
                      <a:pt x="40" y="277"/>
                    </a:lnTo>
                    <a:lnTo>
                      <a:pt x="29" y="264"/>
                    </a:lnTo>
                    <a:lnTo>
                      <a:pt x="20" y="251"/>
                    </a:lnTo>
                    <a:lnTo>
                      <a:pt x="13" y="236"/>
                    </a:lnTo>
                    <a:lnTo>
                      <a:pt x="8" y="220"/>
                    </a:lnTo>
                    <a:lnTo>
                      <a:pt x="3" y="204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2"/>
                    </a:lnTo>
                    <a:lnTo>
                      <a:pt x="3" y="135"/>
                    </a:lnTo>
                    <a:lnTo>
                      <a:pt x="8" y="119"/>
                    </a:lnTo>
                    <a:lnTo>
                      <a:pt x="13" y="104"/>
                    </a:lnTo>
                    <a:lnTo>
                      <a:pt x="20" y="88"/>
                    </a:lnTo>
                    <a:lnTo>
                      <a:pt x="29" y="74"/>
                    </a:lnTo>
                    <a:lnTo>
                      <a:pt x="40" y="61"/>
                    </a:lnTo>
                    <a:lnTo>
                      <a:pt x="50" y="49"/>
                    </a:lnTo>
                    <a:lnTo>
                      <a:pt x="62" y="38"/>
                    </a:lnTo>
                    <a:lnTo>
                      <a:pt x="75" y="29"/>
                    </a:lnTo>
                    <a:lnTo>
                      <a:pt x="89" y="20"/>
                    </a:lnTo>
                    <a:lnTo>
                      <a:pt x="104" y="13"/>
                    </a:lnTo>
                    <a:lnTo>
                      <a:pt x="119" y="8"/>
                    </a:lnTo>
                    <a:lnTo>
                      <a:pt x="137" y="3"/>
                    </a:lnTo>
                    <a:lnTo>
                      <a:pt x="153" y="1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88" y="1"/>
                    </a:lnTo>
                    <a:lnTo>
                      <a:pt x="204" y="3"/>
                    </a:lnTo>
                    <a:lnTo>
                      <a:pt x="220" y="8"/>
                    </a:lnTo>
                    <a:lnTo>
                      <a:pt x="237" y="13"/>
                    </a:lnTo>
                    <a:lnTo>
                      <a:pt x="252" y="20"/>
                    </a:lnTo>
                    <a:lnTo>
                      <a:pt x="265" y="29"/>
                    </a:lnTo>
                    <a:lnTo>
                      <a:pt x="278" y="38"/>
                    </a:lnTo>
                    <a:lnTo>
                      <a:pt x="290" y="49"/>
                    </a:lnTo>
                    <a:lnTo>
                      <a:pt x="301" y="61"/>
                    </a:lnTo>
                    <a:lnTo>
                      <a:pt x="311" y="74"/>
                    </a:lnTo>
                    <a:lnTo>
                      <a:pt x="319" y="88"/>
                    </a:lnTo>
                    <a:lnTo>
                      <a:pt x="327" y="104"/>
                    </a:lnTo>
                    <a:lnTo>
                      <a:pt x="332" y="119"/>
                    </a:lnTo>
                    <a:lnTo>
                      <a:pt x="337" y="135"/>
                    </a:lnTo>
                    <a:lnTo>
                      <a:pt x="340" y="152"/>
                    </a:lnTo>
                    <a:lnTo>
                      <a:pt x="341" y="169"/>
                    </a:lnTo>
                    <a:lnTo>
                      <a:pt x="341" y="169"/>
                    </a:lnTo>
                    <a:lnTo>
                      <a:pt x="340" y="187"/>
                    </a:lnTo>
                    <a:lnTo>
                      <a:pt x="337" y="204"/>
                    </a:lnTo>
                    <a:lnTo>
                      <a:pt x="332" y="220"/>
                    </a:lnTo>
                    <a:lnTo>
                      <a:pt x="327" y="236"/>
                    </a:lnTo>
                    <a:lnTo>
                      <a:pt x="319" y="251"/>
                    </a:lnTo>
                    <a:lnTo>
                      <a:pt x="311" y="264"/>
                    </a:lnTo>
                    <a:lnTo>
                      <a:pt x="301" y="277"/>
                    </a:lnTo>
                    <a:lnTo>
                      <a:pt x="290" y="289"/>
                    </a:lnTo>
                    <a:lnTo>
                      <a:pt x="278" y="301"/>
                    </a:lnTo>
                    <a:lnTo>
                      <a:pt x="265" y="311"/>
                    </a:lnTo>
                    <a:lnTo>
                      <a:pt x="252" y="319"/>
                    </a:lnTo>
                    <a:lnTo>
                      <a:pt x="237" y="326"/>
                    </a:lnTo>
                    <a:lnTo>
                      <a:pt x="220" y="332"/>
                    </a:lnTo>
                    <a:lnTo>
                      <a:pt x="204" y="336"/>
                    </a:lnTo>
                    <a:lnTo>
                      <a:pt x="188" y="339"/>
                    </a:lnTo>
                    <a:lnTo>
                      <a:pt x="170" y="340"/>
                    </a:lnTo>
                    <a:lnTo>
                      <a:pt x="170" y="340"/>
                    </a:lnTo>
                    <a:close/>
                    <a:moveTo>
                      <a:pt x="170" y="56"/>
                    </a:moveTo>
                    <a:lnTo>
                      <a:pt x="170" y="56"/>
                    </a:lnTo>
                    <a:lnTo>
                      <a:pt x="159" y="57"/>
                    </a:lnTo>
                    <a:lnTo>
                      <a:pt x="148" y="58"/>
                    </a:lnTo>
                    <a:lnTo>
                      <a:pt x="137" y="61"/>
                    </a:lnTo>
                    <a:lnTo>
                      <a:pt x="126" y="65"/>
                    </a:lnTo>
                    <a:lnTo>
                      <a:pt x="116" y="70"/>
                    </a:lnTo>
                    <a:lnTo>
                      <a:pt x="107" y="75"/>
                    </a:lnTo>
                    <a:lnTo>
                      <a:pt x="98" y="82"/>
                    </a:lnTo>
                    <a:lnTo>
                      <a:pt x="90" y="89"/>
                    </a:lnTo>
                    <a:lnTo>
                      <a:pt x="83" y="98"/>
                    </a:lnTo>
                    <a:lnTo>
                      <a:pt x="76" y="107"/>
                    </a:lnTo>
                    <a:lnTo>
                      <a:pt x="71" y="116"/>
                    </a:lnTo>
                    <a:lnTo>
                      <a:pt x="66" y="126"/>
                    </a:lnTo>
                    <a:lnTo>
                      <a:pt x="62" y="136"/>
                    </a:lnTo>
                    <a:lnTo>
                      <a:pt x="59" y="147"/>
                    </a:lnTo>
                    <a:lnTo>
                      <a:pt x="58" y="158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8" y="181"/>
                    </a:lnTo>
                    <a:lnTo>
                      <a:pt x="59" y="192"/>
                    </a:lnTo>
                    <a:lnTo>
                      <a:pt x="62" y="204"/>
                    </a:lnTo>
                    <a:lnTo>
                      <a:pt x="66" y="214"/>
                    </a:lnTo>
                    <a:lnTo>
                      <a:pt x="71" y="224"/>
                    </a:lnTo>
                    <a:lnTo>
                      <a:pt x="76" y="233"/>
                    </a:lnTo>
                    <a:lnTo>
                      <a:pt x="83" y="242"/>
                    </a:lnTo>
                    <a:lnTo>
                      <a:pt x="90" y="250"/>
                    </a:lnTo>
                    <a:lnTo>
                      <a:pt x="98" y="257"/>
                    </a:lnTo>
                    <a:lnTo>
                      <a:pt x="107" y="263"/>
                    </a:lnTo>
                    <a:lnTo>
                      <a:pt x="116" y="269"/>
                    </a:lnTo>
                    <a:lnTo>
                      <a:pt x="126" y="274"/>
                    </a:lnTo>
                    <a:lnTo>
                      <a:pt x="137" y="278"/>
                    </a:lnTo>
                    <a:lnTo>
                      <a:pt x="148" y="280"/>
                    </a:lnTo>
                    <a:lnTo>
                      <a:pt x="159" y="282"/>
                    </a:lnTo>
                    <a:lnTo>
                      <a:pt x="170" y="283"/>
                    </a:lnTo>
                    <a:lnTo>
                      <a:pt x="170" y="283"/>
                    </a:lnTo>
                    <a:lnTo>
                      <a:pt x="182" y="282"/>
                    </a:lnTo>
                    <a:lnTo>
                      <a:pt x="193" y="280"/>
                    </a:lnTo>
                    <a:lnTo>
                      <a:pt x="204" y="278"/>
                    </a:lnTo>
                    <a:lnTo>
                      <a:pt x="214" y="274"/>
                    </a:lnTo>
                    <a:lnTo>
                      <a:pt x="224" y="269"/>
                    </a:lnTo>
                    <a:lnTo>
                      <a:pt x="234" y="263"/>
                    </a:lnTo>
                    <a:lnTo>
                      <a:pt x="243" y="257"/>
                    </a:lnTo>
                    <a:lnTo>
                      <a:pt x="251" y="250"/>
                    </a:lnTo>
                    <a:lnTo>
                      <a:pt x="258" y="242"/>
                    </a:lnTo>
                    <a:lnTo>
                      <a:pt x="264" y="233"/>
                    </a:lnTo>
                    <a:lnTo>
                      <a:pt x="270" y="224"/>
                    </a:lnTo>
                    <a:lnTo>
                      <a:pt x="275" y="214"/>
                    </a:lnTo>
                    <a:lnTo>
                      <a:pt x="279" y="204"/>
                    </a:lnTo>
                    <a:lnTo>
                      <a:pt x="281" y="192"/>
                    </a:lnTo>
                    <a:lnTo>
                      <a:pt x="283" y="181"/>
                    </a:lnTo>
                    <a:lnTo>
                      <a:pt x="284" y="169"/>
                    </a:lnTo>
                    <a:lnTo>
                      <a:pt x="284" y="169"/>
                    </a:lnTo>
                    <a:lnTo>
                      <a:pt x="283" y="158"/>
                    </a:lnTo>
                    <a:lnTo>
                      <a:pt x="281" y="147"/>
                    </a:lnTo>
                    <a:lnTo>
                      <a:pt x="279" y="136"/>
                    </a:lnTo>
                    <a:lnTo>
                      <a:pt x="275" y="126"/>
                    </a:lnTo>
                    <a:lnTo>
                      <a:pt x="270" y="116"/>
                    </a:lnTo>
                    <a:lnTo>
                      <a:pt x="264" y="107"/>
                    </a:lnTo>
                    <a:lnTo>
                      <a:pt x="258" y="98"/>
                    </a:lnTo>
                    <a:lnTo>
                      <a:pt x="251" y="89"/>
                    </a:lnTo>
                    <a:lnTo>
                      <a:pt x="243" y="82"/>
                    </a:lnTo>
                    <a:lnTo>
                      <a:pt x="234" y="75"/>
                    </a:lnTo>
                    <a:lnTo>
                      <a:pt x="224" y="70"/>
                    </a:lnTo>
                    <a:lnTo>
                      <a:pt x="214" y="65"/>
                    </a:lnTo>
                    <a:lnTo>
                      <a:pt x="204" y="61"/>
                    </a:lnTo>
                    <a:lnTo>
                      <a:pt x="193" y="58"/>
                    </a:lnTo>
                    <a:lnTo>
                      <a:pt x="182" y="57"/>
                    </a:lnTo>
                    <a:lnTo>
                      <a:pt x="170" y="56"/>
                    </a:lnTo>
                    <a:lnTo>
                      <a:pt x="17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1">
                <a:extLst>
                  <a:ext uri="{FF2B5EF4-FFF2-40B4-BE49-F238E27FC236}">
                    <a16:creationId xmlns:a16="http://schemas.microsoft.com/office/drawing/2014/main" id="{7108DEA2-0EF9-40C2-B925-0E2ED1D6F7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6250" y="3128963"/>
                <a:ext cx="134938" cy="74613"/>
              </a:xfrm>
              <a:custGeom>
                <a:avLst/>
                <a:gdLst>
                  <a:gd name="T0" fmla="*/ 29 w 510"/>
                  <a:gd name="T1" fmla="*/ 283 h 283"/>
                  <a:gd name="T2" fmla="*/ 23 w 510"/>
                  <a:gd name="T3" fmla="*/ 283 h 283"/>
                  <a:gd name="T4" fmla="*/ 12 w 510"/>
                  <a:gd name="T5" fmla="*/ 278 h 283"/>
                  <a:gd name="T6" fmla="*/ 5 w 510"/>
                  <a:gd name="T7" fmla="*/ 271 h 283"/>
                  <a:gd name="T8" fmla="*/ 0 w 510"/>
                  <a:gd name="T9" fmla="*/ 261 h 283"/>
                  <a:gd name="T10" fmla="*/ 0 w 510"/>
                  <a:gd name="T11" fmla="*/ 255 h 283"/>
                  <a:gd name="T12" fmla="*/ 1 w 510"/>
                  <a:gd name="T13" fmla="*/ 229 h 283"/>
                  <a:gd name="T14" fmla="*/ 5 w 510"/>
                  <a:gd name="T15" fmla="*/ 203 h 283"/>
                  <a:gd name="T16" fmla="*/ 11 w 510"/>
                  <a:gd name="T17" fmla="*/ 179 h 283"/>
                  <a:gd name="T18" fmla="*/ 21 w 510"/>
                  <a:gd name="T19" fmla="*/ 156 h 283"/>
                  <a:gd name="T20" fmla="*/ 44 w 510"/>
                  <a:gd name="T21" fmla="*/ 112 h 283"/>
                  <a:gd name="T22" fmla="*/ 75 w 510"/>
                  <a:gd name="T23" fmla="*/ 75 h 283"/>
                  <a:gd name="T24" fmla="*/ 112 w 510"/>
                  <a:gd name="T25" fmla="*/ 44 h 283"/>
                  <a:gd name="T26" fmla="*/ 156 w 510"/>
                  <a:gd name="T27" fmla="*/ 20 h 283"/>
                  <a:gd name="T28" fmla="*/ 179 w 510"/>
                  <a:gd name="T29" fmla="*/ 11 h 283"/>
                  <a:gd name="T30" fmla="*/ 204 w 510"/>
                  <a:gd name="T31" fmla="*/ 5 h 283"/>
                  <a:gd name="T32" fmla="*/ 230 w 510"/>
                  <a:gd name="T33" fmla="*/ 1 h 283"/>
                  <a:gd name="T34" fmla="*/ 255 w 510"/>
                  <a:gd name="T35" fmla="*/ 0 h 283"/>
                  <a:gd name="T36" fmla="*/ 268 w 510"/>
                  <a:gd name="T37" fmla="*/ 0 h 283"/>
                  <a:gd name="T38" fmla="*/ 294 w 510"/>
                  <a:gd name="T39" fmla="*/ 2 h 283"/>
                  <a:gd name="T40" fmla="*/ 319 w 510"/>
                  <a:gd name="T41" fmla="*/ 8 h 283"/>
                  <a:gd name="T42" fmla="*/ 343 w 510"/>
                  <a:gd name="T43" fmla="*/ 16 h 283"/>
                  <a:gd name="T44" fmla="*/ 377 w 510"/>
                  <a:gd name="T45" fmla="*/ 31 h 283"/>
                  <a:gd name="T46" fmla="*/ 417 w 510"/>
                  <a:gd name="T47" fmla="*/ 58 h 283"/>
                  <a:gd name="T48" fmla="*/ 452 w 510"/>
                  <a:gd name="T49" fmla="*/ 93 h 283"/>
                  <a:gd name="T50" fmla="*/ 479 w 510"/>
                  <a:gd name="T51" fmla="*/ 134 h 283"/>
                  <a:gd name="T52" fmla="*/ 495 w 510"/>
                  <a:gd name="T53" fmla="*/ 167 h 283"/>
                  <a:gd name="T54" fmla="*/ 502 w 510"/>
                  <a:gd name="T55" fmla="*/ 191 h 283"/>
                  <a:gd name="T56" fmla="*/ 507 w 510"/>
                  <a:gd name="T57" fmla="*/ 216 h 283"/>
                  <a:gd name="T58" fmla="*/ 510 w 510"/>
                  <a:gd name="T59" fmla="*/ 242 h 283"/>
                  <a:gd name="T60" fmla="*/ 510 w 510"/>
                  <a:gd name="T61" fmla="*/ 255 h 283"/>
                  <a:gd name="T62" fmla="*/ 508 w 510"/>
                  <a:gd name="T63" fmla="*/ 266 h 283"/>
                  <a:gd name="T64" fmla="*/ 502 w 510"/>
                  <a:gd name="T65" fmla="*/ 275 h 283"/>
                  <a:gd name="T66" fmla="*/ 493 w 510"/>
                  <a:gd name="T67" fmla="*/ 281 h 283"/>
                  <a:gd name="T68" fmla="*/ 482 w 510"/>
                  <a:gd name="T69" fmla="*/ 283 h 283"/>
                  <a:gd name="T70" fmla="*/ 59 w 510"/>
                  <a:gd name="T71" fmla="*/ 227 h 283"/>
                  <a:gd name="T72" fmla="*/ 452 w 510"/>
                  <a:gd name="T73" fmla="*/ 227 h 283"/>
                  <a:gd name="T74" fmla="*/ 444 w 510"/>
                  <a:gd name="T75" fmla="*/ 192 h 283"/>
                  <a:gd name="T76" fmla="*/ 430 w 510"/>
                  <a:gd name="T77" fmla="*/ 160 h 283"/>
                  <a:gd name="T78" fmla="*/ 409 w 510"/>
                  <a:gd name="T79" fmla="*/ 131 h 283"/>
                  <a:gd name="T80" fmla="*/ 386 w 510"/>
                  <a:gd name="T81" fmla="*/ 105 h 283"/>
                  <a:gd name="T82" fmla="*/ 358 w 510"/>
                  <a:gd name="T83" fmla="*/ 85 h 283"/>
                  <a:gd name="T84" fmla="*/ 327 w 510"/>
                  <a:gd name="T85" fmla="*/ 70 h 283"/>
                  <a:gd name="T86" fmla="*/ 292 w 510"/>
                  <a:gd name="T87" fmla="*/ 60 h 283"/>
                  <a:gd name="T88" fmla="*/ 255 w 510"/>
                  <a:gd name="T89" fmla="*/ 57 h 283"/>
                  <a:gd name="T90" fmla="*/ 237 w 510"/>
                  <a:gd name="T91" fmla="*/ 58 h 283"/>
                  <a:gd name="T92" fmla="*/ 201 w 510"/>
                  <a:gd name="T93" fmla="*/ 64 h 283"/>
                  <a:gd name="T94" fmla="*/ 168 w 510"/>
                  <a:gd name="T95" fmla="*/ 77 h 283"/>
                  <a:gd name="T96" fmla="*/ 139 w 510"/>
                  <a:gd name="T97" fmla="*/ 94 h 283"/>
                  <a:gd name="T98" fmla="*/ 112 w 510"/>
                  <a:gd name="T99" fmla="*/ 118 h 283"/>
                  <a:gd name="T100" fmla="*/ 90 w 510"/>
                  <a:gd name="T101" fmla="*/ 145 h 283"/>
                  <a:gd name="T102" fmla="*/ 74 w 510"/>
                  <a:gd name="T103" fmla="*/ 175 h 283"/>
                  <a:gd name="T104" fmla="*/ 62 w 510"/>
                  <a:gd name="T105" fmla="*/ 208 h 283"/>
                  <a:gd name="T106" fmla="*/ 59 w 510"/>
                  <a:gd name="T107" fmla="*/ 227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3">
                    <a:moveTo>
                      <a:pt x="482" y="283"/>
                    </a:moveTo>
                    <a:lnTo>
                      <a:pt x="29" y="283"/>
                    </a:lnTo>
                    <a:lnTo>
                      <a:pt x="29" y="283"/>
                    </a:lnTo>
                    <a:lnTo>
                      <a:pt x="23" y="283"/>
                    </a:lnTo>
                    <a:lnTo>
                      <a:pt x="18" y="281"/>
                    </a:lnTo>
                    <a:lnTo>
                      <a:pt x="12" y="278"/>
                    </a:lnTo>
                    <a:lnTo>
                      <a:pt x="8" y="275"/>
                    </a:lnTo>
                    <a:lnTo>
                      <a:pt x="5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3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6" y="167"/>
                    </a:lnTo>
                    <a:lnTo>
                      <a:pt x="21" y="156"/>
                    </a:lnTo>
                    <a:lnTo>
                      <a:pt x="31" y="134"/>
                    </a:lnTo>
                    <a:lnTo>
                      <a:pt x="44" y="112"/>
                    </a:lnTo>
                    <a:lnTo>
                      <a:pt x="59" y="93"/>
                    </a:lnTo>
                    <a:lnTo>
                      <a:pt x="75" y="75"/>
                    </a:lnTo>
                    <a:lnTo>
                      <a:pt x="93" y="58"/>
                    </a:lnTo>
                    <a:lnTo>
                      <a:pt x="112" y="44"/>
                    </a:lnTo>
                    <a:lnTo>
                      <a:pt x="134" y="31"/>
                    </a:lnTo>
                    <a:lnTo>
                      <a:pt x="156" y="20"/>
                    </a:lnTo>
                    <a:lnTo>
                      <a:pt x="168" y="16"/>
                    </a:lnTo>
                    <a:lnTo>
                      <a:pt x="179" y="11"/>
                    </a:lnTo>
                    <a:lnTo>
                      <a:pt x="191" y="8"/>
                    </a:lnTo>
                    <a:lnTo>
                      <a:pt x="204" y="5"/>
                    </a:lnTo>
                    <a:lnTo>
                      <a:pt x="217" y="2"/>
                    </a:lnTo>
                    <a:lnTo>
                      <a:pt x="230" y="1"/>
                    </a:lnTo>
                    <a:lnTo>
                      <a:pt x="242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68" y="0"/>
                    </a:lnTo>
                    <a:lnTo>
                      <a:pt x="281" y="1"/>
                    </a:lnTo>
                    <a:lnTo>
                      <a:pt x="294" y="2"/>
                    </a:lnTo>
                    <a:lnTo>
                      <a:pt x="306" y="5"/>
                    </a:lnTo>
                    <a:lnTo>
                      <a:pt x="319" y="8"/>
                    </a:lnTo>
                    <a:lnTo>
                      <a:pt x="331" y="11"/>
                    </a:lnTo>
                    <a:lnTo>
                      <a:pt x="343" y="16"/>
                    </a:lnTo>
                    <a:lnTo>
                      <a:pt x="355" y="20"/>
                    </a:lnTo>
                    <a:lnTo>
                      <a:pt x="377" y="31"/>
                    </a:lnTo>
                    <a:lnTo>
                      <a:pt x="398" y="44"/>
                    </a:lnTo>
                    <a:lnTo>
                      <a:pt x="417" y="58"/>
                    </a:lnTo>
                    <a:lnTo>
                      <a:pt x="436" y="75"/>
                    </a:lnTo>
                    <a:lnTo>
                      <a:pt x="452" y="93"/>
                    </a:lnTo>
                    <a:lnTo>
                      <a:pt x="467" y="112"/>
                    </a:lnTo>
                    <a:lnTo>
                      <a:pt x="479" y="134"/>
                    </a:lnTo>
                    <a:lnTo>
                      <a:pt x="490" y="156"/>
                    </a:lnTo>
                    <a:lnTo>
                      <a:pt x="495" y="167"/>
                    </a:lnTo>
                    <a:lnTo>
                      <a:pt x="499" y="179"/>
                    </a:lnTo>
                    <a:lnTo>
                      <a:pt x="502" y="191"/>
                    </a:lnTo>
                    <a:lnTo>
                      <a:pt x="505" y="203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10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8" y="278"/>
                    </a:lnTo>
                    <a:lnTo>
                      <a:pt x="493" y="281"/>
                    </a:lnTo>
                    <a:lnTo>
                      <a:pt x="488" y="283"/>
                    </a:lnTo>
                    <a:lnTo>
                      <a:pt x="482" y="283"/>
                    </a:lnTo>
                    <a:lnTo>
                      <a:pt x="482" y="283"/>
                    </a:lnTo>
                    <a:close/>
                    <a:moveTo>
                      <a:pt x="59" y="227"/>
                    </a:moveTo>
                    <a:lnTo>
                      <a:pt x="452" y="227"/>
                    </a:lnTo>
                    <a:lnTo>
                      <a:pt x="452" y="227"/>
                    </a:lnTo>
                    <a:lnTo>
                      <a:pt x="448" y="208"/>
                    </a:lnTo>
                    <a:lnTo>
                      <a:pt x="444" y="192"/>
                    </a:lnTo>
                    <a:lnTo>
                      <a:pt x="437" y="175"/>
                    </a:lnTo>
                    <a:lnTo>
                      <a:pt x="430" y="160"/>
                    </a:lnTo>
                    <a:lnTo>
                      <a:pt x="421" y="145"/>
                    </a:lnTo>
                    <a:lnTo>
                      <a:pt x="409" y="131"/>
                    </a:lnTo>
                    <a:lnTo>
                      <a:pt x="398" y="118"/>
                    </a:lnTo>
                    <a:lnTo>
                      <a:pt x="386" y="105"/>
                    </a:lnTo>
                    <a:lnTo>
                      <a:pt x="372" y="94"/>
                    </a:lnTo>
                    <a:lnTo>
                      <a:pt x="358" y="85"/>
                    </a:lnTo>
                    <a:lnTo>
                      <a:pt x="343" y="77"/>
                    </a:lnTo>
                    <a:lnTo>
                      <a:pt x="327" y="70"/>
                    </a:lnTo>
                    <a:lnTo>
                      <a:pt x="309" y="64"/>
                    </a:lnTo>
                    <a:lnTo>
                      <a:pt x="292" y="60"/>
                    </a:lnTo>
                    <a:lnTo>
                      <a:pt x="274" y="58"/>
                    </a:lnTo>
                    <a:lnTo>
                      <a:pt x="255" y="57"/>
                    </a:lnTo>
                    <a:lnTo>
                      <a:pt x="255" y="57"/>
                    </a:lnTo>
                    <a:lnTo>
                      <a:pt x="237" y="58"/>
                    </a:lnTo>
                    <a:lnTo>
                      <a:pt x="219" y="60"/>
                    </a:lnTo>
                    <a:lnTo>
                      <a:pt x="201" y="64"/>
                    </a:lnTo>
                    <a:lnTo>
                      <a:pt x="184" y="70"/>
                    </a:lnTo>
                    <a:lnTo>
                      <a:pt x="168" y="77"/>
                    </a:lnTo>
                    <a:lnTo>
                      <a:pt x="153" y="85"/>
                    </a:lnTo>
                    <a:lnTo>
                      <a:pt x="139" y="94"/>
                    </a:lnTo>
                    <a:lnTo>
                      <a:pt x="125" y="105"/>
                    </a:lnTo>
                    <a:lnTo>
                      <a:pt x="112" y="118"/>
                    </a:lnTo>
                    <a:lnTo>
                      <a:pt x="100" y="131"/>
                    </a:lnTo>
                    <a:lnTo>
                      <a:pt x="90" y="145"/>
                    </a:lnTo>
                    <a:lnTo>
                      <a:pt x="81" y="160"/>
                    </a:lnTo>
                    <a:lnTo>
                      <a:pt x="74" y="175"/>
                    </a:lnTo>
                    <a:lnTo>
                      <a:pt x="67" y="192"/>
                    </a:lnTo>
                    <a:lnTo>
                      <a:pt x="62" y="208"/>
                    </a:lnTo>
                    <a:lnTo>
                      <a:pt x="59" y="227"/>
                    </a:lnTo>
                    <a:lnTo>
                      <a:pt x="59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2">
                <a:extLst>
                  <a:ext uri="{FF2B5EF4-FFF2-40B4-BE49-F238E27FC236}">
                    <a16:creationId xmlns:a16="http://schemas.microsoft.com/office/drawing/2014/main" id="{215C84B3-2A85-4B70-85F6-24CFA7EE2B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1188" y="3098801"/>
                <a:ext cx="90488" cy="90488"/>
              </a:xfrm>
              <a:custGeom>
                <a:avLst/>
                <a:gdLst>
                  <a:gd name="T0" fmla="*/ 153 w 341"/>
                  <a:gd name="T1" fmla="*/ 340 h 341"/>
                  <a:gd name="T2" fmla="*/ 104 w 341"/>
                  <a:gd name="T3" fmla="*/ 327 h 341"/>
                  <a:gd name="T4" fmla="*/ 62 w 341"/>
                  <a:gd name="T5" fmla="*/ 302 h 341"/>
                  <a:gd name="T6" fmla="*/ 30 w 341"/>
                  <a:gd name="T7" fmla="*/ 266 h 341"/>
                  <a:gd name="T8" fmla="*/ 8 w 341"/>
                  <a:gd name="T9" fmla="*/ 221 h 341"/>
                  <a:gd name="T10" fmla="*/ 0 w 341"/>
                  <a:gd name="T11" fmla="*/ 171 h 341"/>
                  <a:gd name="T12" fmla="*/ 3 w 341"/>
                  <a:gd name="T13" fmla="*/ 137 h 341"/>
                  <a:gd name="T14" fmla="*/ 21 w 341"/>
                  <a:gd name="T15" fmla="*/ 89 h 341"/>
                  <a:gd name="T16" fmla="*/ 50 w 341"/>
                  <a:gd name="T17" fmla="*/ 51 h 341"/>
                  <a:gd name="T18" fmla="*/ 89 w 341"/>
                  <a:gd name="T19" fmla="*/ 21 h 341"/>
                  <a:gd name="T20" fmla="*/ 136 w 341"/>
                  <a:gd name="T21" fmla="*/ 4 h 341"/>
                  <a:gd name="T22" fmla="*/ 170 w 341"/>
                  <a:gd name="T23" fmla="*/ 0 h 341"/>
                  <a:gd name="T24" fmla="*/ 221 w 341"/>
                  <a:gd name="T25" fmla="*/ 8 h 341"/>
                  <a:gd name="T26" fmla="*/ 265 w 341"/>
                  <a:gd name="T27" fmla="*/ 30 h 341"/>
                  <a:gd name="T28" fmla="*/ 301 w 341"/>
                  <a:gd name="T29" fmla="*/ 63 h 341"/>
                  <a:gd name="T30" fmla="*/ 327 w 341"/>
                  <a:gd name="T31" fmla="*/ 104 h 341"/>
                  <a:gd name="T32" fmla="*/ 340 w 341"/>
                  <a:gd name="T33" fmla="*/ 153 h 341"/>
                  <a:gd name="T34" fmla="*/ 340 w 341"/>
                  <a:gd name="T35" fmla="*/ 188 h 341"/>
                  <a:gd name="T36" fmla="*/ 327 w 341"/>
                  <a:gd name="T37" fmla="*/ 237 h 341"/>
                  <a:gd name="T38" fmla="*/ 301 w 341"/>
                  <a:gd name="T39" fmla="*/ 279 h 341"/>
                  <a:gd name="T40" fmla="*/ 265 w 341"/>
                  <a:gd name="T41" fmla="*/ 311 h 341"/>
                  <a:gd name="T42" fmla="*/ 221 w 341"/>
                  <a:gd name="T43" fmla="*/ 333 h 341"/>
                  <a:gd name="T44" fmla="*/ 170 w 341"/>
                  <a:gd name="T45" fmla="*/ 341 h 341"/>
                  <a:gd name="T46" fmla="*/ 170 w 341"/>
                  <a:gd name="T47" fmla="*/ 57 h 341"/>
                  <a:gd name="T48" fmla="*/ 137 w 341"/>
                  <a:gd name="T49" fmla="*/ 62 h 341"/>
                  <a:gd name="T50" fmla="*/ 107 w 341"/>
                  <a:gd name="T51" fmla="*/ 77 h 341"/>
                  <a:gd name="T52" fmla="*/ 83 w 341"/>
                  <a:gd name="T53" fmla="*/ 98 h 341"/>
                  <a:gd name="T54" fmla="*/ 66 w 341"/>
                  <a:gd name="T55" fmla="*/ 126 h 341"/>
                  <a:gd name="T56" fmla="*/ 58 w 341"/>
                  <a:gd name="T57" fmla="*/ 159 h 341"/>
                  <a:gd name="T58" fmla="*/ 58 w 341"/>
                  <a:gd name="T59" fmla="*/ 182 h 341"/>
                  <a:gd name="T60" fmla="*/ 66 w 341"/>
                  <a:gd name="T61" fmla="*/ 214 h 341"/>
                  <a:gd name="T62" fmla="*/ 83 w 341"/>
                  <a:gd name="T63" fmla="*/ 243 h 341"/>
                  <a:gd name="T64" fmla="*/ 107 w 341"/>
                  <a:gd name="T65" fmla="*/ 265 h 341"/>
                  <a:gd name="T66" fmla="*/ 137 w 341"/>
                  <a:gd name="T67" fmla="*/ 279 h 341"/>
                  <a:gd name="T68" fmla="*/ 170 w 341"/>
                  <a:gd name="T69" fmla="*/ 284 h 341"/>
                  <a:gd name="T70" fmla="*/ 193 w 341"/>
                  <a:gd name="T71" fmla="*/ 282 h 341"/>
                  <a:gd name="T72" fmla="*/ 225 w 341"/>
                  <a:gd name="T73" fmla="*/ 270 h 341"/>
                  <a:gd name="T74" fmla="*/ 251 w 341"/>
                  <a:gd name="T75" fmla="*/ 251 h 341"/>
                  <a:gd name="T76" fmla="*/ 270 w 341"/>
                  <a:gd name="T77" fmla="*/ 224 h 341"/>
                  <a:gd name="T78" fmla="*/ 281 w 341"/>
                  <a:gd name="T79" fmla="*/ 193 h 341"/>
                  <a:gd name="T80" fmla="*/ 284 w 341"/>
                  <a:gd name="T81" fmla="*/ 171 h 341"/>
                  <a:gd name="T82" fmla="*/ 279 w 341"/>
                  <a:gd name="T83" fmla="*/ 137 h 341"/>
                  <a:gd name="T84" fmla="*/ 264 w 341"/>
                  <a:gd name="T85" fmla="*/ 107 h 341"/>
                  <a:gd name="T86" fmla="*/ 243 w 341"/>
                  <a:gd name="T87" fmla="*/ 83 h 341"/>
                  <a:gd name="T88" fmla="*/ 215 w 341"/>
                  <a:gd name="T89" fmla="*/ 66 h 341"/>
                  <a:gd name="T90" fmla="*/ 182 w 341"/>
                  <a:gd name="T91" fmla="*/ 58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341">
                    <a:moveTo>
                      <a:pt x="170" y="341"/>
                    </a:moveTo>
                    <a:lnTo>
                      <a:pt x="170" y="341"/>
                    </a:lnTo>
                    <a:lnTo>
                      <a:pt x="153" y="340"/>
                    </a:lnTo>
                    <a:lnTo>
                      <a:pt x="136" y="338"/>
                    </a:lnTo>
                    <a:lnTo>
                      <a:pt x="120" y="333"/>
                    </a:lnTo>
                    <a:lnTo>
                      <a:pt x="104" y="327"/>
                    </a:lnTo>
                    <a:lnTo>
                      <a:pt x="89" y="320"/>
                    </a:lnTo>
                    <a:lnTo>
                      <a:pt x="75" y="311"/>
                    </a:lnTo>
                    <a:lnTo>
                      <a:pt x="62" y="302"/>
                    </a:lnTo>
                    <a:lnTo>
                      <a:pt x="50" y="291"/>
                    </a:lnTo>
                    <a:lnTo>
                      <a:pt x="39" y="279"/>
                    </a:lnTo>
                    <a:lnTo>
                      <a:pt x="30" y="266"/>
                    </a:lnTo>
                    <a:lnTo>
                      <a:pt x="21" y="252"/>
                    </a:lnTo>
                    <a:lnTo>
                      <a:pt x="14" y="237"/>
                    </a:lnTo>
                    <a:lnTo>
                      <a:pt x="8" y="221"/>
                    </a:lnTo>
                    <a:lnTo>
                      <a:pt x="3" y="205"/>
                    </a:lnTo>
                    <a:lnTo>
                      <a:pt x="1" y="188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1" y="153"/>
                    </a:lnTo>
                    <a:lnTo>
                      <a:pt x="3" y="137"/>
                    </a:lnTo>
                    <a:lnTo>
                      <a:pt x="8" y="120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6"/>
                    </a:lnTo>
                    <a:lnTo>
                      <a:pt x="39" y="63"/>
                    </a:lnTo>
                    <a:lnTo>
                      <a:pt x="50" y="51"/>
                    </a:lnTo>
                    <a:lnTo>
                      <a:pt x="62" y="40"/>
                    </a:lnTo>
                    <a:lnTo>
                      <a:pt x="75" y="30"/>
                    </a:lnTo>
                    <a:lnTo>
                      <a:pt x="89" y="21"/>
                    </a:lnTo>
                    <a:lnTo>
                      <a:pt x="104" y="14"/>
                    </a:lnTo>
                    <a:lnTo>
                      <a:pt x="120" y="8"/>
                    </a:lnTo>
                    <a:lnTo>
                      <a:pt x="136" y="4"/>
                    </a:lnTo>
                    <a:lnTo>
                      <a:pt x="153" y="1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88" y="1"/>
                    </a:lnTo>
                    <a:lnTo>
                      <a:pt x="204" y="4"/>
                    </a:lnTo>
                    <a:lnTo>
                      <a:pt x="221" y="8"/>
                    </a:lnTo>
                    <a:lnTo>
                      <a:pt x="237" y="14"/>
                    </a:lnTo>
                    <a:lnTo>
                      <a:pt x="252" y="21"/>
                    </a:lnTo>
                    <a:lnTo>
                      <a:pt x="265" y="30"/>
                    </a:lnTo>
                    <a:lnTo>
                      <a:pt x="278" y="40"/>
                    </a:lnTo>
                    <a:lnTo>
                      <a:pt x="290" y="51"/>
                    </a:lnTo>
                    <a:lnTo>
                      <a:pt x="301" y="63"/>
                    </a:lnTo>
                    <a:lnTo>
                      <a:pt x="311" y="76"/>
                    </a:lnTo>
                    <a:lnTo>
                      <a:pt x="320" y="89"/>
                    </a:lnTo>
                    <a:lnTo>
                      <a:pt x="327" y="104"/>
                    </a:lnTo>
                    <a:lnTo>
                      <a:pt x="333" y="120"/>
                    </a:lnTo>
                    <a:lnTo>
                      <a:pt x="337" y="137"/>
                    </a:lnTo>
                    <a:lnTo>
                      <a:pt x="340" y="153"/>
                    </a:lnTo>
                    <a:lnTo>
                      <a:pt x="341" y="171"/>
                    </a:lnTo>
                    <a:lnTo>
                      <a:pt x="341" y="171"/>
                    </a:lnTo>
                    <a:lnTo>
                      <a:pt x="340" y="188"/>
                    </a:lnTo>
                    <a:lnTo>
                      <a:pt x="337" y="205"/>
                    </a:lnTo>
                    <a:lnTo>
                      <a:pt x="333" y="221"/>
                    </a:lnTo>
                    <a:lnTo>
                      <a:pt x="327" y="237"/>
                    </a:lnTo>
                    <a:lnTo>
                      <a:pt x="320" y="252"/>
                    </a:lnTo>
                    <a:lnTo>
                      <a:pt x="311" y="266"/>
                    </a:lnTo>
                    <a:lnTo>
                      <a:pt x="301" y="279"/>
                    </a:lnTo>
                    <a:lnTo>
                      <a:pt x="290" y="291"/>
                    </a:lnTo>
                    <a:lnTo>
                      <a:pt x="278" y="302"/>
                    </a:lnTo>
                    <a:lnTo>
                      <a:pt x="265" y="311"/>
                    </a:lnTo>
                    <a:lnTo>
                      <a:pt x="252" y="320"/>
                    </a:lnTo>
                    <a:lnTo>
                      <a:pt x="237" y="327"/>
                    </a:lnTo>
                    <a:lnTo>
                      <a:pt x="221" y="333"/>
                    </a:lnTo>
                    <a:lnTo>
                      <a:pt x="204" y="338"/>
                    </a:lnTo>
                    <a:lnTo>
                      <a:pt x="188" y="340"/>
                    </a:lnTo>
                    <a:lnTo>
                      <a:pt x="170" y="341"/>
                    </a:lnTo>
                    <a:lnTo>
                      <a:pt x="170" y="341"/>
                    </a:lnTo>
                    <a:close/>
                    <a:moveTo>
                      <a:pt x="170" y="57"/>
                    </a:moveTo>
                    <a:lnTo>
                      <a:pt x="170" y="57"/>
                    </a:lnTo>
                    <a:lnTo>
                      <a:pt x="159" y="58"/>
                    </a:lnTo>
                    <a:lnTo>
                      <a:pt x="148" y="60"/>
                    </a:lnTo>
                    <a:lnTo>
                      <a:pt x="137" y="62"/>
                    </a:lnTo>
                    <a:lnTo>
                      <a:pt x="127" y="66"/>
                    </a:lnTo>
                    <a:lnTo>
                      <a:pt x="117" y="71"/>
                    </a:lnTo>
                    <a:lnTo>
                      <a:pt x="107" y="77"/>
                    </a:lnTo>
                    <a:lnTo>
                      <a:pt x="98" y="83"/>
                    </a:lnTo>
                    <a:lnTo>
                      <a:pt x="90" y="90"/>
                    </a:lnTo>
                    <a:lnTo>
                      <a:pt x="83" y="98"/>
                    </a:lnTo>
                    <a:lnTo>
                      <a:pt x="76" y="107"/>
                    </a:lnTo>
                    <a:lnTo>
                      <a:pt x="71" y="116"/>
                    </a:lnTo>
                    <a:lnTo>
                      <a:pt x="66" y="126"/>
                    </a:lnTo>
                    <a:lnTo>
                      <a:pt x="62" y="137"/>
                    </a:lnTo>
                    <a:lnTo>
                      <a:pt x="59" y="148"/>
                    </a:lnTo>
                    <a:lnTo>
                      <a:pt x="58" y="159"/>
                    </a:lnTo>
                    <a:lnTo>
                      <a:pt x="57" y="171"/>
                    </a:lnTo>
                    <a:lnTo>
                      <a:pt x="57" y="171"/>
                    </a:lnTo>
                    <a:lnTo>
                      <a:pt x="58" y="182"/>
                    </a:lnTo>
                    <a:lnTo>
                      <a:pt x="59" y="193"/>
                    </a:lnTo>
                    <a:lnTo>
                      <a:pt x="62" y="204"/>
                    </a:lnTo>
                    <a:lnTo>
                      <a:pt x="66" y="214"/>
                    </a:lnTo>
                    <a:lnTo>
                      <a:pt x="71" y="224"/>
                    </a:lnTo>
                    <a:lnTo>
                      <a:pt x="76" y="234"/>
                    </a:lnTo>
                    <a:lnTo>
                      <a:pt x="83" y="243"/>
                    </a:lnTo>
                    <a:lnTo>
                      <a:pt x="90" y="251"/>
                    </a:lnTo>
                    <a:lnTo>
                      <a:pt x="98" y="258"/>
                    </a:lnTo>
                    <a:lnTo>
                      <a:pt x="107" y="265"/>
                    </a:lnTo>
                    <a:lnTo>
                      <a:pt x="117" y="270"/>
                    </a:lnTo>
                    <a:lnTo>
                      <a:pt x="127" y="275"/>
                    </a:lnTo>
                    <a:lnTo>
                      <a:pt x="137" y="279"/>
                    </a:lnTo>
                    <a:lnTo>
                      <a:pt x="148" y="282"/>
                    </a:lnTo>
                    <a:lnTo>
                      <a:pt x="159" y="283"/>
                    </a:lnTo>
                    <a:lnTo>
                      <a:pt x="170" y="284"/>
                    </a:lnTo>
                    <a:lnTo>
                      <a:pt x="170" y="284"/>
                    </a:lnTo>
                    <a:lnTo>
                      <a:pt x="182" y="283"/>
                    </a:lnTo>
                    <a:lnTo>
                      <a:pt x="193" y="282"/>
                    </a:lnTo>
                    <a:lnTo>
                      <a:pt x="204" y="279"/>
                    </a:lnTo>
                    <a:lnTo>
                      <a:pt x="215" y="275"/>
                    </a:lnTo>
                    <a:lnTo>
                      <a:pt x="225" y="270"/>
                    </a:lnTo>
                    <a:lnTo>
                      <a:pt x="234" y="265"/>
                    </a:lnTo>
                    <a:lnTo>
                      <a:pt x="243" y="258"/>
                    </a:lnTo>
                    <a:lnTo>
                      <a:pt x="251" y="251"/>
                    </a:lnTo>
                    <a:lnTo>
                      <a:pt x="258" y="243"/>
                    </a:lnTo>
                    <a:lnTo>
                      <a:pt x="264" y="234"/>
                    </a:lnTo>
                    <a:lnTo>
                      <a:pt x="270" y="224"/>
                    </a:lnTo>
                    <a:lnTo>
                      <a:pt x="275" y="214"/>
                    </a:lnTo>
                    <a:lnTo>
                      <a:pt x="279" y="204"/>
                    </a:lnTo>
                    <a:lnTo>
                      <a:pt x="281" y="193"/>
                    </a:lnTo>
                    <a:lnTo>
                      <a:pt x="283" y="182"/>
                    </a:lnTo>
                    <a:lnTo>
                      <a:pt x="284" y="171"/>
                    </a:lnTo>
                    <a:lnTo>
                      <a:pt x="284" y="171"/>
                    </a:lnTo>
                    <a:lnTo>
                      <a:pt x="283" y="159"/>
                    </a:lnTo>
                    <a:lnTo>
                      <a:pt x="281" y="148"/>
                    </a:lnTo>
                    <a:lnTo>
                      <a:pt x="279" y="137"/>
                    </a:lnTo>
                    <a:lnTo>
                      <a:pt x="275" y="126"/>
                    </a:lnTo>
                    <a:lnTo>
                      <a:pt x="270" y="116"/>
                    </a:lnTo>
                    <a:lnTo>
                      <a:pt x="264" y="107"/>
                    </a:lnTo>
                    <a:lnTo>
                      <a:pt x="258" y="98"/>
                    </a:lnTo>
                    <a:lnTo>
                      <a:pt x="251" y="90"/>
                    </a:lnTo>
                    <a:lnTo>
                      <a:pt x="243" y="83"/>
                    </a:lnTo>
                    <a:lnTo>
                      <a:pt x="234" y="77"/>
                    </a:lnTo>
                    <a:lnTo>
                      <a:pt x="225" y="71"/>
                    </a:lnTo>
                    <a:lnTo>
                      <a:pt x="215" y="66"/>
                    </a:lnTo>
                    <a:lnTo>
                      <a:pt x="204" y="62"/>
                    </a:lnTo>
                    <a:lnTo>
                      <a:pt x="193" y="60"/>
                    </a:lnTo>
                    <a:lnTo>
                      <a:pt x="182" y="58"/>
                    </a:lnTo>
                    <a:lnTo>
                      <a:pt x="170" y="57"/>
                    </a:lnTo>
                    <a:lnTo>
                      <a:pt x="17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3">
                <a:extLst>
                  <a:ext uri="{FF2B5EF4-FFF2-40B4-BE49-F238E27FC236}">
                    <a16:creationId xmlns:a16="http://schemas.microsoft.com/office/drawing/2014/main" id="{4B27E8D0-8344-49D2-983F-5689AA1C6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8963" y="3175001"/>
                <a:ext cx="134938" cy="74613"/>
              </a:xfrm>
              <a:custGeom>
                <a:avLst/>
                <a:gdLst>
                  <a:gd name="T0" fmla="*/ 28 w 510"/>
                  <a:gd name="T1" fmla="*/ 284 h 284"/>
                  <a:gd name="T2" fmla="*/ 22 w 510"/>
                  <a:gd name="T3" fmla="*/ 283 h 284"/>
                  <a:gd name="T4" fmla="*/ 12 w 510"/>
                  <a:gd name="T5" fmla="*/ 279 h 284"/>
                  <a:gd name="T6" fmla="*/ 5 w 510"/>
                  <a:gd name="T7" fmla="*/ 271 h 284"/>
                  <a:gd name="T8" fmla="*/ 0 w 510"/>
                  <a:gd name="T9" fmla="*/ 261 h 284"/>
                  <a:gd name="T10" fmla="*/ 0 w 510"/>
                  <a:gd name="T11" fmla="*/ 255 h 284"/>
                  <a:gd name="T12" fmla="*/ 1 w 510"/>
                  <a:gd name="T13" fmla="*/ 229 h 284"/>
                  <a:gd name="T14" fmla="*/ 5 w 510"/>
                  <a:gd name="T15" fmla="*/ 204 h 284"/>
                  <a:gd name="T16" fmla="*/ 11 w 510"/>
                  <a:gd name="T17" fmla="*/ 179 h 284"/>
                  <a:gd name="T18" fmla="*/ 20 w 510"/>
                  <a:gd name="T19" fmla="*/ 156 h 284"/>
                  <a:gd name="T20" fmla="*/ 43 w 510"/>
                  <a:gd name="T21" fmla="*/ 112 h 284"/>
                  <a:gd name="T22" fmla="*/ 74 w 510"/>
                  <a:gd name="T23" fmla="*/ 75 h 284"/>
                  <a:gd name="T24" fmla="*/ 112 w 510"/>
                  <a:gd name="T25" fmla="*/ 43 h 284"/>
                  <a:gd name="T26" fmla="*/ 155 w 510"/>
                  <a:gd name="T27" fmla="*/ 20 h 284"/>
                  <a:gd name="T28" fmla="*/ 178 w 510"/>
                  <a:gd name="T29" fmla="*/ 11 h 284"/>
                  <a:gd name="T30" fmla="*/ 203 w 510"/>
                  <a:gd name="T31" fmla="*/ 5 h 284"/>
                  <a:gd name="T32" fmla="*/ 229 w 510"/>
                  <a:gd name="T33" fmla="*/ 1 h 284"/>
                  <a:gd name="T34" fmla="*/ 254 w 510"/>
                  <a:gd name="T35" fmla="*/ 0 h 284"/>
                  <a:gd name="T36" fmla="*/ 267 w 510"/>
                  <a:gd name="T37" fmla="*/ 0 h 284"/>
                  <a:gd name="T38" fmla="*/ 293 w 510"/>
                  <a:gd name="T39" fmla="*/ 3 h 284"/>
                  <a:gd name="T40" fmla="*/ 318 w 510"/>
                  <a:gd name="T41" fmla="*/ 8 h 284"/>
                  <a:gd name="T42" fmla="*/ 342 w 510"/>
                  <a:gd name="T43" fmla="*/ 15 h 284"/>
                  <a:gd name="T44" fmla="*/ 376 w 510"/>
                  <a:gd name="T45" fmla="*/ 30 h 284"/>
                  <a:gd name="T46" fmla="*/ 417 w 510"/>
                  <a:gd name="T47" fmla="*/ 59 h 284"/>
                  <a:gd name="T48" fmla="*/ 451 w 510"/>
                  <a:gd name="T49" fmla="*/ 93 h 284"/>
                  <a:gd name="T50" fmla="*/ 478 w 510"/>
                  <a:gd name="T51" fmla="*/ 133 h 284"/>
                  <a:gd name="T52" fmla="*/ 494 w 510"/>
                  <a:gd name="T53" fmla="*/ 168 h 284"/>
                  <a:gd name="T54" fmla="*/ 502 w 510"/>
                  <a:gd name="T55" fmla="*/ 191 h 284"/>
                  <a:gd name="T56" fmla="*/ 507 w 510"/>
                  <a:gd name="T57" fmla="*/ 216 h 284"/>
                  <a:gd name="T58" fmla="*/ 510 w 510"/>
                  <a:gd name="T59" fmla="*/ 242 h 284"/>
                  <a:gd name="T60" fmla="*/ 510 w 510"/>
                  <a:gd name="T61" fmla="*/ 255 h 284"/>
                  <a:gd name="T62" fmla="*/ 508 w 510"/>
                  <a:gd name="T63" fmla="*/ 266 h 284"/>
                  <a:gd name="T64" fmla="*/ 502 w 510"/>
                  <a:gd name="T65" fmla="*/ 275 h 284"/>
                  <a:gd name="T66" fmla="*/ 492 w 510"/>
                  <a:gd name="T67" fmla="*/ 281 h 284"/>
                  <a:gd name="T68" fmla="*/ 481 w 510"/>
                  <a:gd name="T69" fmla="*/ 284 h 284"/>
                  <a:gd name="T70" fmla="*/ 58 w 510"/>
                  <a:gd name="T71" fmla="*/ 226 h 284"/>
                  <a:gd name="T72" fmla="*/ 451 w 510"/>
                  <a:gd name="T73" fmla="*/ 226 h 284"/>
                  <a:gd name="T74" fmla="*/ 443 w 510"/>
                  <a:gd name="T75" fmla="*/ 192 h 284"/>
                  <a:gd name="T76" fmla="*/ 429 w 510"/>
                  <a:gd name="T77" fmla="*/ 160 h 284"/>
                  <a:gd name="T78" fmla="*/ 409 w 510"/>
                  <a:gd name="T79" fmla="*/ 130 h 284"/>
                  <a:gd name="T80" fmla="*/ 384 w 510"/>
                  <a:gd name="T81" fmla="*/ 106 h 284"/>
                  <a:gd name="T82" fmla="*/ 357 w 510"/>
                  <a:gd name="T83" fmla="*/ 85 h 284"/>
                  <a:gd name="T84" fmla="*/ 325 w 510"/>
                  <a:gd name="T85" fmla="*/ 70 h 284"/>
                  <a:gd name="T86" fmla="*/ 290 w 510"/>
                  <a:gd name="T87" fmla="*/ 60 h 284"/>
                  <a:gd name="T88" fmla="*/ 254 w 510"/>
                  <a:gd name="T89" fmla="*/ 57 h 284"/>
                  <a:gd name="T90" fmla="*/ 236 w 510"/>
                  <a:gd name="T91" fmla="*/ 58 h 284"/>
                  <a:gd name="T92" fmla="*/ 201 w 510"/>
                  <a:gd name="T93" fmla="*/ 64 h 284"/>
                  <a:gd name="T94" fmla="*/ 167 w 510"/>
                  <a:gd name="T95" fmla="*/ 77 h 284"/>
                  <a:gd name="T96" fmla="*/ 138 w 510"/>
                  <a:gd name="T97" fmla="*/ 95 h 284"/>
                  <a:gd name="T98" fmla="*/ 112 w 510"/>
                  <a:gd name="T99" fmla="*/ 117 h 284"/>
                  <a:gd name="T100" fmla="*/ 89 w 510"/>
                  <a:gd name="T101" fmla="*/ 144 h 284"/>
                  <a:gd name="T102" fmla="*/ 72 w 510"/>
                  <a:gd name="T103" fmla="*/ 176 h 284"/>
                  <a:gd name="T104" fmla="*/ 61 w 510"/>
                  <a:gd name="T105" fmla="*/ 209 h 284"/>
                  <a:gd name="T106" fmla="*/ 58 w 510"/>
                  <a:gd name="T107" fmla="*/ 22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4">
                    <a:moveTo>
                      <a:pt x="481" y="284"/>
                    </a:moveTo>
                    <a:lnTo>
                      <a:pt x="28" y="284"/>
                    </a:lnTo>
                    <a:lnTo>
                      <a:pt x="28" y="284"/>
                    </a:lnTo>
                    <a:lnTo>
                      <a:pt x="22" y="283"/>
                    </a:lnTo>
                    <a:lnTo>
                      <a:pt x="17" y="281"/>
                    </a:lnTo>
                    <a:lnTo>
                      <a:pt x="12" y="279"/>
                    </a:lnTo>
                    <a:lnTo>
                      <a:pt x="8" y="275"/>
                    </a:lnTo>
                    <a:lnTo>
                      <a:pt x="5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4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5" y="168"/>
                    </a:lnTo>
                    <a:lnTo>
                      <a:pt x="20" y="156"/>
                    </a:lnTo>
                    <a:lnTo>
                      <a:pt x="30" y="133"/>
                    </a:lnTo>
                    <a:lnTo>
                      <a:pt x="43" y="112"/>
                    </a:lnTo>
                    <a:lnTo>
                      <a:pt x="58" y="93"/>
                    </a:lnTo>
                    <a:lnTo>
                      <a:pt x="74" y="75"/>
                    </a:lnTo>
                    <a:lnTo>
                      <a:pt x="92" y="59"/>
                    </a:lnTo>
                    <a:lnTo>
                      <a:pt x="112" y="43"/>
                    </a:lnTo>
                    <a:lnTo>
                      <a:pt x="133" y="30"/>
                    </a:lnTo>
                    <a:lnTo>
                      <a:pt x="155" y="20"/>
                    </a:lnTo>
                    <a:lnTo>
                      <a:pt x="167" y="15"/>
                    </a:lnTo>
                    <a:lnTo>
                      <a:pt x="178" y="11"/>
                    </a:lnTo>
                    <a:lnTo>
                      <a:pt x="190" y="8"/>
                    </a:lnTo>
                    <a:lnTo>
                      <a:pt x="203" y="5"/>
                    </a:lnTo>
                    <a:lnTo>
                      <a:pt x="216" y="3"/>
                    </a:lnTo>
                    <a:lnTo>
                      <a:pt x="229" y="1"/>
                    </a:lnTo>
                    <a:lnTo>
                      <a:pt x="241" y="0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67" y="0"/>
                    </a:lnTo>
                    <a:lnTo>
                      <a:pt x="280" y="1"/>
                    </a:lnTo>
                    <a:lnTo>
                      <a:pt x="293" y="3"/>
                    </a:lnTo>
                    <a:lnTo>
                      <a:pt x="306" y="5"/>
                    </a:lnTo>
                    <a:lnTo>
                      <a:pt x="318" y="8"/>
                    </a:lnTo>
                    <a:lnTo>
                      <a:pt x="330" y="11"/>
                    </a:lnTo>
                    <a:lnTo>
                      <a:pt x="342" y="15"/>
                    </a:lnTo>
                    <a:lnTo>
                      <a:pt x="354" y="20"/>
                    </a:lnTo>
                    <a:lnTo>
                      <a:pt x="376" y="30"/>
                    </a:lnTo>
                    <a:lnTo>
                      <a:pt x="396" y="43"/>
                    </a:lnTo>
                    <a:lnTo>
                      <a:pt x="417" y="59"/>
                    </a:lnTo>
                    <a:lnTo>
                      <a:pt x="435" y="75"/>
                    </a:lnTo>
                    <a:lnTo>
                      <a:pt x="451" y="93"/>
                    </a:lnTo>
                    <a:lnTo>
                      <a:pt x="466" y="112"/>
                    </a:lnTo>
                    <a:lnTo>
                      <a:pt x="478" y="133"/>
                    </a:lnTo>
                    <a:lnTo>
                      <a:pt x="489" y="156"/>
                    </a:lnTo>
                    <a:lnTo>
                      <a:pt x="494" y="168"/>
                    </a:lnTo>
                    <a:lnTo>
                      <a:pt x="498" y="179"/>
                    </a:lnTo>
                    <a:lnTo>
                      <a:pt x="502" y="191"/>
                    </a:lnTo>
                    <a:lnTo>
                      <a:pt x="505" y="204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10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7" y="279"/>
                    </a:lnTo>
                    <a:lnTo>
                      <a:pt x="492" y="281"/>
                    </a:lnTo>
                    <a:lnTo>
                      <a:pt x="486" y="283"/>
                    </a:lnTo>
                    <a:lnTo>
                      <a:pt x="481" y="284"/>
                    </a:lnTo>
                    <a:lnTo>
                      <a:pt x="481" y="284"/>
                    </a:lnTo>
                    <a:close/>
                    <a:moveTo>
                      <a:pt x="58" y="226"/>
                    </a:moveTo>
                    <a:lnTo>
                      <a:pt x="451" y="226"/>
                    </a:lnTo>
                    <a:lnTo>
                      <a:pt x="451" y="226"/>
                    </a:lnTo>
                    <a:lnTo>
                      <a:pt x="447" y="209"/>
                    </a:lnTo>
                    <a:lnTo>
                      <a:pt x="443" y="192"/>
                    </a:lnTo>
                    <a:lnTo>
                      <a:pt x="436" y="176"/>
                    </a:lnTo>
                    <a:lnTo>
                      <a:pt x="429" y="160"/>
                    </a:lnTo>
                    <a:lnTo>
                      <a:pt x="420" y="144"/>
                    </a:lnTo>
                    <a:lnTo>
                      <a:pt x="409" y="130"/>
                    </a:lnTo>
                    <a:lnTo>
                      <a:pt x="397" y="117"/>
                    </a:lnTo>
                    <a:lnTo>
                      <a:pt x="384" y="106"/>
                    </a:lnTo>
                    <a:lnTo>
                      <a:pt x="371" y="95"/>
                    </a:lnTo>
                    <a:lnTo>
                      <a:pt x="357" y="85"/>
                    </a:lnTo>
                    <a:lnTo>
                      <a:pt x="341" y="77"/>
                    </a:lnTo>
                    <a:lnTo>
                      <a:pt x="325" y="70"/>
                    </a:lnTo>
                    <a:lnTo>
                      <a:pt x="309" y="64"/>
                    </a:lnTo>
                    <a:lnTo>
                      <a:pt x="290" y="60"/>
                    </a:lnTo>
                    <a:lnTo>
                      <a:pt x="273" y="58"/>
                    </a:lnTo>
                    <a:lnTo>
                      <a:pt x="254" y="57"/>
                    </a:lnTo>
                    <a:lnTo>
                      <a:pt x="254" y="57"/>
                    </a:lnTo>
                    <a:lnTo>
                      <a:pt x="236" y="58"/>
                    </a:lnTo>
                    <a:lnTo>
                      <a:pt x="218" y="60"/>
                    </a:lnTo>
                    <a:lnTo>
                      <a:pt x="201" y="64"/>
                    </a:lnTo>
                    <a:lnTo>
                      <a:pt x="183" y="70"/>
                    </a:lnTo>
                    <a:lnTo>
                      <a:pt x="167" y="77"/>
                    </a:lnTo>
                    <a:lnTo>
                      <a:pt x="152" y="85"/>
                    </a:lnTo>
                    <a:lnTo>
                      <a:pt x="138" y="95"/>
                    </a:lnTo>
                    <a:lnTo>
                      <a:pt x="124" y="106"/>
                    </a:lnTo>
                    <a:lnTo>
                      <a:pt x="112" y="117"/>
                    </a:lnTo>
                    <a:lnTo>
                      <a:pt x="100" y="130"/>
                    </a:lnTo>
                    <a:lnTo>
                      <a:pt x="89" y="144"/>
                    </a:lnTo>
                    <a:lnTo>
                      <a:pt x="80" y="160"/>
                    </a:lnTo>
                    <a:lnTo>
                      <a:pt x="72" y="176"/>
                    </a:lnTo>
                    <a:lnTo>
                      <a:pt x="66" y="192"/>
                    </a:lnTo>
                    <a:lnTo>
                      <a:pt x="61" y="209"/>
                    </a:lnTo>
                    <a:lnTo>
                      <a:pt x="58" y="226"/>
                    </a:lnTo>
                    <a:lnTo>
                      <a:pt x="58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4">
                <a:extLst>
                  <a:ext uri="{FF2B5EF4-FFF2-40B4-BE49-F238E27FC236}">
                    <a16:creationId xmlns:a16="http://schemas.microsoft.com/office/drawing/2014/main" id="{F64801D1-C11F-43D9-B732-2B1C1C85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19413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6 h 56"/>
                  <a:gd name="T8" fmla="*/ 17 w 451"/>
                  <a:gd name="T9" fmla="*/ 54 h 56"/>
                  <a:gd name="T10" fmla="*/ 12 w 451"/>
                  <a:gd name="T11" fmla="*/ 51 h 56"/>
                  <a:gd name="T12" fmla="*/ 8 w 451"/>
                  <a:gd name="T13" fmla="*/ 48 h 56"/>
                  <a:gd name="T14" fmla="*/ 5 w 451"/>
                  <a:gd name="T15" fmla="*/ 44 h 56"/>
                  <a:gd name="T16" fmla="*/ 2 w 451"/>
                  <a:gd name="T17" fmla="*/ 39 h 56"/>
                  <a:gd name="T18" fmla="*/ 0 w 451"/>
                  <a:gd name="T19" fmla="*/ 34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2 h 56"/>
                  <a:gd name="T26" fmla="*/ 2 w 451"/>
                  <a:gd name="T27" fmla="*/ 17 h 56"/>
                  <a:gd name="T28" fmla="*/ 5 w 451"/>
                  <a:gd name="T29" fmla="*/ 12 h 56"/>
                  <a:gd name="T30" fmla="*/ 8 w 451"/>
                  <a:gd name="T31" fmla="*/ 8 h 56"/>
                  <a:gd name="T32" fmla="*/ 12 w 451"/>
                  <a:gd name="T33" fmla="*/ 5 h 56"/>
                  <a:gd name="T34" fmla="*/ 17 w 451"/>
                  <a:gd name="T35" fmla="*/ 2 h 56"/>
                  <a:gd name="T36" fmla="*/ 22 w 451"/>
                  <a:gd name="T37" fmla="*/ 1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1 h 56"/>
                  <a:gd name="T46" fmla="*/ 434 w 451"/>
                  <a:gd name="T47" fmla="*/ 2 h 56"/>
                  <a:gd name="T48" fmla="*/ 439 w 451"/>
                  <a:gd name="T49" fmla="*/ 5 h 56"/>
                  <a:gd name="T50" fmla="*/ 443 w 451"/>
                  <a:gd name="T51" fmla="*/ 8 h 56"/>
                  <a:gd name="T52" fmla="*/ 446 w 451"/>
                  <a:gd name="T53" fmla="*/ 12 h 56"/>
                  <a:gd name="T54" fmla="*/ 449 w 451"/>
                  <a:gd name="T55" fmla="*/ 17 h 56"/>
                  <a:gd name="T56" fmla="*/ 451 w 451"/>
                  <a:gd name="T57" fmla="*/ 22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4 h 56"/>
                  <a:gd name="T64" fmla="*/ 449 w 451"/>
                  <a:gd name="T65" fmla="*/ 39 h 56"/>
                  <a:gd name="T66" fmla="*/ 446 w 451"/>
                  <a:gd name="T67" fmla="*/ 44 h 56"/>
                  <a:gd name="T68" fmla="*/ 443 w 451"/>
                  <a:gd name="T69" fmla="*/ 48 h 56"/>
                  <a:gd name="T70" fmla="*/ 439 w 451"/>
                  <a:gd name="T71" fmla="*/ 51 h 56"/>
                  <a:gd name="T72" fmla="*/ 434 w 451"/>
                  <a:gd name="T73" fmla="*/ 54 h 56"/>
                  <a:gd name="T74" fmla="*/ 429 w 451"/>
                  <a:gd name="T75" fmla="*/ 56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2" y="51"/>
                    </a:lnTo>
                    <a:lnTo>
                      <a:pt x="8" y="48"/>
                    </a:lnTo>
                    <a:lnTo>
                      <a:pt x="5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1"/>
                    </a:lnTo>
                    <a:lnTo>
                      <a:pt x="434" y="2"/>
                    </a:lnTo>
                    <a:lnTo>
                      <a:pt x="439" y="5"/>
                    </a:lnTo>
                    <a:lnTo>
                      <a:pt x="443" y="8"/>
                    </a:lnTo>
                    <a:lnTo>
                      <a:pt x="446" y="12"/>
                    </a:lnTo>
                    <a:lnTo>
                      <a:pt x="449" y="17"/>
                    </a:lnTo>
                    <a:lnTo>
                      <a:pt x="451" y="22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4"/>
                    </a:lnTo>
                    <a:lnTo>
                      <a:pt x="449" y="39"/>
                    </a:lnTo>
                    <a:lnTo>
                      <a:pt x="446" y="44"/>
                    </a:lnTo>
                    <a:lnTo>
                      <a:pt x="443" y="48"/>
                    </a:lnTo>
                    <a:lnTo>
                      <a:pt x="439" y="51"/>
                    </a:lnTo>
                    <a:lnTo>
                      <a:pt x="434" y="54"/>
                    </a:lnTo>
                    <a:lnTo>
                      <a:pt x="429" y="56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5">
                <a:extLst>
                  <a:ext uri="{FF2B5EF4-FFF2-40B4-BE49-F238E27FC236}">
                    <a16:creationId xmlns:a16="http://schemas.microsoft.com/office/drawing/2014/main" id="{40401F13-EE26-4FFB-B543-B7243A5FE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49576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6 h 56"/>
                  <a:gd name="T8" fmla="*/ 17 w 451"/>
                  <a:gd name="T9" fmla="*/ 54 h 56"/>
                  <a:gd name="T10" fmla="*/ 12 w 451"/>
                  <a:gd name="T11" fmla="*/ 52 h 56"/>
                  <a:gd name="T12" fmla="*/ 8 w 451"/>
                  <a:gd name="T13" fmla="*/ 48 h 56"/>
                  <a:gd name="T14" fmla="*/ 5 w 451"/>
                  <a:gd name="T15" fmla="*/ 44 h 56"/>
                  <a:gd name="T16" fmla="*/ 2 w 451"/>
                  <a:gd name="T17" fmla="*/ 39 h 56"/>
                  <a:gd name="T18" fmla="*/ 0 w 451"/>
                  <a:gd name="T19" fmla="*/ 34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3 h 56"/>
                  <a:gd name="T26" fmla="*/ 2 w 451"/>
                  <a:gd name="T27" fmla="*/ 17 h 56"/>
                  <a:gd name="T28" fmla="*/ 5 w 451"/>
                  <a:gd name="T29" fmla="*/ 13 h 56"/>
                  <a:gd name="T30" fmla="*/ 8 w 451"/>
                  <a:gd name="T31" fmla="*/ 8 h 56"/>
                  <a:gd name="T32" fmla="*/ 12 w 451"/>
                  <a:gd name="T33" fmla="*/ 5 h 56"/>
                  <a:gd name="T34" fmla="*/ 17 w 451"/>
                  <a:gd name="T35" fmla="*/ 2 h 56"/>
                  <a:gd name="T36" fmla="*/ 22 w 451"/>
                  <a:gd name="T37" fmla="*/ 1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1 h 56"/>
                  <a:gd name="T46" fmla="*/ 434 w 451"/>
                  <a:gd name="T47" fmla="*/ 2 h 56"/>
                  <a:gd name="T48" fmla="*/ 439 w 451"/>
                  <a:gd name="T49" fmla="*/ 5 h 56"/>
                  <a:gd name="T50" fmla="*/ 443 w 451"/>
                  <a:gd name="T51" fmla="*/ 8 h 56"/>
                  <a:gd name="T52" fmla="*/ 446 w 451"/>
                  <a:gd name="T53" fmla="*/ 13 h 56"/>
                  <a:gd name="T54" fmla="*/ 449 w 451"/>
                  <a:gd name="T55" fmla="*/ 17 h 56"/>
                  <a:gd name="T56" fmla="*/ 451 w 451"/>
                  <a:gd name="T57" fmla="*/ 23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4 h 56"/>
                  <a:gd name="T64" fmla="*/ 449 w 451"/>
                  <a:gd name="T65" fmla="*/ 39 h 56"/>
                  <a:gd name="T66" fmla="*/ 446 w 451"/>
                  <a:gd name="T67" fmla="*/ 44 h 56"/>
                  <a:gd name="T68" fmla="*/ 443 w 451"/>
                  <a:gd name="T69" fmla="*/ 48 h 56"/>
                  <a:gd name="T70" fmla="*/ 439 w 451"/>
                  <a:gd name="T71" fmla="*/ 52 h 56"/>
                  <a:gd name="T72" fmla="*/ 434 w 451"/>
                  <a:gd name="T73" fmla="*/ 54 h 56"/>
                  <a:gd name="T74" fmla="*/ 429 w 451"/>
                  <a:gd name="T75" fmla="*/ 56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2" y="52"/>
                    </a:lnTo>
                    <a:lnTo>
                      <a:pt x="8" y="48"/>
                    </a:lnTo>
                    <a:lnTo>
                      <a:pt x="5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1"/>
                    </a:lnTo>
                    <a:lnTo>
                      <a:pt x="434" y="2"/>
                    </a:lnTo>
                    <a:lnTo>
                      <a:pt x="439" y="5"/>
                    </a:lnTo>
                    <a:lnTo>
                      <a:pt x="443" y="8"/>
                    </a:lnTo>
                    <a:lnTo>
                      <a:pt x="446" y="13"/>
                    </a:lnTo>
                    <a:lnTo>
                      <a:pt x="449" y="17"/>
                    </a:lnTo>
                    <a:lnTo>
                      <a:pt x="451" y="23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4"/>
                    </a:lnTo>
                    <a:lnTo>
                      <a:pt x="449" y="39"/>
                    </a:lnTo>
                    <a:lnTo>
                      <a:pt x="446" y="44"/>
                    </a:lnTo>
                    <a:lnTo>
                      <a:pt x="443" y="48"/>
                    </a:lnTo>
                    <a:lnTo>
                      <a:pt x="439" y="52"/>
                    </a:lnTo>
                    <a:lnTo>
                      <a:pt x="434" y="54"/>
                    </a:lnTo>
                    <a:lnTo>
                      <a:pt x="429" y="56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6">
                <a:extLst>
                  <a:ext uri="{FF2B5EF4-FFF2-40B4-BE49-F238E27FC236}">
                    <a16:creationId xmlns:a16="http://schemas.microsoft.com/office/drawing/2014/main" id="{2DE4B588-77B2-43DC-AA37-238065747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79738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5 h 56"/>
                  <a:gd name="T8" fmla="*/ 17 w 451"/>
                  <a:gd name="T9" fmla="*/ 53 h 56"/>
                  <a:gd name="T10" fmla="*/ 12 w 451"/>
                  <a:gd name="T11" fmla="*/ 51 h 56"/>
                  <a:gd name="T12" fmla="*/ 8 w 451"/>
                  <a:gd name="T13" fmla="*/ 47 h 56"/>
                  <a:gd name="T14" fmla="*/ 5 w 451"/>
                  <a:gd name="T15" fmla="*/ 43 h 56"/>
                  <a:gd name="T16" fmla="*/ 2 w 451"/>
                  <a:gd name="T17" fmla="*/ 39 h 56"/>
                  <a:gd name="T18" fmla="*/ 0 w 451"/>
                  <a:gd name="T19" fmla="*/ 33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2 h 56"/>
                  <a:gd name="T26" fmla="*/ 2 w 451"/>
                  <a:gd name="T27" fmla="*/ 17 h 56"/>
                  <a:gd name="T28" fmla="*/ 5 w 451"/>
                  <a:gd name="T29" fmla="*/ 12 h 56"/>
                  <a:gd name="T30" fmla="*/ 8 w 451"/>
                  <a:gd name="T31" fmla="*/ 8 h 56"/>
                  <a:gd name="T32" fmla="*/ 12 w 451"/>
                  <a:gd name="T33" fmla="*/ 4 h 56"/>
                  <a:gd name="T34" fmla="*/ 17 w 451"/>
                  <a:gd name="T35" fmla="*/ 2 h 56"/>
                  <a:gd name="T36" fmla="*/ 22 w 451"/>
                  <a:gd name="T37" fmla="*/ 0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0 h 56"/>
                  <a:gd name="T46" fmla="*/ 434 w 451"/>
                  <a:gd name="T47" fmla="*/ 2 h 56"/>
                  <a:gd name="T48" fmla="*/ 439 w 451"/>
                  <a:gd name="T49" fmla="*/ 4 h 56"/>
                  <a:gd name="T50" fmla="*/ 443 w 451"/>
                  <a:gd name="T51" fmla="*/ 8 h 56"/>
                  <a:gd name="T52" fmla="*/ 446 w 451"/>
                  <a:gd name="T53" fmla="*/ 12 h 56"/>
                  <a:gd name="T54" fmla="*/ 449 w 451"/>
                  <a:gd name="T55" fmla="*/ 17 h 56"/>
                  <a:gd name="T56" fmla="*/ 451 w 451"/>
                  <a:gd name="T57" fmla="*/ 22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3 h 56"/>
                  <a:gd name="T64" fmla="*/ 449 w 451"/>
                  <a:gd name="T65" fmla="*/ 39 h 56"/>
                  <a:gd name="T66" fmla="*/ 446 w 451"/>
                  <a:gd name="T67" fmla="*/ 43 h 56"/>
                  <a:gd name="T68" fmla="*/ 443 w 451"/>
                  <a:gd name="T69" fmla="*/ 47 h 56"/>
                  <a:gd name="T70" fmla="*/ 439 w 451"/>
                  <a:gd name="T71" fmla="*/ 51 h 56"/>
                  <a:gd name="T72" fmla="*/ 434 w 451"/>
                  <a:gd name="T73" fmla="*/ 53 h 56"/>
                  <a:gd name="T74" fmla="*/ 429 w 451"/>
                  <a:gd name="T75" fmla="*/ 55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5"/>
                    </a:lnTo>
                    <a:lnTo>
                      <a:pt x="17" y="53"/>
                    </a:lnTo>
                    <a:lnTo>
                      <a:pt x="12" y="51"/>
                    </a:lnTo>
                    <a:lnTo>
                      <a:pt x="8" y="47"/>
                    </a:lnTo>
                    <a:lnTo>
                      <a:pt x="5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0"/>
                    </a:lnTo>
                    <a:lnTo>
                      <a:pt x="434" y="2"/>
                    </a:lnTo>
                    <a:lnTo>
                      <a:pt x="439" y="4"/>
                    </a:lnTo>
                    <a:lnTo>
                      <a:pt x="443" y="8"/>
                    </a:lnTo>
                    <a:lnTo>
                      <a:pt x="446" y="12"/>
                    </a:lnTo>
                    <a:lnTo>
                      <a:pt x="449" y="17"/>
                    </a:lnTo>
                    <a:lnTo>
                      <a:pt x="451" y="22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3"/>
                    </a:lnTo>
                    <a:lnTo>
                      <a:pt x="449" y="39"/>
                    </a:lnTo>
                    <a:lnTo>
                      <a:pt x="446" y="43"/>
                    </a:lnTo>
                    <a:lnTo>
                      <a:pt x="443" y="47"/>
                    </a:lnTo>
                    <a:lnTo>
                      <a:pt x="439" y="51"/>
                    </a:lnTo>
                    <a:lnTo>
                      <a:pt x="434" y="53"/>
                    </a:lnTo>
                    <a:lnTo>
                      <a:pt x="429" y="55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17675-78EE-5D94-6732-6F0EAF87B05E}"/>
              </a:ext>
            </a:extLst>
          </p:cNvPr>
          <p:cNvSpPr/>
          <p:nvPr/>
        </p:nvSpPr>
        <p:spPr>
          <a:xfrm>
            <a:off x="6205" y="48788"/>
            <a:ext cx="1434881" cy="18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1"/>
                </a:solidFill>
              </a:rPr>
              <a:t>Band 200-500 only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316FB8-A7B5-CA80-4216-F145EC1B1603}"/>
              </a:ext>
            </a:extLst>
          </p:cNvPr>
          <p:cNvCxnSpPr>
            <a:cxnSpLocks/>
          </p:cNvCxnSpPr>
          <p:nvPr/>
        </p:nvCxnSpPr>
        <p:spPr>
          <a:xfrm>
            <a:off x="6096000" y="5517783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926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8EECBB5-8006-41CB-8675-EDAA560372CE}"/>
              </a:ext>
            </a:extLst>
          </p:cNvPr>
          <p:cNvSpPr/>
          <p:nvPr/>
        </p:nvSpPr>
        <p:spPr>
          <a:xfrm>
            <a:off x="0" y="3958542"/>
            <a:ext cx="12192000" cy="2423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839AC0-F31E-E849-6403-D37D12781A8F}"/>
              </a:ext>
            </a:extLst>
          </p:cNvPr>
          <p:cNvSpPr/>
          <p:nvPr/>
        </p:nvSpPr>
        <p:spPr>
          <a:xfrm>
            <a:off x="377824" y="2503346"/>
            <a:ext cx="5555616" cy="36619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t" anchorCtr="0"/>
          <a:lstStyle/>
          <a:p>
            <a:pPr>
              <a:spcAft>
                <a:spcPts val="400"/>
              </a:spcAft>
            </a:pPr>
            <a:r>
              <a:rPr lang="en-US" sz="1050" b="1">
                <a:solidFill>
                  <a:schemeClr val="accent1"/>
                </a:solidFill>
              </a:rPr>
              <a:t>Are you recommending this leader for an Outperformed rating?</a:t>
            </a:r>
          </a:p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Justify your rating with specific examples of how the leader not only met but exceeded expectations against their priorities.</a:t>
            </a:r>
          </a:p>
          <a:p>
            <a:endParaRPr lang="en-US" sz="100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accent4"/>
                </a:solidFill>
                <a:highlight>
                  <a:srgbClr val="FFFF00"/>
                </a:highlight>
              </a:rPr>
              <a:t>Your notes here.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E746FB0-FF42-AFC5-F84F-BB61C50C8D0F}"/>
              </a:ext>
            </a:extLst>
          </p:cNvPr>
          <p:cNvSpPr/>
          <p:nvPr/>
        </p:nvSpPr>
        <p:spPr>
          <a:xfrm>
            <a:off x="6258559" y="2503346"/>
            <a:ext cx="5555616" cy="36619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0" rtlCol="0" anchor="t" anchorCtr="0"/>
          <a:lstStyle/>
          <a:p>
            <a:pPr>
              <a:spcAft>
                <a:spcPts val="400"/>
              </a:spcAft>
            </a:pPr>
            <a:r>
              <a:rPr lang="en-US" sz="1050" b="1">
                <a:solidFill>
                  <a:schemeClr val="accent4"/>
                </a:solidFill>
              </a:rPr>
              <a:t>Are you recommending this leader for a Role Model rating?</a:t>
            </a:r>
          </a:p>
          <a:p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Justify your rating with specific examples of how the leader demonstrated exceptional behaviors related to the Ways of Working and Our Values.</a:t>
            </a:r>
          </a:p>
          <a:p>
            <a:endParaRPr lang="en-US" sz="1000">
              <a:solidFill>
                <a:schemeClr val="accent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accent4"/>
                </a:solidFill>
                <a:highlight>
                  <a:srgbClr val="FFFF00"/>
                </a:highlight>
              </a:rPr>
              <a:t>Your notes here.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2D3DB-5209-E451-BF28-BE6CC1B671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117600"/>
            <a:ext cx="12192000" cy="23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C335A2-3915-6CEB-628B-B55E9B6AD01F}"/>
              </a:ext>
            </a:extLst>
          </p:cNvPr>
          <p:cNvSpPr/>
          <p:nvPr/>
        </p:nvSpPr>
        <p:spPr>
          <a:xfrm>
            <a:off x="8474019" y="0"/>
            <a:ext cx="3717981" cy="1607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346DE32-A818-FC69-DAFD-6D741A0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2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F6998-2CA8-EB53-8C51-90F9B77CD7CE}"/>
              </a:ext>
            </a:extLst>
          </p:cNvPr>
          <p:cNvSpPr/>
          <p:nvPr/>
        </p:nvSpPr>
        <p:spPr>
          <a:xfrm>
            <a:off x="0" y="0"/>
            <a:ext cx="8474019" cy="1607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0CEA60C8-E046-D615-CB47-AD8B80A6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97" y="417477"/>
            <a:ext cx="71381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98513" eaLnBrk="0" hangingPunct="0">
              <a:spcAft>
                <a:spcPts val="600"/>
              </a:spcAft>
              <a:defRPr/>
            </a:pPr>
            <a:r>
              <a:rPr lang="en-US" sz="1600" b="1" kern="0" dirty="0">
                <a:solidFill>
                  <a:schemeClr val="bg1"/>
                </a:solidFill>
                <a:cs typeface="Arial" charset="0"/>
              </a:rPr>
              <a:t>Manager Calibration Worksheet: Band 600+ Outperformed and Role Model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EFBB754-8C14-8281-0285-191E4B3E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841987"/>
            <a:ext cx="80565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98513" eaLnBrk="0" hangingPunct="0">
              <a:spcAft>
                <a:spcPts val="600"/>
              </a:spcAft>
              <a:defRPr/>
            </a:pPr>
            <a:r>
              <a:rPr lang="en-US" sz="1100" kern="0">
                <a:solidFill>
                  <a:schemeClr val="bg1"/>
                </a:solidFill>
                <a:cs typeface="Arial" charset="0"/>
              </a:rPr>
              <a:t>Use this tool to prepare for Band 600+ calibration. The focus is on leaders receiving </a:t>
            </a:r>
            <a:r>
              <a:rPr lang="en-US" sz="1100" i="1" u="sng" kern="0">
                <a:solidFill>
                  <a:schemeClr val="bg1"/>
                </a:solidFill>
                <a:cs typeface="Arial" charset="0"/>
              </a:rPr>
              <a:t>Outperformed</a:t>
            </a:r>
            <a:r>
              <a:rPr lang="en-US" sz="1100" kern="0">
                <a:solidFill>
                  <a:schemeClr val="bg1"/>
                </a:solidFill>
                <a:cs typeface="Arial" charset="0"/>
              </a:rPr>
              <a:t> or </a:t>
            </a:r>
            <a:r>
              <a:rPr lang="en-US" sz="1100" i="1" u="sng" kern="0">
                <a:solidFill>
                  <a:schemeClr val="bg1"/>
                </a:solidFill>
                <a:cs typeface="Arial" charset="0"/>
              </a:rPr>
              <a:t>Role Model</a:t>
            </a:r>
            <a:r>
              <a:rPr lang="en-US" sz="1100" i="1" ker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sz="1100" kern="0">
                <a:solidFill>
                  <a:schemeClr val="bg1"/>
                </a:solidFill>
                <a:cs typeface="Arial" charset="0"/>
              </a:rPr>
              <a:t>ratings.</a:t>
            </a:r>
          </a:p>
          <a:p>
            <a:pPr defTabSz="798513" eaLnBrk="0" hangingPunct="0">
              <a:spcAft>
                <a:spcPts val="600"/>
              </a:spcAft>
              <a:defRPr/>
            </a:pPr>
            <a:r>
              <a:rPr lang="en-US" sz="1100" b="1" kern="0">
                <a:solidFill>
                  <a:schemeClr val="bg1"/>
                </a:solidFill>
                <a:cs typeface="Arial" charset="0"/>
              </a:rPr>
              <a:t>Use this template to summarize your rationale for any leaders you have rated “Outperform” in Results and/or  “Role Model” in Leadership Behaviors. You may bring this worksheet to calibration to support the discussion.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3BC196-B14E-E7D2-4C3B-59925D4550B2}"/>
              </a:ext>
            </a:extLst>
          </p:cNvPr>
          <p:cNvSpPr/>
          <p:nvPr/>
        </p:nvSpPr>
        <p:spPr>
          <a:xfrm>
            <a:off x="377825" y="385409"/>
            <a:ext cx="310357" cy="3103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78AC70-1D64-CB11-E55E-9112AA3144DE}"/>
              </a:ext>
            </a:extLst>
          </p:cNvPr>
          <p:cNvGrpSpPr/>
          <p:nvPr/>
        </p:nvGrpSpPr>
        <p:grpSpPr>
          <a:xfrm>
            <a:off x="467883" y="475167"/>
            <a:ext cx="130241" cy="130841"/>
            <a:chOff x="7005638" y="3617914"/>
            <a:chExt cx="344488" cy="346075"/>
          </a:xfrm>
        </p:grpSpPr>
        <p:sp>
          <p:nvSpPr>
            <p:cNvPr id="50" name="Oval 174">
              <a:extLst>
                <a:ext uri="{FF2B5EF4-FFF2-40B4-BE49-F238E27FC236}">
                  <a16:creationId xmlns:a16="http://schemas.microsoft.com/office/drawing/2014/main" id="{93B853DF-DC26-C4A0-B2AD-CC2C9FDE1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617914"/>
              <a:ext cx="90488" cy="88900"/>
            </a:xfrm>
            <a:prstGeom prst="ellips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75">
              <a:extLst>
                <a:ext uri="{FF2B5EF4-FFF2-40B4-BE49-F238E27FC236}">
                  <a16:creationId xmlns:a16="http://schemas.microsoft.com/office/drawing/2014/main" id="{B256EA3B-0F47-D030-F701-484AFB3A2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413" y="3736976"/>
              <a:ext cx="134938" cy="150813"/>
            </a:xfrm>
            <a:custGeom>
              <a:avLst/>
              <a:gdLst>
                <a:gd name="T0" fmla="*/ 36 w 36"/>
                <a:gd name="T1" fmla="*/ 0 h 40"/>
                <a:gd name="T2" fmla="*/ 0 w 36"/>
                <a:gd name="T3" fmla="*/ 0 h 40"/>
                <a:gd name="T4" fmla="*/ 12 w 36"/>
                <a:gd name="T5" fmla="*/ 23 h 40"/>
                <a:gd name="T6" fmla="*/ 12 w 36"/>
                <a:gd name="T7" fmla="*/ 40 h 40"/>
                <a:gd name="T8" fmla="*/ 24 w 36"/>
                <a:gd name="T9" fmla="*/ 40 h 40"/>
                <a:gd name="T10" fmla="*/ 24 w 36"/>
                <a:gd name="T11" fmla="*/ 23 h 40"/>
                <a:gd name="T12" fmla="*/ 36 w 36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0">
                  <a:moveTo>
                    <a:pt x="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4" y="20"/>
                    <a:pt x="12" y="23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32" y="20"/>
                    <a:pt x="36" y="8"/>
                    <a:pt x="36" y="0"/>
                  </a:cubicBez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76">
              <a:extLst>
                <a:ext uri="{FF2B5EF4-FFF2-40B4-BE49-F238E27FC236}">
                  <a16:creationId xmlns:a16="http://schemas.microsoft.com/office/drawing/2014/main" id="{53C5489E-4B80-33D6-40EE-6DF67C34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819526"/>
              <a:ext cx="142875" cy="114300"/>
            </a:xfrm>
            <a:custGeom>
              <a:avLst/>
              <a:gdLst>
                <a:gd name="T0" fmla="*/ 38 w 38"/>
                <a:gd name="T1" fmla="*/ 30 h 30"/>
                <a:gd name="T2" fmla="*/ 0 w 38"/>
                <a:gd name="T3" fmla="*/ 14 h 30"/>
                <a:gd name="T4" fmla="*/ 22 w 38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0">
                  <a:moveTo>
                    <a:pt x="38" y="30"/>
                  </a:moveTo>
                  <a:cubicBezTo>
                    <a:pt x="16" y="28"/>
                    <a:pt x="0" y="22"/>
                    <a:pt x="0" y="14"/>
                  </a:cubicBezTo>
                  <a:cubicBezTo>
                    <a:pt x="0" y="8"/>
                    <a:pt x="9" y="3"/>
                    <a:pt x="22" y="0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77">
              <a:extLst>
                <a:ext uri="{FF2B5EF4-FFF2-40B4-BE49-F238E27FC236}">
                  <a16:creationId xmlns:a16="http://schemas.microsoft.com/office/drawing/2014/main" id="{FA874041-A58B-C549-1B07-B6A187EC2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2963" y="3819526"/>
              <a:ext cx="157163" cy="114300"/>
            </a:xfrm>
            <a:custGeom>
              <a:avLst/>
              <a:gdLst>
                <a:gd name="T0" fmla="*/ 20 w 42"/>
                <a:gd name="T1" fmla="*/ 0 h 30"/>
                <a:gd name="T2" fmla="*/ 42 w 42"/>
                <a:gd name="T3" fmla="*/ 14 h 30"/>
                <a:gd name="T4" fmla="*/ 0 w 42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0">
                  <a:moveTo>
                    <a:pt x="20" y="0"/>
                  </a:moveTo>
                  <a:cubicBezTo>
                    <a:pt x="33" y="3"/>
                    <a:pt x="42" y="8"/>
                    <a:pt x="42" y="14"/>
                  </a:cubicBezTo>
                  <a:cubicBezTo>
                    <a:pt x="42" y="22"/>
                    <a:pt x="24" y="29"/>
                    <a:pt x="0" y="30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78">
              <a:extLst>
                <a:ext uri="{FF2B5EF4-FFF2-40B4-BE49-F238E27FC236}">
                  <a16:creationId xmlns:a16="http://schemas.microsoft.com/office/drawing/2014/main" id="{6C7D3AFC-99D0-1AFA-1FC5-06241A8CE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538" y="3884614"/>
              <a:ext cx="53975" cy="79375"/>
            </a:xfrm>
            <a:custGeom>
              <a:avLst/>
              <a:gdLst>
                <a:gd name="T0" fmla="*/ 10 w 34"/>
                <a:gd name="T1" fmla="*/ 0 h 50"/>
                <a:gd name="T2" fmla="*/ 34 w 34"/>
                <a:gd name="T3" fmla="*/ 31 h 50"/>
                <a:gd name="T4" fmla="*/ 0 w 34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50">
                  <a:moveTo>
                    <a:pt x="10" y="0"/>
                  </a:moveTo>
                  <a:lnTo>
                    <a:pt x="34" y="31"/>
                  </a:lnTo>
                  <a:lnTo>
                    <a:pt x="0" y="50"/>
                  </a:ln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7D60E3-2178-456F-824F-B62802086541}"/>
              </a:ext>
            </a:extLst>
          </p:cNvPr>
          <p:cNvGrpSpPr/>
          <p:nvPr/>
        </p:nvGrpSpPr>
        <p:grpSpPr>
          <a:xfrm>
            <a:off x="8753825" y="417477"/>
            <a:ext cx="905948" cy="223783"/>
            <a:chOff x="8753825" y="417477"/>
            <a:chExt cx="905948" cy="223783"/>
          </a:xfrm>
        </p:grpSpPr>
        <p:sp>
          <p:nvSpPr>
            <p:cNvPr id="68" name="Rectangle 10">
              <a:extLst>
                <a:ext uri="{FF2B5EF4-FFF2-40B4-BE49-F238E27FC236}">
                  <a16:creationId xmlns:a16="http://schemas.microsoft.com/office/drawing/2014/main" id="{6501D61A-4CC7-B16B-97C6-85DB90E0B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825" y="444730"/>
              <a:ext cx="43120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Name: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75FF62-1D7E-8B09-9620-744709126099}"/>
                </a:ext>
              </a:extLst>
            </p:cNvPr>
            <p:cNvCxnSpPr>
              <a:cxnSpLocks/>
            </p:cNvCxnSpPr>
            <p:nvPr/>
          </p:nvCxnSpPr>
          <p:spPr>
            <a:xfrm>
              <a:off x="9353874" y="417477"/>
              <a:ext cx="0" cy="223783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10">
              <a:extLst>
                <a:ext uri="{FF2B5EF4-FFF2-40B4-BE49-F238E27FC236}">
                  <a16:creationId xmlns:a16="http://schemas.microsoft.com/office/drawing/2014/main" id="{29F6039C-A191-2024-8A1E-AA8F6960A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427" y="444730"/>
              <a:ext cx="18434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kern="0">
                  <a:solidFill>
                    <a:schemeClr val="bg1"/>
                  </a:solidFill>
                  <a:cs typeface="Arial" charset="0"/>
                </a:rPr>
                <a:t>….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EA7FA-8CFC-4379-BCE3-F443000FB1A7}"/>
              </a:ext>
            </a:extLst>
          </p:cNvPr>
          <p:cNvGrpSpPr/>
          <p:nvPr/>
        </p:nvGrpSpPr>
        <p:grpSpPr>
          <a:xfrm>
            <a:off x="8753825" y="761145"/>
            <a:ext cx="905948" cy="223783"/>
            <a:chOff x="8753825" y="816547"/>
            <a:chExt cx="905948" cy="223783"/>
          </a:xfrm>
        </p:grpSpPr>
        <p:sp>
          <p:nvSpPr>
            <p:cNvPr id="100" name="Rectangle 10">
              <a:extLst>
                <a:ext uri="{FF2B5EF4-FFF2-40B4-BE49-F238E27FC236}">
                  <a16:creationId xmlns:a16="http://schemas.microsoft.com/office/drawing/2014/main" id="{AD9B699E-64A3-EC93-ADA3-606D7ECE8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825" y="843800"/>
              <a:ext cx="3863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Band: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CE4949-9A26-4ACD-DC7A-4A444AC0D25E}"/>
                </a:ext>
              </a:extLst>
            </p:cNvPr>
            <p:cNvCxnSpPr>
              <a:cxnSpLocks/>
            </p:cNvCxnSpPr>
            <p:nvPr/>
          </p:nvCxnSpPr>
          <p:spPr>
            <a:xfrm>
              <a:off x="9353874" y="816547"/>
              <a:ext cx="0" cy="223783"/>
            </a:xfrm>
            <a:prstGeom prst="line">
              <a:avLst/>
            </a:prstGeom>
            <a:ln w="31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A4A3B9C3-E697-0EC0-5245-1C40E076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5427" y="843800"/>
              <a:ext cx="18434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kern="0">
                  <a:solidFill>
                    <a:schemeClr val="bg1"/>
                  </a:solidFill>
                  <a:cs typeface="Arial" charset="0"/>
                </a:rPr>
                <a:t>….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9E06274-ED2C-40F9-8B9F-3C9F0059BFF5}"/>
              </a:ext>
            </a:extLst>
          </p:cNvPr>
          <p:cNvGrpSpPr/>
          <p:nvPr/>
        </p:nvGrpSpPr>
        <p:grpSpPr>
          <a:xfrm>
            <a:off x="8753825" y="1104814"/>
            <a:ext cx="3060350" cy="338554"/>
            <a:chOff x="8753825" y="1104814"/>
            <a:chExt cx="3060350" cy="338554"/>
          </a:xfrm>
        </p:grpSpPr>
        <p:sp>
          <p:nvSpPr>
            <p:cNvPr id="103" name="Rectangle 10">
              <a:extLst>
                <a:ext uri="{FF2B5EF4-FFF2-40B4-BE49-F238E27FC236}">
                  <a16:creationId xmlns:a16="http://schemas.microsoft.com/office/drawing/2014/main" id="{48C1FAF2-8F93-2870-ED6B-0B1C8949E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825" y="1104814"/>
              <a:ext cx="16126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defTabSz="798513" eaLnBrk="0" hangingPunct="0">
                <a:spcAft>
                  <a:spcPts val="600"/>
                </a:spcAft>
                <a:defRPr/>
              </a:pPr>
              <a:r>
                <a:rPr lang="en-US" sz="1100" b="1" kern="0">
                  <a:solidFill>
                    <a:schemeClr val="bg1"/>
                  </a:solidFill>
                  <a:cs typeface="Arial" charset="0"/>
                </a:rPr>
                <a:t>Is this employee planned for a Premium Grant? 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526AF5F-8E09-2DD7-3168-C212231EA3CF}"/>
                </a:ext>
              </a:extLst>
            </p:cNvPr>
            <p:cNvGrpSpPr/>
            <p:nvPr/>
          </p:nvGrpSpPr>
          <p:grpSpPr>
            <a:xfrm>
              <a:off x="10507947" y="1104814"/>
              <a:ext cx="1306228" cy="338554"/>
              <a:chOff x="10507947" y="1271067"/>
              <a:chExt cx="1306228" cy="33855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974FC7-2754-83FA-76FE-AB6D5CD04F0A}"/>
                  </a:ext>
                </a:extLst>
              </p:cNvPr>
              <p:cNvSpPr/>
              <p:nvPr/>
            </p:nvSpPr>
            <p:spPr>
              <a:xfrm>
                <a:off x="10507947" y="1271067"/>
                <a:ext cx="1306228" cy="338554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ID" sz="1000">
                    <a:solidFill>
                      <a:schemeClr val="accent2"/>
                    </a:solidFill>
                  </a:rPr>
                  <a:t>Yes or No</a:t>
                </a:r>
              </a:p>
            </p:txBody>
          </p:sp>
          <p:sp>
            <p:nvSpPr>
              <p:cNvPr id="106" name="Right Triangle 105">
                <a:extLst>
                  <a:ext uri="{FF2B5EF4-FFF2-40B4-BE49-F238E27FC236}">
                    <a16:creationId xmlns:a16="http://schemas.microsoft.com/office/drawing/2014/main" id="{B21D7CCF-708F-028D-838E-57B4E3544EFB}"/>
                  </a:ext>
                </a:extLst>
              </p:cNvPr>
              <p:cNvSpPr/>
              <p:nvPr/>
            </p:nvSpPr>
            <p:spPr>
              <a:xfrm rot="16200000">
                <a:off x="11712485" y="1507931"/>
                <a:ext cx="101690" cy="10169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B6FDBF-34CD-42FC-DC6B-80D270E50965}"/>
              </a:ext>
            </a:extLst>
          </p:cNvPr>
          <p:cNvSpPr/>
          <p:nvPr/>
        </p:nvSpPr>
        <p:spPr>
          <a:xfrm>
            <a:off x="377825" y="1756309"/>
            <a:ext cx="5555616" cy="6456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713156-CC2D-A39D-EE73-51A10ED6108E}"/>
              </a:ext>
            </a:extLst>
          </p:cNvPr>
          <p:cNvSpPr/>
          <p:nvPr/>
        </p:nvSpPr>
        <p:spPr>
          <a:xfrm>
            <a:off x="6258559" y="1756309"/>
            <a:ext cx="5555616" cy="64560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3" name="Rectangle 10">
            <a:extLst>
              <a:ext uri="{FF2B5EF4-FFF2-40B4-BE49-F238E27FC236}">
                <a16:creationId xmlns:a16="http://schemas.microsoft.com/office/drawing/2014/main" id="{9257E531-9C57-E731-9B61-DA7EF636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306" y="1940613"/>
            <a:ext cx="3416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9851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Achieved outstanding 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results</a:t>
            </a: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 and far exceeded expectations on critical outcomes.</a:t>
            </a:r>
          </a:p>
        </p:txBody>
      </p:sp>
      <p:sp>
        <p:nvSpPr>
          <p:cNvPr id="124" name="Rectangle 10">
            <a:extLst>
              <a:ext uri="{FF2B5EF4-FFF2-40B4-BE49-F238E27FC236}">
                <a16:creationId xmlns:a16="http://schemas.microsoft.com/office/drawing/2014/main" id="{43070C08-0304-76F0-6A9C-295FA3E0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21" y="1871363"/>
            <a:ext cx="35905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98513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Demonstrated exceptional 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leadership</a:t>
            </a: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 in the Ways of Working and Our Values, having an extraordinary positive impact on the team and/or organization.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33637A8-4C89-6AE3-0B04-D42B79C9925B}"/>
              </a:ext>
            </a:extLst>
          </p:cNvPr>
          <p:cNvSpPr txBox="1"/>
          <p:nvPr/>
        </p:nvSpPr>
        <p:spPr>
          <a:xfrm>
            <a:off x="561466" y="5824255"/>
            <a:ext cx="1609404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were the leader’s most important accomplishments?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1F293A-1C5E-4396-1140-9A5A7A5C03D4}"/>
              </a:ext>
            </a:extLst>
          </p:cNvPr>
          <p:cNvSpPr txBox="1"/>
          <p:nvPr/>
        </p:nvSpPr>
        <p:spPr>
          <a:xfrm>
            <a:off x="2444274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Which metrics or KPIs support the rating?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92682BE-D773-1C6A-C05F-369FDEBA4299}"/>
              </a:ext>
            </a:extLst>
          </p:cNvPr>
          <p:cNvSpPr txBox="1"/>
          <p:nvPr/>
        </p:nvSpPr>
        <p:spPr>
          <a:xfrm>
            <a:off x="4240365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How do these results go beyond expectations?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A0F4B9F-D245-A388-EB0F-AB869A55A593}"/>
              </a:ext>
            </a:extLst>
          </p:cNvPr>
          <p:cNvCxnSpPr>
            <a:cxnSpLocks/>
          </p:cNvCxnSpPr>
          <p:nvPr/>
        </p:nvCxnSpPr>
        <p:spPr>
          <a:xfrm>
            <a:off x="2257586" y="5554314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4B437A4-179D-17C8-0091-523CBD36B877}"/>
              </a:ext>
            </a:extLst>
          </p:cNvPr>
          <p:cNvCxnSpPr>
            <a:cxnSpLocks/>
          </p:cNvCxnSpPr>
          <p:nvPr/>
        </p:nvCxnSpPr>
        <p:spPr>
          <a:xfrm>
            <a:off x="4053678" y="5554314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8243369-8334-4CAD-4B11-FA5FBF740C4B}"/>
              </a:ext>
            </a:extLst>
          </p:cNvPr>
          <p:cNvSpPr txBox="1"/>
          <p:nvPr/>
        </p:nvSpPr>
        <p:spPr>
          <a:xfrm>
            <a:off x="6528917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behaviors were especially important?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07A1235-4A4F-EA0B-2EA3-1230134B891B}"/>
              </a:ext>
            </a:extLst>
          </p:cNvPr>
          <p:cNvSpPr txBox="1"/>
          <p:nvPr/>
        </p:nvSpPr>
        <p:spPr>
          <a:xfrm>
            <a:off x="8325009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feedback supports the rating?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D7FB6E9-ACC7-0773-27CF-C5ADF959404C}"/>
              </a:ext>
            </a:extLst>
          </p:cNvPr>
          <p:cNvSpPr txBox="1"/>
          <p:nvPr/>
        </p:nvSpPr>
        <p:spPr>
          <a:xfrm>
            <a:off x="10121100" y="5824255"/>
            <a:ext cx="1422717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en-US">
                <a:solidFill>
                  <a:schemeClr val="accent4"/>
                </a:solidFill>
              </a:rPr>
              <a:t>What was the impact of their behaviors on others?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0E1465-2333-F276-445D-EBB31E11568F}"/>
              </a:ext>
            </a:extLst>
          </p:cNvPr>
          <p:cNvCxnSpPr>
            <a:cxnSpLocks/>
          </p:cNvCxnSpPr>
          <p:nvPr/>
        </p:nvCxnSpPr>
        <p:spPr>
          <a:xfrm>
            <a:off x="8138321" y="5554314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D44FC6D-7056-63BB-5528-D434B96C859A}"/>
              </a:ext>
            </a:extLst>
          </p:cNvPr>
          <p:cNvCxnSpPr>
            <a:cxnSpLocks/>
          </p:cNvCxnSpPr>
          <p:nvPr/>
        </p:nvCxnSpPr>
        <p:spPr>
          <a:xfrm>
            <a:off x="9934413" y="5554314"/>
            <a:ext cx="0" cy="54694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D04DFD-9065-D01F-9248-B136863BF497}"/>
              </a:ext>
            </a:extLst>
          </p:cNvPr>
          <p:cNvGrpSpPr/>
          <p:nvPr/>
        </p:nvGrpSpPr>
        <p:grpSpPr>
          <a:xfrm>
            <a:off x="588046" y="1894446"/>
            <a:ext cx="1434932" cy="369332"/>
            <a:chOff x="588046" y="2206171"/>
            <a:chExt cx="1434932" cy="369332"/>
          </a:xfrm>
        </p:grpSpPr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7C6788FB-E643-1DC9-4609-A3D5031E6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871" y="2206171"/>
              <a:ext cx="10571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798513" rtl="0" eaLnBrk="0" fontAlgn="auto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Arial" charset="0"/>
                </a:rPr>
                <a:t>Outperformed &lt; 20%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CACB659-662A-717E-D333-71CEA3A27552}"/>
                </a:ext>
              </a:extLst>
            </p:cNvPr>
            <p:cNvGrpSpPr/>
            <p:nvPr/>
          </p:nvGrpSpPr>
          <p:grpSpPr>
            <a:xfrm>
              <a:off x="588046" y="2284295"/>
              <a:ext cx="192694" cy="213085"/>
              <a:chOff x="9183688" y="1465264"/>
              <a:chExt cx="300038" cy="331788"/>
            </a:xfrm>
          </p:grpSpPr>
          <p:sp>
            <p:nvSpPr>
              <p:cNvPr id="184" name="Freeform 202">
                <a:extLst>
                  <a:ext uri="{FF2B5EF4-FFF2-40B4-BE49-F238E27FC236}">
                    <a16:creationId xmlns:a16="http://schemas.microsoft.com/office/drawing/2014/main" id="{237B1C9D-FCF4-031F-2B60-F22BE0E7D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8951" y="1601789"/>
                <a:ext cx="104775" cy="195263"/>
              </a:xfrm>
              <a:custGeom>
                <a:avLst/>
                <a:gdLst>
                  <a:gd name="T0" fmla="*/ 0 w 28"/>
                  <a:gd name="T1" fmla="*/ 0 h 52"/>
                  <a:gd name="T2" fmla="*/ 28 w 28"/>
                  <a:gd name="T3" fmla="*/ 0 h 52"/>
                  <a:gd name="T4" fmla="*/ 28 w 28"/>
                  <a:gd name="T5" fmla="*/ 20 h 52"/>
                  <a:gd name="T6" fmla="*/ 20 w 28"/>
                  <a:gd name="T7" fmla="*/ 28 h 52"/>
                  <a:gd name="T8" fmla="*/ 20 w 28"/>
                  <a:gd name="T9" fmla="*/ 52 h 52"/>
                  <a:gd name="T10" fmla="*/ 8 w 28"/>
                  <a:gd name="T11" fmla="*/ 52 h 52"/>
                  <a:gd name="T12" fmla="*/ 8 w 28"/>
                  <a:gd name="T13" fmla="*/ 28 h 52"/>
                  <a:gd name="T14" fmla="*/ 0 w 28"/>
                  <a:gd name="T15" fmla="*/ 20 h 52"/>
                  <a:gd name="T16" fmla="*/ 0 w 28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52">
                    <a:moveTo>
                      <a:pt x="0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0" y="24"/>
                      <a:pt x="0" y="2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5" name="Oval 203">
                <a:extLst>
                  <a:ext uri="{FF2B5EF4-FFF2-40B4-BE49-F238E27FC236}">
                    <a16:creationId xmlns:a16="http://schemas.microsoft.com/office/drawing/2014/main" id="{DCD5975E-BC62-55F4-3BCE-C7B6E89E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4826" y="1495426"/>
                <a:ext cx="74613" cy="76200"/>
              </a:xfrm>
              <a:prstGeom prst="ellips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6" name="Line 204">
                <a:extLst>
                  <a:ext uri="{FF2B5EF4-FFF2-40B4-BE49-F238E27FC236}">
                    <a16:creationId xmlns:a16="http://schemas.microsoft.com/office/drawing/2014/main" id="{80689535-5F12-248F-1DB3-E681EC297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3688" y="1465264"/>
                <a:ext cx="0" cy="331788"/>
              </a:xfrm>
              <a:prstGeom prst="line">
                <a:avLst/>
              </a:pr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7" name="Freeform 206">
                <a:extLst>
                  <a:ext uri="{FF2B5EF4-FFF2-40B4-BE49-F238E27FC236}">
                    <a16:creationId xmlns:a16="http://schemas.microsoft.com/office/drawing/2014/main" id="{1FF151F9-7172-6A03-F41A-4A167FBD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3688" y="1495426"/>
                <a:ext cx="150813" cy="90488"/>
              </a:xfrm>
              <a:custGeom>
                <a:avLst/>
                <a:gdLst>
                  <a:gd name="T0" fmla="*/ 95 w 95"/>
                  <a:gd name="T1" fmla="*/ 57 h 57"/>
                  <a:gd name="T2" fmla="*/ 0 w 95"/>
                  <a:gd name="T3" fmla="*/ 57 h 57"/>
                  <a:gd name="T4" fmla="*/ 0 w 95"/>
                  <a:gd name="T5" fmla="*/ 0 h 57"/>
                  <a:gd name="T6" fmla="*/ 95 w 95"/>
                  <a:gd name="T7" fmla="*/ 0 h 57"/>
                  <a:gd name="T8" fmla="*/ 66 w 95"/>
                  <a:gd name="T9" fmla="*/ 29 h 57"/>
                  <a:gd name="T10" fmla="*/ 95 w 95"/>
                  <a:gd name="T11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" h="57">
                    <a:moveTo>
                      <a:pt x="95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95" y="0"/>
                    </a:lnTo>
                    <a:lnTo>
                      <a:pt x="66" y="29"/>
                    </a:lnTo>
                    <a:lnTo>
                      <a:pt x="95" y="57"/>
                    </a:lnTo>
                    <a:close/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90" name="Rectangle 10">
            <a:extLst>
              <a:ext uri="{FF2B5EF4-FFF2-40B4-BE49-F238E27FC236}">
                <a16:creationId xmlns:a16="http://schemas.microsoft.com/office/drawing/2014/main" id="{38749FFE-1D9B-F233-A52A-66AB1DE9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27" y="1894446"/>
            <a:ext cx="1057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798513" rtl="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Role Model</a:t>
            </a:r>
          </a:p>
          <a:p>
            <a:pPr marL="0" marR="0" lvl="0" indent="0" algn="l" defTabSz="798513" rtl="0" eaLnBrk="0" fontAlgn="auto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&lt; 20%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62496D-9E5D-4C76-87D0-957ABD25A798}"/>
              </a:ext>
            </a:extLst>
          </p:cNvPr>
          <p:cNvGrpSpPr/>
          <p:nvPr/>
        </p:nvGrpSpPr>
        <p:grpSpPr>
          <a:xfrm>
            <a:off x="1229008" y="5510166"/>
            <a:ext cx="274320" cy="274320"/>
            <a:chOff x="1206564" y="5451018"/>
            <a:chExt cx="305954" cy="30595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392D7A-98AA-453F-9ED7-A4E6D3F91DD4}"/>
                </a:ext>
              </a:extLst>
            </p:cNvPr>
            <p:cNvSpPr/>
            <p:nvPr/>
          </p:nvSpPr>
          <p:spPr>
            <a:xfrm>
              <a:off x="1206564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D716BF-0A23-4934-A7DF-0D90F9530045}"/>
                </a:ext>
              </a:extLst>
            </p:cNvPr>
            <p:cNvGrpSpPr/>
            <p:nvPr/>
          </p:nvGrpSpPr>
          <p:grpSpPr>
            <a:xfrm>
              <a:off x="1281273" y="5523978"/>
              <a:ext cx="156483" cy="160007"/>
              <a:chOff x="9163050" y="4329113"/>
              <a:chExt cx="352426" cy="360363"/>
            </a:xfrm>
            <a:solidFill>
              <a:schemeClr val="bg1"/>
            </a:solidFill>
          </p:grpSpPr>
          <p:sp>
            <p:nvSpPr>
              <p:cNvPr id="85" name="Freeform 189">
                <a:extLst>
                  <a:ext uri="{FF2B5EF4-FFF2-40B4-BE49-F238E27FC236}">
                    <a16:creationId xmlns:a16="http://schemas.microsoft.com/office/drawing/2014/main" id="{87ABF582-595B-4D71-8E25-CEB4B5258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3213" y="4329113"/>
                <a:ext cx="119063" cy="119063"/>
              </a:xfrm>
              <a:custGeom>
                <a:avLst/>
                <a:gdLst>
                  <a:gd name="T0" fmla="*/ 203 w 453"/>
                  <a:gd name="T1" fmla="*/ 452 h 453"/>
                  <a:gd name="T2" fmla="*/ 138 w 453"/>
                  <a:gd name="T3" fmla="*/ 435 h 453"/>
                  <a:gd name="T4" fmla="*/ 83 w 453"/>
                  <a:gd name="T5" fmla="*/ 402 h 453"/>
                  <a:gd name="T6" fmla="*/ 38 w 453"/>
                  <a:gd name="T7" fmla="*/ 353 h 453"/>
                  <a:gd name="T8" fmla="*/ 10 w 453"/>
                  <a:gd name="T9" fmla="*/ 294 h 453"/>
                  <a:gd name="T10" fmla="*/ 0 w 453"/>
                  <a:gd name="T11" fmla="*/ 227 h 453"/>
                  <a:gd name="T12" fmla="*/ 4 w 453"/>
                  <a:gd name="T13" fmla="*/ 181 h 453"/>
                  <a:gd name="T14" fmla="*/ 27 w 453"/>
                  <a:gd name="T15" fmla="*/ 119 h 453"/>
                  <a:gd name="T16" fmla="*/ 67 w 453"/>
                  <a:gd name="T17" fmla="*/ 67 h 453"/>
                  <a:gd name="T18" fmla="*/ 118 w 453"/>
                  <a:gd name="T19" fmla="*/ 27 h 453"/>
                  <a:gd name="T20" fmla="*/ 181 w 453"/>
                  <a:gd name="T21" fmla="*/ 5 h 453"/>
                  <a:gd name="T22" fmla="*/ 226 w 453"/>
                  <a:gd name="T23" fmla="*/ 0 h 453"/>
                  <a:gd name="T24" fmla="*/ 294 w 453"/>
                  <a:gd name="T25" fmla="*/ 10 h 453"/>
                  <a:gd name="T26" fmla="*/ 353 w 453"/>
                  <a:gd name="T27" fmla="*/ 38 h 453"/>
                  <a:gd name="T28" fmla="*/ 402 w 453"/>
                  <a:gd name="T29" fmla="*/ 83 h 453"/>
                  <a:gd name="T30" fmla="*/ 435 w 453"/>
                  <a:gd name="T31" fmla="*/ 138 h 453"/>
                  <a:gd name="T32" fmla="*/ 452 w 453"/>
                  <a:gd name="T33" fmla="*/ 204 h 453"/>
                  <a:gd name="T34" fmla="*/ 452 w 453"/>
                  <a:gd name="T35" fmla="*/ 249 h 453"/>
                  <a:gd name="T36" fmla="*/ 435 w 453"/>
                  <a:gd name="T37" fmla="*/ 315 h 453"/>
                  <a:gd name="T38" fmla="*/ 402 w 453"/>
                  <a:gd name="T39" fmla="*/ 371 h 453"/>
                  <a:gd name="T40" fmla="*/ 353 w 453"/>
                  <a:gd name="T41" fmla="*/ 415 h 453"/>
                  <a:gd name="T42" fmla="*/ 294 w 453"/>
                  <a:gd name="T43" fmla="*/ 443 h 453"/>
                  <a:gd name="T44" fmla="*/ 226 w 453"/>
                  <a:gd name="T45" fmla="*/ 453 h 453"/>
                  <a:gd name="T46" fmla="*/ 226 w 453"/>
                  <a:gd name="T47" fmla="*/ 56 h 453"/>
                  <a:gd name="T48" fmla="*/ 176 w 453"/>
                  <a:gd name="T49" fmla="*/ 65 h 453"/>
                  <a:gd name="T50" fmla="*/ 131 w 453"/>
                  <a:gd name="T51" fmla="*/ 86 h 453"/>
                  <a:gd name="T52" fmla="*/ 96 w 453"/>
                  <a:gd name="T53" fmla="*/ 119 h 453"/>
                  <a:gd name="T54" fmla="*/ 70 w 453"/>
                  <a:gd name="T55" fmla="*/ 160 h 453"/>
                  <a:gd name="T56" fmla="*/ 58 w 453"/>
                  <a:gd name="T57" fmla="*/ 209 h 453"/>
                  <a:gd name="T58" fmla="*/ 58 w 453"/>
                  <a:gd name="T59" fmla="*/ 244 h 453"/>
                  <a:gd name="T60" fmla="*/ 70 w 453"/>
                  <a:gd name="T61" fmla="*/ 293 h 453"/>
                  <a:gd name="T62" fmla="*/ 96 w 453"/>
                  <a:gd name="T63" fmla="*/ 335 h 453"/>
                  <a:gd name="T64" fmla="*/ 131 w 453"/>
                  <a:gd name="T65" fmla="*/ 368 h 453"/>
                  <a:gd name="T66" fmla="*/ 176 w 453"/>
                  <a:gd name="T67" fmla="*/ 389 h 453"/>
                  <a:gd name="T68" fmla="*/ 226 w 453"/>
                  <a:gd name="T69" fmla="*/ 397 h 453"/>
                  <a:gd name="T70" fmla="*/ 261 w 453"/>
                  <a:gd name="T71" fmla="*/ 394 h 453"/>
                  <a:gd name="T72" fmla="*/ 308 w 453"/>
                  <a:gd name="T73" fmla="*/ 377 h 453"/>
                  <a:gd name="T74" fmla="*/ 346 w 453"/>
                  <a:gd name="T75" fmla="*/ 347 h 453"/>
                  <a:gd name="T76" fmla="*/ 376 w 453"/>
                  <a:gd name="T77" fmla="*/ 308 h 453"/>
                  <a:gd name="T78" fmla="*/ 393 w 453"/>
                  <a:gd name="T79" fmla="*/ 260 h 453"/>
                  <a:gd name="T80" fmla="*/ 397 w 453"/>
                  <a:gd name="T81" fmla="*/ 227 h 453"/>
                  <a:gd name="T82" fmla="*/ 389 w 453"/>
                  <a:gd name="T83" fmla="*/ 177 h 453"/>
                  <a:gd name="T84" fmla="*/ 368 w 453"/>
                  <a:gd name="T85" fmla="*/ 131 h 453"/>
                  <a:gd name="T86" fmla="*/ 334 w 453"/>
                  <a:gd name="T87" fmla="*/ 96 h 453"/>
                  <a:gd name="T88" fmla="*/ 293 w 453"/>
                  <a:gd name="T89" fmla="*/ 70 h 453"/>
                  <a:gd name="T90" fmla="*/ 244 w 453"/>
                  <a:gd name="T91" fmla="*/ 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3" h="453">
                    <a:moveTo>
                      <a:pt x="226" y="453"/>
                    </a:moveTo>
                    <a:lnTo>
                      <a:pt x="226" y="453"/>
                    </a:lnTo>
                    <a:lnTo>
                      <a:pt x="203" y="452"/>
                    </a:lnTo>
                    <a:lnTo>
                      <a:pt x="181" y="448"/>
                    </a:lnTo>
                    <a:lnTo>
                      <a:pt x="160" y="443"/>
                    </a:lnTo>
                    <a:lnTo>
                      <a:pt x="138" y="435"/>
                    </a:lnTo>
                    <a:lnTo>
                      <a:pt x="118" y="426"/>
                    </a:lnTo>
                    <a:lnTo>
                      <a:pt x="100" y="415"/>
                    </a:lnTo>
                    <a:lnTo>
                      <a:pt x="83" y="402"/>
                    </a:lnTo>
                    <a:lnTo>
                      <a:pt x="67" y="387"/>
                    </a:lnTo>
                    <a:lnTo>
                      <a:pt x="51" y="371"/>
                    </a:lnTo>
                    <a:lnTo>
                      <a:pt x="38" y="353"/>
                    </a:lnTo>
                    <a:lnTo>
                      <a:pt x="27" y="334"/>
                    </a:lnTo>
                    <a:lnTo>
                      <a:pt x="18" y="315"/>
                    </a:lnTo>
                    <a:lnTo>
                      <a:pt x="10" y="294"/>
                    </a:lnTo>
                    <a:lnTo>
                      <a:pt x="4" y="273"/>
                    </a:lnTo>
                    <a:lnTo>
                      <a:pt x="1" y="249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04"/>
                    </a:lnTo>
                    <a:lnTo>
                      <a:pt x="4" y="181"/>
                    </a:lnTo>
                    <a:lnTo>
                      <a:pt x="10" y="159"/>
                    </a:lnTo>
                    <a:lnTo>
                      <a:pt x="18" y="138"/>
                    </a:lnTo>
                    <a:lnTo>
                      <a:pt x="27" y="119"/>
                    </a:lnTo>
                    <a:lnTo>
                      <a:pt x="38" y="100"/>
                    </a:lnTo>
                    <a:lnTo>
                      <a:pt x="51" y="83"/>
                    </a:lnTo>
                    <a:lnTo>
                      <a:pt x="67" y="67"/>
                    </a:lnTo>
                    <a:lnTo>
                      <a:pt x="83" y="51"/>
                    </a:lnTo>
                    <a:lnTo>
                      <a:pt x="100" y="38"/>
                    </a:lnTo>
                    <a:lnTo>
                      <a:pt x="118" y="27"/>
                    </a:lnTo>
                    <a:lnTo>
                      <a:pt x="138" y="18"/>
                    </a:lnTo>
                    <a:lnTo>
                      <a:pt x="160" y="10"/>
                    </a:lnTo>
                    <a:lnTo>
                      <a:pt x="181" y="5"/>
                    </a:lnTo>
                    <a:lnTo>
                      <a:pt x="203" y="1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49" y="1"/>
                    </a:lnTo>
                    <a:lnTo>
                      <a:pt x="273" y="5"/>
                    </a:lnTo>
                    <a:lnTo>
                      <a:pt x="294" y="10"/>
                    </a:lnTo>
                    <a:lnTo>
                      <a:pt x="315" y="18"/>
                    </a:lnTo>
                    <a:lnTo>
                      <a:pt x="334" y="27"/>
                    </a:lnTo>
                    <a:lnTo>
                      <a:pt x="353" y="38"/>
                    </a:lnTo>
                    <a:lnTo>
                      <a:pt x="371" y="51"/>
                    </a:lnTo>
                    <a:lnTo>
                      <a:pt x="387" y="67"/>
                    </a:lnTo>
                    <a:lnTo>
                      <a:pt x="402" y="83"/>
                    </a:lnTo>
                    <a:lnTo>
                      <a:pt x="415" y="100"/>
                    </a:lnTo>
                    <a:lnTo>
                      <a:pt x="426" y="119"/>
                    </a:lnTo>
                    <a:lnTo>
                      <a:pt x="435" y="138"/>
                    </a:lnTo>
                    <a:lnTo>
                      <a:pt x="443" y="159"/>
                    </a:lnTo>
                    <a:lnTo>
                      <a:pt x="448" y="181"/>
                    </a:lnTo>
                    <a:lnTo>
                      <a:pt x="452" y="204"/>
                    </a:lnTo>
                    <a:lnTo>
                      <a:pt x="453" y="227"/>
                    </a:lnTo>
                    <a:lnTo>
                      <a:pt x="453" y="227"/>
                    </a:lnTo>
                    <a:lnTo>
                      <a:pt x="452" y="249"/>
                    </a:lnTo>
                    <a:lnTo>
                      <a:pt x="448" y="273"/>
                    </a:lnTo>
                    <a:lnTo>
                      <a:pt x="443" y="294"/>
                    </a:lnTo>
                    <a:lnTo>
                      <a:pt x="435" y="315"/>
                    </a:lnTo>
                    <a:lnTo>
                      <a:pt x="426" y="334"/>
                    </a:lnTo>
                    <a:lnTo>
                      <a:pt x="415" y="353"/>
                    </a:lnTo>
                    <a:lnTo>
                      <a:pt x="402" y="371"/>
                    </a:lnTo>
                    <a:lnTo>
                      <a:pt x="387" y="387"/>
                    </a:lnTo>
                    <a:lnTo>
                      <a:pt x="371" y="402"/>
                    </a:lnTo>
                    <a:lnTo>
                      <a:pt x="353" y="415"/>
                    </a:lnTo>
                    <a:lnTo>
                      <a:pt x="334" y="426"/>
                    </a:lnTo>
                    <a:lnTo>
                      <a:pt x="315" y="435"/>
                    </a:lnTo>
                    <a:lnTo>
                      <a:pt x="294" y="443"/>
                    </a:lnTo>
                    <a:lnTo>
                      <a:pt x="273" y="448"/>
                    </a:lnTo>
                    <a:lnTo>
                      <a:pt x="249" y="452"/>
                    </a:lnTo>
                    <a:lnTo>
                      <a:pt x="226" y="453"/>
                    </a:lnTo>
                    <a:lnTo>
                      <a:pt x="226" y="453"/>
                    </a:lnTo>
                    <a:close/>
                    <a:moveTo>
                      <a:pt x="226" y="56"/>
                    </a:moveTo>
                    <a:lnTo>
                      <a:pt x="226" y="56"/>
                    </a:lnTo>
                    <a:lnTo>
                      <a:pt x="209" y="57"/>
                    </a:lnTo>
                    <a:lnTo>
                      <a:pt x="193" y="61"/>
                    </a:lnTo>
                    <a:lnTo>
                      <a:pt x="176" y="65"/>
                    </a:lnTo>
                    <a:lnTo>
                      <a:pt x="161" y="70"/>
                    </a:lnTo>
                    <a:lnTo>
                      <a:pt x="145" y="78"/>
                    </a:lnTo>
                    <a:lnTo>
                      <a:pt x="131" y="86"/>
                    </a:lnTo>
                    <a:lnTo>
                      <a:pt x="118" y="96"/>
                    </a:lnTo>
                    <a:lnTo>
                      <a:pt x="106" y="107"/>
                    </a:lnTo>
                    <a:lnTo>
                      <a:pt x="96" y="119"/>
                    </a:lnTo>
                    <a:lnTo>
                      <a:pt x="86" y="131"/>
                    </a:lnTo>
                    <a:lnTo>
                      <a:pt x="77" y="145"/>
                    </a:lnTo>
                    <a:lnTo>
                      <a:pt x="70" y="160"/>
                    </a:lnTo>
                    <a:lnTo>
                      <a:pt x="65" y="177"/>
                    </a:lnTo>
                    <a:lnTo>
                      <a:pt x="60" y="193"/>
                    </a:lnTo>
                    <a:lnTo>
                      <a:pt x="58" y="209"/>
                    </a:lnTo>
                    <a:lnTo>
                      <a:pt x="57" y="227"/>
                    </a:lnTo>
                    <a:lnTo>
                      <a:pt x="57" y="227"/>
                    </a:lnTo>
                    <a:lnTo>
                      <a:pt x="58" y="244"/>
                    </a:lnTo>
                    <a:lnTo>
                      <a:pt x="60" y="260"/>
                    </a:lnTo>
                    <a:lnTo>
                      <a:pt x="65" y="278"/>
                    </a:lnTo>
                    <a:lnTo>
                      <a:pt x="70" y="293"/>
                    </a:lnTo>
                    <a:lnTo>
                      <a:pt x="77" y="308"/>
                    </a:lnTo>
                    <a:lnTo>
                      <a:pt x="86" y="322"/>
                    </a:lnTo>
                    <a:lnTo>
                      <a:pt x="96" y="335"/>
                    </a:lnTo>
                    <a:lnTo>
                      <a:pt x="106" y="347"/>
                    </a:lnTo>
                    <a:lnTo>
                      <a:pt x="118" y="357"/>
                    </a:lnTo>
                    <a:lnTo>
                      <a:pt x="131" y="368"/>
                    </a:lnTo>
                    <a:lnTo>
                      <a:pt x="145" y="377"/>
                    </a:lnTo>
                    <a:lnTo>
                      <a:pt x="161" y="384"/>
                    </a:lnTo>
                    <a:lnTo>
                      <a:pt x="176" y="389"/>
                    </a:lnTo>
                    <a:lnTo>
                      <a:pt x="193" y="394"/>
                    </a:lnTo>
                    <a:lnTo>
                      <a:pt x="209" y="396"/>
                    </a:lnTo>
                    <a:lnTo>
                      <a:pt x="226" y="397"/>
                    </a:lnTo>
                    <a:lnTo>
                      <a:pt x="226" y="397"/>
                    </a:lnTo>
                    <a:lnTo>
                      <a:pt x="244" y="396"/>
                    </a:lnTo>
                    <a:lnTo>
                      <a:pt x="261" y="394"/>
                    </a:lnTo>
                    <a:lnTo>
                      <a:pt x="277" y="389"/>
                    </a:lnTo>
                    <a:lnTo>
                      <a:pt x="293" y="384"/>
                    </a:lnTo>
                    <a:lnTo>
                      <a:pt x="308" y="377"/>
                    </a:lnTo>
                    <a:lnTo>
                      <a:pt x="321" y="368"/>
                    </a:lnTo>
                    <a:lnTo>
                      <a:pt x="334" y="357"/>
                    </a:lnTo>
                    <a:lnTo>
                      <a:pt x="346" y="347"/>
                    </a:lnTo>
                    <a:lnTo>
                      <a:pt x="358" y="335"/>
                    </a:lnTo>
                    <a:lnTo>
                      <a:pt x="368" y="322"/>
                    </a:lnTo>
                    <a:lnTo>
                      <a:pt x="376" y="308"/>
                    </a:lnTo>
                    <a:lnTo>
                      <a:pt x="384" y="293"/>
                    </a:lnTo>
                    <a:lnTo>
                      <a:pt x="389" y="278"/>
                    </a:lnTo>
                    <a:lnTo>
                      <a:pt x="393" y="260"/>
                    </a:lnTo>
                    <a:lnTo>
                      <a:pt x="396" y="244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09"/>
                    </a:lnTo>
                    <a:lnTo>
                      <a:pt x="393" y="193"/>
                    </a:lnTo>
                    <a:lnTo>
                      <a:pt x="389" y="177"/>
                    </a:lnTo>
                    <a:lnTo>
                      <a:pt x="384" y="160"/>
                    </a:lnTo>
                    <a:lnTo>
                      <a:pt x="376" y="145"/>
                    </a:lnTo>
                    <a:lnTo>
                      <a:pt x="368" y="131"/>
                    </a:lnTo>
                    <a:lnTo>
                      <a:pt x="358" y="119"/>
                    </a:lnTo>
                    <a:lnTo>
                      <a:pt x="346" y="107"/>
                    </a:lnTo>
                    <a:lnTo>
                      <a:pt x="334" y="96"/>
                    </a:lnTo>
                    <a:lnTo>
                      <a:pt x="321" y="86"/>
                    </a:lnTo>
                    <a:lnTo>
                      <a:pt x="308" y="78"/>
                    </a:lnTo>
                    <a:lnTo>
                      <a:pt x="293" y="70"/>
                    </a:lnTo>
                    <a:lnTo>
                      <a:pt x="277" y="65"/>
                    </a:lnTo>
                    <a:lnTo>
                      <a:pt x="261" y="61"/>
                    </a:lnTo>
                    <a:lnTo>
                      <a:pt x="244" y="57"/>
                    </a:lnTo>
                    <a:lnTo>
                      <a:pt x="226" y="56"/>
                    </a:lnTo>
                    <a:lnTo>
                      <a:pt x="226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0">
                <a:extLst>
                  <a:ext uri="{FF2B5EF4-FFF2-40B4-BE49-F238E27FC236}">
                    <a16:creationId xmlns:a16="http://schemas.microsoft.com/office/drawing/2014/main" id="{AF8600A8-5F38-4D87-A445-855948F863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3050" y="4464051"/>
                <a:ext cx="179388" cy="225425"/>
              </a:xfrm>
              <a:custGeom>
                <a:avLst/>
                <a:gdLst>
                  <a:gd name="T0" fmla="*/ 226 w 680"/>
                  <a:gd name="T1" fmla="*/ 850 h 850"/>
                  <a:gd name="T2" fmla="*/ 221 w 680"/>
                  <a:gd name="T3" fmla="*/ 849 h 850"/>
                  <a:gd name="T4" fmla="*/ 210 w 680"/>
                  <a:gd name="T5" fmla="*/ 845 h 850"/>
                  <a:gd name="T6" fmla="*/ 203 w 680"/>
                  <a:gd name="T7" fmla="*/ 838 h 850"/>
                  <a:gd name="T8" fmla="*/ 199 w 680"/>
                  <a:gd name="T9" fmla="*/ 828 h 850"/>
                  <a:gd name="T10" fmla="*/ 198 w 680"/>
                  <a:gd name="T11" fmla="*/ 470 h 850"/>
                  <a:gd name="T12" fmla="*/ 175 w 680"/>
                  <a:gd name="T13" fmla="*/ 453 h 850"/>
                  <a:gd name="T14" fmla="*/ 133 w 680"/>
                  <a:gd name="T15" fmla="*/ 416 h 850"/>
                  <a:gd name="T16" fmla="*/ 96 w 680"/>
                  <a:gd name="T17" fmla="*/ 373 h 850"/>
                  <a:gd name="T18" fmla="*/ 64 w 680"/>
                  <a:gd name="T19" fmla="*/ 322 h 850"/>
                  <a:gd name="T20" fmla="*/ 39 w 680"/>
                  <a:gd name="T21" fmla="*/ 266 h 850"/>
                  <a:gd name="T22" fmla="*/ 20 w 680"/>
                  <a:gd name="T23" fmla="*/ 204 h 850"/>
                  <a:gd name="T24" fmla="*/ 7 w 680"/>
                  <a:gd name="T25" fmla="*/ 137 h 850"/>
                  <a:gd name="T26" fmla="*/ 0 w 680"/>
                  <a:gd name="T27" fmla="*/ 66 h 850"/>
                  <a:gd name="T28" fmla="*/ 0 w 680"/>
                  <a:gd name="T29" fmla="*/ 28 h 850"/>
                  <a:gd name="T30" fmla="*/ 2 w 680"/>
                  <a:gd name="T31" fmla="*/ 17 h 850"/>
                  <a:gd name="T32" fmla="*/ 8 w 680"/>
                  <a:gd name="T33" fmla="*/ 8 h 850"/>
                  <a:gd name="T34" fmla="*/ 17 w 680"/>
                  <a:gd name="T35" fmla="*/ 2 h 850"/>
                  <a:gd name="T36" fmla="*/ 28 w 680"/>
                  <a:gd name="T37" fmla="*/ 0 h 850"/>
                  <a:gd name="T38" fmla="*/ 651 w 680"/>
                  <a:gd name="T39" fmla="*/ 0 h 850"/>
                  <a:gd name="T40" fmla="*/ 662 w 680"/>
                  <a:gd name="T41" fmla="*/ 2 h 850"/>
                  <a:gd name="T42" fmla="*/ 671 w 680"/>
                  <a:gd name="T43" fmla="*/ 8 h 850"/>
                  <a:gd name="T44" fmla="*/ 678 w 680"/>
                  <a:gd name="T45" fmla="*/ 17 h 850"/>
                  <a:gd name="T46" fmla="*/ 680 w 680"/>
                  <a:gd name="T47" fmla="*/ 28 h 850"/>
                  <a:gd name="T48" fmla="*/ 679 w 680"/>
                  <a:gd name="T49" fmla="*/ 66 h 850"/>
                  <a:gd name="T50" fmla="*/ 672 w 680"/>
                  <a:gd name="T51" fmla="*/ 137 h 850"/>
                  <a:gd name="T52" fmla="*/ 659 w 680"/>
                  <a:gd name="T53" fmla="*/ 204 h 850"/>
                  <a:gd name="T54" fmla="*/ 640 w 680"/>
                  <a:gd name="T55" fmla="*/ 266 h 850"/>
                  <a:gd name="T56" fmla="*/ 615 w 680"/>
                  <a:gd name="T57" fmla="*/ 322 h 850"/>
                  <a:gd name="T58" fmla="*/ 584 w 680"/>
                  <a:gd name="T59" fmla="*/ 373 h 850"/>
                  <a:gd name="T60" fmla="*/ 546 w 680"/>
                  <a:gd name="T61" fmla="*/ 416 h 850"/>
                  <a:gd name="T62" fmla="*/ 505 w 680"/>
                  <a:gd name="T63" fmla="*/ 453 h 850"/>
                  <a:gd name="T64" fmla="*/ 482 w 680"/>
                  <a:gd name="T65" fmla="*/ 822 h 850"/>
                  <a:gd name="T66" fmla="*/ 481 w 680"/>
                  <a:gd name="T67" fmla="*/ 828 h 850"/>
                  <a:gd name="T68" fmla="*/ 477 w 680"/>
                  <a:gd name="T69" fmla="*/ 838 h 850"/>
                  <a:gd name="T70" fmla="*/ 468 w 680"/>
                  <a:gd name="T71" fmla="*/ 845 h 850"/>
                  <a:gd name="T72" fmla="*/ 458 w 680"/>
                  <a:gd name="T73" fmla="*/ 849 h 850"/>
                  <a:gd name="T74" fmla="*/ 453 w 680"/>
                  <a:gd name="T75" fmla="*/ 850 h 850"/>
                  <a:gd name="T76" fmla="*/ 425 w 680"/>
                  <a:gd name="T77" fmla="*/ 794 h 850"/>
                  <a:gd name="T78" fmla="*/ 425 w 680"/>
                  <a:gd name="T79" fmla="*/ 453 h 850"/>
                  <a:gd name="T80" fmla="*/ 428 w 680"/>
                  <a:gd name="T81" fmla="*/ 439 h 850"/>
                  <a:gd name="T82" fmla="*/ 439 w 680"/>
                  <a:gd name="T83" fmla="*/ 429 h 850"/>
                  <a:gd name="T84" fmla="*/ 459 w 680"/>
                  <a:gd name="T85" fmla="*/ 416 h 850"/>
                  <a:gd name="T86" fmla="*/ 497 w 680"/>
                  <a:gd name="T87" fmla="*/ 386 h 850"/>
                  <a:gd name="T88" fmla="*/ 529 w 680"/>
                  <a:gd name="T89" fmla="*/ 349 h 850"/>
                  <a:gd name="T90" fmla="*/ 557 w 680"/>
                  <a:gd name="T91" fmla="*/ 308 h 850"/>
                  <a:gd name="T92" fmla="*/ 581 w 680"/>
                  <a:gd name="T93" fmla="*/ 260 h 850"/>
                  <a:gd name="T94" fmla="*/ 600 w 680"/>
                  <a:gd name="T95" fmla="*/ 208 h 850"/>
                  <a:gd name="T96" fmla="*/ 613 w 680"/>
                  <a:gd name="T97" fmla="*/ 150 h 850"/>
                  <a:gd name="T98" fmla="*/ 621 w 680"/>
                  <a:gd name="T99" fmla="*/ 89 h 850"/>
                  <a:gd name="T100" fmla="*/ 56 w 680"/>
                  <a:gd name="T101" fmla="*/ 56 h 850"/>
                  <a:gd name="T102" fmla="*/ 58 w 680"/>
                  <a:gd name="T103" fmla="*/ 89 h 850"/>
                  <a:gd name="T104" fmla="*/ 67 w 680"/>
                  <a:gd name="T105" fmla="*/ 150 h 850"/>
                  <a:gd name="T106" fmla="*/ 80 w 680"/>
                  <a:gd name="T107" fmla="*/ 208 h 850"/>
                  <a:gd name="T108" fmla="*/ 98 w 680"/>
                  <a:gd name="T109" fmla="*/ 260 h 850"/>
                  <a:gd name="T110" fmla="*/ 122 w 680"/>
                  <a:gd name="T111" fmla="*/ 308 h 850"/>
                  <a:gd name="T112" fmla="*/ 149 w 680"/>
                  <a:gd name="T113" fmla="*/ 349 h 850"/>
                  <a:gd name="T114" fmla="*/ 183 w 680"/>
                  <a:gd name="T115" fmla="*/ 386 h 850"/>
                  <a:gd name="T116" fmla="*/ 220 w 680"/>
                  <a:gd name="T117" fmla="*/ 416 h 850"/>
                  <a:gd name="T118" fmla="*/ 240 w 680"/>
                  <a:gd name="T119" fmla="*/ 429 h 850"/>
                  <a:gd name="T120" fmla="*/ 250 w 680"/>
                  <a:gd name="T121" fmla="*/ 439 h 850"/>
                  <a:gd name="T122" fmla="*/ 254 w 680"/>
                  <a:gd name="T123" fmla="*/ 453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0" h="850">
                    <a:moveTo>
                      <a:pt x="453" y="850"/>
                    </a:moveTo>
                    <a:lnTo>
                      <a:pt x="226" y="850"/>
                    </a:lnTo>
                    <a:lnTo>
                      <a:pt x="226" y="850"/>
                    </a:lnTo>
                    <a:lnTo>
                      <a:pt x="221" y="849"/>
                    </a:lnTo>
                    <a:lnTo>
                      <a:pt x="215" y="848"/>
                    </a:lnTo>
                    <a:lnTo>
                      <a:pt x="210" y="845"/>
                    </a:lnTo>
                    <a:lnTo>
                      <a:pt x="206" y="842"/>
                    </a:lnTo>
                    <a:lnTo>
                      <a:pt x="203" y="838"/>
                    </a:lnTo>
                    <a:lnTo>
                      <a:pt x="200" y="833"/>
                    </a:lnTo>
                    <a:lnTo>
                      <a:pt x="199" y="828"/>
                    </a:lnTo>
                    <a:lnTo>
                      <a:pt x="198" y="822"/>
                    </a:lnTo>
                    <a:lnTo>
                      <a:pt x="198" y="470"/>
                    </a:lnTo>
                    <a:lnTo>
                      <a:pt x="198" y="470"/>
                    </a:lnTo>
                    <a:lnTo>
                      <a:pt x="175" y="453"/>
                    </a:lnTo>
                    <a:lnTo>
                      <a:pt x="153" y="436"/>
                    </a:lnTo>
                    <a:lnTo>
                      <a:pt x="133" y="416"/>
                    </a:lnTo>
                    <a:lnTo>
                      <a:pt x="114" y="395"/>
                    </a:lnTo>
                    <a:lnTo>
                      <a:pt x="96" y="373"/>
                    </a:lnTo>
                    <a:lnTo>
                      <a:pt x="80" y="348"/>
                    </a:lnTo>
                    <a:lnTo>
                      <a:pt x="64" y="322"/>
                    </a:lnTo>
                    <a:lnTo>
                      <a:pt x="51" y="295"/>
                    </a:lnTo>
                    <a:lnTo>
                      <a:pt x="39" y="266"/>
                    </a:lnTo>
                    <a:lnTo>
                      <a:pt x="29" y="235"/>
                    </a:lnTo>
                    <a:lnTo>
                      <a:pt x="20" y="204"/>
                    </a:lnTo>
                    <a:lnTo>
                      <a:pt x="13" y="171"/>
                    </a:lnTo>
                    <a:lnTo>
                      <a:pt x="7" y="137"/>
                    </a:lnTo>
                    <a:lnTo>
                      <a:pt x="3" y="102"/>
                    </a:lnTo>
                    <a:lnTo>
                      <a:pt x="0" y="6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651" y="0"/>
                    </a:lnTo>
                    <a:lnTo>
                      <a:pt x="651" y="0"/>
                    </a:lnTo>
                    <a:lnTo>
                      <a:pt x="657" y="1"/>
                    </a:lnTo>
                    <a:lnTo>
                      <a:pt x="662" y="2"/>
                    </a:lnTo>
                    <a:lnTo>
                      <a:pt x="667" y="5"/>
                    </a:lnTo>
                    <a:lnTo>
                      <a:pt x="671" y="8"/>
                    </a:lnTo>
                    <a:lnTo>
                      <a:pt x="675" y="13"/>
                    </a:lnTo>
                    <a:lnTo>
                      <a:pt x="678" y="17"/>
                    </a:lnTo>
                    <a:lnTo>
                      <a:pt x="680" y="23"/>
                    </a:lnTo>
                    <a:lnTo>
                      <a:pt x="680" y="28"/>
                    </a:lnTo>
                    <a:lnTo>
                      <a:pt x="680" y="28"/>
                    </a:lnTo>
                    <a:lnTo>
                      <a:pt x="679" y="66"/>
                    </a:lnTo>
                    <a:lnTo>
                      <a:pt x="677" y="102"/>
                    </a:lnTo>
                    <a:lnTo>
                      <a:pt x="672" y="137"/>
                    </a:lnTo>
                    <a:lnTo>
                      <a:pt x="666" y="171"/>
                    </a:lnTo>
                    <a:lnTo>
                      <a:pt x="659" y="204"/>
                    </a:lnTo>
                    <a:lnTo>
                      <a:pt x="650" y="235"/>
                    </a:lnTo>
                    <a:lnTo>
                      <a:pt x="640" y="266"/>
                    </a:lnTo>
                    <a:lnTo>
                      <a:pt x="628" y="295"/>
                    </a:lnTo>
                    <a:lnTo>
                      <a:pt x="615" y="322"/>
                    </a:lnTo>
                    <a:lnTo>
                      <a:pt x="600" y="348"/>
                    </a:lnTo>
                    <a:lnTo>
                      <a:pt x="584" y="373"/>
                    </a:lnTo>
                    <a:lnTo>
                      <a:pt x="565" y="395"/>
                    </a:lnTo>
                    <a:lnTo>
                      <a:pt x="546" y="416"/>
                    </a:lnTo>
                    <a:lnTo>
                      <a:pt x="526" y="436"/>
                    </a:lnTo>
                    <a:lnTo>
                      <a:pt x="505" y="453"/>
                    </a:lnTo>
                    <a:lnTo>
                      <a:pt x="482" y="470"/>
                    </a:lnTo>
                    <a:lnTo>
                      <a:pt x="482" y="822"/>
                    </a:lnTo>
                    <a:lnTo>
                      <a:pt x="482" y="822"/>
                    </a:lnTo>
                    <a:lnTo>
                      <a:pt x="481" y="828"/>
                    </a:lnTo>
                    <a:lnTo>
                      <a:pt x="480" y="833"/>
                    </a:lnTo>
                    <a:lnTo>
                      <a:pt x="477" y="838"/>
                    </a:lnTo>
                    <a:lnTo>
                      <a:pt x="474" y="842"/>
                    </a:lnTo>
                    <a:lnTo>
                      <a:pt x="468" y="845"/>
                    </a:lnTo>
                    <a:lnTo>
                      <a:pt x="464" y="848"/>
                    </a:lnTo>
                    <a:lnTo>
                      <a:pt x="458" y="849"/>
                    </a:lnTo>
                    <a:lnTo>
                      <a:pt x="453" y="850"/>
                    </a:lnTo>
                    <a:lnTo>
                      <a:pt x="453" y="850"/>
                    </a:lnTo>
                    <a:close/>
                    <a:moveTo>
                      <a:pt x="254" y="794"/>
                    </a:moveTo>
                    <a:lnTo>
                      <a:pt x="425" y="794"/>
                    </a:lnTo>
                    <a:lnTo>
                      <a:pt x="425" y="453"/>
                    </a:lnTo>
                    <a:lnTo>
                      <a:pt x="425" y="453"/>
                    </a:lnTo>
                    <a:lnTo>
                      <a:pt x="426" y="446"/>
                    </a:lnTo>
                    <a:lnTo>
                      <a:pt x="428" y="439"/>
                    </a:lnTo>
                    <a:lnTo>
                      <a:pt x="433" y="433"/>
                    </a:lnTo>
                    <a:lnTo>
                      <a:pt x="439" y="429"/>
                    </a:lnTo>
                    <a:lnTo>
                      <a:pt x="439" y="429"/>
                    </a:lnTo>
                    <a:lnTo>
                      <a:pt x="459" y="416"/>
                    </a:lnTo>
                    <a:lnTo>
                      <a:pt x="479" y="402"/>
                    </a:lnTo>
                    <a:lnTo>
                      <a:pt x="497" y="386"/>
                    </a:lnTo>
                    <a:lnTo>
                      <a:pt x="514" y="369"/>
                    </a:lnTo>
                    <a:lnTo>
                      <a:pt x="529" y="349"/>
                    </a:lnTo>
                    <a:lnTo>
                      <a:pt x="544" y="329"/>
                    </a:lnTo>
                    <a:lnTo>
                      <a:pt x="557" y="308"/>
                    </a:lnTo>
                    <a:lnTo>
                      <a:pt x="569" y="285"/>
                    </a:lnTo>
                    <a:lnTo>
                      <a:pt x="581" y="260"/>
                    </a:lnTo>
                    <a:lnTo>
                      <a:pt x="591" y="234"/>
                    </a:lnTo>
                    <a:lnTo>
                      <a:pt x="600" y="208"/>
                    </a:lnTo>
                    <a:lnTo>
                      <a:pt x="607" y="180"/>
                    </a:lnTo>
                    <a:lnTo>
                      <a:pt x="613" y="150"/>
                    </a:lnTo>
                    <a:lnTo>
                      <a:pt x="617" y="120"/>
                    </a:lnTo>
                    <a:lnTo>
                      <a:pt x="621" y="89"/>
                    </a:lnTo>
                    <a:lnTo>
                      <a:pt x="623" y="56"/>
                    </a:lnTo>
                    <a:lnTo>
                      <a:pt x="56" y="56"/>
                    </a:lnTo>
                    <a:lnTo>
                      <a:pt x="56" y="56"/>
                    </a:lnTo>
                    <a:lnTo>
                      <a:pt x="58" y="89"/>
                    </a:lnTo>
                    <a:lnTo>
                      <a:pt x="61" y="120"/>
                    </a:lnTo>
                    <a:lnTo>
                      <a:pt x="67" y="150"/>
                    </a:lnTo>
                    <a:lnTo>
                      <a:pt x="73" y="180"/>
                    </a:lnTo>
                    <a:lnTo>
                      <a:pt x="80" y="208"/>
                    </a:lnTo>
                    <a:lnTo>
                      <a:pt x="89" y="234"/>
                    </a:lnTo>
                    <a:lnTo>
                      <a:pt x="98" y="260"/>
                    </a:lnTo>
                    <a:lnTo>
                      <a:pt x="109" y="285"/>
                    </a:lnTo>
                    <a:lnTo>
                      <a:pt x="122" y="308"/>
                    </a:lnTo>
                    <a:lnTo>
                      <a:pt x="135" y="329"/>
                    </a:lnTo>
                    <a:lnTo>
                      <a:pt x="149" y="349"/>
                    </a:lnTo>
                    <a:lnTo>
                      <a:pt x="165" y="369"/>
                    </a:lnTo>
                    <a:lnTo>
                      <a:pt x="183" y="386"/>
                    </a:lnTo>
                    <a:lnTo>
                      <a:pt x="201" y="402"/>
                    </a:lnTo>
                    <a:lnTo>
                      <a:pt x="220" y="416"/>
                    </a:lnTo>
                    <a:lnTo>
                      <a:pt x="240" y="429"/>
                    </a:lnTo>
                    <a:lnTo>
                      <a:pt x="240" y="429"/>
                    </a:lnTo>
                    <a:lnTo>
                      <a:pt x="246" y="433"/>
                    </a:lnTo>
                    <a:lnTo>
                      <a:pt x="250" y="439"/>
                    </a:lnTo>
                    <a:lnTo>
                      <a:pt x="253" y="446"/>
                    </a:lnTo>
                    <a:lnTo>
                      <a:pt x="254" y="453"/>
                    </a:lnTo>
                    <a:lnTo>
                      <a:pt x="254" y="7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91">
                <a:extLst>
                  <a:ext uri="{FF2B5EF4-FFF2-40B4-BE49-F238E27FC236}">
                    <a16:creationId xmlns:a16="http://schemas.microsoft.com/office/drawing/2014/main" id="{37ED0351-5E7F-4BE9-AC8F-48540CAC3A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9725" y="4464051"/>
                <a:ext cx="46038" cy="119063"/>
              </a:xfrm>
              <a:custGeom>
                <a:avLst/>
                <a:gdLst>
                  <a:gd name="T0" fmla="*/ 85 w 170"/>
                  <a:gd name="T1" fmla="*/ 453 h 453"/>
                  <a:gd name="T2" fmla="*/ 85 w 170"/>
                  <a:gd name="T3" fmla="*/ 453 h 453"/>
                  <a:gd name="T4" fmla="*/ 80 w 170"/>
                  <a:gd name="T5" fmla="*/ 453 h 453"/>
                  <a:gd name="T6" fmla="*/ 75 w 170"/>
                  <a:gd name="T7" fmla="*/ 451 h 453"/>
                  <a:gd name="T8" fmla="*/ 70 w 170"/>
                  <a:gd name="T9" fmla="*/ 449 h 453"/>
                  <a:gd name="T10" fmla="*/ 66 w 170"/>
                  <a:gd name="T11" fmla="*/ 445 h 453"/>
                  <a:gd name="T12" fmla="*/ 8 w 170"/>
                  <a:gd name="T13" fmla="*/ 389 h 453"/>
                  <a:gd name="T14" fmla="*/ 8 w 170"/>
                  <a:gd name="T15" fmla="*/ 389 h 453"/>
                  <a:gd name="T16" fmla="*/ 5 w 170"/>
                  <a:gd name="T17" fmla="*/ 384 h 453"/>
                  <a:gd name="T18" fmla="*/ 2 w 170"/>
                  <a:gd name="T19" fmla="*/ 379 h 453"/>
                  <a:gd name="T20" fmla="*/ 0 w 170"/>
                  <a:gd name="T21" fmla="*/ 373 h 453"/>
                  <a:gd name="T22" fmla="*/ 0 w 170"/>
                  <a:gd name="T23" fmla="*/ 367 h 453"/>
                  <a:gd name="T24" fmla="*/ 29 w 170"/>
                  <a:gd name="T25" fmla="*/ 26 h 453"/>
                  <a:gd name="T26" fmla="*/ 29 w 170"/>
                  <a:gd name="T27" fmla="*/ 26 h 453"/>
                  <a:gd name="T28" fmla="*/ 30 w 170"/>
                  <a:gd name="T29" fmla="*/ 21 h 453"/>
                  <a:gd name="T30" fmla="*/ 32 w 170"/>
                  <a:gd name="T31" fmla="*/ 16 h 453"/>
                  <a:gd name="T32" fmla="*/ 35 w 170"/>
                  <a:gd name="T33" fmla="*/ 11 h 453"/>
                  <a:gd name="T34" fmla="*/ 38 w 170"/>
                  <a:gd name="T35" fmla="*/ 8 h 453"/>
                  <a:gd name="T36" fmla="*/ 42 w 170"/>
                  <a:gd name="T37" fmla="*/ 4 h 453"/>
                  <a:gd name="T38" fmla="*/ 47 w 170"/>
                  <a:gd name="T39" fmla="*/ 2 h 453"/>
                  <a:gd name="T40" fmla="*/ 52 w 170"/>
                  <a:gd name="T41" fmla="*/ 1 h 453"/>
                  <a:gd name="T42" fmla="*/ 57 w 170"/>
                  <a:gd name="T43" fmla="*/ 0 h 453"/>
                  <a:gd name="T44" fmla="*/ 113 w 170"/>
                  <a:gd name="T45" fmla="*/ 0 h 453"/>
                  <a:gd name="T46" fmla="*/ 113 w 170"/>
                  <a:gd name="T47" fmla="*/ 0 h 453"/>
                  <a:gd name="T48" fmla="*/ 120 w 170"/>
                  <a:gd name="T49" fmla="*/ 1 h 453"/>
                  <a:gd name="T50" fmla="*/ 125 w 170"/>
                  <a:gd name="T51" fmla="*/ 2 h 453"/>
                  <a:gd name="T52" fmla="*/ 129 w 170"/>
                  <a:gd name="T53" fmla="*/ 4 h 453"/>
                  <a:gd name="T54" fmla="*/ 133 w 170"/>
                  <a:gd name="T55" fmla="*/ 8 h 453"/>
                  <a:gd name="T56" fmla="*/ 137 w 170"/>
                  <a:gd name="T57" fmla="*/ 11 h 453"/>
                  <a:gd name="T58" fmla="*/ 140 w 170"/>
                  <a:gd name="T59" fmla="*/ 16 h 453"/>
                  <a:gd name="T60" fmla="*/ 141 w 170"/>
                  <a:gd name="T61" fmla="*/ 21 h 453"/>
                  <a:gd name="T62" fmla="*/ 142 w 170"/>
                  <a:gd name="T63" fmla="*/ 26 h 453"/>
                  <a:gd name="T64" fmla="*/ 170 w 170"/>
                  <a:gd name="T65" fmla="*/ 367 h 453"/>
                  <a:gd name="T66" fmla="*/ 170 w 170"/>
                  <a:gd name="T67" fmla="*/ 367 h 453"/>
                  <a:gd name="T68" fmla="*/ 170 w 170"/>
                  <a:gd name="T69" fmla="*/ 373 h 453"/>
                  <a:gd name="T70" fmla="*/ 169 w 170"/>
                  <a:gd name="T71" fmla="*/ 379 h 453"/>
                  <a:gd name="T72" fmla="*/ 166 w 170"/>
                  <a:gd name="T73" fmla="*/ 384 h 453"/>
                  <a:gd name="T74" fmla="*/ 162 w 170"/>
                  <a:gd name="T75" fmla="*/ 389 h 453"/>
                  <a:gd name="T76" fmla="*/ 105 w 170"/>
                  <a:gd name="T77" fmla="*/ 445 h 453"/>
                  <a:gd name="T78" fmla="*/ 105 w 170"/>
                  <a:gd name="T79" fmla="*/ 445 h 453"/>
                  <a:gd name="T80" fmla="*/ 101 w 170"/>
                  <a:gd name="T81" fmla="*/ 449 h 453"/>
                  <a:gd name="T82" fmla="*/ 96 w 170"/>
                  <a:gd name="T83" fmla="*/ 451 h 453"/>
                  <a:gd name="T84" fmla="*/ 91 w 170"/>
                  <a:gd name="T85" fmla="*/ 453 h 453"/>
                  <a:gd name="T86" fmla="*/ 85 w 170"/>
                  <a:gd name="T87" fmla="*/ 453 h 453"/>
                  <a:gd name="T88" fmla="*/ 85 w 170"/>
                  <a:gd name="T89" fmla="*/ 453 h 453"/>
                  <a:gd name="T90" fmla="*/ 58 w 170"/>
                  <a:gd name="T91" fmla="*/ 357 h 453"/>
                  <a:gd name="T92" fmla="*/ 85 w 170"/>
                  <a:gd name="T93" fmla="*/ 385 h 453"/>
                  <a:gd name="T94" fmla="*/ 112 w 170"/>
                  <a:gd name="T95" fmla="*/ 357 h 453"/>
                  <a:gd name="T96" fmla="*/ 88 w 170"/>
                  <a:gd name="T97" fmla="*/ 56 h 453"/>
                  <a:gd name="T98" fmla="*/ 83 w 170"/>
                  <a:gd name="T99" fmla="*/ 56 h 453"/>
                  <a:gd name="T100" fmla="*/ 58 w 170"/>
                  <a:gd name="T101" fmla="*/ 3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453">
                    <a:moveTo>
                      <a:pt x="85" y="453"/>
                    </a:moveTo>
                    <a:lnTo>
                      <a:pt x="85" y="453"/>
                    </a:lnTo>
                    <a:lnTo>
                      <a:pt x="80" y="453"/>
                    </a:lnTo>
                    <a:lnTo>
                      <a:pt x="75" y="451"/>
                    </a:lnTo>
                    <a:lnTo>
                      <a:pt x="70" y="449"/>
                    </a:lnTo>
                    <a:lnTo>
                      <a:pt x="66" y="445"/>
                    </a:lnTo>
                    <a:lnTo>
                      <a:pt x="8" y="389"/>
                    </a:lnTo>
                    <a:lnTo>
                      <a:pt x="8" y="389"/>
                    </a:lnTo>
                    <a:lnTo>
                      <a:pt x="5" y="384"/>
                    </a:lnTo>
                    <a:lnTo>
                      <a:pt x="2" y="379"/>
                    </a:lnTo>
                    <a:lnTo>
                      <a:pt x="0" y="373"/>
                    </a:lnTo>
                    <a:lnTo>
                      <a:pt x="0" y="367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30" y="21"/>
                    </a:lnTo>
                    <a:lnTo>
                      <a:pt x="32" y="16"/>
                    </a:lnTo>
                    <a:lnTo>
                      <a:pt x="35" y="11"/>
                    </a:lnTo>
                    <a:lnTo>
                      <a:pt x="38" y="8"/>
                    </a:lnTo>
                    <a:lnTo>
                      <a:pt x="42" y="4"/>
                    </a:lnTo>
                    <a:lnTo>
                      <a:pt x="47" y="2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1"/>
                    </a:lnTo>
                    <a:lnTo>
                      <a:pt x="125" y="2"/>
                    </a:lnTo>
                    <a:lnTo>
                      <a:pt x="129" y="4"/>
                    </a:lnTo>
                    <a:lnTo>
                      <a:pt x="133" y="8"/>
                    </a:lnTo>
                    <a:lnTo>
                      <a:pt x="137" y="11"/>
                    </a:lnTo>
                    <a:lnTo>
                      <a:pt x="140" y="16"/>
                    </a:lnTo>
                    <a:lnTo>
                      <a:pt x="141" y="21"/>
                    </a:lnTo>
                    <a:lnTo>
                      <a:pt x="142" y="26"/>
                    </a:lnTo>
                    <a:lnTo>
                      <a:pt x="170" y="367"/>
                    </a:lnTo>
                    <a:lnTo>
                      <a:pt x="170" y="367"/>
                    </a:lnTo>
                    <a:lnTo>
                      <a:pt x="170" y="373"/>
                    </a:lnTo>
                    <a:lnTo>
                      <a:pt x="169" y="379"/>
                    </a:lnTo>
                    <a:lnTo>
                      <a:pt x="166" y="384"/>
                    </a:lnTo>
                    <a:lnTo>
                      <a:pt x="162" y="389"/>
                    </a:lnTo>
                    <a:lnTo>
                      <a:pt x="105" y="445"/>
                    </a:lnTo>
                    <a:lnTo>
                      <a:pt x="105" y="445"/>
                    </a:lnTo>
                    <a:lnTo>
                      <a:pt x="101" y="449"/>
                    </a:lnTo>
                    <a:lnTo>
                      <a:pt x="96" y="451"/>
                    </a:lnTo>
                    <a:lnTo>
                      <a:pt x="91" y="453"/>
                    </a:lnTo>
                    <a:lnTo>
                      <a:pt x="85" y="453"/>
                    </a:lnTo>
                    <a:lnTo>
                      <a:pt x="85" y="453"/>
                    </a:lnTo>
                    <a:close/>
                    <a:moveTo>
                      <a:pt x="58" y="357"/>
                    </a:moveTo>
                    <a:lnTo>
                      <a:pt x="85" y="385"/>
                    </a:lnTo>
                    <a:lnTo>
                      <a:pt x="112" y="357"/>
                    </a:lnTo>
                    <a:lnTo>
                      <a:pt x="88" y="56"/>
                    </a:lnTo>
                    <a:lnTo>
                      <a:pt x="83" y="56"/>
                    </a:lnTo>
                    <a:lnTo>
                      <a:pt x="58" y="3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92">
                <a:extLst>
                  <a:ext uri="{FF2B5EF4-FFF2-40B4-BE49-F238E27FC236}">
                    <a16:creationId xmlns:a16="http://schemas.microsoft.com/office/drawing/2014/main" id="{96D2DB2B-6651-4335-A6E7-E630FD7C0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6088" y="4508501"/>
                <a:ext cx="179388" cy="180975"/>
              </a:xfrm>
              <a:custGeom>
                <a:avLst/>
                <a:gdLst>
                  <a:gd name="T0" fmla="*/ 289 w 681"/>
                  <a:gd name="T1" fmla="*/ 675 h 679"/>
                  <a:gd name="T2" fmla="*/ 208 w 681"/>
                  <a:gd name="T3" fmla="*/ 653 h 679"/>
                  <a:gd name="T4" fmla="*/ 137 w 681"/>
                  <a:gd name="T5" fmla="*/ 612 h 679"/>
                  <a:gd name="T6" fmla="*/ 78 w 681"/>
                  <a:gd name="T7" fmla="*/ 555 h 679"/>
                  <a:gd name="T8" fmla="*/ 34 w 681"/>
                  <a:gd name="T9" fmla="*/ 486 h 679"/>
                  <a:gd name="T10" fmla="*/ 7 w 681"/>
                  <a:gd name="T11" fmla="*/ 408 h 679"/>
                  <a:gd name="T12" fmla="*/ 0 w 681"/>
                  <a:gd name="T13" fmla="*/ 339 h 679"/>
                  <a:gd name="T14" fmla="*/ 11 w 681"/>
                  <a:gd name="T15" fmla="*/ 254 h 679"/>
                  <a:gd name="T16" fmla="*/ 42 w 681"/>
                  <a:gd name="T17" fmla="*/ 177 h 679"/>
                  <a:gd name="T18" fmla="*/ 89 w 681"/>
                  <a:gd name="T19" fmla="*/ 111 h 679"/>
                  <a:gd name="T20" fmla="*/ 151 w 681"/>
                  <a:gd name="T21" fmla="*/ 57 h 679"/>
                  <a:gd name="T22" fmla="*/ 223 w 681"/>
                  <a:gd name="T23" fmla="*/ 20 h 679"/>
                  <a:gd name="T24" fmla="*/ 305 w 681"/>
                  <a:gd name="T25" fmla="*/ 1 h 679"/>
                  <a:gd name="T26" fmla="*/ 375 w 681"/>
                  <a:gd name="T27" fmla="*/ 1 h 679"/>
                  <a:gd name="T28" fmla="*/ 458 w 681"/>
                  <a:gd name="T29" fmla="*/ 20 h 679"/>
                  <a:gd name="T30" fmla="*/ 531 w 681"/>
                  <a:gd name="T31" fmla="*/ 57 h 679"/>
                  <a:gd name="T32" fmla="*/ 592 w 681"/>
                  <a:gd name="T33" fmla="*/ 111 h 679"/>
                  <a:gd name="T34" fmla="*/ 640 w 681"/>
                  <a:gd name="T35" fmla="*/ 177 h 679"/>
                  <a:gd name="T36" fmla="*/ 670 w 681"/>
                  <a:gd name="T37" fmla="*/ 254 h 679"/>
                  <a:gd name="T38" fmla="*/ 681 w 681"/>
                  <a:gd name="T39" fmla="*/ 339 h 679"/>
                  <a:gd name="T40" fmla="*/ 674 w 681"/>
                  <a:gd name="T41" fmla="*/ 408 h 679"/>
                  <a:gd name="T42" fmla="*/ 647 w 681"/>
                  <a:gd name="T43" fmla="*/ 486 h 679"/>
                  <a:gd name="T44" fmla="*/ 603 w 681"/>
                  <a:gd name="T45" fmla="*/ 555 h 679"/>
                  <a:gd name="T46" fmla="*/ 544 w 681"/>
                  <a:gd name="T47" fmla="*/ 612 h 679"/>
                  <a:gd name="T48" fmla="*/ 473 w 681"/>
                  <a:gd name="T49" fmla="*/ 653 h 679"/>
                  <a:gd name="T50" fmla="*/ 392 w 681"/>
                  <a:gd name="T51" fmla="*/ 675 h 679"/>
                  <a:gd name="T52" fmla="*/ 341 w 681"/>
                  <a:gd name="T53" fmla="*/ 56 h 679"/>
                  <a:gd name="T54" fmla="*/ 283 w 681"/>
                  <a:gd name="T55" fmla="*/ 61 h 679"/>
                  <a:gd name="T56" fmla="*/ 217 w 681"/>
                  <a:gd name="T57" fmla="*/ 83 h 679"/>
                  <a:gd name="T58" fmla="*/ 160 w 681"/>
                  <a:gd name="T59" fmla="*/ 121 h 679"/>
                  <a:gd name="T60" fmla="*/ 113 w 681"/>
                  <a:gd name="T61" fmla="*/ 170 h 679"/>
                  <a:gd name="T62" fmla="*/ 79 w 681"/>
                  <a:gd name="T63" fmla="*/ 229 h 679"/>
                  <a:gd name="T64" fmla="*/ 60 w 681"/>
                  <a:gd name="T65" fmla="*/ 297 h 679"/>
                  <a:gd name="T66" fmla="*/ 58 w 681"/>
                  <a:gd name="T67" fmla="*/ 354 h 679"/>
                  <a:gd name="T68" fmla="*/ 70 w 681"/>
                  <a:gd name="T69" fmla="*/ 424 h 679"/>
                  <a:gd name="T70" fmla="*/ 98 w 681"/>
                  <a:gd name="T71" fmla="*/ 486 h 679"/>
                  <a:gd name="T72" fmla="*/ 141 w 681"/>
                  <a:gd name="T73" fmla="*/ 540 h 679"/>
                  <a:gd name="T74" fmla="*/ 193 w 681"/>
                  <a:gd name="T75" fmla="*/ 581 h 679"/>
                  <a:gd name="T76" fmla="*/ 256 w 681"/>
                  <a:gd name="T77" fmla="*/ 610 h 679"/>
                  <a:gd name="T78" fmla="*/ 325 w 681"/>
                  <a:gd name="T79" fmla="*/ 623 h 679"/>
                  <a:gd name="T80" fmla="*/ 384 w 681"/>
                  <a:gd name="T81" fmla="*/ 620 h 679"/>
                  <a:gd name="T82" fmla="*/ 451 w 681"/>
                  <a:gd name="T83" fmla="*/ 600 h 679"/>
                  <a:gd name="T84" fmla="*/ 510 w 681"/>
                  <a:gd name="T85" fmla="*/ 566 h 679"/>
                  <a:gd name="T86" fmla="*/ 559 w 681"/>
                  <a:gd name="T87" fmla="*/ 520 h 679"/>
                  <a:gd name="T88" fmla="*/ 596 w 681"/>
                  <a:gd name="T89" fmla="*/ 462 h 679"/>
                  <a:gd name="T90" fmla="*/ 618 w 681"/>
                  <a:gd name="T91" fmla="*/ 396 h 679"/>
                  <a:gd name="T92" fmla="*/ 623 w 681"/>
                  <a:gd name="T93" fmla="*/ 339 h 679"/>
                  <a:gd name="T94" fmla="*/ 615 w 681"/>
                  <a:gd name="T95" fmla="*/ 268 h 679"/>
                  <a:gd name="T96" fmla="*/ 590 w 681"/>
                  <a:gd name="T97" fmla="*/ 205 h 679"/>
                  <a:gd name="T98" fmla="*/ 550 w 681"/>
                  <a:gd name="T99" fmla="*/ 149 h 679"/>
                  <a:gd name="T100" fmla="*/ 499 w 681"/>
                  <a:gd name="T101" fmla="*/ 105 h 679"/>
                  <a:gd name="T102" fmla="*/ 438 w 681"/>
                  <a:gd name="T103" fmla="*/ 73 h 679"/>
                  <a:gd name="T104" fmla="*/ 369 w 681"/>
                  <a:gd name="T105" fmla="*/ 57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81" h="679">
                    <a:moveTo>
                      <a:pt x="341" y="679"/>
                    </a:moveTo>
                    <a:lnTo>
                      <a:pt x="341" y="679"/>
                    </a:lnTo>
                    <a:lnTo>
                      <a:pt x="323" y="679"/>
                    </a:lnTo>
                    <a:lnTo>
                      <a:pt x="305" y="677"/>
                    </a:lnTo>
                    <a:lnTo>
                      <a:pt x="289" y="675"/>
                    </a:lnTo>
                    <a:lnTo>
                      <a:pt x="272" y="672"/>
                    </a:lnTo>
                    <a:lnTo>
                      <a:pt x="256" y="668"/>
                    </a:lnTo>
                    <a:lnTo>
                      <a:pt x="240" y="664"/>
                    </a:lnTo>
                    <a:lnTo>
                      <a:pt x="223" y="659"/>
                    </a:lnTo>
                    <a:lnTo>
                      <a:pt x="208" y="653"/>
                    </a:lnTo>
                    <a:lnTo>
                      <a:pt x="193" y="646"/>
                    </a:lnTo>
                    <a:lnTo>
                      <a:pt x="178" y="638"/>
                    </a:lnTo>
                    <a:lnTo>
                      <a:pt x="164" y="630"/>
                    </a:lnTo>
                    <a:lnTo>
                      <a:pt x="151" y="621"/>
                    </a:lnTo>
                    <a:lnTo>
                      <a:pt x="137" y="612"/>
                    </a:lnTo>
                    <a:lnTo>
                      <a:pt x="125" y="602"/>
                    </a:lnTo>
                    <a:lnTo>
                      <a:pt x="112" y="590"/>
                    </a:lnTo>
                    <a:lnTo>
                      <a:pt x="100" y="579"/>
                    </a:lnTo>
                    <a:lnTo>
                      <a:pt x="89" y="568"/>
                    </a:lnTo>
                    <a:lnTo>
                      <a:pt x="78" y="555"/>
                    </a:lnTo>
                    <a:lnTo>
                      <a:pt x="68" y="543"/>
                    </a:lnTo>
                    <a:lnTo>
                      <a:pt x="59" y="529"/>
                    </a:lnTo>
                    <a:lnTo>
                      <a:pt x="50" y="516"/>
                    </a:lnTo>
                    <a:lnTo>
                      <a:pt x="42" y="502"/>
                    </a:lnTo>
                    <a:lnTo>
                      <a:pt x="34" y="486"/>
                    </a:lnTo>
                    <a:lnTo>
                      <a:pt x="28" y="471"/>
                    </a:lnTo>
                    <a:lnTo>
                      <a:pt x="21" y="456"/>
                    </a:lnTo>
                    <a:lnTo>
                      <a:pt x="15" y="440"/>
                    </a:lnTo>
                    <a:lnTo>
                      <a:pt x="11" y="424"/>
                    </a:lnTo>
                    <a:lnTo>
                      <a:pt x="7" y="408"/>
                    </a:lnTo>
                    <a:lnTo>
                      <a:pt x="4" y="391"/>
                    </a:lnTo>
                    <a:lnTo>
                      <a:pt x="2" y="374"/>
                    </a:lnTo>
                    <a:lnTo>
                      <a:pt x="1" y="357"/>
                    </a:lnTo>
                    <a:lnTo>
                      <a:pt x="0" y="339"/>
                    </a:lnTo>
                    <a:lnTo>
                      <a:pt x="0" y="339"/>
                    </a:lnTo>
                    <a:lnTo>
                      <a:pt x="1" y="322"/>
                    </a:lnTo>
                    <a:lnTo>
                      <a:pt x="2" y="305"/>
                    </a:lnTo>
                    <a:lnTo>
                      <a:pt x="4" y="287"/>
                    </a:lnTo>
                    <a:lnTo>
                      <a:pt x="7" y="271"/>
                    </a:lnTo>
                    <a:lnTo>
                      <a:pt x="11" y="254"/>
                    </a:lnTo>
                    <a:lnTo>
                      <a:pt x="15" y="238"/>
                    </a:lnTo>
                    <a:lnTo>
                      <a:pt x="21" y="223"/>
                    </a:lnTo>
                    <a:lnTo>
                      <a:pt x="28" y="207"/>
                    </a:lnTo>
                    <a:lnTo>
                      <a:pt x="34" y="191"/>
                    </a:lnTo>
                    <a:lnTo>
                      <a:pt x="42" y="177"/>
                    </a:lnTo>
                    <a:lnTo>
                      <a:pt x="50" y="163"/>
                    </a:lnTo>
                    <a:lnTo>
                      <a:pt x="59" y="149"/>
                    </a:lnTo>
                    <a:lnTo>
                      <a:pt x="68" y="136"/>
                    </a:lnTo>
                    <a:lnTo>
                      <a:pt x="78" y="123"/>
                    </a:lnTo>
                    <a:lnTo>
                      <a:pt x="89" y="111"/>
                    </a:lnTo>
                    <a:lnTo>
                      <a:pt x="100" y="99"/>
                    </a:lnTo>
                    <a:lnTo>
                      <a:pt x="112" y="87"/>
                    </a:lnTo>
                    <a:lnTo>
                      <a:pt x="125" y="77"/>
                    </a:lnTo>
                    <a:lnTo>
                      <a:pt x="137" y="67"/>
                    </a:lnTo>
                    <a:lnTo>
                      <a:pt x="151" y="57"/>
                    </a:lnTo>
                    <a:lnTo>
                      <a:pt x="164" y="48"/>
                    </a:lnTo>
                    <a:lnTo>
                      <a:pt x="178" y="40"/>
                    </a:lnTo>
                    <a:lnTo>
                      <a:pt x="193" y="33"/>
                    </a:lnTo>
                    <a:lnTo>
                      <a:pt x="208" y="26"/>
                    </a:lnTo>
                    <a:lnTo>
                      <a:pt x="223" y="20"/>
                    </a:lnTo>
                    <a:lnTo>
                      <a:pt x="240" y="15"/>
                    </a:lnTo>
                    <a:lnTo>
                      <a:pt x="256" y="10"/>
                    </a:lnTo>
                    <a:lnTo>
                      <a:pt x="272" y="6"/>
                    </a:lnTo>
                    <a:lnTo>
                      <a:pt x="289" y="3"/>
                    </a:lnTo>
                    <a:lnTo>
                      <a:pt x="305" y="1"/>
                    </a:lnTo>
                    <a:lnTo>
                      <a:pt x="323" y="0"/>
                    </a:lnTo>
                    <a:lnTo>
                      <a:pt x="341" y="0"/>
                    </a:lnTo>
                    <a:lnTo>
                      <a:pt x="341" y="0"/>
                    </a:lnTo>
                    <a:lnTo>
                      <a:pt x="358" y="0"/>
                    </a:lnTo>
                    <a:lnTo>
                      <a:pt x="375" y="1"/>
                    </a:lnTo>
                    <a:lnTo>
                      <a:pt x="392" y="3"/>
                    </a:lnTo>
                    <a:lnTo>
                      <a:pt x="409" y="6"/>
                    </a:lnTo>
                    <a:lnTo>
                      <a:pt x="425" y="10"/>
                    </a:lnTo>
                    <a:lnTo>
                      <a:pt x="442" y="15"/>
                    </a:lnTo>
                    <a:lnTo>
                      <a:pt x="458" y="20"/>
                    </a:lnTo>
                    <a:lnTo>
                      <a:pt x="473" y="26"/>
                    </a:lnTo>
                    <a:lnTo>
                      <a:pt x="488" y="33"/>
                    </a:lnTo>
                    <a:lnTo>
                      <a:pt x="502" y="40"/>
                    </a:lnTo>
                    <a:lnTo>
                      <a:pt x="516" y="48"/>
                    </a:lnTo>
                    <a:lnTo>
                      <a:pt x="531" y="57"/>
                    </a:lnTo>
                    <a:lnTo>
                      <a:pt x="544" y="67"/>
                    </a:lnTo>
                    <a:lnTo>
                      <a:pt x="557" y="77"/>
                    </a:lnTo>
                    <a:lnTo>
                      <a:pt x="569" y="87"/>
                    </a:lnTo>
                    <a:lnTo>
                      <a:pt x="581" y="99"/>
                    </a:lnTo>
                    <a:lnTo>
                      <a:pt x="592" y="111"/>
                    </a:lnTo>
                    <a:lnTo>
                      <a:pt x="603" y="123"/>
                    </a:lnTo>
                    <a:lnTo>
                      <a:pt x="613" y="136"/>
                    </a:lnTo>
                    <a:lnTo>
                      <a:pt x="622" y="149"/>
                    </a:lnTo>
                    <a:lnTo>
                      <a:pt x="632" y="163"/>
                    </a:lnTo>
                    <a:lnTo>
                      <a:pt x="640" y="177"/>
                    </a:lnTo>
                    <a:lnTo>
                      <a:pt x="647" y="191"/>
                    </a:lnTo>
                    <a:lnTo>
                      <a:pt x="654" y="207"/>
                    </a:lnTo>
                    <a:lnTo>
                      <a:pt x="660" y="223"/>
                    </a:lnTo>
                    <a:lnTo>
                      <a:pt x="665" y="238"/>
                    </a:lnTo>
                    <a:lnTo>
                      <a:pt x="670" y="254"/>
                    </a:lnTo>
                    <a:lnTo>
                      <a:pt x="674" y="271"/>
                    </a:lnTo>
                    <a:lnTo>
                      <a:pt x="677" y="287"/>
                    </a:lnTo>
                    <a:lnTo>
                      <a:pt x="679" y="305"/>
                    </a:lnTo>
                    <a:lnTo>
                      <a:pt x="680" y="322"/>
                    </a:lnTo>
                    <a:lnTo>
                      <a:pt x="681" y="339"/>
                    </a:lnTo>
                    <a:lnTo>
                      <a:pt x="681" y="339"/>
                    </a:lnTo>
                    <a:lnTo>
                      <a:pt x="680" y="357"/>
                    </a:lnTo>
                    <a:lnTo>
                      <a:pt x="679" y="374"/>
                    </a:lnTo>
                    <a:lnTo>
                      <a:pt x="677" y="391"/>
                    </a:lnTo>
                    <a:lnTo>
                      <a:pt x="674" y="408"/>
                    </a:lnTo>
                    <a:lnTo>
                      <a:pt x="670" y="424"/>
                    </a:lnTo>
                    <a:lnTo>
                      <a:pt x="665" y="440"/>
                    </a:lnTo>
                    <a:lnTo>
                      <a:pt x="660" y="456"/>
                    </a:lnTo>
                    <a:lnTo>
                      <a:pt x="654" y="471"/>
                    </a:lnTo>
                    <a:lnTo>
                      <a:pt x="647" y="486"/>
                    </a:lnTo>
                    <a:lnTo>
                      <a:pt x="640" y="502"/>
                    </a:lnTo>
                    <a:lnTo>
                      <a:pt x="632" y="516"/>
                    </a:lnTo>
                    <a:lnTo>
                      <a:pt x="622" y="529"/>
                    </a:lnTo>
                    <a:lnTo>
                      <a:pt x="613" y="543"/>
                    </a:lnTo>
                    <a:lnTo>
                      <a:pt x="603" y="555"/>
                    </a:lnTo>
                    <a:lnTo>
                      <a:pt x="592" y="568"/>
                    </a:lnTo>
                    <a:lnTo>
                      <a:pt x="581" y="579"/>
                    </a:lnTo>
                    <a:lnTo>
                      <a:pt x="569" y="590"/>
                    </a:lnTo>
                    <a:lnTo>
                      <a:pt x="557" y="602"/>
                    </a:lnTo>
                    <a:lnTo>
                      <a:pt x="544" y="612"/>
                    </a:lnTo>
                    <a:lnTo>
                      <a:pt x="531" y="621"/>
                    </a:lnTo>
                    <a:lnTo>
                      <a:pt x="516" y="630"/>
                    </a:lnTo>
                    <a:lnTo>
                      <a:pt x="502" y="638"/>
                    </a:lnTo>
                    <a:lnTo>
                      <a:pt x="488" y="646"/>
                    </a:lnTo>
                    <a:lnTo>
                      <a:pt x="473" y="653"/>
                    </a:lnTo>
                    <a:lnTo>
                      <a:pt x="458" y="659"/>
                    </a:lnTo>
                    <a:lnTo>
                      <a:pt x="442" y="664"/>
                    </a:lnTo>
                    <a:lnTo>
                      <a:pt x="425" y="668"/>
                    </a:lnTo>
                    <a:lnTo>
                      <a:pt x="409" y="672"/>
                    </a:lnTo>
                    <a:lnTo>
                      <a:pt x="392" y="675"/>
                    </a:lnTo>
                    <a:lnTo>
                      <a:pt x="375" y="677"/>
                    </a:lnTo>
                    <a:lnTo>
                      <a:pt x="358" y="679"/>
                    </a:lnTo>
                    <a:lnTo>
                      <a:pt x="341" y="679"/>
                    </a:lnTo>
                    <a:lnTo>
                      <a:pt x="341" y="679"/>
                    </a:lnTo>
                    <a:close/>
                    <a:moveTo>
                      <a:pt x="341" y="56"/>
                    </a:moveTo>
                    <a:lnTo>
                      <a:pt x="341" y="56"/>
                    </a:lnTo>
                    <a:lnTo>
                      <a:pt x="325" y="56"/>
                    </a:lnTo>
                    <a:lnTo>
                      <a:pt x="311" y="57"/>
                    </a:lnTo>
                    <a:lnTo>
                      <a:pt x="297" y="59"/>
                    </a:lnTo>
                    <a:lnTo>
                      <a:pt x="283" y="61"/>
                    </a:lnTo>
                    <a:lnTo>
                      <a:pt x="270" y="65"/>
                    </a:lnTo>
                    <a:lnTo>
                      <a:pt x="256" y="68"/>
                    </a:lnTo>
                    <a:lnTo>
                      <a:pt x="243" y="73"/>
                    </a:lnTo>
                    <a:lnTo>
                      <a:pt x="231" y="78"/>
                    </a:lnTo>
                    <a:lnTo>
                      <a:pt x="217" y="83"/>
                    </a:lnTo>
                    <a:lnTo>
                      <a:pt x="205" y="90"/>
                    </a:lnTo>
                    <a:lnTo>
                      <a:pt x="193" y="97"/>
                    </a:lnTo>
                    <a:lnTo>
                      <a:pt x="182" y="105"/>
                    </a:lnTo>
                    <a:lnTo>
                      <a:pt x="171" y="113"/>
                    </a:lnTo>
                    <a:lnTo>
                      <a:pt x="160" y="121"/>
                    </a:lnTo>
                    <a:lnTo>
                      <a:pt x="150" y="130"/>
                    </a:lnTo>
                    <a:lnTo>
                      <a:pt x="141" y="139"/>
                    </a:lnTo>
                    <a:lnTo>
                      <a:pt x="131" y="149"/>
                    </a:lnTo>
                    <a:lnTo>
                      <a:pt x="121" y="159"/>
                    </a:lnTo>
                    <a:lnTo>
                      <a:pt x="113" y="170"/>
                    </a:lnTo>
                    <a:lnTo>
                      <a:pt x="105" y="181"/>
                    </a:lnTo>
                    <a:lnTo>
                      <a:pt x="98" y="192"/>
                    </a:lnTo>
                    <a:lnTo>
                      <a:pt x="91" y="205"/>
                    </a:lnTo>
                    <a:lnTo>
                      <a:pt x="85" y="217"/>
                    </a:lnTo>
                    <a:lnTo>
                      <a:pt x="79" y="229"/>
                    </a:lnTo>
                    <a:lnTo>
                      <a:pt x="74" y="242"/>
                    </a:lnTo>
                    <a:lnTo>
                      <a:pt x="70" y="255"/>
                    </a:lnTo>
                    <a:lnTo>
                      <a:pt x="66" y="268"/>
                    </a:lnTo>
                    <a:lnTo>
                      <a:pt x="63" y="282"/>
                    </a:lnTo>
                    <a:lnTo>
                      <a:pt x="60" y="297"/>
                    </a:lnTo>
                    <a:lnTo>
                      <a:pt x="59" y="311"/>
                    </a:lnTo>
                    <a:lnTo>
                      <a:pt x="58" y="325"/>
                    </a:lnTo>
                    <a:lnTo>
                      <a:pt x="57" y="339"/>
                    </a:lnTo>
                    <a:lnTo>
                      <a:pt x="57" y="339"/>
                    </a:lnTo>
                    <a:lnTo>
                      <a:pt x="58" y="354"/>
                    </a:lnTo>
                    <a:lnTo>
                      <a:pt x="59" y="368"/>
                    </a:lnTo>
                    <a:lnTo>
                      <a:pt x="60" y="382"/>
                    </a:lnTo>
                    <a:lnTo>
                      <a:pt x="63" y="396"/>
                    </a:lnTo>
                    <a:lnTo>
                      <a:pt x="66" y="410"/>
                    </a:lnTo>
                    <a:lnTo>
                      <a:pt x="70" y="424"/>
                    </a:lnTo>
                    <a:lnTo>
                      <a:pt x="74" y="437"/>
                    </a:lnTo>
                    <a:lnTo>
                      <a:pt x="79" y="449"/>
                    </a:lnTo>
                    <a:lnTo>
                      <a:pt x="85" y="462"/>
                    </a:lnTo>
                    <a:lnTo>
                      <a:pt x="91" y="474"/>
                    </a:lnTo>
                    <a:lnTo>
                      <a:pt x="98" y="486"/>
                    </a:lnTo>
                    <a:lnTo>
                      <a:pt x="105" y="497"/>
                    </a:lnTo>
                    <a:lnTo>
                      <a:pt x="113" y="509"/>
                    </a:lnTo>
                    <a:lnTo>
                      <a:pt x="121" y="520"/>
                    </a:lnTo>
                    <a:lnTo>
                      <a:pt x="131" y="530"/>
                    </a:lnTo>
                    <a:lnTo>
                      <a:pt x="141" y="540"/>
                    </a:lnTo>
                    <a:lnTo>
                      <a:pt x="150" y="549"/>
                    </a:lnTo>
                    <a:lnTo>
                      <a:pt x="160" y="558"/>
                    </a:lnTo>
                    <a:lnTo>
                      <a:pt x="171" y="566"/>
                    </a:lnTo>
                    <a:lnTo>
                      <a:pt x="182" y="574"/>
                    </a:lnTo>
                    <a:lnTo>
                      <a:pt x="193" y="581"/>
                    </a:lnTo>
                    <a:lnTo>
                      <a:pt x="205" y="588"/>
                    </a:lnTo>
                    <a:lnTo>
                      <a:pt x="217" y="594"/>
                    </a:lnTo>
                    <a:lnTo>
                      <a:pt x="231" y="600"/>
                    </a:lnTo>
                    <a:lnTo>
                      <a:pt x="243" y="606"/>
                    </a:lnTo>
                    <a:lnTo>
                      <a:pt x="256" y="610"/>
                    </a:lnTo>
                    <a:lnTo>
                      <a:pt x="270" y="614"/>
                    </a:lnTo>
                    <a:lnTo>
                      <a:pt x="283" y="617"/>
                    </a:lnTo>
                    <a:lnTo>
                      <a:pt x="297" y="620"/>
                    </a:lnTo>
                    <a:lnTo>
                      <a:pt x="311" y="621"/>
                    </a:lnTo>
                    <a:lnTo>
                      <a:pt x="325" y="623"/>
                    </a:lnTo>
                    <a:lnTo>
                      <a:pt x="341" y="623"/>
                    </a:lnTo>
                    <a:lnTo>
                      <a:pt x="341" y="623"/>
                    </a:lnTo>
                    <a:lnTo>
                      <a:pt x="355" y="623"/>
                    </a:lnTo>
                    <a:lnTo>
                      <a:pt x="369" y="621"/>
                    </a:lnTo>
                    <a:lnTo>
                      <a:pt x="384" y="620"/>
                    </a:lnTo>
                    <a:lnTo>
                      <a:pt x="397" y="617"/>
                    </a:lnTo>
                    <a:lnTo>
                      <a:pt x="411" y="614"/>
                    </a:lnTo>
                    <a:lnTo>
                      <a:pt x="424" y="610"/>
                    </a:lnTo>
                    <a:lnTo>
                      <a:pt x="438" y="606"/>
                    </a:lnTo>
                    <a:lnTo>
                      <a:pt x="451" y="600"/>
                    </a:lnTo>
                    <a:lnTo>
                      <a:pt x="463" y="594"/>
                    </a:lnTo>
                    <a:lnTo>
                      <a:pt x="475" y="588"/>
                    </a:lnTo>
                    <a:lnTo>
                      <a:pt x="487" y="581"/>
                    </a:lnTo>
                    <a:lnTo>
                      <a:pt x="499" y="574"/>
                    </a:lnTo>
                    <a:lnTo>
                      <a:pt x="510" y="566"/>
                    </a:lnTo>
                    <a:lnTo>
                      <a:pt x="520" y="558"/>
                    </a:lnTo>
                    <a:lnTo>
                      <a:pt x="531" y="549"/>
                    </a:lnTo>
                    <a:lnTo>
                      <a:pt x="541" y="540"/>
                    </a:lnTo>
                    <a:lnTo>
                      <a:pt x="550" y="530"/>
                    </a:lnTo>
                    <a:lnTo>
                      <a:pt x="559" y="520"/>
                    </a:lnTo>
                    <a:lnTo>
                      <a:pt x="568" y="509"/>
                    </a:lnTo>
                    <a:lnTo>
                      <a:pt x="575" y="497"/>
                    </a:lnTo>
                    <a:lnTo>
                      <a:pt x="583" y="486"/>
                    </a:lnTo>
                    <a:lnTo>
                      <a:pt x="590" y="474"/>
                    </a:lnTo>
                    <a:lnTo>
                      <a:pt x="596" y="462"/>
                    </a:lnTo>
                    <a:lnTo>
                      <a:pt x="601" y="449"/>
                    </a:lnTo>
                    <a:lnTo>
                      <a:pt x="606" y="437"/>
                    </a:lnTo>
                    <a:lnTo>
                      <a:pt x="611" y="424"/>
                    </a:lnTo>
                    <a:lnTo>
                      <a:pt x="615" y="410"/>
                    </a:lnTo>
                    <a:lnTo>
                      <a:pt x="618" y="396"/>
                    </a:lnTo>
                    <a:lnTo>
                      <a:pt x="620" y="382"/>
                    </a:lnTo>
                    <a:lnTo>
                      <a:pt x="622" y="368"/>
                    </a:lnTo>
                    <a:lnTo>
                      <a:pt x="623" y="354"/>
                    </a:lnTo>
                    <a:lnTo>
                      <a:pt x="623" y="339"/>
                    </a:lnTo>
                    <a:lnTo>
                      <a:pt x="623" y="339"/>
                    </a:lnTo>
                    <a:lnTo>
                      <a:pt x="623" y="325"/>
                    </a:lnTo>
                    <a:lnTo>
                      <a:pt x="622" y="311"/>
                    </a:lnTo>
                    <a:lnTo>
                      <a:pt x="620" y="297"/>
                    </a:lnTo>
                    <a:lnTo>
                      <a:pt x="618" y="282"/>
                    </a:lnTo>
                    <a:lnTo>
                      <a:pt x="615" y="268"/>
                    </a:lnTo>
                    <a:lnTo>
                      <a:pt x="611" y="255"/>
                    </a:lnTo>
                    <a:lnTo>
                      <a:pt x="606" y="242"/>
                    </a:lnTo>
                    <a:lnTo>
                      <a:pt x="601" y="229"/>
                    </a:lnTo>
                    <a:lnTo>
                      <a:pt x="596" y="217"/>
                    </a:lnTo>
                    <a:lnTo>
                      <a:pt x="590" y="205"/>
                    </a:lnTo>
                    <a:lnTo>
                      <a:pt x="583" y="192"/>
                    </a:lnTo>
                    <a:lnTo>
                      <a:pt x="575" y="181"/>
                    </a:lnTo>
                    <a:lnTo>
                      <a:pt x="568" y="170"/>
                    </a:lnTo>
                    <a:lnTo>
                      <a:pt x="559" y="159"/>
                    </a:lnTo>
                    <a:lnTo>
                      <a:pt x="550" y="149"/>
                    </a:lnTo>
                    <a:lnTo>
                      <a:pt x="541" y="139"/>
                    </a:lnTo>
                    <a:lnTo>
                      <a:pt x="531" y="130"/>
                    </a:lnTo>
                    <a:lnTo>
                      <a:pt x="520" y="121"/>
                    </a:lnTo>
                    <a:lnTo>
                      <a:pt x="510" y="113"/>
                    </a:lnTo>
                    <a:lnTo>
                      <a:pt x="499" y="105"/>
                    </a:lnTo>
                    <a:lnTo>
                      <a:pt x="487" y="97"/>
                    </a:lnTo>
                    <a:lnTo>
                      <a:pt x="475" y="90"/>
                    </a:lnTo>
                    <a:lnTo>
                      <a:pt x="463" y="83"/>
                    </a:lnTo>
                    <a:lnTo>
                      <a:pt x="451" y="78"/>
                    </a:lnTo>
                    <a:lnTo>
                      <a:pt x="438" y="73"/>
                    </a:lnTo>
                    <a:lnTo>
                      <a:pt x="424" y="68"/>
                    </a:lnTo>
                    <a:lnTo>
                      <a:pt x="411" y="65"/>
                    </a:lnTo>
                    <a:lnTo>
                      <a:pt x="397" y="61"/>
                    </a:lnTo>
                    <a:lnTo>
                      <a:pt x="384" y="59"/>
                    </a:lnTo>
                    <a:lnTo>
                      <a:pt x="369" y="57"/>
                    </a:lnTo>
                    <a:lnTo>
                      <a:pt x="355" y="56"/>
                    </a:lnTo>
                    <a:lnTo>
                      <a:pt x="341" y="56"/>
                    </a:lnTo>
                    <a:lnTo>
                      <a:pt x="341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93">
                <a:extLst>
                  <a:ext uri="{FF2B5EF4-FFF2-40B4-BE49-F238E27FC236}">
                    <a16:creationId xmlns:a16="http://schemas.microsoft.com/office/drawing/2014/main" id="{BBBFCFCB-C2EE-415D-B040-849A2B007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2288" y="4638676"/>
                <a:ext cx="15875" cy="15875"/>
              </a:xfrm>
              <a:custGeom>
                <a:avLst/>
                <a:gdLst>
                  <a:gd name="T0" fmla="*/ 31 w 62"/>
                  <a:gd name="T1" fmla="*/ 0 h 62"/>
                  <a:gd name="T2" fmla="*/ 31 w 62"/>
                  <a:gd name="T3" fmla="*/ 0 h 62"/>
                  <a:gd name="T4" fmla="*/ 25 w 62"/>
                  <a:gd name="T5" fmla="*/ 1 h 62"/>
                  <a:gd name="T6" fmla="*/ 19 w 62"/>
                  <a:gd name="T7" fmla="*/ 3 h 62"/>
                  <a:gd name="T8" fmla="*/ 14 w 62"/>
                  <a:gd name="T9" fmla="*/ 6 h 62"/>
                  <a:gd name="T10" fmla="*/ 9 w 62"/>
                  <a:gd name="T11" fmla="*/ 9 h 62"/>
                  <a:gd name="T12" fmla="*/ 6 w 62"/>
                  <a:gd name="T13" fmla="*/ 15 h 62"/>
                  <a:gd name="T14" fmla="*/ 3 w 62"/>
                  <a:gd name="T15" fmla="*/ 20 h 62"/>
                  <a:gd name="T16" fmla="*/ 1 w 62"/>
                  <a:gd name="T17" fmla="*/ 26 h 62"/>
                  <a:gd name="T18" fmla="*/ 0 w 62"/>
                  <a:gd name="T19" fmla="*/ 32 h 62"/>
                  <a:gd name="T20" fmla="*/ 0 w 62"/>
                  <a:gd name="T21" fmla="*/ 32 h 62"/>
                  <a:gd name="T22" fmla="*/ 1 w 62"/>
                  <a:gd name="T23" fmla="*/ 38 h 62"/>
                  <a:gd name="T24" fmla="*/ 3 w 62"/>
                  <a:gd name="T25" fmla="*/ 43 h 62"/>
                  <a:gd name="T26" fmla="*/ 6 w 62"/>
                  <a:gd name="T27" fmla="*/ 49 h 62"/>
                  <a:gd name="T28" fmla="*/ 9 w 62"/>
                  <a:gd name="T29" fmla="*/ 53 h 62"/>
                  <a:gd name="T30" fmla="*/ 14 w 62"/>
                  <a:gd name="T31" fmla="*/ 57 h 62"/>
                  <a:gd name="T32" fmla="*/ 19 w 62"/>
                  <a:gd name="T33" fmla="*/ 60 h 62"/>
                  <a:gd name="T34" fmla="*/ 25 w 62"/>
                  <a:gd name="T35" fmla="*/ 61 h 62"/>
                  <a:gd name="T36" fmla="*/ 31 w 62"/>
                  <a:gd name="T37" fmla="*/ 62 h 62"/>
                  <a:gd name="T38" fmla="*/ 31 w 62"/>
                  <a:gd name="T39" fmla="*/ 62 h 62"/>
                  <a:gd name="T40" fmla="*/ 38 w 62"/>
                  <a:gd name="T41" fmla="*/ 61 h 62"/>
                  <a:gd name="T42" fmla="*/ 43 w 62"/>
                  <a:gd name="T43" fmla="*/ 60 h 62"/>
                  <a:gd name="T44" fmla="*/ 49 w 62"/>
                  <a:gd name="T45" fmla="*/ 57 h 62"/>
                  <a:gd name="T46" fmla="*/ 53 w 62"/>
                  <a:gd name="T47" fmla="*/ 53 h 62"/>
                  <a:gd name="T48" fmla="*/ 57 w 62"/>
                  <a:gd name="T49" fmla="*/ 49 h 62"/>
                  <a:gd name="T50" fmla="*/ 60 w 62"/>
                  <a:gd name="T51" fmla="*/ 43 h 62"/>
                  <a:gd name="T52" fmla="*/ 61 w 62"/>
                  <a:gd name="T53" fmla="*/ 38 h 62"/>
                  <a:gd name="T54" fmla="*/ 62 w 62"/>
                  <a:gd name="T55" fmla="*/ 32 h 62"/>
                  <a:gd name="T56" fmla="*/ 62 w 62"/>
                  <a:gd name="T57" fmla="*/ 32 h 62"/>
                  <a:gd name="T58" fmla="*/ 61 w 62"/>
                  <a:gd name="T59" fmla="*/ 26 h 62"/>
                  <a:gd name="T60" fmla="*/ 60 w 62"/>
                  <a:gd name="T61" fmla="*/ 20 h 62"/>
                  <a:gd name="T62" fmla="*/ 57 w 62"/>
                  <a:gd name="T63" fmla="*/ 15 h 62"/>
                  <a:gd name="T64" fmla="*/ 53 w 62"/>
                  <a:gd name="T65" fmla="*/ 9 h 62"/>
                  <a:gd name="T66" fmla="*/ 49 w 62"/>
                  <a:gd name="T67" fmla="*/ 6 h 62"/>
                  <a:gd name="T68" fmla="*/ 43 w 62"/>
                  <a:gd name="T69" fmla="*/ 3 h 62"/>
                  <a:gd name="T70" fmla="*/ 38 w 62"/>
                  <a:gd name="T71" fmla="*/ 1 h 62"/>
                  <a:gd name="T72" fmla="*/ 31 w 62"/>
                  <a:gd name="T73" fmla="*/ 0 h 62"/>
                  <a:gd name="T74" fmla="*/ 31 w 62"/>
                  <a:gd name="T7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" h="62">
                    <a:moveTo>
                      <a:pt x="31" y="0"/>
                    </a:moveTo>
                    <a:lnTo>
                      <a:pt x="31" y="0"/>
                    </a:lnTo>
                    <a:lnTo>
                      <a:pt x="25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9" y="9"/>
                    </a:lnTo>
                    <a:lnTo>
                      <a:pt x="6" y="15"/>
                    </a:lnTo>
                    <a:lnTo>
                      <a:pt x="3" y="20"/>
                    </a:lnTo>
                    <a:lnTo>
                      <a:pt x="1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" y="38"/>
                    </a:lnTo>
                    <a:lnTo>
                      <a:pt x="3" y="43"/>
                    </a:lnTo>
                    <a:lnTo>
                      <a:pt x="6" y="49"/>
                    </a:lnTo>
                    <a:lnTo>
                      <a:pt x="9" y="53"/>
                    </a:lnTo>
                    <a:lnTo>
                      <a:pt x="14" y="57"/>
                    </a:lnTo>
                    <a:lnTo>
                      <a:pt x="19" y="60"/>
                    </a:lnTo>
                    <a:lnTo>
                      <a:pt x="25" y="61"/>
                    </a:lnTo>
                    <a:lnTo>
                      <a:pt x="31" y="62"/>
                    </a:lnTo>
                    <a:lnTo>
                      <a:pt x="31" y="62"/>
                    </a:lnTo>
                    <a:lnTo>
                      <a:pt x="38" y="61"/>
                    </a:lnTo>
                    <a:lnTo>
                      <a:pt x="43" y="60"/>
                    </a:lnTo>
                    <a:lnTo>
                      <a:pt x="49" y="57"/>
                    </a:lnTo>
                    <a:lnTo>
                      <a:pt x="53" y="53"/>
                    </a:lnTo>
                    <a:lnTo>
                      <a:pt x="57" y="49"/>
                    </a:lnTo>
                    <a:lnTo>
                      <a:pt x="60" y="43"/>
                    </a:lnTo>
                    <a:lnTo>
                      <a:pt x="61" y="38"/>
                    </a:lnTo>
                    <a:lnTo>
                      <a:pt x="62" y="32"/>
                    </a:lnTo>
                    <a:lnTo>
                      <a:pt x="62" y="32"/>
                    </a:lnTo>
                    <a:lnTo>
                      <a:pt x="61" y="26"/>
                    </a:lnTo>
                    <a:lnTo>
                      <a:pt x="60" y="20"/>
                    </a:lnTo>
                    <a:lnTo>
                      <a:pt x="57" y="15"/>
                    </a:lnTo>
                    <a:lnTo>
                      <a:pt x="53" y="9"/>
                    </a:lnTo>
                    <a:lnTo>
                      <a:pt x="49" y="6"/>
                    </a:lnTo>
                    <a:lnTo>
                      <a:pt x="43" y="3"/>
                    </a:lnTo>
                    <a:lnTo>
                      <a:pt x="38" y="1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94">
                <a:extLst>
                  <a:ext uri="{FF2B5EF4-FFF2-40B4-BE49-F238E27FC236}">
                    <a16:creationId xmlns:a16="http://schemas.microsoft.com/office/drawing/2014/main" id="{6BD27828-08B4-4581-BE27-9CC5012B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8475" y="4546601"/>
                <a:ext cx="63500" cy="87313"/>
              </a:xfrm>
              <a:custGeom>
                <a:avLst/>
                <a:gdLst>
                  <a:gd name="T0" fmla="*/ 114 w 241"/>
                  <a:gd name="T1" fmla="*/ 330 h 331"/>
                  <a:gd name="T2" fmla="*/ 100 w 241"/>
                  <a:gd name="T3" fmla="*/ 323 h 331"/>
                  <a:gd name="T4" fmla="*/ 92 w 241"/>
                  <a:gd name="T5" fmla="*/ 309 h 331"/>
                  <a:gd name="T6" fmla="*/ 92 w 241"/>
                  <a:gd name="T7" fmla="*/ 211 h 331"/>
                  <a:gd name="T8" fmla="*/ 96 w 241"/>
                  <a:gd name="T9" fmla="*/ 195 h 331"/>
                  <a:gd name="T10" fmla="*/ 109 w 241"/>
                  <a:gd name="T11" fmla="*/ 185 h 331"/>
                  <a:gd name="T12" fmla="*/ 120 w 241"/>
                  <a:gd name="T13" fmla="*/ 183 h 331"/>
                  <a:gd name="T14" fmla="*/ 139 w 241"/>
                  <a:gd name="T15" fmla="*/ 180 h 331"/>
                  <a:gd name="T16" fmla="*/ 165 w 241"/>
                  <a:gd name="T17" fmla="*/ 165 h 331"/>
                  <a:gd name="T18" fmla="*/ 181 w 241"/>
                  <a:gd name="T19" fmla="*/ 138 h 331"/>
                  <a:gd name="T20" fmla="*/ 183 w 241"/>
                  <a:gd name="T21" fmla="*/ 119 h 331"/>
                  <a:gd name="T22" fmla="*/ 182 w 241"/>
                  <a:gd name="T23" fmla="*/ 107 h 331"/>
                  <a:gd name="T24" fmla="*/ 173 w 241"/>
                  <a:gd name="T25" fmla="*/ 84 h 331"/>
                  <a:gd name="T26" fmla="*/ 145 w 241"/>
                  <a:gd name="T27" fmla="*/ 62 h 331"/>
                  <a:gd name="T28" fmla="*/ 127 w 241"/>
                  <a:gd name="T29" fmla="*/ 57 h 331"/>
                  <a:gd name="T30" fmla="*/ 113 w 241"/>
                  <a:gd name="T31" fmla="*/ 57 h 331"/>
                  <a:gd name="T32" fmla="*/ 95 w 241"/>
                  <a:gd name="T33" fmla="*/ 62 h 331"/>
                  <a:gd name="T34" fmla="*/ 68 w 241"/>
                  <a:gd name="T35" fmla="*/ 84 h 331"/>
                  <a:gd name="T36" fmla="*/ 58 w 241"/>
                  <a:gd name="T37" fmla="*/ 107 h 331"/>
                  <a:gd name="T38" fmla="*/ 57 w 241"/>
                  <a:gd name="T39" fmla="*/ 119 h 331"/>
                  <a:gd name="T40" fmla="*/ 52 w 241"/>
                  <a:gd name="T41" fmla="*/ 135 h 331"/>
                  <a:gd name="T42" fmla="*/ 40 w 241"/>
                  <a:gd name="T43" fmla="*/ 145 h 331"/>
                  <a:gd name="T44" fmla="*/ 29 w 241"/>
                  <a:gd name="T45" fmla="*/ 147 h 331"/>
                  <a:gd name="T46" fmla="*/ 12 w 241"/>
                  <a:gd name="T47" fmla="*/ 143 h 331"/>
                  <a:gd name="T48" fmla="*/ 2 w 241"/>
                  <a:gd name="T49" fmla="*/ 130 h 331"/>
                  <a:gd name="T50" fmla="*/ 0 w 241"/>
                  <a:gd name="T51" fmla="*/ 119 h 331"/>
                  <a:gd name="T52" fmla="*/ 5 w 241"/>
                  <a:gd name="T53" fmla="*/ 84 h 331"/>
                  <a:gd name="T54" fmla="*/ 20 w 241"/>
                  <a:gd name="T55" fmla="*/ 52 h 331"/>
                  <a:gd name="T56" fmla="*/ 44 w 241"/>
                  <a:gd name="T57" fmla="*/ 27 h 331"/>
                  <a:gd name="T58" fmla="*/ 73 w 241"/>
                  <a:gd name="T59" fmla="*/ 9 h 331"/>
                  <a:gd name="T60" fmla="*/ 108 w 241"/>
                  <a:gd name="T61" fmla="*/ 0 h 331"/>
                  <a:gd name="T62" fmla="*/ 133 w 241"/>
                  <a:gd name="T63" fmla="*/ 0 h 331"/>
                  <a:gd name="T64" fmla="*/ 167 w 241"/>
                  <a:gd name="T65" fmla="*/ 9 h 331"/>
                  <a:gd name="T66" fmla="*/ 196 w 241"/>
                  <a:gd name="T67" fmla="*/ 27 h 331"/>
                  <a:gd name="T68" fmla="*/ 219 w 241"/>
                  <a:gd name="T69" fmla="*/ 52 h 331"/>
                  <a:gd name="T70" fmla="*/ 235 w 241"/>
                  <a:gd name="T71" fmla="*/ 84 h 331"/>
                  <a:gd name="T72" fmla="*/ 241 w 241"/>
                  <a:gd name="T73" fmla="*/ 119 h 331"/>
                  <a:gd name="T74" fmla="*/ 239 w 241"/>
                  <a:gd name="T75" fmla="*/ 140 h 331"/>
                  <a:gd name="T76" fmla="*/ 230 w 241"/>
                  <a:gd name="T77" fmla="*/ 169 h 331"/>
                  <a:gd name="T78" fmla="*/ 214 w 241"/>
                  <a:gd name="T79" fmla="*/ 194 h 331"/>
                  <a:gd name="T80" fmla="*/ 193 w 241"/>
                  <a:gd name="T81" fmla="*/ 215 h 331"/>
                  <a:gd name="T82" fmla="*/ 168 w 241"/>
                  <a:gd name="T83" fmla="*/ 230 h 331"/>
                  <a:gd name="T84" fmla="*/ 149 w 241"/>
                  <a:gd name="T85" fmla="*/ 303 h 331"/>
                  <a:gd name="T86" fmla="*/ 147 w 241"/>
                  <a:gd name="T87" fmla="*/ 314 h 331"/>
                  <a:gd name="T88" fmla="*/ 136 w 241"/>
                  <a:gd name="T89" fmla="*/ 326 h 331"/>
                  <a:gd name="T90" fmla="*/ 120 w 241"/>
                  <a:gd name="T9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41" h="331">
                    <a:moveTo>
                      <a:pt x="120" y="331"/>
                    </a:moveTo>
                    <a:lnTo>
                      <a:pt x="120" y="331"/>
                    </a:lnTo>
                    <a:lnTo>
                      <a:pt x="114" y="330"/>
                    </a:lnTo>
                    <a:lnTo>
                      <a:pt x="109" y="329"/>
                    </a:lnTo>
                    <a:lnTo>
                      <a:pt x="104" y="326"/>
                    </a:lnTo>
                    <a:lnTo>
                      <a:pt x="100" y="323"/>
                    </a:lnTo>
                    <a:lnTo>
                      <a:pt x="96" y="319"/>
                    </a:lnTo>
                    <a:lnTo>
                      <a:pt x="94" y="314"/>
                    </a:lnTo>
                    <a:lnTo>
                      <a:pt x="92" y="309"/>
                    </a:lnTo>
                    <a:lnTo>
                      <a:pt x="92" y="303"/>
                    </a:lnTo>
                    <a:lnTo>
                      <a:pt x="92" y="211"/>
                    </a:lnTo>
                    <a:lnTo>
                      <a:pt x="92" y="211"/>
                    </a:lnTo>
                    <a:lnTo>
                      <a:pt x="92" y="206"/>
                    </a:lnTo>
                    <a:lnTo>
                      <a:pt x="94" y="200"/>
                    </a:lnTo>
                    <a:lnTo>
                      <a:pt x="96" y="195"/>
                    </a:lnTo>
                    <a:lnTo>
                      <a:pt x="100" y="191"/>
                    </a:lnTo>
                    <a:lnTo>
                      <a:pt x="104" y="188"/>
                    </a:lnTo>
                    <a:lnTo>
                      <a:pt x="109" y="185"/>
                    </a:lnTo>
                    <a:lnTo>
                      <a:pt x="114" y="184"/>
                    </a:lnTo>
                    <a:lnTo>
                      <a:pt x="120" y="183"/>
                    </a:lnTo>
                    <a:lnTo>
                      <a:pt x="120" y="183"/>
                    </a:lnTo>
                    <a:lnTo>
                      <a:pt x="127" y="183"/>
                    </a:lnTo>
                    <a:lnTo>
                      <a:pt x="133" y="182"/>
                    </a:lnTo>
                    <a:lnTo>
                      <a:pt x="139" y="180"/>
                    </a:lnTo>
                    <a:lnTo>
                      <a:pt x="145" y="178"/>
                    </a:lnTo>
                    <a:lnTo>
                      <a:pt x="156" y="172"/>
                    </a:lnTo>
                    <a:lnTo>
                      <a:pt x="165" y="165"/>
                    </a:lnTo>
                    <a:lnTo>
                      <a:pt x="173" y="154"/>
                    </a:lnTo>
                    <a:lnTo>
                      <a:pt x="178" y="144"/>
                    </a:lnTo>
                    <a:lnTo>
                      <a:pt x="181" y="138"/>
                    </a:lnTo>
                    <a:lnTo>
                      <a:pt x="182" y="132"/>
                    </a:lnTo>
                    <a:lnTo>
                      <a:pt x="183" y="126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83" y="113"/>
                    </a:lnTo>
                    <a:lnTo>
                      <a:pt x="182" y="107"/>
                    </a:lnTo>
                    <a:lnTo>
                      <a:pt x="181" y="101"/>
                    </a:lnTo>
                    <a:lnTo>
                      <a:pt x="178" y="95"/>
                    </a:lnTo>
                    <a:lnTo>
                      <a:pt x="173" y="84"/>
                    </a:lnTo>
                    <a:lnTo>
                      <a:pt x="165" y="75"/>
                    </a:lnTo>
                    <a:lnTo>
                      <a:pt x="156" y="67"/>
                    </a:lnTo>
                    <a:lnTo>
                      <a:pt x="145" y="62"/>
                    </a:lnTo>
                    <a:lnTo>
                      <a:pt x="139" y="59"/>
                    </a:lnTo>
                    <a:lnTo>
                      <a:pt x="133" y="58"/>
                    </a:lnTo>
                    <a:lnTo>
                      <a:pt x="127" y="57"/>
                    </a:lnTo>
                    <a:lnTo>
                      <a:pt x="120" y="57"/>
                    </a:lnTo>
                    <a:lnTo>
                      <a:pt x="120" y="57"/>
                    </a:lnTo>
                    <a:lnTo>
                      <a:pt x="113" y="57"/>
                    </a:lnTo>
                    <a:lnTo>
                      <a:pt x="107" y="58"/>
                    </a:lnTo>
                    <a:lnTo>
                      <a:pt x="101" y="59"/>
                    </a:lnTo>
                    <a:lnTo>
                      <a:pt x="95" y="62"/>
                    </a:lnTo>
                    <a:lnTo>
                      <a:pt x="85" y="67"/>
                    </a:lnTo>
                    <a:lnTo>
                      <a:pt x="75" y="75"/>
                    </a:lnTo>
                    <a:lnTo>
                      <a:pt x="68" y="84"/>
                    </a:lnTo>
                    <a:lnTo>
                      <a:pt x="62" y="95"/>
                    </a:lnTo>
                    <a:lnTo>
                      <a:pt x="60" y="101"/>
                    </a:lnTo>
                    <a:lnTo>
                      <a:pt x="58" y="107"/>
                    </a:lnTo>
                    <a:lnTo>
                      <a:pt x="57" y="113"/>
                    </a:lnTo>
                    <a:lnTo>
                      <a:pt x="57" y="119"/>
                    </a:lnTo>
                    <a:lnTo>
                      <a:pt x="57" y="119"/>
                    </a:lnTo>
                    <a:lnTo>
                      <a:pt x="56" y="125"/>
                    </a:lnTo>
                    <a:lnTo>
                      <a:pt x="55" y="130"/>
                    </a:lnTo>
                    <a:lnTo>
                      <a:pt x="52" y="135"/>
                    </a:lnTo>
                    <a:lnTo>
                      <a:pt x="49" y="139"/>
                    </a:lnTo>
                    <a:lnTo>
                      <a:pt x="45" y="143"/>
                    </a:lnTo>
                    <a:lnTo>
                      <a:pt x="40" y="145"/>
                    </a:lnTo>
                    <a:lnTo>
                      <a:pt x="35" y="147"/>
                    </a:lnTo>
                    <a:lnTo>
                      <a:pt x="29" y="147"/>
                    </a:lnTo>
                    <a:lnTo>
                      <a:pt x="29" y="147"/>
                    </a:lnTo>
                    <a:lnTo>
                      <a:pt x="22" y="147"/>
                    </a:lnTo>
                    <a:lnTo>
                      <a:pt x="17" y="145"/>
                    </a:lnTo>
                    <a:lnTo>
                      <a:pt x="12" y="143"/>
                    </a:lnTo>
                    <a:lnTo>
                      <a:pt x="8" y="139"/>
                    </a:lnTo>
                    <a:lnTo>
                      <a:pt x="5" y="135"/>
                    </a:lnTo>
                    <a:lnTo>
                      <a:pt x="2" y="130"/>
                    </a:lnTo>
                    <a:lnTo>
                      <a:pt x="0" y="125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0" y="107"/>
                    </a:lnTo>
                    <a:lnTo>
                      <a:pt x="2" y="96"/>
                    </a:lnTo>
                    <a:lnTo>
                      <a:pt x="5" y="84"/>
                    </a:lnTo>
                    <a:lnTo>
                      <a:pt x="9" y="73"/>
                    </a:lnTo>
                    <a:lnTo>
                      <a:pt x="14" y="63"/>
                    </a:lnTo>
                    <a:lnTo>
                      <a:pt x="20" y="52"/>
                    </a:lnTo>
                    <a:lnTo>
                      <a:pt x="28" y="43"/>
                    </a:lnTo>
                    <a:lnTo>
                      <a:pt x="36" y="34"/>
                    </a:lnTo>
                    <a:lnTo>
                      <a:pt x="44" y="27"/>
                    </a:lnTo>
                    <a:lnTo>
                      <a:pt x="53" y="20"/>
                    </a:lnTo>
                    <a:lnTo>
                      <a:pt x="63" y="14"/>
                    </a:lnTo>
                    <a:lnTo>
                      <a:pt x="73" y="9"/>
                    </a:lnTo>
                    <a:lnTo>
                      <a:pt x="84" y="5"/>
                    </a:lnTo>
                    <a:lnTo>
                      <a:pt x="96" y="2"/>
                    </a:lnTo>
                    <a:lnTo>
                      <a:pt x="108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33" y="0"/>
                    </a:lnTo>
                    <a:lnTo>
                      <a:pt x="145" y="2"/>
                    </a:lnTo>
                    <a:lnTo>
                      <a:pt x="156" y="5"/>
                    </a:lnTo>
                    <a:lnTo>
                      <a:pt x="167" y="9"/>
                    </a:lnTo>
                    <a:lnTo>
                      <a:pt x="177" y="14"/>
                    </a:lnTo>
                    <a:lnTo>
                      <a:pt x="187" y="20"/>
                    </a:lnTo>
                    <a:lnTo>
                      <a:pt x="196" y="27"/>
                    </a:lnTo>
                    <a:lnTo>
                      <a:pt x="205" y="34"/>
                    </a:lnTo>
                    <a:lnTo>
                      <a:pt x="212" y="43"/>
                    </a:lnTo>
                    <a:lnTo>
                      <a:pt x="219" y="52"/>
                    </a:lnTo>
                    <a:lnTo>
                      <a:pt x="225" y="63"/>
                    </a:lnTo>
                    <a:lnTo>
                      <a:pt x="231" y="73"/>
                    </a:lnTo>
                    <a:lnTo>
                      <a:pt x="235" y="84"/>
                    </a:lnTo>
                    <a:lnTo>
                      <a:pt x="238" y="96"/>
                    </a:lnTo>
                    <a:lnTo>
                      <a:pt x="240" y="107"/>
                    </a:lnTo>
                    <a:lnTo>
                      <a:pt x="241" y="119"/>
                    </a:lnTo>
                    <a:lnTo>
                      <a:pt x="241" y="119"/>
                    </a:lnTo>
                    <a:lnTo>
                      <a:pt x="240" y="130"/>
                    </a:lnTo>
                    <a:lnTo>
                      <a:pt x="239" y="140"/>
                    </a:lnTo>
                    <a:lnTo>
                      <a:pt x="237" y="150"/>
                    </a:lnTo>
                    <a:lnTo>
                      <a:pt x="234" y="160"/>
                    </a:lnTo>
                    <a:lnTo>
                      <a:pt x="230" y="169"/>
                    </a:lnTo>
                    <a:lnTo>
                      <a:pt x="225" y="178"/>
                    </a:lnTo>
                    <a:lnTo>
                      <a:pt x="219" y="187"/>
                    </a:lnTo>
                    <a:lnTo>
                      <a:pt x="214" y="194"/>
                    </a:lnTo>
                    <a:lnTo>
                      <a:pt x="207" y="202"/>
                    </a:lnTo>
                    <a:lnTo>
                      <a:pt x="200" y="209"/>
                    </a:lnTo>
                    <a:lnTo>
                      <a:pt x="193" y="215"/>
                    </a:lnTo>
                    <a:lnTo>
                      <a:pt x="185" y="220"/>
                    </a:lnTo>
                    <a:lnTo>
                      <a:pt x="176" y="225"/>
                    </a:lnTo>
                    <a:lnTo>
                      <a:pt x="168" y="230"/>
                    </a:lnTo>
                    <a:lnTo>
                      <a:pt x="158" y="233"/>
                    </a:lnTo>
                    <a:lnTo>
                      <a:pt x="149" y="236"/>
                    </a:lnTo>
                    <a:lnTo>
                      <a:pt x="149" y="303"/>
                    </a:lnTo>
                    <a:lnTo>
                      <a:pt x="149" y="303"/>
                    </a:lnTo>
                    <a:lnTo>
                      <a:pt x="148" y="309"/>
                    </a:lnTo>
                    <a:lnTo>
                      <a:pt x="147" y="314"/>
                    </a:lnTo>
                    <a:lnTo>
                      <a:pt x="144" y="319"/>
                    </a:lnTo>
                    <a:lnTo>
                      <a:pt x="140" y="323"/>
                    </a:lnTo>
                    <a:lnTo>
                      <a:pt x="136" y="326"/>
                    </a:lnTo>
                    <a:lnTo>
                      <a:pt x="132" y="329"/>
                    </a:lnTo>
                    <a:lnTo>
                      <a:pt x="126" y="330"/>
                    </a:lnTo>
                    <a:lnTo>
                      <a:pt x="120" y="331"/>
                    </a:lnTo>
                    <a:lnTo>
                      <a:pt x="12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C37AA-15F2-40B2-9DE8-9DD02855B76A}"/>
              </a:ext>
            </a:extLst>
          </p:cNvPr>
          <p:cNvGrpSpPr/>
          <p:nvPr/>
        </p:nvGrpSpPr>
        <p:grpSpPr>
          <a:xfrm>
            <a:off x="3016457" y="5510166"/>
            <a:ext cx="274320" cy="274320"/>
            <a:chOff x="3002656" y="5451018"/>
            <a:chExt cx="305954" cy="30595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443F683-443A-4547-8F9F-7AFDC785014B}"/>
                </a:ext>
              </a:extLst>
            </p:cNvPr>
            <p:cNvSpPr/>
            <p:nvPr/>
          </p:nvSpPr>
          <p:spPr>
            <a:xfrm>
              <a:off x="3002656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60BC47C-7C22-4EE0-991F-96C919F967C5}"/>
                </a:ext>
              </a:extLst>
            </p:cNvPr>
            <p:cNvGrpSpPr/>
            <p:nvPr/>
          </p:nvGrpSpPr>
          <p:grpSpPr>
            <a:xfrm>
              <a:off x="3078801" y="5527515"/>
              <a:ext cx="153664" cy="152959"/>
              <a:chOff x="7005638" y="2903538"/>
              <a:chExt cx="346075" cy="344488"/>
            </a:xfrm>
            <a:solidFill>
              <a:schemeClr val="bg1"/>
            </a:solidFill>
          </p:grpSpPr>
          <p:sp>
            <p:nvSpPr>
              <p:cNvPr id="92" name="Freeform 34">
                <a:extLst>
                  <a:ext uri="{FF2B5EF4-FFF2-40B4-BE49-F238E27FC236}">
                    <a16:creationId xmlns:a16="http://schemas.microsoft.com/office/drawing/2014/main" id="{9C5D5812-6DFE-46B1-B16C-81AA641F67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05638" y="2903538"/>
                <a:ext cx="346075" cy="344488"/>
              </a:xfrm>
              <a:custGeom>
                <a:avLst/>
                <a:gdLst>
                  <a:gd name="T0" fmla="*/ 554 w 1307"/>
                  <a:gd name="T1" fmla="*/ 1299 h 1306"/>
                  <a:gd name="T2" fmla="*/ 400 w 1307"/>
                  <a:gd name="T3" fmla="*/ 1254 h 1306"/>
                  <a:gd name="T4" fmla="*/ 262 w 1307"/>
                  <a:gd name="T5" fmla="*/ 1176 h 1306"/>
                  <a:gd name="T6" fmla="*/ 149 w 1307"/>
                  <a:gd name="T7" fmla="*/ 1069 h 1306"/>
                  <a:gd name="T8" fmla="*/ 64 w 1307"/>
                  <a:gd name="T9" fmla="*/ 936 h 1306"/>
                  <a:gd name="T10" fmla="*/ 14 w 1307"/>
                  <a:gd name="T11" fmla="*/ 785 h 1306"/>
                  <a:gd name="T12" fmla="*/ 0 w 1307"/>
                  <a:gd name="T13" fmla="*/ 652 h 1306"/>
                  <a:gd name="T14" fmla="*/ 21 w 1307"/>
                  <a:gd name="T15" fmla="*/ 490 h 1306"/>
                  <a:gd name="T16" fmla="*/ 79 w 1307"/>
                  <a:gd name="T17" fmla="*/ 341 h 1306"/>
                  <a:gd name="T18" fmla="*/ 170 w 1307"/>
                  <a:gd name="T19" fmla="*/ 214 h 1306"/>
                  <a:gd name="T20" fmla="*/ 289 w 1307"/>
                  <a:gd name="T21" fmla="*/ 111 h 1306"/>
                  <a:gd name="T22" fmla="*/ 429 w 1307"/>
                  <a:gd name="T23" fmla="*/ 39 h 1306"/>
                  <a:gd name="T24" fmla="*/ 587 w 1307"/>
                  <a:gd name="T25" fmla="*/ 3 h 1306"/>
                  <a:gd name="T26" fmla="*/ 720 w 1307"/>
                  <a:gd name="T27" fmla="*/ 3 h 1306"/>
                  <a:gd name="T28" fmla="*/ 877 w 1307"/>
                  <a:gd name="T29" fmla="*/ 39 h 1306"/>
                  <a:gd name="T30" fmla="*/ 1019 w 1307"/>
                  <a:gd name="T31" fmla="*/ 111 h 1306"/>
                  <a:gd name="T32" fmla="*/ 1137 w 1307"/>
                  <a:gd name="T33" fmla="*/ 214 h 1306"/>
                  <a:gd name="T34" fmla="*/ 1228 w 1307"/>
                  <a:gd name="T35" fmla="*/ 341 h 1306"/>
                  <a:gd name="T36" fmla="*/ 1286 w 1307"/>
                  <a:gd name="T37" fmla="*/ 490 h 1306"/>
                  <a:gd name="T38" fmla="*/ 1307 w 1307"/>
                  <a:gd name="T39" fmla="*/ 652 h 1306"/>
                  <a:gd name="T40" fmla="*/ 1294 w 1307"/>
                  <a:gd name="T41" fmla="*/ 785 h 1306"/>
                  <a:gd name="T42" fmla="*/ 1242 w 1307"/>
                  <a:gd name="T43" fmla="*/ 936 h 1306"/>
                  <a:gd name="T44" fmla="*/ 1157 w 1307"/>
                  <a:gd name="T45" fmla="*/ 1069 h 1306"/>
                  <a:gd name="T46" fmla="*/ 1044 w 1307"/>
                  <a:gd name="T47" fmla="*/ 1176 h 1306"/>
                  <a:gd name="T48" fmla="*/ 908 w 1307"/>
                  <a:gd name="T49" fmla="*/ 1254 h 1306"/>
                  <a:gd name="T50" fmla="*/ 753 w 1307"/>
                  <a:gd name="T51" fmla="*/ 1299 h 1306"/>
                  <a:gd name="T52" fmla="*/ 653 w 1307"/>
                  <a:gd name="T53" fmla="*/ 56 h 1306"/>
                  <a:gd name="T54" fmla="*/ 533 w 1307"/>
                  <a:gd name="T55" fmla="*/ 68 h 1306"/>
                  <a:gd name="T56" fmla="*/ 395 w 1307"/>
                  <a:gd name="T57" fmla="*/ 115 h 1306"/>
                  <a:gd name="T58" fmla="*/ 274 w 1307"/>
                  <a:gd name="T59" fmla="*/ 193 h 1306"/>
                  <a:gd name="T60" fmla="*/ 175 w 1307"/>
                  <a:gd name="T61" fmla="*/ 296 h 1306"/>
                  <a:gd name="T62" fmla="*/ 104 w 1307"/>
                  <a:gd name="T63" fmla="*/ 421 h 1306"/>
                  <a:gd name="T64" fmla="*/ 63 w 1307"/>
                  <a:gd name="T65" fmla="*/ 562 h 1306"/>
                  <a:gd name="T66" fmla="*/ 57 w 1307"/>
                  <a:gd name="T67" fmla="*/ 684 h 1306"/>
                  <a:gd name="T68" fmla="*/ 84 w 1307"/>
                  <a:gd name="T69" fmla="*/ 830 h 1306"/>
                  <a:gd name="T70" fmla="*/ 143 w 1307"/>
                  <a:gd name="T71" fmla="*/ 961 h 1306"/>
                  <a:gd name="T72" fmla="*/ 232 w 1307"/>
                  <a:gd name="T73" fmla="*/ 1075 h 1306"/>
                  <a:gd name="T74" fmla="*/ 344 w 1307"/>
                  <a:gd name="T75" fmla="*/ 1163 h 1306"/>
                  <a:gd name="T76" fmla="*/ 476 w 1307"/>
                  <a:gd name="T77" fmla="*/ 1222 h 1306"/>
                  <a:gd name="T78" fmla="*/ 623 w 1307"/>
                  <a:gd name="T79" fmla="*/ 1248 h 1306"/>
                  <a:gd name="T80" fmla="*/ 744 w 1307"/>
                  <a:gd name="T81" fmla="*/ 1242 h 1306"/>
                  <a:gd name="T82" fmla="*/ 885 w 1307"/>
                  <a:gd name="T83" fmla="*/ 1202 h 1306"/>
                  <a:gd name="T84" fmla="*/ 1010 w 1307"/>
                  <a:gd name="T85" fmla="*/ 1130 h 1306"/>
                  <a:gd name="T86" fmla="*/ 1114 w 1307"/>
                  <a:gd name="T87" fmla="*/ 1032 h 1306"/>
                  <a:gd name="T88" fmla="*/ 1191 w 1307"/>
                  <a:gd name="T89" fmla="*/ 911 h 1306"/>
                  <a:gd name="T90" fmla="*/ 1238 w 1307"/>
                  <a:gd name="T91" fmla="*/ 773 h 1306"/>
                  <a:gd name="T92" fmla="*/ 1250 w 1307"/>
                  <a:gd name="T93" fmla="*/ 652 h 1306"/>
                  <a:gd name="T94" fmla="*/ 1231 w 1307"/>
                  <a:gd name="T95" fmla="*/ 504 h 1306"/>
                  <a:gd name="T96" fmla="*/ 1177 w 1307"/>
                  <a:gd name="T97" fmla="*/ 368 h 1306"/>
                  <a:gd name="T98" fmla="*/ 1095 w 1307"/>
                  <a:gd name="T99" fmla="*/ 251 h 1306"/>
                  <a:gd name="T100" fmla="*/ 986 w 1307"/>
                  <a:gd name="T101" fmla="*/ 158 h 1306"/>
                  <a:gd name="T102" fmla="*/ 858 w 1307"/>
                  <a:gd name="T103" fmla="*/ 93 h 1306"/>
                  <a:gd name="T104" fmla="*/ 715 w 1307"/>
                  <a:gd name="T105" fmla="*/ 59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7" h="1306">
                    <a:moveTo>
                      <a:pt x="653" y="1306"/>
                    </a:moveTo>
                    <a:lnTo>
                      <a:pt x="653" y="1306"/>
                    </a:lnTo>
                    <a:lnTo>
                      <a:pt x="620" y="1305"/>
                    </a:lnTo>
                    <a:lnTo>
                      <a:pt x="587" y="1303"/>
                    </a:lnTo>
                    <a:lnTo>
                      <a:pt x="554" y="1299"/>
                    </a:lnTo>
                    <a:lnTo>
                      <a:pt x="522" y="1293"/>
                    </a:lnTo>
                    <a:lnTo>
                      <a:pt x="491" y="1286"/>
                    </a:lnTo>
                    <a:lnTo>
                      <a:pt x="459" y="1277"/>
                    </a:lnTo>
                    <a:lnTo>
                      <a:pt x="429" y="1267"/>
                    </a:lnTo>
                    <a:lnTo>
                      <a:pt x="400" y="1254"/>
                    </a:lnTo>
                    <a:lnTo>
                      <a:pt x="370" y="1241"/>
                    </a:lnTo>
                    <a:lnTo>
                      <a:pt x="342" y="1227"/>
                    </a:lnTo>
                    <a:lnTo>
                      <a:pt x="315" y="1211"/>
                    </a:lnTo>
                    <a:lnTo>
                      <a:pt x="289" y="1195"/>
                    </a:lnTo>
                    <a:lnTo>
                      <a:pt x="262" y="1176"/>
                    </a:lnTo>
                    <a:lnTo>
                      <a:pt x="238" y="1156"/>
                    </a:lnTo>
                    <a:lnTo>
                      <a:pt x="215" y="1136"/>
                    </a:lnTo>
                    <a:lnTo>
                      <a:pt x="192" y="1114"/>
                    </a:lnTo>
                    <a:lnTo>
                      <a:pt x="170" y="1092"/>
                    </a:lnTo>
                    <a:lnTo>
                      <a:pt x="149" y="1069"/>
                    </a:lnTo>
                    <a:lnTo>
                      <a:pt x="130" y="1043"/>
                    </a:lnTo>
                    <a:lnTo>
                      <a:pt x="112" y="1018"/>
                    </a:lnTo>
                    <a:lnTo>
                      <a:pt x="95" y="991"/>
                    </a:lnTo>
                    <a:lnTo>
                      <a:pt x="79" y="963"/>
                    </a:lnTo>
                    <a:lnTo>
                      <a:pt x="64" y="936"/>
                    </a:lnTo>
                    <a:lnTo>
                      <a:pt x="51" y="907"/>
                    </a:lnTo>
                    <a:lnTo>
                      <a:pt x="40" y="878"/>
                    </a:lnTo>
                    <a:lnTo>
                      <a:pt x="30" y="846"/>
                    </a:lnTo>
                    <a:lnTo>
                      <a:pt x="21" y="816"/>
                    </a:lnTo>
                    <a:lnTo>
                      <a:pt x="14" y="785"/>
                    </a:lnTo>
                    <a:lnTo>
                      <a:pt x="8" y="752"/>
                    </a:lnTo>
                    <a:lnTo>
                      <a:pt x="4" y="719"/>
                    </a:lnTo>
                    <a:lnTo>
                      <a:pt x="1" y="687"/>
                    </a:lnTo>
                    <a:lnTo>
                      <a:pt x="0" y="652"/>
                    </a:lnTo>
                    <a:lnTo>
                      <a:pt x="0" y="652"/>
                    </a:lnTo>
                    <a:lnTo>
                      <a:pt x="1" y="619"/>
                    </a:lnTo>
                    <a:lnTo>
                      <a:pt x="4" y="586"/>
                    </a:lnTo>
                    <a:lnTo>
                      <a:pt x="8" y="553"/>
                    </a:lnTo>
                    <a:lnTo>
                      <a:pt x="14" y="521"/>
                    </a:lnTo>
                    <a:lnTo>
                      <a:pt x="21" y="490"/>
                    </a:lnTo>
                    <a:lnTo>
                      <a:pt x="30" y="458"/>
                    </a:lnTo>
                    <a:lnTo>
                      <a:pt x="40" y="428"/>
                    </a:lnTo>
                    <a:lnTo>
                      <a:pt x="51" y="399"/>
                    </a:lnTo>
                    <a:lnTo>
                      <a:pt x="64" y="369"/>
                    </a:lnTo>
                    <a:lnTo>
                      <a:pt x="79" y="341"/>
                    </a:lnTo>
                    <a:lnTo>
                      <a:pt x="95" y="314"/>
                    </a:lnTo>
                    <a:lnTo>
                      <a:pt x="112" y="288"/>
                    </a:lnTo>
                    <a:lnTo>
                      <a:pt x="130" y="262"/>
                    </a:lnTo>
                    <a:lnTo>
                      <a:pt x="149" y="237"/>
                    </a:lnTo>
                    <a:lnTo>
                      <a:pt x="170" y="214"/>
                    </a:lnTo>
                    <a:lnTo>
                      <a:pt x="192" y="191"/>
                    </a:lnTo>
                    <a:lnTo>
                      <a:pt x="215" y="169"/>
                    </a:lnTo>
                    <a:lnTo>
                      <a:pt x="238" y="148"/>
                    </a:lnTo>
                    <a:lnTo>
                      <a:pt x="262" y="129"/>
                    </a:lnTo>
                    <a:lnTo>
                      <a:pt x="289" y="111"/>
                    </a:lnTo>
                    <a:lnTo>
                      <a:pt x="315" y="94"/>
                    </a:lnTo>
                    <a:lnTo>
                      <a:pt x="342" y="78"/>
                    </a:lnTo>
                    <a:lnTo>
                      <a:pt x="370" y="63"/>
                    </a:lnTo>
                    <a:lnTo>
                      <a:pt x="400" y="50"/>
                    </a:lnTo>
                    <a:lnTo>
                      <a:pt x="429" y="39"/>
                    </a:lnTo>
                    <a:lnTo>
                      <a:pt x="459" y="29"/>
                    </a:lnTo>
                    <a:lnTo>
                      <a:pt x="491" y="20"/>
                    </a:lnTo>
                    <a:lnTo>
                      <a:pt x="522" y="13"/>
                    </a:lnTo>
                    <a:lnTo>
                      <a:pt x="554" y="7"/>
                    </a:lnTo>
                    <a:lnTo>
                      <a:pt x="587" y="3"/>
                    </a:lnTo>
                    <a:lnTo>
                      <a:pt x="620" y="0"/>
                    </a:lnTo>
                    <a:lnTo>
                      <a:pt x="653" y="0"/>
                    </a:lnTo>
                    <a:lnTo>
                      <a:pt x="653" y="0"/>
                    </a:lnTo>
                    <a:lnTo>
                      <a:pt x="686" y="0"/>
                    </a:lnTo>
                    <a:lnTo>
                      <a:pt x="720" y="3"/>
                    </a:lnTo>
                    <a:lnTo>
                      <a:pt x="753" y="7"/>
                    </a:lnTo>
                    <a:lnTo>
                      <a:pt x="784" y="13"/>
                    </a:lnTo>
                    <a:lnTo>
                      <a:pt x="817" y="20"/>
                    </a:lnTo>
                    <a:lnTo>
                      <a:pt x="847" y="29"/>
                    </a:lnTo>
                    <a:lnTo>
                      <a:pt x="877" y="39"/>
                    </a:lnTo>
                    <a:lnTo>
                      <a:pt x="908" y="50"/>
                    </a:lnTo>
                    <a:lnTo>
                      <a:pt x="936" y="63"/>
                    </a:lnTo>
                    <a:lnTo>
                      <a:pt x="964" y="78"/>
                    </a:lnTo>
                    <a:lnTo>
                      <a:pt x="992" y="94"/>
                    </a:lnTo>
                    <a:lnTo>
                      <a:pt x="1019" y="111"/>
                    </a:lnTo>
                    <a:lnTo>
                      <a:pt x="1044" y="129"/>
                    </a:lnTo>
                    <a:lnTo>
                      <a:pt x="1068" y="148"/>
                    </a:lnTo>
                    <a:lnTo>
                      <a:pt x="1093" y="169"/>
                    </a:lnTo>
                    <a:lnTo>
                      <a:pt x="1115" y="191"/>
                    </a:lnTo>
                    <a:lnTo>
                      <a:pt x="1137" y="214"/>
                    </a:lnTo>
                    <a:lnTo>
                      <a:pt x="1157" y="237"/>
                    </a:lnTo>
                    <a:lnTo>
                      <a:pt x="1176" y="262"/>
                    </a:lnTo>
                    <a:lnTo>
                      <a:pt x="1195" y="288"/>
                    </a:lnTo>
                    <a:lnTo>
                      <a:pt x="1212" y="314"/>
                    </a:lnTo>
                    <a:lnTo>
                      <a:pt x="1228" y="341"/>
                    </a:lnTo>
                    <a:lnTo>
                      <a:pt x="1242" y="369"/>
                    </a:lnTo>
                    <a:lnTo>
                      <a:pt x="1255" y="399"/>
                    </a:lnTo>
                    <a:lnTo>
                      <a:pt x="1267" y="428"/>
                    </a:lnTo>
                    <a:lnTo>
                      <a:pt x="1277" y="458"/>
                    </a:lnTo>
                    <a:lnTo>
                      <a:pt x="1286" y="490"/>
                    </a:lnTo>
                    <a:lnTo>
                      <a:pt x="1294" y="521"/>
                    </a:lnTo>
                    <a:lnTo>
                      <a:pt x="1300" y="553"/>
                    </a:lnTo>
                    <a:lnTo>
                      <a:pt x="1304" y="586"/>
                    </a:lnTo>
                    <a:lnTo>
                      <a:pt x="1306" y="619"/>
                    </a:lnTo>
                    <a:lnTo>
                      <a:pt x="1307" y="652"/>
                    </a:lnTo>
                    <a:lnTo>
                      <a:pt x="1307" y="652"/>
                    </a:lnTo>
                    <a:lnTo>
                      <a:pt x="1306" y="687"/>
                    </a:lnTo>
                    <a:lnTo>
                      <a:pt x="1304" y="719"/>
                    </a:lnTo>
                    <a:lnTo>
                      <a:pt x="1300" y="752"/>
                    </a:lnTo>
                    <a:lnTo>
                      <a:pt x="1294" y="785"/>
                    </a:lnTo>
                    <a:lnTo>
                      <a:pt x="1286" y="816"/>
                    </a:lnTo>
                    <a:lnTo>
                      <a:pt x="1277" y="846"/>
                    </a:lnTo>
                    <a:lnTo>
                      <a:pt x="1267" y="878"/>
                    </a:lnTo>
                    <a:lnTo>
                      <a:pt x="1255" y="907"/>
                    </a:lnTo>
                    <a:lnTo>
                      <a:pt x="1242" y="936"/>
                    </a:lnTo>
                    <a:lnTo>
                      <a:pt x="1228" y="963"/>
                    </a:lnTo>
                    <a:lnTo>
                      <a:pt x="1212" y="991"/>
                    </a:lnTo>
                    <a:lnTo>
                      <a:pt x="1195" y="1018"/>
                    </a:lnTo>
                    <a:lnTo>
                      <a:pt x="1176" y="1043"/>
                    </a:lnTo>
                    <a:lnTo>
                      <a:pt x="1157" y="1069"/>
                    </a:lnTo>
                    <a:lnTo>
                      <a:pt x="1137" y="1092"/>
                    </a:lnTo>
                    <a:lnTo>
                      <a:pt x="1115" y="1114"/>
                    </a:lnTo>
                    <a:lnTo>
                      <a:pt x="1093" y="1136"/>
                    </a:lnTo>
                    <a:lnTo>
                      <a:pt x="1068" y="1156"/>
                    </a:lnTo>
                    <a:lnTo>
                      <a:pt x="1044" y="1176"/>
                    </a:lnTo>
                    <a:lnTo>
                      <a:pt x="1019" y="1195"/>
                    </a:lnTo>
                    <a:lnTo>
                      <a:pt x="992" y="1211"/>
                    </a:lnTo>
                    <a:lnTo>
                      <a:pt x="964" y="1227"/>
                    </a:lnTo>
                    <a:lnTo>
                      <a:pt x="936" y="1241"/>
                    </a:lnTo>
                    <a:lnTo>
                      <a:pt x="908" y="1254"/>
                    </a:lnTo>
                    <a:lnTo>
                      <a:pt x="877" y="1267"/>
                    </a:lnTo>
                    <a:lnTo>
                      <a:pt x="847" y="1277"/>
                    </a:lnTo>
                    <a:lnTo>
                      <a:pt x="817" y="1286"/>
                    </a:lnTo>
                    <a:lnTo>
                      <a:pt x="784" y="1293"/>
                    </a:lnTo>
                    <a:lnTo>
                      <a:pt x="753" y="1299"/>
                    </a:lnTo>
                    <a:lnTo>
                      <a:pt x="720" y="1303"/>
                    </a:lnTo>
                    <a:lnTo>
                      <a:pt x="686" y="1305"/>
                    </a:lnTo>
                    <a:lnTo>
                      <a:pt x="653" y="1306"/>
                    </a:lnTo>
                    <a:lnTo>
                      <a:pt x="653" y="1306"/>
                    </a:lnTo>
                    <a:close/>
                    <a:moveTo>
                      <a:pt x="653" y="56"/>
                    </a:moveTo>
                    <a:lnTo>
                      <a:pt x="653" y="56"/>
                    </a:lnTo>
                    <a:lnTo>
                      <a:pt x="623" y="57"/>
                    </a:lnTo>
                    <a:lnTo>
                      <a:pt x="593" y="59"/>
                    </a:lnTo>
                    <a:lnTo>
                      <a:pt x="562" y="63"/>
                    </a:lnTo>
                    <a:lnTo>
                      <a:pt x="533" y="68"/>
                    </a:lnTo>
                    <a:lnTo>
                      <a:pt x="505" y="74"/>
                    </a:lnTo>
                    <a:lnTo>
                      <a:pt x="476" y="82"/>
                    </a:lnTo>
                    <a:lnTo>
                      <a:pt x="448" y="93"/>
                    </a:lnTo>
                    <a:lnTo>
                      <a:pt x="422" y="103"/>
                    </a:lnTo>
                    <a:lnTo>
                      <a:pt x="395" y="115"/>
                    </a:lnTo>
                    <a:lnTo>
                      <a:pt x="369" y="128"/>
                    </a:lnTo>
                    <a:lnTo>
                      <a:pt x="344" y="142"/>
                    </a:lnTo>
                    <a:lnTo>
                      <a:pt x="320" y="158"/>
                    </a:lnTo>
                    <a:lnTo>
                      <a:pt x="297" y="174"/>
                    </a:lnTo>
                    <a:lnTo>
                      <a:pt x="274" y="193"/>
                    </a:lnTo>
                    <a:lnTo>
                      <a:pt x="252" y="211"/>
                    </a:lnTo>
                    <a:lnTo>
                      <a:pt x="232" y="231"/>
                    </a:lnTo>
                    <a:lnTo>
                      <a:pt x="212" y="251"/>
                    </a:lnTo>
                    <a:lnTo>
                      <a:pt x="194" y="273"/>
                    </a:lnTo>
                    <a:lnTo>
                      <a:pt x="175" y="296"/>
                    </a:lnTo>
                    <a:lnTo>
                      <a:pt x="159" y="319"/>
                    </a:lnTo>
                    <a:lnTo>
                      <a:pt x="143" y="343"/>
                    </a:lnTo>
                    <a:lnTo>
                      <a:pt x="129" y="368"/>
                    </a:lnTo>
                    <a:lnTo>
                      <a:pt x="116" y="395"/>
                    </a:lnTo>
                    <a:lnTo>
                      <a:pt x="104" y="421"/>
                    </a:lnTo>
                    <a:lnTo>
                      <a:pt x="94" y="448"/>
                    </a:lnTo>
                    <a:lnTo>
                      <a:pt x="84" y="475"/>
                    </a:lnTo>
                    <a:lnTo>
                      <a:pt x="75" y="504"/>
                    </a:lnTo>
                    <a:lnTo>
                      <a:pt x="69" y="532"/>
                    </a:lnTo>
                    <a:lnTo>
                      <a:pt x="63" y="562"/>
                    </a:lnTo>
                    <a:lnTo>
                      <a:pt x="60" y="592"/>
                    </a:lnTo>
                    <a:lnTo>
                      <a:pt x="57" y="622"/>
                    </a:lnTo>
                    <a:lnTo>
                      <a:pt x="57" y="652"/>
                    </a:lnTo>
                    <a:lnTo>
                      <a:pt x="57" y="652"/>
                    </a:lnTo>
                    <a:lnTo>
                      <a:pt x="57" y="684"/>
                    </a:lnTo>
                    <a:lnTo>
                      <a:pt x="60" y="714"/>
                    </a:lnTo>
                    <a:lnTo>
                      <a:pt x="63" y="743"/>
                    </a:lnTo>
                    <a:lnTo>
                      <a:pt x="69" y="773"/>
                    </a:lnTo>
                    <a:lnTo>
                      <a:pt x="75" y="802"/>
                    </a:lnTo>
                    <a:lnTo>
                      <a:pt x="84" y="830"/>
                    </a:lnTo>
                    <a:lnTo>
                      <a:pt x="94" y="857"/>
                    </a:lnTo>
                    <a:lnTo>
                      <a:pt x="104" y="885"/>
                    </a:lnTo>
                    <a:lnTo>
                      <a:pt x="116" y="911"/>
                    </a:lnTo>
                    <a:lnTo>
                      <a:pt x="129" y="937"/>
                    </a:lnTo>
                    <a:lnTo>
                      <a:pt x="143" y="961"/>
                    </a:lnTo>
                    <a:lnTo>
                      <a:pt x="159" y="986"/>
                    </a:lnTo>
                    <a:lnTo>
                      <a:pt x="175" y="1009"/>
                    </a:lnTo>
                    <a:lnTo>
                      <a:pt x="194" y="1032"/>
                    </a:lnTo>
                    <a:lnTo>
                      <a:pt x="212" y="1053"/>
                    </a:lnTo>
                    <a:lnTo>
                      <a:pt x="232" y="1075"/>
                    </a:lnTo>
                    <a:lnTo>
                      <a:pt x="252" y="1094"/>
                    </a:lnTo>
                    <a:lnTo>
                      <a:pt x="274" y="1113"/>
                    </a:lnTo>
                    <a:lnTo>
                      <a:pt x="297" y="1130"/>
                    </a:lnTo>
                    <a:lnTo>
                      <a:pt x="320" y="1147"/>
                    </a:lnTo>
                    <a:lnTo>
                      <a:pt x="344" y="1163"/>
                    </a:lnTo>
                    <a:lnTo>
                      <a:pt x="369" y="1178"/>
                    </a:lnTo>
                    <a:lnTo>
                      <a:pt x="395" y="1191"/>
                    </a:lnTo>
                    <a:lnTo>
                      <a:pt x="422" y="1202"/>
                    </a:lnTo>
                    <a:lnTo>
                      <a:pt x="448" y="1213"/>
                    </a:lnTo>
                    <a:lnTo>
                      <a:pt x="476" y="1222"/>
                    </a:lnTo>
                    <a:lnTo>
                      <a:pt x="505" y="1230"/>
                    </a:lnTo>
                    <a:lnTo>
                      <a:pt x="533" y="1237"/>
                    </a:lnTo>
                    <a:lnTo>
                      <a:pt x="562" y="1242"/>
                    </a:lnTo>
                    <a:lnTo>
                      <a:pt x="593" y="1246"/>
                    </a:lnTo>
                    <a:lnTo>
                      <a:pt x="623" y="1248"/>
                    </a:lnTo>
                    <a:lnTo>
                      <a:pt x="653" y="1249"/>
                    </a:lnTo>
                    <a:lnTo>
                      <a:pt x="653" y="1249"/>
                    </a:lnTo>
                    <a:lnTo>
                      <a:pt x="684" y="1248"/>
                    </a:lnTo>
                    <a:lnTo>
                      <a:pt x="715" y="1246"/>
                    </a:lnTo>
                    <a:lnTo>
                      <a:pt x="744" y="1242"/>
                    </a:lnTo>
                    <a:lnTo>
                      <a:pt x="773" y="1237"/>
                    </a:lnTo>
                    <a:lnTo>
                      <a:pt x="803" y="1230"/>
                    </a:lnTo>
                    <a:lnTo>
                      <a:pt x="831" y="1222"/>
                    </a:lnTo>
                    <a:lnTo>
                      <a:pt x="858" y="1213"/>
                    </a:lnTo>
                    <a:lnTo>
                      <a:pt x="885" y="1202"/>
                    </a:lnTo>
                    <a:lnTo>
                      <a:pt x="912" y="1191"/>
                    </a:lnTo>
                    <a:lnTo>
                      <a:pt x="937" y="1178"/>
                    </a:lnTo>
                    <a:lnTo>
                      <a:pt x="962" y="1163"/>
                    </a:lnTo>
                    <a:lnTo>
                      <a:pt x="986" y="1147"/>
                    </a:lnTo>
                    <a:lnTo>
                      <a:pt x="1010" y="1130"/>
                    </a:lnTo>
                    <a:lnTo>
                      <a:pt x="1033" y="1113"/>
                    </a:lnTo>
                    <a:lnTo>
                      <a:pt x="1054" y="1094"/>
                    </a:lnTo>
                    <a:lnTo>
                      <a:pt x="1075" y="1075"/>
                    </a:lnTo>
                    <a:lnTo>
                      <a:pt x="1095" y="1053"/>
                    </a:lnTo>
                    <a:lnTo>
                      <a:pt x="1114" y="1032"/>
                    </a:lnTo>
                    <a:lnTo>
                      <a:pt x="1131" y="1009"/>
                    </a:lnTo>
                    <a:lnTo>
                      <a:pt x="1148" y="986"/>
                    </a:lnTo>
                    <a:lnTo>
                      <a:pt x="1163" y="961"/>
                    </a:lnTo>
                    <a:lnTo>
                      <a:pt x="1177" y="937"/>
                    </a:lnTo>
                    <a:lnTo>
                      <a:pt x="1191" y="911"/>
                    </a:lnTo>
                    <a:lnTo>
                      <a:pt x="1203" y="885"/>
                    </a:lnTo>
                    <a:lnTo>
                      <a:pt x="1214" y="857"/>
                    </a:lnTo>
                    <a:lnTo>
                      <a:pt x="1223" y="830"/>
                    </a:lnTo>
                    <a:lnTo>
                      <a:pt x="1231" y="802"/>
                    </a:lnTo>
                    <a:lnTo>
                      <a:pt x="1238" y="773"/>
                    </a:lnTo>
                    <a:lnTo>
                      <a:pt x="1243" y="743"/>
                    </a:lnTo>
                    <a:lnTo>
                      <a:pt x="1247" y="714"/>
                    </a:lnTo>
                    <a:lnTo>
                      <a:pt x="1249" y="684"/>
                    </a:lnTo>
                    <a:lnTo>
                      <a:pt x="1250" y="652"/>
                    </a:lnTo>
                    <a:lnTo>
                      <a:pt x="1250" y="652"/>
                    </a:lnTo>
                    <a:lnTo>
                      <a:pt x="1249" y="622"/>
                    </a:lnTo>
                    <a:lnTo>
                      <a:pt x="1247" y="592"/>
                    </a:lnTo>
                    <a:lnTo>
                      <a:pt x="1243" y="562"/>
                    </a:lnTo>
                    <a:lnTo>
                      <a:pt x="1238" y="532"/>
                    </a:lnTo>
                    <a:lnTo>
                      <a:pt x="1231" y="504"/>
                    </a:lnTo>
                    <a:lnTo>
                      <a:pt x="1223" y="475"/>
                    </a:lnTo>
                    <a:lnTo>
                      <a:pt x="1214" y="448"/>
                    </a:lnTo>
                    <a:lnTo>
                      <a:pt x="1203" y="421"/>
                    </a:lnTo>
                    <a:lnTo>
                      <a:pt x="1191" y="395"/>
                    </a:lnTo>
                    <a:lnTo>
                      <a:pt x="1177" y="368"/>
                    </a:lnTo>
                    <a:lnTo>
                      <a:pt x="1163" y="343"/>
                    </a:lnTo>
                    <a:lnTo>
                      <a:pt x="1148" y="319"/>
                    </a:lnTo>
                    <a:lnTo>
                      <a:pt x="1131" y="296"/>
                    </a:lnTo>
                    <a:lnTo>
                      <a:pt x="1114" y="273"/>
                    </a:lnTo>
                    <a:lnTo>
                      <a:pt x="1095" y="251"/>
                    </a:lnTo>
                    <a:lnTo>
                      <a:pt x="1075" y="231"/>
                    </a:lnTo>
                    <a:lnTo>
                      <a:pt x="1054" y="211"/>
                    </a:lnTo>
                    <a:lnTo>
                      <a:pt x="1033" y="193"/>
                    </a:lnTo>
                    <a:lnTo>
                      <a:pt x="1010" y="174"/>
                    </a:lnTo>
                    <a:lnTo>
                      <a:pt x="986" y="158"/>
                    </a:lnTo>
                    <a:lnTo>
                      <a:pt x="962" y="142"/>
                    </a:lnTo>
                    <a:lnTo>
                      <a:pt x="937" y="128"/>
                    </a:lnTo>
                    <a:lnTo>
                      <a:pt x="912" y="115"/>
                    </a:lnTo>
                    <a:lnTo>
                      <a:pt x="885" y="103"/>
                    </a:lnTo>
                    <a:lnTo>
                      <a:pt x="858" y="93"/>
                    </a:lnTo>
                    <a:lnTo>
                      <a:pt x="831" y="82"/>
                    </a:lnTo>
                    <a:lnTo>
                      <a:pt x="803" y="74"/>
                    </a:lnTo>
                    <a:lnTo>
                      <a:pt x="773" y="68"/>
                    </a:lnTo>
                    <a:lnTo>
                      <a:pt x="744" y="63"/>
                    </a:lnTo>
                    <a:lnTo>
                      <a:pt x="715" y="59"/>
                    </a:lnTo>
                    <a:lnTo>
                      <a:pt x="684" y="57"/>
                    </a:lnTo>
                    <a:lnTo>
                      <a:pt x="653" y="56"/>
                    </a:lnTo>
                    <a:lnTo>
                      <a:pt x="65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FA20FE69-EBB6-4E48-A9F9-3FF6A97FD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288" y="2986088"/>
                <a:ext cx="104775" cy="149225"/>
              </a:xfrm>
              <a:custGeom>
                <a:avLst/>
                <a:gdLst>
                  <a:gd name="T0" fmla="*/ 194 w 398"/>
                  <a:gd name="T1" fmla="*/ 568 h 568"/>
                  <a:gd name="T2" fmla="*/ 179 w 398"/>
                  <a:gd name="T3" fmla="*/ 560 h 568"/>
                  <a:gd name="T4" fmla="*/ 172 w 398"/>
                  <a:gd name="T5" fmla="*/ 545 h 568"/>
                  <a:gd name="T6" fmla="*/ 171 w 398"/>
                  <a:gd name="T7" fmla="*/ 369 h 568"/>
                  <a:gd name="T8" fmla="*/ 176 w 398"/>
                  <a:gd name="T9" fmla="*/ 353 h 568"/>
                  <a:gd name="T10" fmla="*/ 188 w 398"/>
                  <a:gd name="T11" fmla="*/ 343 h 568"/>
                  <a:gd name="T12" fmla="*/ 199 w 398"/>
                  <a:gd name="T13" fmla="*/ 340 h 568"/>
                  <a:gd name="T14" fmla="*/ 242 w 398"/>
                  <a:gd name="T15" fmla="*/ 334 h 568"/>
                  <a:gd name="T16" fmla="*/ 279 w 398"/>
                  <a:gd name="T17" fmla="*/ 316 h 568"/>
                  <a:gd name="T18" fmla="*/ 309 w 398"/>
                  <a:gd name="T19" fmla="*/ 289 h 568"/>
                  <a:gd name="T20" fmla="*/ 330 w 398"/>
                  <a:gd name="T21" fmla="*/ 253 h 568"/>
                  <a:gd name="T22" fmla="*/ 341 w 398"/>
                  <a:gd name="T23" fmla="*/ 213 h 568"/>
                  <a:gd name="T24" fmla="*/ 341 w 398"/>
                  <a:gd name="T25" fmla="*/ 184 h 568"/>
                  <a:gd name="T26" fmla="*/ 330 w 398"/>
                  <a:gd name="T27" fmla="*/ 143 h 568"/>
                  <a:gd name="T28" fmla="*/ 309 w 398"/>
                  <a:gd name="T29" fmla="*/ 108 h 568"/>
                  <a:gd name="T30" fmla="*/ 279 w 398"/>
                  <a:gd name="T31" fmla="*/ 81 h 568"/>
                  <a:gd name="T32" fmla="*/ 242 w 398"/>
                  <a:gd name="T33" fmla="*/ 62 h 568"/>
                  <a:gd name="T34" fmla="*/ 199 w 398"/>
                  <a:gd name="T35" fmla="*/ 56 h 568"/>
                  <a:gd name="T36" fmla="*/ 171 w 398"/>
                  <a:gd name="T37" fmla="*/ 59 h 568"/>
                  <a:gd name="T38" fmla="*/ 131 w 398"/>
                  <a:gd name="T39" fmla="*/ 74 h 568"/>
                  <a:gd name="T40" fmla="*/ 99 w 398"/>
                  <a:gd name="T41" fmla="*/ 98 h 568"/>
                  <a:gd name="T42" fmla="*/ 75 w 398"/>
                  <a:gd name="T43" fmla="*/ 131 h 568"/>
                  <a:gd name="T44" fmla="*/ 60 w 398"/>
                  <a:gd name="T45" fmla="*/ 170 h 568"/>
                  <a:gd name="T46" fmla="*/ 58 w 398"/>
                  <a:gd name="T47" fmla="*/ 199 h 568"/>
                  <a:gd name="T48" fmla="*/ 53 w 398"/>
                  <a:gd name="T49" fmla="*/ 214 h 568"/>
                  <a:gd name="T50" fmla="*/ 40 w 398"/>
                  <a:gd name="T51" fmla="*/ 225 h 568"/>
                  <a:gd name="T52" fmla="*/ 28 w 398"/>
                  <a:gd name="T53" fmla="*/ 227 h 568"/>
                  <a:gd name="T54" fmla="*/ 13 w 398"/>
                  <a:gd name="T55" fmla="*/ 222 h 568"/>
                  <a:gd name="T56" fmla="*/ 3 w 398"/>
                  <a:gd name="T57" fmla="*/ 210 h 568"/>
                  <a:gd name="T58" fmla="*/ 0 w 398"/>
                  <a:gd name="T59" fmla="*/ 199 h 568"/>
                  <a:gd name="T60" fmla="*/ 9 w 398"/>
                  <a:gd name="T61" fmla="*/ 139 h 568"/>
                  <a:gd name="T62" fmla="*/ 35 w 398"/>
                  <a:gd name="T63" fmla="*/ 88 h 568"/>
                  <a:gd name="T64" fmla="*/ 73 w 398"/>
                  <a:gd name="T65" fmla="*/ 45 h 568"/>
                  <a:gd name="T66" fmla="*/ 122 w 398"/>
                  <a:gd name="T67" fmla="*/ 15 h 568"/>
                  <a:gd name="T68" fmla="*/ 179 w 398"/>
                  <a:gd name="T69" fmla="*/ 1 h 568"/>
                  <a:gd name="T70" fmla="*/ 219 w 398"/>
                  <a:gd name="T71" fmla="*/ 1 h 568"/>
                  <a:gd name="T72" fmla="*/ 277 w 398"/>
                  <a:gd name="T73" fmla="*/ 15 h 568"/>
                  <a:gd name="T74" fmla="*/ 325 w 398"/>
                  <a:gd name="T75" fmla="*/ 45 h 568"/>
                  <a:gd name="T76" fmla="*/ 364 w 398"/>
                  <a:gd name="T77" fmla="*/ 88 h 568"/>
                  <a:gd name="T78" fmla="*/ 389 w 398"/>
                  <a:gd name="T79" fmla="*/ 139 h 568"/>
                  <a:gd name="T80" fmla="*/ 398 w 398"/>
                  <a:gd name="T81" fmla="*/ 199 h 568"/>
                  <a:gd name="T82" fmla="*/ 395 w 398"/>
                  <a:gd name="T83" fmla="*/ 235 h 568"/>
                  <a:gd name="T84" fmla="*/ 378 w 398"/>
                  <a:gd name="T85" fmla="*/ 286 h 568"/>
                  <a:gd name="T86" fmla="*/ 349 w 398"/>
                  <a:gd name="T87" fmla="*/ 329 h 568"/>
                  <a:gd name="T88" fmla="*/ 310 w 398"/>
                  <a:gd name="T89" fmla="*/ 364 h 568"/>
                  <a:gd name="T90" fmla="*/ 263 w 398"/>
                  <a:gd name="T91" fmla="*/ 387 h 568"/>
                  <a:gd name="T92" fmla="*/ 227 w 398"/>
                  <a:gd name="T93" fmla="*/ 539 h 568"/>
                  <a:gd name="T94" fmla="*/ 225 w 398"/>
                  <a:gd name="T95" fmla="*/ 550 h 568"/>
                  <a:gd name="T96" fmla="*/ 215 w 398"/>
                  <a:gd name="T97" fmla="*/ 564 h 568"/>
                  <a:gd name="T98" fmla="*/ 199 w 398"/>
                  <a:gd name="T99" fmla="*/ 568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8" h="568">
                    <a:moveTo>
                      <a:pt x="199" y="568"/>
                    </a:moveTo>
                    <a:lnTo>
                      <a:pt x="199" y="568"/>
                    </a:lnTo>
                    <a:lnTo>
                      <a:pt x="194" y="568"/>
                    </a:lnTo>
                    <a:lnTo>
                      <a:pt x="188" y="566"/>
                    </a:lnTo>
                    <a:lnTo>
                      <a:pt x="183" y="564"/>
                    </a:lnTo>
                    <a:lnTo>
                      <a:pt x="179" y="560"/>
                    </a:lnTo>
                    <a:lnTo>
                      <a:pt x="176" y="555"/>
                    </a:lnTo>
                    <a:lnTo>
                      <a:pt x="173" y="550"/>
                    </a:lnTo>
                    <a:lnTo>
                      <a:pt x="172" y="545"/>
                    </a:lnTo>
                    <a:lnTo>
                      <a:pt x="171" y="539"/>
                    </a:lnTo>
                    <a:lnTo>
                      <a:pt x="171" y="369"/>
                    </a:lnTo>
                    <a:lnTo>
                      <a:pt x="171" y="369"/>
                    </a:lnTo>
                    <a:lnTo>
                      <a:pt x="172" y="364"/>
                    </a:lnTo>
                    <a:lnTo>
                      <a:pt x="173" y="358"/>
                    </a:lnTo>
                    <a:lnTo>
                      <a:pt x="176" y="353"/>
                    </a:lnTo>
                    <a:lnTo>
                      <a:pt x="179" y="349"/>
                    </a:lnTo>
                    <a:lnTo>
                      <a:pt x="183" y="345"/>
                    </a:lnTo>
                    <a:lnTo>
                      <a:pt x="188" y="343"/>
                    </a:lnTo>
                    <a:lnTo>
                      <a:pt x="194" y="341"/>
                    </a:lnTo>
                    <a:lnTo>
                      <a:pt x="199" y="340"/>
                    </a:lnTo>
                    <a:lnTo>
                      <a:pt x="199" y="340"/>
                    </a:lnTo>
                    <a:lnTo>
                      <a:pt x="214" y="340"/>
                    </a:lnTo>
                    <a:lnTo>
                      <a:pt x="228" y="337"/>
                    </a:lnTo>
                    <a:lnTo>
                      <a:pt x="242" y="334"/>
                    </a:lnTo>
                    <a:lnTo>
                      <a:pt x="255" y="329"/>
                    </a:lnTo>
                    <a:lnTo>
                      <a:pt x="267" y="323"/>
                    </a:lnTo>
                    <a:lnTo>
                      <a:pt x="279" y="316"/>
                    </a:lnTo>
                    <a:lnTo>
                      <a:pt x="290" y="308"/>
                    </a:lnTo>
                    <a:lnTo>
                      <a:pt x="300" y="299"/>
                    </a:lnTo>
                    <a:lnTo>
                      <a:pt x="309" y="289"/>
                    </a:lnTo>
                    <a:lnTo>
                      <a:pt x="317" y="278"/>
                    </a:lnTo>
                    <a:lnTo>
                      <a:pt x="324" y="267"/>
                    </a:lnTo>
                    <a:lnTo>
                      <a:pt x="330" y="253"/>
                    </a:lnTo>
                    <a:lnTo>
                      <a:pt x="335" y="240"/>
                    </a:lnTo>
                    <a:lnTo>
                      <a:pt x="339" y="227"/>
                    </a:lnTo>
                    <a:lnTo>
                      <a:pt x="341" y="213"/>
                    </a:lnTo>
                    <a:lnTo>
                      <a:pt x="342" y="199"/>
                    </a:lnTo>
                    <a:lnTo>
                      <a:pt x="342" y="199"/>
                    </a:lnTo>
                    <a:lnTo>
                      <a:pt x="341" y="184"/>
                    </a:lnTo>
                    <a:lnTo>
                      <a:pt x="339" y="170"/>
                    </a:lnTo>
                    <a:lnTo>
                      <a:pt x="335" y="156"/>
                    </a:lnTo>
                    <a:lnTo>
                      <a:pt x="330" y="143"/>
                    </a:lnTo>
                    <a:lnTo>
                      <a:pt x="324" y="131"/>
                    </a:lnTo>
                    <a:lnTo>
                      <a:pt x="317" y="119"/>
                    </a:lnTo>
                    <a:lnTo>
                      <a:pt x="309" y="108"/>
                    </a:lnTo>
                    <a:lnTo>
                      <a:pt x="300" y="98"/>
                    </a:lnTo>
                    <a:lnTo>
                      <a:pt x="290" y="89"/>
                    </a:lnTo>
                    <a:lnTo>
                      <a:pt x="279" y="81"/>
                    </a:lnTo>
                    <a:lnTo>
                      <a:pt x="267" y="74"/>
                    </a:lnTo>
                    <a:lnTo>
                      <a:pt x="255" y="67"/>
                    </a:lnTo>
                    <a:lnTo>
                      <a:pt x="242" y="62"/>
                    </a:lnTo>
                    <a:lnTo>
                      <a:pt x="228" y="59"/>
                    </a:lnTo>
                    <a:lnTo>
                      <a:pt x="214" y="57"/>
                    </a:lnTo>
                    <a:lnTo>
                      <a:pt x="199" y="56"/>
                    </a:lnTo>
                    <a:lnTo>
                      <a:pt x="199" y="56"/>
                    </a:lnTo>
                    <a:lnTo>
                      <a:pt x="185" y="57"/>
                    </a:lnTo>
                    <a:lnTo>
                      <a:pt x="171" y="59"/>
                    </a:lnTo>
                    <a:lnTo>
                      <a:pt x="157" y="62"/>
                    </a:lnTo>
                    <a:lnTo>
                      <a:pt x="145" y="67"/>
                    </a:lnTo>
                    <a:lnTo>
                      <a:pt x="131" y="74"/>
                    </a:lnTo>
                    <a:lnTo>
                      <a:pt x="120" y="81"/>
                    </a:lnTo>
                    <a:lnTo>
                      <a:pt x="109" y="89"/>
                    </a:lnTo>
                    <a:lnTo>
                      <a:pt x="99" y="98"/>
                    </a:lnTo>
                    <a:lnTo>
                      <a:pt x="90" y="108"/>
                    </a:lnTo>
                    <a:lnTo>
                      <a:pt x="82" y="119"/>
                    </a:lnTo>
                    <a:lnTo>
                      <a:pt x="75" y="131"/>
                    </a:lnTo>
                    <a:lnTo>
                      <a:pt x="69" y="143"/>
                    </a:lnTo>
                    <a:lnTo>
                      <a:pt x="64" y="156"/>
                    </a:lnTo>
                    <a:lnTo>
                      <a:pt x="60" y="170"/>
                    </a:lnTo>
                    <a:lnTo>
                      <a:pt x="58" y="184"/>
                    </a:lnTo>
                    <a:lnTo>
                      <a:pt x="58" y="199"/>
                    </a:lnTo>
                    <a:lnTo>
                      <a:pt x="58" y="199"/>
                    </a:lnTo>
                    <a:lnTo>
                      <a:pt x="57" y="204"/>
                    </a:lnTo>
                    <a:lnTo>
                      <a:pt x="55" y="210"/>
                    </a:lnTo>
                    <a:lnTo>
                      <a:pt x="53" y="214"/>
                    </a:lnTo>
                    <a:lnTo>
                      <a:pt x="49" y="219"/>
                    </a:lnTo>
                    <a:lnTo>
                      <a:pt x="45" y="222"/>
                    </a:lnTo>
                    <a:lnTo>
                      <a:pt x="40" y="225"/>
                    </a:lnTo>
                    <a:lnTo>
                      <a:pt x="35" y="226"/>
                    </a:lnTo>
                    <a:lnTo>
                      <a:pt x="28" y="227"/>
                    </a:lnTo>
                    <a:lnTo>
                      <a:pt x="28" y="227"/>
                    </a:lnTo>
                    <a:lnTo>
                      <a:pt x="23" y="226"/>
                    </a:lnTo>
                    <a:lnTo>
                      <a:pt x="18" y="225"/>
                    </a:lnTo>
                    <a:lnTo>
                      <a:pt x="13" y="222"/>
                    </a:lnTo>
                    <a:lnTo>
                      <a:pt x="9" y="219"/>
                    </a:lnTo>
                    <a:lnTo>
                      <a:pt x="5" y="214"/>
                    </a:lnTo>
                    <a:lnTo>
                      <a:pt x="3" y="210"/>
                    </a:lnTo>
                    <a:lnTo>
                      <a:pt x="1" y="204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1" y="179"/>
                    </a:lnTo>
                    <a:lnTo>
                      <a:pt x="4" y="158"/>
                    </a:lnTo>
                    <a:lnTo>
                      <a:pt x="9" y="139"/>
                    </a:lnTo>
                    <a:lnTo>
                      <a:pt x="16" y="121"/>
                    </a:lnTo>
                    <a:lnTo>
                      <a:pt x="24" y="104"/>
                    </a:lnTo>
                    <a:lnTo>
                      <a:pt x="35" y="88"/>
                    </a:lnTo>
                    <a:lnTo>
                      <a:pt x="46" y="73"/>
                    </a:lnTo>
                    <a:lnTo>
                      <a:pt x="59" y="58"/>
                    </a:lnTo>
                    <a:lnTo>
                      <a:pt x="73" y="45"/>
                    </a:lnTo>
                    <a:lnTo>
                      <a:pt x="88" y="34"/>
                    </a:lnTo>
                    <a:lnTo>
                      <a:pt x="104" y="24"/>
                    </a:lnTo>
                    <a:lnTo>
                      <a:pt x="122" y="15"/>
                    </a:lnTo>
                    <a:lnTo>
                      <a:pt x="141" y="9"/>
                    </a:lnTo>
                    <a:lnTo>
                      <a:pt x="160" y="4"/>
                    </a:lnTo>
                    <a:lnTo>
                      <a:pt x="179" y="1"/>
                    </a:lnTo>
                    <a:lnTo>
                      <a:pt x="199" y="0"/>
                    </a:lnTo>
                    <a:lnTo>
                      <a:pt x="199" y="0"/>
                    </a:lnTo>
                    <a:lnTo>
                      <a:pt x="219" y="1"/>
                    </a:lnTo>
                    <a:lnTo>
                      <a:pt x="240" y="4"/>
                    </a:lnTo>
                    <a:lnTo>
                      <a:pt x="259" y="9"/>
                    </a:lnTo>
                    <a:lnTo>
                      <a:pt x="277" y="15"/>
                    </a:lnTo>
                    <a:lnTo>
                      <a:pt x="294" y="24"/>
                    </a:lnTo>
                    <a:lnTo>
                      <a:pt x="310" y="34"/>
                    </a:lnTo>
                    <a:lnTo>
                      <a:pt x="325" y="45"/>
                    </a:lnTo>
                    <a:lnTo>
                      <a:pt x="340" y="58"/>
                    </a:lnTo>
                    <a:lnTo>
                      <a:pt x="353" y="73"/>
                    </a:lnTo>
                    <a:lnTo>
                      <a:pt x="364" y="88"/>
                    </a:lnTo>
                    <a:lnTo>
                      <a:pt x="374" y="104"/>
                    </a:lnTo>
                    <a:lnTo>
                      <a:pt x="383" y="121"/>
                    </a:lnTo>
                    <a:lnTo>
                      <a:pt x="389" y="139"/>
                    </a:lnTo>
                    <a:lnTo>
                      <a:pt x="394" y="158"/>
                    </a:lnTo>
                    <a:lnTo>
                      <a:pt x="397" y="179"/>
                    </a:lnTo>
                    <a:lnTo>
                      <a:pt x="398" y="199"/>
                    </a:lnTo>
                    <a:lnTo>
                      <a:pt x="398" y="199"/>
                    </a:lnTo>
                    <a:lnTo>
                      <a:pt x="397" y="217"/>
                    </a:lnTo>
                    <a:lnTo>
                      <a:pt x="395" y="235"/>
                    </a:lnTo>
                    <a:lnTo>
                      <a:pt x="391" y="252"/>
                    </a:lnTo>
                    <a:lnTo>
                      <a:pt x="385" y="270"/>
                    </a:lnTo>
                    <a:lnTo>
                      <a:pt x="378" y="286"/>
                    </a:lnTo>
                    <a:lnTo>
                      <a:pt x="370" y="301"/>
                    </a:lnTo>
                    <a:lnTo>
                      <a:pt x="360" y="316"/>
                    </a:lnTo>
                    <a:lnTo>
                      <a:pt x="349" y="329"/>
                    </a:lnTo>
                    <a:lnTo>
                      <a:pt x="338" y="342"/>
                    </a:lnTo>
                    <a:lnTo>
                      <a:pt x="324" y="353"/>
                    </a:lnTo>
                    <a:lnTo>
                      <a:pt x="310" y="364"/>
                    </a:lnTo>
                    <a:lnTo>
                      <a:pt x="295" y="373"/>
                    </a:lnTo>
                    <a:lnTo>
                      <a:pt x="279" y="381"/>
                    </a:lnTo>
                    <a:lnTo>
                      <a:pt x="263" y="387"/>
                    </a:lnTo>
                    <a:lnTo>
                      <a:pt x="246" y="392"/>
                    </a:lnTo>
                    <a:lnTo>
                      <a:pt x="227" y="396"/>
                    </a:lnTo>
                    <a:lnTo>
                      <a:pt x="227" y="539"/>
                    </a:lnTo>
                    <a:lnTo>
                      <a:pt x="227" y="539"/>
                    </a:lnTo>
                    <a:lnTo>
                      <a:pt x="227" y="545"/>
                    </a:lnTo>
                    <a:lnTo>
                      <a:pt x="225" y="550"/>
                    </a:lnTo>
                    <a:lnTo>
                      <a:pt x="223" y="555"/>
                    </a:lnTo>
                    <a:lnTo>
                      <a:pt x="219" y="560"/>
                    </a:lnTo>
                    <a:lnTo>
                      <a:pt x="215" y="564"/>
                    </a:lnTo>
                    <a:lnTo>
                      <a:pt x="210" y="566"/>
                    </a:lnTo>
                    <a:lnTo>
                      <a:pt x="205" y="568"/>
                    </a:lnTo>
                    <a:lnTo>
                      <a:pt x="199" y="568"/>
                    </a:lnTo>
                    <a:lnTo>
                      <a:pt x="199" y="5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6">
                <a:extLst>
                  <a:ext uri="{FF2B5EF4-FFF2-40B4-BE49-F238E27FC236}">
                    <a16:creationId xmlns:a16="http://schemas.microsoft.com/office/drawing/2014/main" id="{9FBAE51F-587B-441C-B175-952AB661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3151188"/>
                <a:ext cx="30163" cy="30163"/>
              </a:xfrm>
              <a:custGeom>
                <a:avLst/>
                <a:gdLst>
                  <a:gd name="T0" fmla="*/ 56 w 113"/>
                  <a:gd name="T1" fmla="*/ 113 h 113"/>
                  <a:gd name="T2" fmla="*/ 56 w 113"/>
                  <a:gd name="T3" fmla="*/ 113 h 113"/>
                  <a:gd name="T4" fmla="*/ 45 w 113"/>
                  <a:gd name="T5" fmla="*/ 112 h 113"/>
                  <a:gd name="T6" fmla="*/ 34 w 113"/>
                  <a:gd name="T7" fmla="*/ 109 h 113"/>
                  <a:gd name="T8" fmla="*/ 25 w 113"/>
                  <a:gd name="T9" fmla="*/ 103 h 113"/>
                  <a:gd name="T10" fmla="*/ 16 w 113"/>
                  <a:gd name="T11" fmla="*/ 97 h 113"/>
                  <a:gd name="T12" fmla="*/ 10 w 113"/>
                  <a:gd name="T13" fmla="*/ 88 h 113"/>
                  <a:gd name="T14" fmla="*/ 4 w 113"/>
                  <a:gd name="T15" fmla="*/ 79 h 113"/>
                  <a:gd name="T16" fmla="*/ 1 w 113"/>
                  <a:gd name="T17" fmla="*/ 68 h 113"/>
                  <a:gd name="T18" fmla="*/ 0 w 113"/>
                  <a:gd name="T19" fmla="*/ 57 h 113"/>
                  <a:gd name="T20" fmla="*/ 0 w 113"/>
                  <a:gd name="T21" fmla="*/ 57 h 113"/>
                  <a:gd name="T22" fmla="*/ 1 w 113"/>
                  <a:gd name="T23" fmla="*/ 45 h 113"/>
                  <a:gd name="T24" fmla="*/ 4 w 113"/>
                  <a:gd name="T25" fmla="*/ 35 h 113"/>
                  <a:gd name="T26" fmla="*/ 10 w 113"/>
                  <a:gd name="T27" fmla="*/ 24 h 113"/>
                  <a:gd name="T28" fmla="*/ 16 w 113"/>
                  <a:gd name="T29" fmla="*/ 16 h 113"/>
                  <a:gd name="T30" fmla="*/ 25 w 113"/>
                  <a:gd name="T31" fmla="*/ 9 h 113"/>
                  <a:gd name="T32" fmla="*/ 34 w 113"/>
                  <a:gd name="T33" fmla="*/ 4 h 113"/>
                  <a:gd name="T34" fmla="*/ 45 w 113"/>
                  <a:gd name="T35" fmla="*/ 1 h 113"/>
                  <a:gd name="T36" fmla="*/ 56 w 113"/>
                  <a:gd name="T37" fmla="*/ 0 h 113"/>
                  <a:gd name="T38" fmla="*/ 56 w 113"/>
                  <a:gd name="T39" fmla="*/ 0 h 113"/>
                  <a:gd name="T40" fmla="*/ 68 w 113"/>
                  <a:gd name="T41" fmla="*/ 1 h 113"/>
                  <a:gd name="T42" fmla="*/ 78 w 113"/>
                  <a:gd name="T43" fmla="*/ 4 h 113"/>
                  <a:gd name="T44" fmla="*/ 88 w 113"/>
                  <a:gd name="T45" fmla="*/ 9 h 113"/>
                  <a:gd name="T46" fmla="*/ 97 w 113"/>
                  <a:gd name="T47" fmla="*/ 16 h 113"/>
                  <a:gd name="T48" fmla="*/ 104 w 113"/>
                  <a:gd name="T49" fmla="*/ 24 h 113"/>
                  <a:gd name="T50" fmla="*/ 109 w 113"/>
                  <a:gd name="T51" fmla="*/ 35 h 113"/>
                  <a:gd name="T52" fmla="*/ 112 w 113"/>
                  <a:gd name="T53" fmla="*/ 45 h 113"/>
                  <a:gd name="T54" fmla="*/ 113 w 113"/>
                  <a:gd name="T55" fmla="*/ 57 h 113"/>
                  <a:gd name="T56" fmla="*/ 113 w 113"/>
                  <a:gd name="T57" fmla="*/ 57 h 113"/>
                  <a:gd name="T58" fmla="*/ 112 w 113"/>
                  <a:gd name="T59" fmla="*/ 68 h 113"/>
                  <a:gd name="T60" fmla="*/ 109 w 113"/>
                  <a:gd name="T61" fmla="*/ 79 h 113"/>
                  <a:gd name="T62" fmla="*/ 104 w 113"/>
                  <a:gd name="T63" fmla="*/ 88 h 113"/>
                  <a:gd name="T64" fmla="*/ 97 w 113"/>
                  <a:gd name="T65" fmla="*/ 97 h 113"/>
                  <a:gd name="T66" fmla="*/ 88 w 113"/>
                  <a:gd name="T67" fmla="*/ 103 h 113"/>
                  <a:gd name="T68" fmla="*/ 78 w 113"/>
                  <a:gd name="T69" fmla="*/ 109 h 113"/>
                  <a:gd name="T70" fmla="*/ 68 w 113"/>
                  <a:gd name="T71" fmla="*/ 112 h 113"/>
                  <a:gd name="T72" fmla="*/ 56 w 113"/>
                  <a:gd name="T73" fmla="*/ 113 h 113"/>
                  <a:gd name="T74" fmla="*/ 56 w 113"/>
                  <a:gd name="T7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13">
                    <a:moveTo>
                      <a:pt x="56" y="113"/>
                    </a:moveTo>
                    <a:lnTo>
                      <a:pt x="56" y="113"/>
                    </a:lnTo>
                    <a:lnTo>
                      <a:pt x="45" y="112"/>
                    </a:lnTo>
                    <a:lnTo>
                      <a:pt x="34" y="109"/>
                    </a:lnTo>
                    <a:lnTo>
                      <a:pt x="25" y="103"/>
                    </a:lnTo>
                    <a:lnTo>
                      <a:pt x="16" y="97"/>
                    </a:lnTo>
                    <a:lnTo>
                      <a:pt x="10" y="88"/>
                    </a:lnTo>
                    <a:lnTo>
                      <a:pt x="4" y="79"/>
                    </a:lnTo>
                    <a:lnTo>
                      <a:pt x="1" y="68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45"/>
                    </a:lnTo>
                    <a:lnTo>
                      <a:pt x="4" y="35"/>
                    </a:lnTo>
                    <a:lnTo>
                      <a:pt x="10" y="24"/>
                    </a:lnTo>
                    <a:lnTo>
                      <a:pt x="16" y="16"/>
                    </a:lnTo>
                    <a:lnTo>
                      <a:pt x="25" y="9"/>
                    </a:lnTo>
                    <a:lnTo>
                      <a:pt x="34" y="4"/>
                    </a:lnTo>
                    <a:lnTo>
                      <a:pt x="45" y="1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68" y="1"/>
                    </a:lnTo>
                    <a:lnTo>
                      <a:pt x="78" y="4"/>
                    </a:lnTo>
                    <a:lnTo>
                      <a:pt x="88" y="9"/>
                    </a:lnTo>
                    <a:lnTo>
                      <a:pt x="97" y="16"/>
                    </a:lnTo>
                    <a:lnTo>
                      <a:pt x="104" y="24"/>
                    </a:lnTo>
                    <a:lnTo>
                      <a:pt x="109" y="35"/>
                    </a:lnTo>
                    <a:lnTo>
                      <a:pt x="112" y="45"/>
                    </a:lnTo>
                    <a:lnTo>
                      <a:pt x="113" y="57"/>
                    </a:lnTo>
                    <a:lnTo>
                      <a:pt x="113" y="57"/>
                    </a:lnTo>
                    <a:lnTo>
                      <a:pt x="112" y="68"/>
                    </a:lnTo>
                    <a:lnTo>
                      <a:pt x="109" y="79"/>
                    </a:lnTo>
                    <a:lnTo>
                      <a:pt x="104" y="88"/>
                    </a:lnTo>
                    <a:lnTo>
                      <a:pt x="97" y="97"/>
                    </a:lnTo>
                    <a:lnTo>
                      <a:pt x="88" y="103"/>
                    </a:lnTo>
                    <a:lnTo>
                      <a:pt x="78" y="109"/>
                    </a:lnTo>
                    <a:lnTo>
                      <a:pt x="68" y="112"/>
                    </a:lnTo>
                    <a:lnTo>
                      <a:pt x="56" y="113"/>
                    </a:lnTo>
                    <a:lnTo>
                      <a:pt x="56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F1CBE2-A36F-4CAF-8E24-3A5B19AB7B62}"/>
              </a:ext>
            </a:extLst>
          </p:cNvPr>
          <p:cNvGrpSpPr/>
          <p:nvPr/>
        </p:nvGrpSpPr>
        <p:grpSpPr>
          <a:xfrm>
            <a:off x="4812548" y="5510166"/>
            <a:ext cx="274320" cy="274320"/>
            <a:chOff x="4798747" y="5451018"/>
            <a:chExt cx="305954" cy="30595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E687B8B-A424-4EE9-88F9-5282F36CEFD0}"/>
                </a:ext>
              </a:extLst>
            </p:cNvPr>
            <p:cNvSpPr/>
            <p:nvPr/>
          </p:nvSpPr>
          <p:spPr>
            <a:xfrm>
              <a:off x="4798747" y="5451018"/>
              <a:ext cx="305954" cy="305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5EC4E7C-464A-48A9-BCF4-9A8B33096308}"/>
                </a:ext>
              </a:extLst>
            </p:cNvPr>
            <p:cNvGrpSpPr/>
            <p:nvPr/>
          </p:nvGrpSpPr>
          <p:grpSpPr>
            <a:xfrm>
              <a:off x="4878388" y="5542325"/>
              <a:ext cx="146614" cy="123354"/>
              <a:chOff x="9688513" y="1843089"/>
              <a:chExt cx="330200" cy="277812"/>
            </a:xfrm>
            <a:solidFill>
              <a:schemeClr val="bg1"/>
            </a:solidFill>
          </p:grpSpPr>
          <p:sp>
            <p:nvSpPr>
              <p:cNvPr id="99" name="Freeform 82">
                <a:extLst>
                  <a:ext uri="{FF2B5EF4-FFF2-40B4-BE49-F238E27FC236}">
                    <a16:creationId xmlns:a16="http://schemas.microsoft.com/office/drawing/2014/main" id="{1ABAE344-53D9-4230-A0BE-6AAC8200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8513" y="2000251"/>
                <a:ext cx="76200" cy="120650"/>
              </a:xfrm>
              <a:custGeom>
                <a:avLst/>
                <a:gdLst>
                  <a:gd name="T0" fmla="*/ 256 w 284"/>
                  <a:gd name="T1" fmla="*/ 453 h 453"/>
                  <a:gd name="T2" fmla="*/ 29 w 284"/>
                  <a:gd name="T3" fmla="*/ 453 h 453"/>
                  <a:gd name="T4" fmla="*/ 29 w 284"/>
                  <a:gd name="T5" fmla="*/ 453 h 453"/>
                  <a:gd name="T6" fmla="*/ 22 w 284"/>
                  <a:gd name="T7" fmla="*/ 453 h 453"/>
                  <a:gd name="T8" fmla="*/ 17 w 284"/>
                  <a:gd name="T9" fmla="*/ 451 h 453"/>
                  <a:gd name="T10" fmla="*/ 12 w 284"/>
                  <a:gd name="T11" fmla="*/ 449 h 453"/>
                  <a:gd name="T12" fmla="*/ 8 w 284"/>
                  <a:gd name="T13" fmla="*/ 445 h 453"/>
                  <a:gd name="T14" fmla="*/ 5 w 284"/>
                  <a:gd name="T15" fmla="*/ 441 h 453"/>
                  <a:gd name="T16" fmla="*/ 2 w 284"/>
                  <a:gd name="T17" fmla="*/ 436 h 453"/>
                  <a:gd name="T18" fmla="*/ 1 w 284"/>
                  <a:gd name="T19" fmla="*/ 431 h 453"/>
                  <a:gd name="T20" fmla="*/ 0 w 284"/>
                  <a:gd name="T21" fmla="*/ 425 h 453"/>
                  <a:gd name="T22" fmla="*/ 0 w 284"/>
                  <a:gd name="T23" fmla="*/ 29 h 453"/>
                  <a:gd name="T24" fmla="*/ 0 w 284"/>
                  <a:gd name="T25" fmla="*/ 29 h 453"/>
                  <a:gd name="T26" fmla="*/ 1 w 284"/>
                  <a:gd name="T27" fmla="*/ 23 h 453"/>
                  <a:gd name="T28" fmla="*/ 2 w 284"/>
                  <a:gd name="T29" fmla="*/ 18 h 453"/>
                  <a:gd name="T30" fmla="*/ 5 w 284"/>
                  <a:gd name="T31" fmla="*/ 13 h 453"/>
                  <a:gd name="T32" fmla="*/ 8 w 284"/>
                  <a:gd name="T33" fmla="*/ 9 h 453"/>
                  <a:gd name="T34" fmla="*/ 12 w 284"/>
                  <a:gd name="T35" fmla="*/ 5 h 453"/>
                  <a:gd name="T36" fmla="*/ 17 w 284"/>
                  <a:gd name="T37" fmla="*/ 3 h 453"/>
                  <a:gd name="T38" fmla="*/ 22 w 284"/>
                  <a:gd name="T39" fmla="*/ 1 h 453"/>
                  <a:gd name="T40" fmla="*/ 29 w 284"/>
                  <a:gd name="T41" fmla="*/ 0 h 453"/>
                  <a:gd name="T42" fmla="*/ 256 w 284"/>
                  <a:gd name="T43" fmla="*/ 0 h 453"/>
                  <a:gd name="T44" fmla="*/ 256 w 284"/>
                  <a:gd name="T45" fmla="*/ 0 h 453"/>
                  <a:gd name="T46" fmla="*/ 261 w 284"/>
                  <a:gd name="T47" fmla="*/ 1 h 453"/>
                  <a:gd name="T48" fmla="*/ 267 w 284"/>
                  <a:gd name="T49" fmla="*/ 3 h 453"/>
                  <a:gd name="T50" fmla="*/ 271 w 284"/>
                  <a:gd name="T51" fmla="*/ 5 h 453"/>
                  <a:gd name="T52" fmla="*/ 275 w 284"/>
                  <a:gd name="T53" fmla="*/ 9 h 453"/>
                  <a:gd name="T54" fmla="*/ 279 w 284"/>
                  <a:gd name="T55" fmla="*/ 13 h 453"/>
                  <a:gd name="T56" fmla="*/ 281 w 284"/>
                  <a:gd name="T57" fmla="*/ 18 h 453"/>
                  <a:gd name="T58" fmla="*/ 283 w 284"/>
                  <a:gd name="T59" fmla="*/ 23 h 453"/>
                  <a:gd name="T60" fmla="*/ 284 w 284"/>
                  <a:gd name="T61" fmla="*/ 29 h 453"/>
                  <a:gd name="T62" fmla="*/ 284 w 284"/>
                  <a:gd name="T63" fmla="*/ 425 h 453"/>
                  <a:gd name="T64" fmla="*/ 284 w 284"/>
                  <a:gd name="T65" fmla="*/ 425 h 453"/>
                  <a:gd name="T66" fmla="*/ 283 w 284"/>
                  <a:gd name="T67" fmla="*/ 431 h 453"/>
                  <a:gd name="T68" fmla="*/ 281 w 284"/>
                  <a:gd name="T69" fmla="*/ 436 h 453"/>
                  <a:gd name="T70" fmla="*/ 279 w 284"/>
                  <a:gd name="T71" fmla="*/ 441 h 453"/>
                  <a:gd name="T72" fmla="*/ 275 w 284"/>
                  <a:gd name="T73" fmla="*/ 445 h 453"/>
                  <a:gd name="T74" fmla="*/ 271 w 284"/>
                  <a:gd name="T75" fmla="*/ 449 h 453"/>
                  <a:gd name="T76" fmla="*/ 267 w 284"/>
                  <a:gd name="T77" fmla="*/ 451 h 453"/>
                  <a:gd name="T78" fmla="*/ 261 w 284"/>
                  <a:gd name="T79" fmla="*/ 453 h 453"/>
                  <a:gd name="T80" fmla="*/ 256 w 284"/>
                  <a:gd name="T81" fmla="*/ 453 h 453"/>
                  <a:gd name="T82" fmla="*/ 256 w 284"/>
                  <a:gd name="T83" fmla="*/ 453 h 453"/>
                  <a:gd name="T84" fmla="*/ 57 w 284"/>
                  <a:gd name="T85" fmla="*/ 396 h 453"/>
                  <a:gd name="T86" fmla="*/ 228 w 284"/>
                  <a:gd name="T87" fmla="*/ 396 h 453"/>
                  <a:gd name="T88" fmla="*/ 228 w 284"/>
                  <a:gd name="T89" fmla="*/ 57 h 453"/>
                  <a:gd name="T90" fmla="*/ 57 w 284"/>
                  <a:gd name="T91" fmla="*/ 57 h 453"/>
                  <a:gd name="T92" fmla="*/ 57 w 284"/>
                  <a:gd name="T93" fmla="*/ 396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4" h="453">
                    <a:moveTo>
                      <a:pt x="256" y="453"/>
                    </a:moveTo>
                    <a:lnTo>
                      <a:pt x="29" y="453"/>
                    </a:lnTo>
                    <a:lnTo>
                      <a:pt x="29" y="453"/>
                    </a:lnTo>
                    <a:lnTo>
                      <a:pt x="22" y="453"/>
                    </a:lnTo>
                    <a:lnTo>
                      <a:pt x="17" y="451"/>
                    </a:lnTo>
                    <a:lnTo>
                      <a:pt x="12" y="449"/>
                    </a:lnTo>
                    <a:lnTo>
                      <a:pt x="8" y="445"/>
                    </a:lnTo>
                    <a:lnTo>
                      <a:pt x="5" y="441"/>
                    </a:lnTo>
                    <a:lnTo>
                      <a:pt x="2" y="436"/>
                    </a:lnTo>
                    <a:lnTo>
                      <a:pt x="1" y="431"/>
                    </a:lnTo>
                    <a:lnTo>
                      <a:pt x="0" y="425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23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261" y="1"/>
                    </a:lnTo>
                    <a:lnTo>
                      <a:pt x="267" y="3"/>
                    </a:lnTo>
                    <a:lnTo>
                      <a:pt x="271" y="5"/>
                    </a:lnTo>
                    <a:lnTo>
                      <a:pt x="275" y="9"/>
                    </a:lnTo>
                    <a:lnTo>
                      <a:pt x="279" y="13"/>
                    </a:lnTo>
                    <a:lnTo>
                      <a:pt x="281" y="18"/>
                    </a:lnTo>
                    <a:lnTo>
                      <a:pt x="283" y="23"/>
                    </a:lnTo>
                    <a:lnTo>
                      <a:pt x="284" y="29"/>
                    </a:lnTo>
                    <a:lnTo>
                      <a:pt x="284" y="425"/>
                    </a:lnTo>
                    <a:lnTo>
                      <a:pt x="284" y="425"/>
                    </a:lnTo>
                    <a:lnTo>
                      <a:pt x="283" y="431"/>
                    </a:lnTo>
                    <a:lnTo>
                      <a:pt x="281" y="436"/>
                    </a:lnTo>
                    <a:lnTo>
                      <a:pt x="279" y="441"/>
                    </a:lnTo>
                    <a:lnTo>
                      <a:pt x="275" y="445"/>
                    </a:lnTo>
                    <a:lnTo>
                      <a:pt x="271" y="449"/>
                    </a:lnTo>
                    <a:lnTo>
                      <a:pt x="267" y="451"/>
                    </a:lnTo>
                    <a:lnTo>
                      <a:pt x="261" y="453"/>
                    </a:lnTo>
                    <a:lnTo>
                      <a:pt x="256" y="453"/>
                    </a:lnTo>
                    <a:lnTo>
                      <a:pt x="256" y="453"/>
                    </a:lnTo>
                    <a:close/>
                    <a:moveTo>
                      <a:pt x="57" y="396"/>
                    </a:moveTo>
                    <a:lnTo>
                      <a:pt x="228" y="396"/>
                    </a:lnTo>
                    <a:lnTo>
                      <a:pt x="228" y="57"/>
                    </a:lnTo>
                    <a:lnTo>
                      <a:pt x="57" y="57"/>
                    </a:lnTo>
                    <a:lnTo>
                      <a:pt x="57" y="3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83">
                <a:extLst>
                  <a:ext uri="{FF2B5EF4-FFF2-40B4-BE49-F238E27FC236}">
                    <a16:creationId xmlns:a16="http://schemas.microsoft.com/office/drawing/2014/main" id="{6049F748-6D00-401F-8DA2-91DD491FA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838" y="2046289"/>
                <a:ext cx="269875" cy="60325"/>
              </a:xfrm>
              <a:custGeom>
                <a:avLst/>
                <a:gdLst>
                  <a:gd name="T0" fmla="*/ 28 w 1020"/>
                  <a:gd name="T1" fmla="*/ 226 h 226"/>
                  <a:gd name="T2" fmla="*/ 22 w 1020"/>
                  <a:gd name="T3" fmla="*/ 226 h 226"/>
                  <a:gd name="T4" fmla="*/ 12 w 1020"/>
                  <a:gd name="T5" fmla="*/ 222 h 226"/>
                  <a:gd name="T6" fmla="*/ 4 w 1020"/>
                  <a:gd name="T7" fmla="*/ 214 h 226"/>
                  <a:gd name="T8" fmla="*/ 0 w 1020"/>
                  <a:gd name="T9" fmla="*/ 204 h 226"/>
                  <a:gd name="T10" fmla="*/ 0 w 1020"/>
                  <a:gd name="T11" fmla="*/ 198 h 226"/>
                  <a:gd name="T12" fmla="*/ 2 w 1020"/>
                  <a:gd name="T13" fmla="*/ 187 h 226"/>
                  <a:gd name="T14" fmla="*/ 8 w 1020"/>
                  <a:gd name="T15" fmla="*/ 178 h 226"/>
                  <a:gd name="T16" fmla="*/ 17 w 1020"/>
                  <a:gd name="T17" fmla="*/ 172 h 226"/>
                  <a:gd name="T18" fmla="*/ 28 w 1020"/>
                  <a:gd name="T19" fmla="*/ 170 h 226"/>
                  <a:gd name="T20" fmla="*/ 950 w 1020"/>
                  <a:gd name="T21" fmla="*/ 170 h 226"/>
                  <a:gd name="T22" fmla="*/ 929 w 1020"/>
                  <a:gd name="T23" fmla="*/ 150 h 226"/>
                  <a:gd name="T24" fmla="*/ 898 w 1020"/>
                  <a:gd name="T25" fmla="*/ 131 h 226"/>
                  <a:gd name="T26" fmla="*/ 860 w 1020"/>
                  <a:gd name="T27" fmla="*/ 111 h 226"/>
                  <a:gd name="T28" fmla="*/ 814 w 1020"/>
                  <a:gd name="T29" fmla="*/ 94 h 226"/>
                  <a:gd name="T30" fmla="*/ 760 w 1020"/>
                  <a:gd name="T31" fmla="*/ 79 h 226"/>
                  <a:gd name="T32" fmla="*/ 700 w 1020"/>
                  <a:gd name="T33" fmla="*/ 67 h 226"/>
                  <a:gd name="T34" fmla="*/ 636 w 1020"/>
                  <a:gd name="T35" fmla="*/ 60 h 226"/>
                  <a:gd name="T36" fmla="*/ 566 w 1020"/>
                  <a:gd name="T37" fmla="*/ 57 h 226"/>
                  <a:gd name="T38" fmla="*/ 169 w 1020"/>
                  <a:gd name="T39" fmla="*/ 57 h 226"/>
                  <a:gd name="T40" fmla="*/ 158 w 1020"/>
                  <a:gd name="T41" fmla="*/ 55 h 226"/>
                  <a:gd name="T42" fmla="*/ 149 w 1020"/>
                  <a:gd name="T43" fmla="*/ 49 h 226"/>
                  <a:gd name="T44" fmla="*/ 143 w 1020"/>
                  <a:gd name="T45" fmla="*/ 40 h 226"/>
                  <a:gd name="T46" fmla="*/ 141 w 1020"/>
                  <a:gd name="T47" fmla="*/ 29 h 226"/>
                  <a:gd name="T48" fmla="*/ 141 w 1020"/>
                  <a:gd name="T49" fmla="*/ 22 h 226"/>
                  <a:gd name="T50" fmla="*/ 146 w 1020"/>
                  <a:gd name="T51" fmla="*/ 12 h 226"/>
                  <a:gd name="T52" fmla="*/ 153 w 1020"/>
                  <a:gd name="T53" fmla="*/ 5 h 226"/>
                  <a:gd name="T54" fmla="*/ 163 w 1020"/>
                  <a:gd name="T55" fmla="*/ 0 h 226"/>
                  <a:gd name="T56" fmla="*/ 566 w 1020"/>
                  <a:gd name="T57" fmla="*/ 0 h 226"/>
                  <a:gd name="T58" fmla="*/ 607 w 1020"/>
                  <a:gd name="T59" fmla="*/ 1 h 226"/>
                  <a:gd name="T60" fmla="*/ 687 w 1020"/>
                  <a:gd name="T61" fmla="*/ 8 h 226"/>
                  <a:gd name="T62" fmla="*/ 766 w 1020"/>
                  <a:gd name="T63" fmla="*/ 22 h 226"/>
                  <a:gd name="T64" fmla="*/ 840 w 1020"/>
                  <a:gd name="T65" fmla="*/ 43 h 226"/>
                  <a:gd name="T66" fmla="*/ 905 w 1020"/>
                  <a:gd name="T67" fmla="*/ 69 h 226"/>
                  <a:gd name="T68" fmla="*/ 933 w 1020"/>
                  <a:gd name="T69" fmla="*/ 84 h 226"/>
                  <a:gd name="T70" fmla="*/ 957 w 1020"/>
                  <a:gd name="T71" fmla="*/ 100 h 226"/>
                  <a:gd name="T72" fmla="*/ 978 w 1020"/>
                  <a:gd name="T73" fmla="*/ 118 h 226"/>
                  <a:gd name="T74" fmla="*/ 996 w 1020"/>
                  <a:gd name="T75" fmla="*/ 137 h 226"/>
                  <a:gd name="T76" fmla="*/ 1009 w 1020"/>
                  <a:gd name="T77" fmla="*/ 157 h 226"/>
                  <a:gd name="T78" fmla="*/ 1017 w 1020"/>
                  <a:gd name="T79" fmla="*/ 177 h 226"/>
                  <a:gd name="T80" fmla="*/ 1020 w 1020"/>
                  <a:gd name="T81" fmla="*/ 198 h 226"/>
                  <a:gd name="T82" fmla="*/ 1019 w 1020"/>
                  <a:gd name="T83" fmla="*/ 204 h 226"/>
                  <a:gd name="T84" fmla="*/ 1015 w 1020"/>
                  <a:gd name="T85" fmla="*/ 214 h 226"/>
                  <a:gd name="T86" fmla="*/ 1007 w 1020"/>
                  <a:gd name="T87" fmla="*/ 222 h 226"/>
                  <a:gd name="T88" fmla="*/ 996 w 1020"/>
                  <a:gd name="T89" fmla="*/ 226 h 226"/>
                  <a:gd name="T90" fmla="*/ 991 w 1020"/>
                  <a:gd name="T91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20" h="226">
                    <a:moveTo>
                      <a:pt x="991" y="226"/>
                    </a:moveTo>
                    <a:lnTo>
                      <a:pt x="28" y="226"/>
                    </a:lnTo>
                    <a:lnTo>
                      <a:pt x="28" y="226"/>
                    </a:lnTo>
                    <a:lnTo>
                      <a:pt x="22" y="226"/>
                    </a:lnTo>
                    <a:lnTo>
                      <a:pt x="17" y="224"/>
                    </a:lnTo>
                    <a:lnTo>
                      <a:pt x="12" y="222"/>
                    </a:lnTo>
                    <a:lnTo>
                      <a:pt x="8" y="218"/>
                    </a:lnTo>
                    <a:lnTo>
                      <a:pt x="4" y="214"/>
                    </a:lnTo>
                    <a:lnTo>
                      <a:pt x="2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0" y="193"/>
                    </a:lnTo>
                    <a:lnTo>
                      <a:pt x="2" y="187"/>
                    </a:lnTo>
                    <a:lnTo>
                      <a:pt x="4" y="183"/>
                    </a:lnTo>
                    <a:lnTo>
                      <a:pt x="8" y="178"/>
                    </a:lnTo>
                    <a:lnTo>
                      <a:pt x="12" y="175"/>
                    </a:lnTo>
                    <a:lnTo>
                      <a:pt x="17" y="172"/>
                    </a:lnTo>
                    <a:lnTo>
                      <a:pt x="22" y="171"/>
                    </a:lnTo>
                    <a:lnTo>
                      <a:pt x="28" y="170"/>
                    </a:lnTo>
                    <a:lnTo>
                      <a:pt x="950" y="170"/>
                    </a:lnTo>
                    <a:lnTo>
                      <a:pt x="950" y="170"/>
                    </a:lnTo>
                    <a:lnTo>
                      <a:pt x="941" y="160"/>
                    </a:lnTo>
                    <a:lnTo>
                      <a:pt x="929" y="150"/>
                    </a:lnTo>
                    <a:lnTo>
                      <a:pt x="916" y="141"/>
                    </a:lnTo>
                    <a:lnTo>
                      <a:pt x="898" y="131"/>
                    </a:lnTo>
                    <a:lnTo>
                      <a:pt x="880" y="120"/>
                    </a:lnTo>
                    <a:lnTo>
                      <a:pt x="860" y="111"/>
                    </a:lnTo>
                    <a:lnTo>
                      <a:pt x="838" y="102"/>
                    </a:lnTo>
                    <a:lnTo>
                      <a:pt x="814" y="94"/>
                    </a:lnTo>
                    <a:lnTo>
                      <a:pt x="787" y="86"/>
                    </a:lnTo>
                    <a:lnTo>
                      <a:pt x="760" y="79"/>
                    </a:lnTo>
                    <a:lnTo>
                      <a:pt x="731" y="73"/>
                    </a:lnTo>
                    <a:lnTo>
                      <a:pt x="700" y="67"/>
                    </a:lnTo>
                    <a:lnTo>
                      <a:pt x="668" y="63"/>
                    </a:lnTo>
                    <a:lnTo>
                      <a:pt x="636" y="60"/>
                    </a:lnTo>
                    <a:lnTo>
                      <a:pt x="602" y="58"/>
                    </a:lnTo>
                    <a:lnTo>
                      <a:pt x="566" y="57"/>
                    </a:lnTo>
                    <a:lnTo>
                      <a:pt x="169" y="57"/>
                    </a:lnTo>
                    <a:lnTo>
                      <a:pt x="169" y="57"/>
                    </a:lnTo>
                    <a:lnTo>
                      <a:pt x="163" y="56"/>
                    </a:lnTo>
                    <a:lnTo>
                      <a:pt x="158" y="55"/>
                    </a:lnTo>
                    <a:lnTo>
                      <a:pt x="153" y="52"/>
                    </a:lnTo>
                    <a:lnTo>
                      <a:pt x="149" y="49"/>
                    </a:lnTo>
                    <a:lnTo>
                      <a:pt x="146" y="45"/>
                    </a:lnTo>
                    <a:lnTo>
                      <a:pt x="143" y="40"/>
                    </a:lnTo>
                    <a:lnTo>
                      <a:pt x="141" y="35"/>
                    </a:lnTo>
                    <a:lnTo>
                      <a:pt x="141" y="29"/>
                    </a:lnTo>
                    <a:lnTo>
                      <a:pt x="141" y="29"/>
                    </a:lnTo>
                    <a:lnTo>
                      <a:pt x="141" y="22"/>
                    </a:lnTo>
                    <a:lnTo>
                      <a:pt x="143" y="17"/>
                    </a:lnTo>
                    <a:lnTo>
                      <a:pt x="146" y="12"/>
                    </a:lnTo>
                    <a:lnTo>
                      <a:pt x="149" y="8"/>
                    </a:lnTo>
                    <a:lnTo>
                      <a:pt x="153" y="5"/>
                    </a:lnTo>
                    <a:lnTo>
                      <a:pt x="158" y="2"/>
                    </a:lnTo>
                    <a:lnTo>
                      <a:pt x="163" y="0"/>
                    </a:lnTo>
                    <a:lnTo>
                      <a:pt x="169" y="0"/>
                    </a:lnTo>
                    <a:lnTo>
                      <a:pt x="566" y="0"/>
                    </a:lnTo>
                    <a:lnTo>
                      <a:pt x="566" y="0"/>
                    </a:lnTo>
                    <a:lnTo>
                      <a:pt x="607" y="1"/>
                    </a:lnTo>
                    <a:lnTo>
                      <a:pt x="647" y="4"/>
                    </a:lnTo>
                    <a:lnTo>
                      <a:pt x="687" y="8"/>
                    </a:lnTo>
                    <a:lnTo>
                      <a:pt x="728" y="14"/>
                    </a:lnTo>
                    <a:lnTo>
                      <a:pt x="766" y="22"/>
                    </a:lnTo>
                    <a:lnTo>
                      <a:pt x="804" y="32"/>
                    </a:lnTo>
                    <a:lnTo>
                      <a:pt x="840" y="43"/>
                    </a:lnTo>
                    <a:lnTo>
                      <a:pt x="873" y="56"/>
                    </a:lnTo>
                    <a:lnTo>
                      <a:pt x="905" y="69"/>
                    </a:lnTo>
                    <a:lnTo>
                      <a:pt x="919" y="77"/>
                    </a:lnTo>
                    <a:lnTo>
                      <a:pt x="933" y="84"/>
                    </a:lnTo>
                    <a:lnTo>
                      <a:pt x="945" y="92"/>
                    </a:lnTo>
                    <a:lnTo>
                      <a:pt x="957" y="100"/>
                    </a:lnTo>
                    <a:lnTo>
                      <a:pt x="968" y="109"/>
                    </a:lnTo>
                    <a:lnTo>
                      <a:pt x="978" y="118"/>
                    </a:lnTo>
                    <a:lnTo>
                      <a:pt x="988" y="127"/>
                    </a:lnTo>
                    <a:lnTo>
                      <a:pt x="996" y="137"/>
                    </a:lnTo>
                    <a:lnTo>
                      <a:pt x="1002" y="147"/>
                    </a:lnTo>
                    <a:lnTo>
                      <a:pt x="1009" y="157"/>
                    </a:lnTo>
                    <a:lnTo>
                      <a:pt x="1014" y="167"/>
                    </a:lnTo>
                    <a:lnTo>
                      <a:pt x="1017" y="177"/>
                    </a:lnTo>
                    <a:lnTo>
                      <a:pt x="1019" y="188"/>
                    </a:lnTo>
                    <a:lnTo>
                      <a:pt x="1020" y="198"/>
                    </a:lnTo>
                    <a:lnTo>
                      <a:pt x="1020" y="198"/>
                    </a:lnTo>
                    <a:lnTo>
                      <a:pt x="1019" y="204"/>
                    </a:lnTo>
                    <a:lnTo>
                      <a:pt x="1018" y="209"/>
                    </a:lnTo>
                    <a:lnTo>
                      <a:pt x="1015" y="214"/>
                    </a:lnTo>
                    <a:lnTo>
                      <a:pt x="1012" y="218"/>
                    </a:lnTo>
                    <a:lnTo>
                      <a:pt x="1007" y="222"/>
                    </a:lnTo>
                    <a:lnTo>
                      <a:pt x="1002" y="224"/>
                    </a:lnTo>
                    <a:lnTo>
                      <a:pt x="996" y="226"/>
                    </a:lnTo>
                    <a:lnTo>
                      <a:pt x="991" y="226"/>
                    </a:lnTo>
                    <a:lnTo>
                      <a:pt x="991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4">
                <a:extLst>
                  <a:ext uri="{FF2B5EF4-FFF2-40B4-BE49-F238E27FC236}">
                    <a16:creationId xmlns:a16="http://schemas.microsoft.com/office/drawing/2014/main" id="{8E30C310-576C-41BA-91F9-49C536200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775" y="2016126"/>
                <a:ext cx="117475" cy="42863"/>
              </a:xfrm>
              <a:custGeom>
                <a:avLst/>
                <a:gdLst>
                  <a:gd name="T0" fmla="*/ 405 w 444"/>
                  <a:gd name="T1" fmla="*/ 162 h 162"/>
                  <a:gd name="T2" fmla="*/ 394 w 444"/>
                  <a:gd name="T3" fmla="*/ 151 h 162"/>
                  <a:gd name="T4" fmla="*/ 394 w 444"/>
                  <a:gd name="T5" fmla="*/ 151 h 162"/>
                  <a:gd name="T6" fmla="*/ 382 w 444"/>
                  <a:gd name="T7" fmla="*/ 137 h 162"/>
                  <a:gd name="T8" fmla="*/ 365 w 444"/>
                  <a:gd name="T9" fmla="*/ 122 h 162"/>
                  <a:gd name="T10" fmla="*/ 347 w 444"/>
                  <a:gd name="T11" fmla="*/ 106 h 162"/>
                  <a:gd name="T12" fmla="*/ 336 w 444"/>
                  <a:gd name="T13" fmla="*/ 99 h 162"/>
                  <a:gd name="T14" fmla="*/ 325 w 444"/>
                  <a:gd name="T15" fmla="*/ 91 h 162"/>
                  <a:gd name="T16" fmla="*/ 312 w 444"/>
                  <a:gd name="T17" fmla="*/ 84 h 162"/>
                  <a:gd name="T18" fmla="*/ 299 w 444"/>
                  <a:gd name="T19" fmla="*/ 78 h 162"/>
                  <a:gd name="T20" fmla="*/ 285 w 444"/>
                  <a:gd name="T21" fmla="*/ 72 h 162"/>
                  <a:gd name="T22" fmla="*/ 269 w 444"/>
                  <a:gd name="T23" fmla="*/ 67 h 162"/>
                  <a:gd name="T24" fmla="*/ 253 w 444"/>
                  <a:gd name="T25" fmla="*/ 63 h 162"/>
                  <a:gd name="T26" fmla="*/ 236 w 444"/>
                  <a:gd name="T27" fmla="*/ 59 h 162"/>
                  <a:gd name="T28" fmla="*/ 217 w 444"/>
                  <a:gd name="T29" fmla="*/ 57 h 162"/>
                  <a:gd name="T30" fmla="*/ 198 w 444"/>
                  <a:gd name="T31" fmla="*/ 57 h 162"/>
                  <a:gd name="T32" fmla="*/ 0 w 444"/>
                  <a:gd name="T33" fmla="*/ 57 h 162"/>
                  <a:gd name="T34" fmla="*/ 0 w 444"/>
                  <a:gd name="T35" fmla="*/ 0 h 162"/>
                  <a:gd name="T36" fmla="*/ 198 w 444"/>
                  <a:gd name="T37" fmla="*/ 0 h 162"/>
                  <a:gd name="T38" fmla="*/ 198 w 444"/>
                  <a:gd name="T39" fmla="*/ 0 h 162"/>
                  <a:gd name="T40" fmla="*/ 222 w 444"/>
                  <a:gd name="T41" fmla="*/ 0 h 162"/>
                  <a:gd name="T42" fmla="*/ 244 w 444"/>
                  <a:gd name="T43" fmla="*/ 3 h 162"/>
                  <a:gd name="T44" fmla="*/ 265 w 444"/>
                  <a:gd name="T45" fmla="*/ 7 h 162"/>
                  <a:gd name="T46" fmla="*/ 286 w 444"/>
                  <a:gd name="T47" fmla="*/ 12 h 162"/>
                  <a:gd name="T48" fmla="*/ 305 w 444"/>
                  <a:gd name="T49" fmla="*/ 18 h 162"/>
                  <a:gd name="T50" fmla="*/ 322 w 444"/>
                  <a:gd name="T51" fmla="*/ 25 h 162"/>
                  <a:gd name="T52" fmla="*/ 338 w 444"/>
                  <a:gd name="T53" fmla="*/ 33 h 162"/>
                  <a:gd name="T54" fmla="*/ 353 w 444"/>
                  <a:gd name="T55" fmla="*/ 43 h 162"/>
                  <a:gd name="T56" fmla="*/ 367 w 444"/>
                  <a:gd name="T57" fmla="*/ 51 h 162"/>
                  <a:gd name="T58" fmla="*/ 380 w 444"/>
                  <a:gd name="T59" fmla="*/ 61 h 162"/>
                  <a:gd name="T60" fmla="*/ 392 w 444"/>
                  <a:gd name="T61" fmla="*/ 70 h 162"/>
                  <a:gd name="T62" fmla="*/ 403 w 444"/>
                  <a:gd name="T63" fmla="*/ 79 h 162"/>
                  <a:gd name="T64" fmla="*/ 421 w 444"/>
                  <a:gd name="T65" fmla="*/ 96 h 162"/>
                  <a:gd name="T66" fmla="*/ 435 w 444"/>
                  <a:gd name="T67" fmla="*/ 112 h 162"/>
                  <a:gd name="T68" fmla="*/ 444 w 444"/>
                  <a:gd name="T69" fmla="*/ 121 h 162"/>
                  <a:gd name="T70" fmla="*/ 405 w 444"/>
                  <a:gd name="T71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162">
                    <a:moveTo>
                      <a:pt x="405" y="162"/>
                    </a:moveTo>
                    <a:lnTo>
                      <a:pt x="394" y="151"/>
                    </a:lnTo>
                    <a:lnTo>
                      <a:pt x="394" y="151"/>
                    </a:lnTo>
                    <a:lnTo>
                      <a:pt x="382" y="137"/>
                    </a:lnTo>
                    <a:lnTo>
                      <a:pt x="365" y="122"/>
                    </a:lnTo>
                    <a:lnTo>
                      <a:pt x="347" y="106"/>
                    </a:lnTo>
                    <a:lnTo>
                      <a:pt x="336" y="99"/>
                    </a:lnTo>
                    <a:lnTo>
                      <a:pt x="325" y="91"/>
                    </a:lnTo>
                    <a:lnTo>
                      <a:pt x="312" y="84"/>
                    </a:lnTo>
                    <a:lnTo>
                      <a:pt x="299" y="78"/>
                    </a:lnTo>
                    <a:lnTo>
                      <a:pt x="285" y="72"/>
                    </a:lnTo>
                    <a:lnTo>
                      <a:pt x="269" y="67"/>
                    </a:lnTo>
                    <a:lnTo>
                      <a:pt x="253" y="63"/>
                    </a:lnTo>
                    <a:lnTo>
                      <a:pt x="236" y="59"/>
                    </a:lnTo>
                    <a:lnTo>
                      <a:pt x="217" y="57"/>
                    </a:lnTo>
                    <a:lnTo>
                      <a:pt x="198" y="57"/>
                    </a:lnTo>
                    <a:lnTo>
                      <a:pt x="0" y="57"/>
                    </a:lnTo>
                    <a:lnTo>
                      <a:pt x="0" y="0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22" y="0"/>
                    </a:lnTo>
                    <a:lnTo>
                      <a:pt x="244" y="3"/>
                    </a:lnTo>
                    <a:lnTo>
                      <a:pt x="265" y="7"/>
                    </a:lnTo>
                    <a:lnTo>
                      <a:pt x="286" y="12"/>
                    </a:lnTo>
                    <a:lnTo>
                      <a:pt x="305" y="18"/>
                    </a:lnTo>
                    <a:lnTo>
                      <a:pt x="322" y="25"/>
                    </a:lnTo>
                    <a:lnTo>
                      <a:pt x="338" y="33"/>
                    </a:lnTo>
                    <a:lnTo>
                      <a:pt x="353" y="43"/>
                    </a:lnTo>
                    <a:lnTo>
                      <a:pt x="367" y="51"/>
                    </a:lnTo>
                    <a:lnTo>
                      <a:pt x="380" y="61"/>
                    </a:lnTo>
                    <a:lnTo>
                      <a:pt x="392" y="70"/>
                    </a:lnTo>
                    <a:lnTo>
                      <a:pt x="403" y="79"/>
                    </a:lnTo>
                    <a:lnTo>
                      <a:pt x="421" y="96"/>
                    </a:lnTo>
                    <a:lnTo>
                      <a:pt x="435" y="112"/>
                    </a:lnTo>
                    <a:lnTo>
                      <a:pt x="444" y="121"/>
                    </a:lnTo>
                    <a:lnTo>
                      <a:pt x="405" y="1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46">
                <a:extLst>
                  <a:ext uri="{FF2B5EF4-FFF2-40B4-BE49-F238E27FC236}">
                    <a16:creationId xmlns:a16="http://schemas.microsoft.com/office/drawing/2014/main" id="{5549E5CD-E939-4F6C-B0DA-0614EEC9BD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5513" y="1843089"/>
                <a:ext cx="165100" cy="165100"/>
              </a:xfrm>
              <a:custGeom>
                <a:avLst/>
                <a:gdLst>
                  <a:gd name="T0" fmla="*/ 281 w 625"/>
                  <a:gd name="T1" fmla="*/ 621 h 623"/>
                  <a:gd name="T2" fmla="*/ 220 w 625"/>
                  <a:gd name="T3" fmla="*/ 609 h 623"/>
                  <a:gd name="T4" fmla="*/ 164 w 625"/>
                  <a:gd name="T5" fmla="*/ 586 h 623"/>
                  <a:gd name="T6" fmla="*/ 115 w 625"/>
                  <a:gd name="T7" fmla="*/ 551 h 623"/>
                  <a:gd name="T8" fmla="*/ 72 w 625"/>
                  <a:gd name="T9" fmla="*/ 509 h 623"/>
                  <a:gd name="T10" fmla="*/ 39 w 625"/>
                  <a:gd name="T11" fmla="*/ 459 h 623"/>
                  <a:gd name="T12" fmla="*/ 15 w 625"/>
                  <a:gd name="T13" fmla="*/ 404 h 623"/>
                  <a:gd name="T14" fmla="*/ 2 w 625"/>
                  <a:gd name="T15" fmla="*/ 343 h 623"/>
                  <a:gd name="T16" fmla="*/ 1 w 625"/>
                  <a:gd name="T17" fmla="*/ 295 h 623"/>
                  <a:gd name="T18" fmla="*/ 10 w 625"/>
                  <a:gd name="T19" fmla="*/ 233 h 623"/>
                  <a:gd name="T20" fmla="*/ 32 w 625"/>
                  <a:gd name="T21" fmla="*/ 177 h 623"/>
                  <a:gd name="T22" fmla="*/ 63 w 625"/>
                  <a:gd name="T23" fmla="*/ 125 h 623"/>
                  <a:gd name="T24" fmla="*/ 103 w 625"/>
                  <a:gd name="T25" fmla="*/ 81 h 623"/>
                  <a:gd name="T26" fmla="*/ 151 w 625"/>
                  <a:gd name="T27" fmla="*/ 44 h 623"/>
                  <a:gd name="T28" fmla="*/ 205 w 625"/>
                  <a:gd name="T29" fmla="*/ 18 h 623"/>
                  <a:gd name="T30" fmla="*/ 265 w 625"/>
                  <a:gd name="T31" fmla="*/ 3 h 623"/>
                  <a:gd name="T32" fmla="*/ 312 w 625"/>
                  <a:gd name="T33" fmla="*/ 0 h 623"/>
                  <a:gd name="T34" fmla="*/ 375 w 625"/>
                  <a:gd name="T35" fmla="*/ 6 h 623"/>
                  <a:gd name="T36" fmla="*/ 434 w 625"/>
                  <a:gd name="T37" fmla="*/ 24 h 623"/>
                  <a:gd name="T38" fmla="*/ 487 w 625"/>
                  <a:gd name="T39" fmla="*/ 52 h 623"/>
                  <a:gd name="T40" fmla="*/ 533 w 625"/>
                  <a:gd name="T41" fmla="*/ 91 h 623"/>
                  <a:gd name="T42" fmla="*/ 571 w 625"/>
                  <a:gd name="T43" fmla="*/ 137 h 623"/>
                  <a:gd name="T44" fmla="*/ 599 w 625"/>
                  <a:gd name="T45" fmla="*/ 190 h 623"/>
                  <a:gd name="T46" fmla="*/ 618 w 625"/>
                  <a:gd name="T47" fmla="*/ 248 h 623"/>
                  <a:gd name="T48" fmla="*/ 625 w 625"/>
                  <a:gd name="T49" fmla="*/ 311 h 623"/>
                  <a:gd name="T50" fmla="*/ 621 w 625"/>
                  <a:gd name="T51" fmla="*/ 358 h 623"/>
                  <a:gd name="T52" fmla="*/ 605 w 625"/>
                  <a:gd name="T53" fmla="*/ 418 h 623"/>
                  <a:gd name="T54" fmla="*/ 579 w 625"/>
                  <a:gd name="T55" fmla="*/ 473 h 623"/>
                  <a:gd name="T56" fmla="*/ 543 w 625"/>
                  <a:gd name="T57" fmla="*/ 521 h 623"/>
                  <a:gd name="T58" fmla="*/ 499 w 625"/>
                  <a:gd name="T59" fmla="*/ 561 h 623"/>
                  <a:gd name="T60" fmla="*/ 448 w 625"/>
                  <a:gd name="T61" fmla="*/ 592 h 623"/>
                  <a:gd name="T62" fmla="*/ 390 w 625"/>
                  <a:gd name="T63" fmla="*/ 613 h 623"/>
                  <a:gd name="T64" fmla="*/ 329 w 625"/>
                  <a:gd name="T65" fmla="*/ 623 h 623"/>
                  <a:gd name="T66" fmla="*/ 312 w 625"/>
                  <a:gd name="T67" fmla="*/ 56 h 623"/>
                  <a:gd name="T68" fmla="*/ 261 w 625"/>
                  <a:gd name="T69" fmla="*/ 61 h 623"/>
                  <a:gd name="T70" fmla="*/ 213 w 625"/>
                  <a:gd name="T71" fmla="*/ 77 h 623"/>
                  <a:gd name="T72" fmla="*/ 133 w 625"/>
                  <a:gd name="T73" fmla="*/ 131 h 623"/>
                  <a:gd name="T74" fmla="*/ 77 w 625"/>
                  <a:gd name="T75" fmla="*/ 212 h 623"/>
                  <a:gd name="T76" fmla="*/ 63 w 625"/>
                  <a:gd name="T77" fmla="*/ 259 h 623"/>
                  <a:gd name="T78" fmla="*/ 58 w 625"/>
                  <a:gd name="T79" fmla="*/ 311 h 623"/>
                  <a:gd name="T80" fmla="*/ 60 w 625"/>
                  <a:gd name="T81" fmla="*/ 350 h 623"/>
                  <a:gd name="T82" fmla="*/ 73 w 625"/>
                  <a:gd name="T83" fmla="*/ 399 h 623"/>
                  <a:gd name="T84" fmla="*/ 116 w 625"/>
                  <a:gd name="T85" fmla="*/ 474 h 623"/>
                  <a:gd name="T86" fmla="*/ 191 w 625"/>
                  <a:gd name="T87" fmla="*/ 535 h 623"/>
                  <a:gd name="T88" fmla="*/ 249 w 625"/>
                  <a:gd name="T89" fmla="*/ 558 h 623"/>
                  <a:gd name="T90" fmla="*/ 299 w 625"/>
                  <a:gd name="T91" fmla="*/ 565 h 623"/>
                  <a:gd name="T92" fmla="*/ 339 w 625"/>
                  <a:gd name="T93" fmla="*/ 564 h 623"/>
                  <a:gd name="T94" fmla="*/ 388 w 625"/>
                  <a:gd name="T95" fmla="*/ 554 h 623"/>
                  <a:gd name="T96" fmla="*/ 455 w 625"/>
                  <a:gd name="T97" fmla="*/ 523 h 623"/>
                  <a:gd name="T98" fmla="*/ 524 w 625"/>
                  <a:gd name="T99" fmla="*/ 453 h 623"/>
                  <a:gd name="T100" fmla="*/ 556 w 625"/>
                  <a:gd name="T101" fmla="*/ 387 h 623"/>
                  <a:gd name="T102" fmla="*/ 566 w 625"/>
                  <a:gd name="T103" fmla="*/ 337 h 623"/>
                  <a:gd name="T104" fmla="*/ 567 w 625"/>
                  <a:gd name="T105" fmla="*/ 298 h 623"/>
                  <a:gd name="T106" fmla="*/ 560 w 625"/>
                  <a:gd name="T107" fmla="*/ 247 h 623"/>
                  <a:gd name="T108" fmla="*/ 537 w 625"/>
                  <a:gd name="T109" fmla="*/ 190 h 623"/>
                  <a:gd name="T110" fmla="*/ 475 w 625"/>
                  <a:gd name="T111" fmla="*/ 114 h 623"/>
                  <a:gd name="T112" fmla="*/ 400 w 625"/>
                  <a:gd name="T113" fmla="*/ 72 h 623"/>
                  <a:gd name="T114" fmla="*/ 351 w 625"/>
                  <a:gd name="T115" fmla="*/ 59 h 623"/>
                  <a:gd name="T116" fmla="*/ 312 w 625"/>
                  <a:gd name="T117" fmla="*/ 56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5" h="623">
                    <a:moveTo>
                      <a:pt x="312" y="623"/>
                    </a:moveTo>
                    <a:lnTo>
                      <a:pt x="312" y="623"/>
                    </a:lnTo>
                    <a:lnTo>
                      <a:pt x="296" y="623"/>
                    </a:lnTo>
                    <a:lnTo>
                      <a:pt x="281" y="621"/>
                    </a:lnTo>
                    <a:lnTo>
                      <a:pt x="265" y="619"/>
                    </a:lnTo>
                    <a:lnTo>
                      <a:pt x="250" y="617"/>
                    </a:lnTo>
                    <a:lnTo>
                      <a:pt x="235" y="613"/>
                    </a:lnTo>
                    <a:lnTo>
                      <a:pt x="220" y="609"/>
                    </a:lnTo>
                    <a:lnTo>
                      <a:pt x="205" y="604"/>
                    </a:lnTo>
                    <a:lnTo>
                      <a:pt x="191" y="599"/>
                    </a:lnTo>
                    <a:lnTo>
                      <a:pt x="177" y="592"/>
                    </a:lnTo>
                    <a:lnTo>
                      <a:pt x="164" y="586"/>
                    </a:lnTo>
                    <a:lnTo>
                      <a:pt x="151" y="578"/>
                    </a:lnTo>
                    <a:lnTo>
                      <a:pt x="139" y="570"/>
                    </a:lnTo>
                    <a:lnTo>
                      <a:pt x="127" y="561"/>
                    </a:lnTo>
                    <a:lnTo>
                      <a:pt x="115" y="551"/>
                    </a:lnTo>
                    <a:lnTo>
                      <a:pt x="103" y="542"/>
                    </a:lnTo>
                    <a:lnTo>
                      <a:pt x="92" y="531"/>
                    </a:lnTo>
                    <a:lnTo>
                      <a:pt x="82" y="521"/>
                    </a:lnTo>
                    <a:lnTo>
                      <a:pt x="72" y="509"/>
                    </a:lnTo>
                    <a:lnTo>
                      <a:pt x="63" y="498"/>
                    </a:lnTo>
                    <a:lnTo>
                      <a:pt x="54" y="486"/>
                    </a:lnTo>
                    <a:lnTo>
                      <a:pt x="46" y="473"/>
                    </a:lnTo>
                    <a:lnTo>
                      <a:pt x="39" y="459"/>
                    </a:lnTo>
                    <a:lnTo>
                      <a:pt x="32" y="446"/>
                    </a:lnTo>
                    <a:lnTo>
                      <a:pt x="26" y="432"/>
                    </a:lnTo>
                    <a:lnTo>
                      <a:pt x="20" y="418"/>
                    </a:lnTo>
                    <a:lnTo>
                      <a:pt x="15" y="404"/>
                    </a:lnTo>
                    <a:lnTo>
                      <a:pt x="10" y="389"/>
                    </a:lnTo>
                    <a:lnTo>
                      <a:pt x="7" y="374"/>
                    </a:lnTo>
                    <a:lnTo>
                      <a:pt x="4" y="358"/>
                    </a:lnTo>
                    <a:lnTo>
                      <a:pt x="2" y="343"/>
                    </a:lnTo>
                    <a:lnTo>
                      <a:pt x="1" y="327"/>
                    </a:lnTo>
                    <a:lnTo>
                      <a:pt x="0" y="311"/>
                    </a:lnTo>
                    <a:lnTo>
                      <a:pt x="0" y="311"/>
                    </a:lnTo>
                    <a:lnTo>
                      <a:pt x="1" y="295"/>
                    </a:lnTo>
                    <a:lnTo>
                      <a:pt x="2" y="280"/>
                    </a:lnTo>
                    <a:lnTo>
                      <a:pt x="4" y="263"/>
                    </a:lnTo>
                    <a:lnTo>
                      <a:pt x="7" y="248"/>
                    </a:lnTo>
                    <a:lnTo>
                      <a:pt x="10" y="233"/>
                    </a:lnTo>
                    <a:lnTo>
                      <a:pt x="15" y="219"/>
                    </a:lnTo>
                    <a:lnTo>
                      <a:pt x="20" y="204"/>
                    </a:lnTo>
                    <a:lnTo>
                      <a:pt x="26" y="190"/>
                    </a:lnTo>
                    <a:lnTo>
                      <a:pt x="32" y="177"/>
                    </a:lnTo>
                    <a:lnTo>
                      <a:pt x="39" y="162"/>
                    </a:lnTo>
                    <a:lnTo>
                      <a:pt x="46" y="149"/>
                    </a:lnTo>
                    <a:lnTo>
                      <a:pt x="54" y="137"/>
                    </a:lnTo>
                    <a:lnTo>
                      <a:pt x="63" y="125"/>
                    </a:lnTo>
                    <a:lnTo>
                      <a:pt x="72" y="113"/>
                    </a:lnTo>
                    <a:lnTo>
                      <a:pt x="82" y="102"/>
                    </a:lnTo>
                    <a:lnTo>
                      <a:pt x="92" y="91"/>
                    </a:lnTo>
                    <a:lnTo>
                      <a:pt x="103" y="81"/>
                    </a:lnTo>
                    <a:lnTo>
                      <a:pt x="115" y="71"/>
                    </a:lnTo>
                    <a:lnTo>
                      <a:pt x="127" y="61"/>
                    </a:lnTo>
                    <a:lnTo>
                      <a:pt x="139" y="52"/>
                    </a:lnTo>
                    <a:lnTo>
                      <a:pt x="151" y="44"/>
                    </a:lnTo>
                    <a:lnTo>
                      <a:pt x="164" y="37"/>
                    </a:lnTo>
                    <a:lnTo>
                      <a:pt x="177" y="30"/>
                    </a:lnTo>
                    <a:lnTo>
                      <a:pt x="191" y="24"/>
                    </a:lnTo>
                    <a:lnTo>
                      <a:pt x="205" y="18"/>
                    </a:lnTo>
                    <a:lnTo>
                      <a:pt x="220" y="13"/>
                    </a:lnTo>
                    <a:lnTo>
                      <a:pt x="235" y="9"/>
                    </a:lnTo>
                    <a:lnTo>
                      <a:pt x="250" y="6"/>
                    </a:lnTo>
                    <a:lnTo>
                      <a:pt x="265" y="3"/>
                    </a:lnTo>
                    <a:lnTo>
                      <a:pt x="281" y="1"/>
                    </a:lnTo>
                    <a:lnTo>
                      <a:pt x="296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29" y="0"/>
                    </a:lnTo>
                    <a:lnTo>
                      <a:pt x="345" y="1"/>
                    </a:lnTo>
                    <a:lnTo>
                      <a:pt x="360" y="3"/>
                    </a:lnTo>
                    <a:lnTo>
                      <a:pt x="375" y="6"/>
                    </a:lnTo>
                    <a:lnTo>
                      <a:pt x="390" y="9"/>
                    </a:lnTo>
                    <a:lnTo>
                      <a:pt x="405" y="13"/>
                    </a:lnTo>
                    <a:lnTo>
                      <a:pt x="420" y="18"/>
                    </a:lnTo>
                    <a:lnTo>
                      <a:pt x="434" y="24"/>
                    </a:lnTo>
                    <a:lnTo>
                      <a:pt x="448" y="30"/>
                    </a:lnTo>
                    <a:lnTo>
                      <a:pt x="461" y="37"/>
                    </a:lnTo>
                    <a:lnTo>
                      <a:pt x="474" y="44"/>
                    </a:lnTo>
                    <a:lnTo>
                      <a:pt x="487" y="52"/>
                    </a:lnTo>
                    <a:lnTo>
                      <a:pt x="499" y="61"/>
                    </a:lnTo>
                    <a:lnTo>
                      <a:pt x="510" y="71"/>
                    </a:lnTo>
                    <a:lnTo>
                      <a:pt x="523" y="81"/>
                    </a:lnTo>
                    <a:lnTo>
                      <a:pt x="533" y="91"/>
                    </a:lnTo>
                    <a:lnTo>
                      <a:pt x="543" y="102"/>
                    </a:lnTo>
                    <a:lnTo>
                      <a:pt x="553" y="113"/>
                    </a:lnTo>
                    <a:lnTo>
                      <a:pt x="562" y="125"/>
                    </a:lnTo>
                    <a:lnTo>
                      <a:pt x="571" y="137"/>
                    </a:lnTo>
                    <a:lnTo>
                      <a:pt x="579" y="149"/>
                    </a:lnTo>
                    <a:lnTo>
                      <a:pt x="586" y="162"/>
                    </a:lnTo>
                    <a:lnTo>
                      <a:pt x="593" y="177"/>
                    </a:lnTo>
                    <a:lnTo>
                      <a:pt x="599" y="190"/>
                    </a:lnTo>
                    <a:lnTo>
                      <a:pt x="605" y="204"/>
                    </a:lnTo>
                    <a:lnTo>
                      <a:pt x="610" y="219"/>
                    </a:lnTo>
                    <a:lnTo>
                      <a:pt x="614" y="233"/>
                    </a:lnTo>
                    <a:lnTo>
                      <a:pt x="618" y="248"/>
                    </a:lnTo>
                    <a:lnTo>
                      <a:pt x="621" y="263"/>
                    </a:lnTo>
                    <a:lnTo>
                      <a:pt x="623" y="280"/>
                    </a:lnTo>
                    <a:lnTo>
                      <a:pt x="624" y="295"/>
                    </a:lnTo>
                    <a:lnTo>
                      <a:pt x="625" y="311"/>
                    </a:lnTo>
                    <a:lnTo>
                      <a:pt x="625" y="311"/>
                    </a:lnTo>
                    <a:lnTo>
                      <a:pt x="624" y="327"/>
                    </a:lnTo>
                    <a:lnTo>
                      <a:pt x="623" y="343"/>
                    </a:lnTo>
                    <a:lnTo>
                      <a:pt x="621" y="358"/>
                    </a:lnTo>
                    <a:lnTo>
                      <a:pt x="618" y="374"/>
                    </a:lnTo>
                    <a:lnTo>
                      <a:pt x="614" y="389"/>
                    </a:lnTo>
                    <a:lnTo>
                      <a:pt x="610" y="404"/>
                    </a:lnTo>
                    <a:lnTo>
                      <a:pt x="605" y="418"/>
                    </a:lnTo>
                    <a:lnTo>
                      <a:pt x="599" y="432"/>
                    </a:lnTo>
                    <a:lnTo>
                      <a:pt x="593" y="446"/>
                    </a:lnTo>
                    <a:lnTo>
                      <a:pt x="586" y="459"/>
                    </a:lnTo>
                    <a:lnTo>
                      <a:pt x="579" y="473"/>
                    </a:lnTo>
                    <a:lnTo>
                      <a:pt x="571" y="486"/>
                    </a:lnTo>
                    <a:lnTo>
                      <a:pt x="562" y="498"/>
                    </a:lnTo>
                    <a:lnTo>
                      <a:pt x="553" y="509"/>
                    </a:lnTo>
                    <a:lnTo>
                      <a:pt x="543" y="521"/>
                    </a:lnTo>
                    <a:lnTo>
                      <a:pt x="533" y="531"/>
                    </a:lnTo>
                    <a:lnTo>
                      <a:pt x="523" y="542"/>
                    </a:lnTo>
                    <a:lnTo>
                      <a:pt x="510" y="551"/>
                    </a:lnTo>
                    <a:lnTo>
                      <a:pt x="499" y="561"/>
                    </a:lnTo>
                    <a:lnTo>
                      <a:pt x="487" y="570"/>
                    </a:lnTo>
                    <a:lnTo>
                      <a:pt x="474" y="578"/>
                    </a:lnTo>
                    <a:lnTo>
                      <a:pt x="461" y="586"/>
                    </a:lnTo>
                    <a:lnTo>
                      <a:pt x="448" y="592"/>
                    </a:lnTo>
                    <a:lnTo>
                      <a:pt x="434" y="599"/>
                    </a:lnTo>
                    <a:lnTo>
                      <a:pt x="420" y="604"/>
                    </a:lnTo>
                    <a:lnTo>
                      <a:pt x="405" y="609"/>
                    </a:lnTo>
                    <a:lnTo>
                      <a:pt x="390" y="613"/>
                    </a:lnTo>
                    <a:lnTo>
                      <a:pt x="375" y="617"/>
                    </a:lnTo>
                    <a:lnTo>
                      <a:pt x="360" y="619"/>
                    </a:lnTo>
                    <a:lnTo>
                      <a:pt x="345" y="621"/>
                    </a:lnTo>
                    <a:lnTo>
                      <a:pt x="329" y="623"/>
                    </a:lnTo>
                    <a:lnTo>
                      <a:pt x="312" y="623"/>
                    </a:lnTo>
                    <a:lnTo>
                      <a:pt x="312" y="623"/>
                    </a:lnTo>
                    <a:close/>
                    <a:moveTo>
                      <a:pt x="312" y="56"/>
                    </a:moveTo>
                    <a:lnTo>
                      <a:pt x="312" y="56"/>
                    </a:lnTo>
                    <a:lnTo>
                      <a:pt x="299" y="56"/>
                    </a:lnTo>
                    <a:lnTo>
                      <a:pt x="286" y="57"/>
                    </a:lnTo>
                    <a:lnTo>
                      <a:pt x="274" y="59"/>
                    </a:lnTo>
                    <a:lnTo>
                      <a:pt x="261" y="61"/>
                    </a:lnTo>
                    <a:lnTo>
                      <a:pt x="249" y="64"/>
                    </a:lnTo>
                    <a:lnTo>
                      <a:pt x="237" y="67"/>
                    </a:lnTo>
                    <a:lnTo>
                      <a:pt x="225" y="72"/>
                    </a:lnTo>
                    <a:lnTo>
                      <a:pt x="213" y="77"/>
                    </a:lnTo>
                    <a:lnTo>
                      <a:pt x="191" y="87"/>
                    </a:lnTo>
                    <a:lnTo>
                      <a:pt x="170" y="100"/>
                    </a:lnTo>
                    <a:lnTo>
                      <a:pt x="151" y="114"/>
                    </a:lnTo>
                    <a:lnTo>
                      <a:pt x="133" y="131"/>
                    </a:lnTo>
                    <a:lnTo>
                      <a:pt x="116" y="149"/>
                    </a:lnTo>
                    <a:lnTo>
                      <a:pt x="101" y="169"/>
                    </a:lnTo>
                    <a:lnTo>
                      <a:pt x="88" y="190"/>
                    </a:lnTo>
                    <a:lnTo>
                      <a:pt x="77" y="212"/>
                    </a:lnTo>
                    <a:lnTo>
                      <a:pt x="73" y="224"/>
                    </a:lnTo>
                    <a:lnTo>
                      <a:pt x="69" y="235"/>
                    </a:lnTo>
                    <a:lnTo>
                      <a:pt x="65" y="247"/>
                    </a:lnTo>
                    <a:lnTo>
                      <a:pt x="63" y="259"/>
                    </a:lnTo>
                    <a:lnTo>
                      <a:pt x="60" y="273"/>
                    </a:lnTo>
                    <a:lnTo>
                      <a:pt x="59" y="285"/>
                    </a:lnTo>
                    <a:lnTo>
                      <a:pt x="58" y="298"/>
                    </a:lnTo>
                    <a:lnTo>
                      <a:pt x="58" y="311"/>
                    </a:lnTo>
                    <a:lnTo>
                      <a:pt x="58" y="311"/>
                    </a:lnTo>
                    <a:lnTo>
                      <a:pt x="58" y="324"/>
                    </a:lnTo>
                    <a:lnTo>
                      <a:pt x="59" y="337"/>
                    </a:lnTo>
                    <a:lnTo>
                      <a:pt x="60" y="350"/>
                    </a:lnTo>
                    <a:lnTo>
                      <a:pt x="63" y="362"/>
                    </a:lnTo>
                    <a:lnTo>
                      <a:pt x="65" y="375"/>
                    </a:lnTo>
                    <a:lnTo>
                      <a:pt x="69" y="387"/>
                    </a:lnTo>
                    <a:lnTo>
                      <a:pt x="73" y="399"/>
                    </a:lnTo>
                    <a:lnTo>
                      <a:pt x="77" y="410"/>
                    </a:lnTo>
                    <a:lnTo>
                      <a:pt x="88" y="433"/>
                    </a:lnTo>
                    <a:lnTo>
                      <a:pt x="101" y="453"/>
                    </a:lnTo>
                    <a:lnTo>
                      <a:pt x="116" y="474"/>
                    </a:lnTo>
                    <a:lnTo>
                      <a:pt x="133" y="492"/>
                    </a:lnTo>
                    <a:lnTo>
                      <a:pt x="151" y="508"/>
                    </a:lnTo>
                    <a:lnTo>
                      <a:pt x="170" y="523"/>
                    </a:lnTo>
                    <a:lnTo>
                      <a:pt x="191" y="535"/>
                    </a:lnTo>
                    <a:lnTo>
                      <a:pt x="213" y="546"/>
                    </a:lnTo>
                    <a:lnTo>
                      <a:pt x="225" y="550"/>
                    </a:lnTo>
                    <a:lnTo>
                      <a:pt x="237" y="554"/>
                    </a:lnTo>
                    <a:lnTo>
                      <a:pt x="249" y="558"/>
                    </a:lnTo>
                    <a:lnTo>
                      <a:pt x="261" y="561"/>
                    </a:lnTo>
                    <a:lnTo>
                      <a:pt x="274" y="563"/>
                    </a:lnTo>
                    <a:lnTo>
                      <a:pt x="286" y="564"/>
                    </a:lnTo>
                    <a:lnTo>
                      <a:pt x="299" y="565"/>
                    </a:lnTo>
                    <a:lnTo>
                      <a:pt x="312" y="567"/>
                    </a:lnTo>
                    <a:lnTo>
                      <a:pt x="312" y="567"/>
                    </a:lnTo>
                    <a:lnTo>
                      <a:pt x="326" y="565"/>
                    </a:lnTo>
                    <a:lnTo>
                      <a:pt x="339" y="564"/>
                    </a:lnTo>
                    <a:lnTo>
                      <a:pt x="351" y="563"/>
                    </a:lnTo>
                    <a:lnTo>
                      <a:pt x="364" y="561"/>
                    </a:lnTo>
                    <a:lnTo>
                      <a:pt x="376" y="558"/>
                    </a:lnTo>
                    <a:lnTo>
                      <a:pt x="388" y="554"/>
                    </a:lnTo>
                    <a:lnTo>
                      <a:pt x="400" y="550"/>
                    </a:lnTo>
                    <a:lnTo>
                      <a:pt x="411" y="546"/>
                    </a:lnTo>
                    <a:lnTo>
                      <a:pt x="434" y="535"/>
                    </a:lnTo>
                    <a:lnTo>
                      <a:pt x="455" y="523"/>
                    </a:lnTo>
                    <a:lnTo>
                      <a:pt x="475" y="508"/>
                    </a:lnTo>
                    <a:lnTo>
                      <a:pt x="493" y="492"/>
                    </a:lnTo>
                    <a:lnTo>
                      <a:pt x="509" y="474"/>
                    </a:lnTo>
                    <a:lnTo>
                      <a:pt x="524" y="453"/>
                    </a:lnTo>
                    <a:lnTo>
                      <a:pt x="537" y="433"/>
                    </a:lnTo>
                    <a:lnTo>
                      <a:pt x="548" y="410"/>
                    </a:lnTo>
                    <a:lnTo>
                      <a:pt x="552" y="399"/>
                    </a:lnTo>
                    <a:lnTo>
                      <a:pt x="556" y="387"/>
                    </a:lnTo>
                    <a:lnTo>
                      <a:pt x="560" y="375"/>
                    </a:lnTo>
                    <a:lnTo>
                      <a:pt x="562" y="362"/>
                    </a:lnTo>
                    <a:lnTo>
                      <a:pt x="565" y="350"/>
                    </a:lnTo>
                    <a:lnTo>
                      <a:pt x="566" y="337"/>
                    </a:lnTo>
                    <a:lnTo>
                      <a:pt x="567" y="324"/>
                    </a:lnTo>
                    <a:lnTo>
                      <a:pt x="568" y="311"/>
                    </a:lnTo>
                    <a:lnTo>
                      <a:pt x="568" y="311"/>
                    </a:lnTo>
                    <a:lnTo>
                      <a:pt x="567" y="298"/>
                    </a:lnTo>
                    <a:lnTo>
                      <a:pt x="566" y="285"/>
                    </a:lnTo>
                    <a:lnTo>
                      <a:pt x="565" y="273"/>
                    </a:lnTo>
                    <a:lnTo>
                      <a:pt x="562" y="259"/>
                    </a:lnTo>
                    <a:lnTo>
                      <a:pt x="560" y="247"/>
                    </a:lnTo>
                    <a:lnTo>
                      <a:pt x="556" y="235"/>
                    </a:lnTo>
                    <a:lnTo>
                      <a:pt x="552" y="224"/>
                    </a:lnTo>
                    <a:lnTo>
                      <a:pt x="548" y="212"/>
                    </a:lnTo>
                    <a:lnTo>
                      <a:pt x="537" y="190"/>
                    </a:lnTo>
                    <a:lnTo>
                      <a:pt x="524" y="169"/>
                    </a:lnTo>
                    <a:lnTo>
                      <a:pt x="509" y="149"/>
                    </a:lnTo>
                    <a:lnTo>
                      <a:pt x="493" y="131"/>
                    </a:lnTo>
                    <a:lnTo>
                      <a:pt x="475" y="114"/>
                    </a:lnTo>
                    <a:lnTo>
                      <a:pt x="455" y="100"/>
                    </a:lnTo>
                    <a:lnTo>
                      <a:pt x="434" y="87"/>
                    </a:lnTo>
                    <a:lnTo>
                      <a:pt x="411" y="77"/>
                    </a:lnTo>
                    <a:lnTo>
                      <a:pt x="400" y="72"/>
                    </a:lnTo>
                    <a:lnTo>
                      <a:pt x="388" y="67"/>
                    </a:lnTo>
                    <a:lnTo>
                      <a:pt x="376" y="64"/>
                    </a:lnTo>
                    <a:lnTo>
                      <a:pt x="364" y="61"/>
                    </a:lnTo>
                    <a:lnTo>
                      <a:pt x="351" y="59"/>
                    </a:lnTo>
                    <a:lnTo>
                      <a:pt x="339" y="57"/>
                    </a:lnTo>
                    <a:lnTo>
                      <a:pt x="326" y="56"/>
                    </a:lnTo>
                    <a:lnTo>
                      <a:pt x="312" y="56"/>
                    </a:lnTo>
                    <a:lnTo>
                      <a:pt x="31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47">
                <a:extLst>
                  <a:ext uri="{FF2B5EF4-FFF2-40B4-BE49-F238E27FC236}">
                    <a16:creationId xmlns:a16="http://schemas.microsoft.com/office/drawing/2014/main" id="{08340877-F88F-4CEC-928A-D4338F514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91713" y="1958977"/>
                <a:ext cx="14288" cy="15875"/>
              </a:xfrm>
              <a:custGeom>
                <a:avLst/>
                <a:gdLst>
                  <a:gd name="T0" fmla="*/ 28 w 57"/>
                  <a:gd name="T1" fmla="*/ 0 h 57"/>
                  <a:gd name="T2" fmla="*/ 28 w 57"/>
                  <a:gd name="T3" fmla="*/ 0 h 57"/>
                  <a:gd name="T4" fmla="*/ 22 w 57"/>
                  <a:gd name="T5" fmla="*/ 1 h 57"/>
                  <a:gd name="T6" fmla="*/ 17 w 57"/>
                  <a:gd name="T7" fmla="*/ 3 h 57"/>
                  <a:gd name="T8" fmla="*/ 13 w 57"/>
                  <a:gd name="T9" fmla="*/ 5 h 57"/>
                  <a:gd name="T10" fmla="*/ 8 w 57"/>
                  <a:gd name="T11" fmla="*/ 8 h 57"/>
                  <a:gd name="T12" fmla="*/ 5 w 57"/>
                  <a:gd name="T13" fmla="*/ 13 h 57"/>
                  <a:gd name="T14" fmla="*/ 3 w 57"/>
                  <a:gd name="T15" fmla="*/ 17 h 57"/>
                  <a:gd name="T16" fmla="*/ 1 w 57"/>
                  <a:gd name="T17" fmla="*/ 22 h 57"/>
                  <a:gd name="T18" fmla="*/ 0 w 57"/>
                  <a:gd name="T19" fmla="*/ 28 h 57"/>
                  <a:gd name="T20" fmla="*/ 0 w 57"/>
                  <a:gd name="T21" fmla="*/ 28 h 57"/>
                  <a:gd name="T22" fmla="*/ 1 w 57"/>
                  <a:gd name="T23" fmla="*/ 35 h 57"/>
                  <a:gd name="T24" fmla="*/ 3 w 57"/>
                  <a:gd name="T25" fmla="*/ 40 h 57"/>
                  <a:gd name="T26" fmla="*/ 5 w 57"/>
                  <a:gd name="T27" fmla="*/ 45 h 57"/>
                  <a:gd name="T28" fmla="*/ 8 w 57"/>
                  <a:gd name="T29" fmla="*/ 49 h 57"/>
                  <a:gd name="T30" fmla="*/ 13 w 57"/>
                  <a:gd name="T31" fmla="*/ 52 h 57"/>
                  <a:gd name="T32" fmla="*/ 17 w 57"/>
                  <a:gd name="T33" fmla="*/ 55 h 57"/>
                  <a:gd name="T34" fmla="*/ 22 w 57"/>
                  <a:gd name="T35" fmla="*/ 56 h 57"/>
                  <a:gd name="T36" fmla="*/ 28 w 57"/>
                  <a:gd name="T37" fmla="*/ 57 h 57"/>
                  <a:gd name="T38" fmla="*/ 28 w 57"/>
                  <a:gd name="T39" fmla="*/ 57 h 57"/>
                  <a:gd name="T40" fmla="*/ 35 w 57"/>
                  <a:gd name="T41" fmla="*/ 56 h 57"/>
                  <a:gd name="T42" fmla="*/ 40 w 57"/>
                  <a:gd name="T43" fmla="*/ 55 h 57"/>
                  <a:gd name="T44" fmla="*/ 45 w 57"/>
                  <a:gd name="T45" fmla="*/ 52 h 57"/>
                  <a:gd name="T46" fmla="*/ 49 w 57"/>
                  <a:gd name="T47" fmla="*/ 49 h 57"/>
                  <a:gd name="T48" fmla="*/ 52 w 57"/>
                  <a:gd name="T49" fmla="*/ 45 h 57"/>
                  <a:gd name="T50" fmla="*/ 55 w 57"/>
                  <a:gd name="T51" fmla="*/ 40 h 57"/>
                  <a:gd name="T52" fmla="*/ 56 w 57"/>
                  <a:gd name="T53" fmla="*/ 35 h 57"/>
                  <a:gd name="T54" fmla="*/ 57 w 57"/>
                  <a:gd name="T55" fmla="*/ 28 h 57"/>
                  <a:gd name="T56" fmla="*/ 57 w 57"/>
                  <a:gd name="T57" fmla="*/ 28 h 57"/>
                  <a:gd name="T58" fmla="*/ 56 w 57"/>
                  <a:gd name="T59" fmla="*/ 22 h 57"/>
                  <a:gd name="T60" fmla="*/ 55 w 57"/>
                  <a:gd name="T61" fmla="*/ 17 h 57"/>
                  <a:gd name="T62" fmla="*/ 52 w 57"/>
                  <a:gd name="T63" fmla="*/ 13 h 57"/>
                  <a:gd name="T64" fmla="*/ 49 w 57"/>
                  <a:gd name="T65" fmla="*/ 8 h 57"/>
                  <a:gd name="T66" fmla="*/ 45 w 57"/>
                  <a:gd name="T67" fmla="*/ 5 h 57"/>
                  <a:gd name="T68" fmla="*/ 40 w 57"/>
                  <a:gd name="T69" fmla="*/ 3 h 57"/>
                  <a:gd name="T70" fmla="*/ 35 w 57"/>
                  <a:gd name="T71" fmla="*/ 1 h 57"/>
                  <a:gd name="T72" fmla="*/ 28 w 57"/>
                  <a:gd name="T73" fmla="*/ 0 h 57"/>
                  <a:gd name="T74" fmla="*/ 28 w 57"/>
                  <a:gd name="T7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28" y="0"/>
                    </a:lnTo>
                    <a:lnTo>
                      <a:pt x="22" y="1"/>
                    </a:lnTo>
                    <a:lnTo>
                      <a:pt x="17" y="3"/>
                    </a:lnTo>
                    <a:lnTo>
                      <a:pt x="13" y="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3" y="17"/>
                    </a:lnTo>
                    <a:lnTo>
                      <a:pt x="1" y="2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35"/>
                    </a:lnTo>
                    <a:lnTo>
                      <a:pt x="3" y="40"/>
                    </a:lnTo>
                    <a:lnTo>
                      <a:pt x="5" y="45"/>
                    </a:lnTo>
                    <a:lnTo>
                      <a:pt x="8" y="49"/>
                    </a:lnTo>
                    <a:lnTo>
                      <a:pt x="13" y="52"/>
                    </a:lnTo>
                    <a:lnTo>
                      <a:pt x="17" y="55"/>
                    </a:lnTo>
                    <a:lnTo>
                      <a:pt x="22" y="56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35" y="56"/>
                    </a:lnTo>
                    <a:lnTo>
                      <a:pt x="40" y="55"/>
                    </a:lnTo>
                    <a:lnTo>
                      <a:pt x="45" y="52"/>
                    </a:lnTo>
                    <a:lnTo>
                      <a:pt x="49" y="49"/>
                    </a:lnTo>
                    <a:lnTo>
                      <a:pt x="52" y="45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56" y="22"/>
                    </a:lnTo>
                    <a:lnTo>
                      <a:pt x="55" y="17"/>
                    </a:lnTo>
                    <a:lnTo>
                      <a:pt x="52" y="13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40" y="3"/>
                    </a:lnTo>
                    <a:lnTo>
                      <a:pt x="35" y="1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48">
                <a:extLst>
                  <a:ext uri="{FF2B5EF4-FFF2-40B4-BE49-F238E27FC236}">
                    <a16:creationId xmlns:a16="http://schemas.microsoft.com/office/drawing/2014/main" id="{87C05DBE-46EF-421B-84E4-3C4B930B5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9488" y="1874839"/>
                <a:ext cx="58738" cy="80963"/>
              </a:xfrm>
              <a:custGeom>
                <a:avLst/>
                <a:gdLst>
                  <a:gd name="T0" fmla="*/ 112 w 225"/>
                  <a:gd name="T1" fmla="*/ 309 h 309"/>
                  <a:gd name="T2" fmla="*/ 101 w 225"/>
                  <a:gd name="T3" fmla="*/ 307 h 309"/>
                  <a:gd name="T4" fmla="*/ 92 w 225"/>
                  <a:gd name="T5" fmla="*/ 301 h 309"/>
                  <a:gd name="T6" fmla="*/ 86 w 225"/>
                  <a:gd name="T7" fmla="*/ 292 h 309"/>
                  <a:gd name="T8" fmla="*/ 84 w 225"/>
                  <a:gd name="T9" fmla="*/ 281 h 309"/>
                  <a:gd name="T10" fmla="*/ 84 w 225"/>
                  <a:gd name="T11" fmla="*/ 197 h 309"/>
                  <a:gd name="T12" fmla="*/ 86 w 225"/>
                  <a:gd name="T13" fmla="*/ 186 h 309"/>
                  <a:gd name="T14" fmla="*/ 92 w 225"/>
                  <a:gd name="T15" fmla="*/ 177 h 309"/>
                  <a:gd name="T16" fmla="*/ 101 w 225"/>
                  <a:gd name="T17" fmla="*/ 171 h 309"/>
                  <a:gd name="T18" fmla="*/ 112 w 225"/>
                  <a:gd name="T19" fmla="*/ 169 h 309"/>
                  <a:gd name="T20" fmla="*/ 124 w 225"/>
                  <a:gd name="T21" fmla="*/ 167 h 309"/>
                  <a:gd name="T22" fmla="*/ 144 w 225"/>
                  <a:gd name="T23" fmla="*/ 159 h 309"/>
                  <a:gd name="T24" fmla="*/ 159 w 225"/>
                  <a:gd name="T25" fmla="*/ 143 h 309"/>
                  <a:gd name="T26" fmla="*/ 167 w 225"/>
                  <a:gd name="T27" fmla="*/ 123 h 309"/>
                  <a:gd name="T28" fmla="*/ 168 w 225"/>
                  <a:gd name="T29" fmla="*/ 112 h 309"/>
                  <a:gd name="T30" fmla="*/ 164 w 225"/>
                  <a:gd name="T31" fmla="*/ 91 h 309"/>
                  <a:gd name="T32" fmla="*/ 152 w 225"/>
                  <a:gd name="T33" fmla="*/ 73 h 309"/>
                  <a:gd name="T34" fmla="*/ 135 w 225"/>
                  <a:gd name="T35" fmla="*/ 62 h 309"/>
                  <a:gd name="T36" fmla="*/ 112 w 225"/>
                  <a:gd name="T37" fmla="*/ 57 h 309"/>
                  <a:gd name="T38" fmla="*/ 101 w 225"/>
                  <a:gd name="T39" fmla="*/ 58 h 309"/>
                  <a:gd name="T40" fmla="*/ 81 w 225"/>
                  <a:gd name="T41" fmla="*/ 67 h 309"/>
                  <a:gd name="T42" fmla="*/ 66 w 225"/>
                  <a:gd name="T43" fmla="*/ 82 h 309"/>
                  <a:gd name="T44" fmla="*/ 58 w 225"/>
                  <a:gd name="T45" fmla="*/ 101 h 309"/>
                  <a:gd name="T46" fmla="*/ 57 w 225"/>
                  <a:gd name="T47" fmla="*/ 112 h 309"/>
                  <a:gd name="T48" fmla="*/ 55 w 225"/>
                  <a:gd name="T49" fmla="*/ 123 h 309"/>
                  <a:gd name="T50" fmla="*/ 49 w 225"/>
                  <a:gd name="T51" fmla="*/ 132 h 309"/>
                  <a:gd name="T52" fmla="*/ 40 w 225"/>
                  <a:gd name="T53" fmla="*/ 138 h 309"/>
                  <a:gd name="T54" fmla="*/ 29 w 225"/>
                  <a:gd name="T55" fmla="*/ 140 h 309"/>
                  <a:gd name="T56" fmla="*/ 23 w 225"/>
                  <a:gd name="T57" fmla="*/ 140 h 309"/>
                  <a:gd name="T58" fmla="*/ 12 w 225"/>
                  <a:gd name="T59" fmla="*/ 136 h 309"/>
                  <a:gd name="T60" fmla="*/ 5 w 225"/>
                  <a:gd name="T61" fmla="*/ 128 h 309"/>
                  <a:gd name="T62" fmla="*/ 0 w 225"/>
                  <a:gd name="T63" fmla="*/ 118 h 309"/>
                  <a:gd name="T64" fmla="*/ 0 w 225"/>
                  <a:gd name="T65" fmla="*/ 112 h 309"/>
                  <a:gd name="T66" fmla="*/ 2 w 225"/>
                  <a:gd name="T67" fmla="*/ 90 h 309"/>
                  <a:gd name="T68" fmla="*/ 9 w 225"/>
                  <a:gd name="T69" fmla="*/ 69 h 309"/>
                  <a:gd name="T70" fmla="*/ 20 w 225"/>
                  <a:gd name="T71" fmla="*/ 49 h 309"/>
                  <a:gd name="T72" fmla="*/ 33 w 225"/>
                  <a:gd name="T73" fmla="*/ 33 h 309"/>
                  <a:gd name="T74" fmla="*/ 50 w 225"/>
                  <a:gd name="T75" fmla="*/ 19 h 309"/>
                  <a:gd name="T76" fmla="*/ 69 w 225"/>
                  <a:gd name="T77" fmla="*/ 9 h 309"/>
                  <a:gd name="T78" fmla="*/ 90 w 225"/>
                  <a:gd name="T79" fmla="*/ 2 h 309"/>
                  <a:gd name="T80" fmla="*/ 112 w 225"/>
                  <a:gd name="T81" fmla="*/ 0 h 309"/>
                  <a:gd name="T82" fmla="*/ 124 w 225"/>
                  <a:gd name="T83" fmla="*/ 1 h 309"/>
                  <a:gd name="T84" fmla="*/ 146 w 225"/>
                  <a:gd name="T85" fmla="*/ 5 h 309"/>
                  <a:gd name="T86" fmla="*/ 166 w 225"/>
                  <a:gd name="T87" fmla="*/ 14 h 309"/>
                  <a:gd name="T88" fmla="*/ 184 w 225"/>
                  <a:gd name="T89" fmla="*/ 26 h 309"/>
                  <a:gd name="T90" fmla="*/ 199 w 225"/>
                  <a:gd name="T91" fmla="*/ 41 h 309"/>
                  <a:gd name="T92" fmla="*/ 211 w 225"/>
                  <a:gd name="T93" fmla="*/ 59 h 309"/>
                  <a:gd name="T94" fmla="*/ 220 w 225"/>
                  <a:gd name="T95" fmla="*/ 79 h 309"/>
                  <a:gd name="T96" fmla="*/ 225 w 225"/>
                  <a:gd name="T97" fmla="*/ 101 h 309"/>
                  <a:gd name="T98" fmla="*/ 225 w 225"/>
                  <a:gd name="T99" fmla="*/ 112 h 309"/>
                  <a:gd name="T100" fmla="*/ 224 w 225"/>
                  <a:gd name="T101" fmla="*/ 131 h 309"/>
                  <a:gd name="T102" fmla="*/ 219 w 225"/>
                  <a:gd name="T103" fmla="*/ 149 h 309"/>
                  <a:gd name="T104" fmla="*/ 211 w 225"/>
                  <a:gd name="T105" fmla="*/ 167 h 309"/>
                  <a:gd name="T106" fmla="*/ 201 w 225"/>
                  <a:gd name="T107" fmla="*/ 182 h 309"/>
                  <a:gd name="T108" fmla="*/ 188 w 225"/>
                  <a:gd name="T109" fmla="*/ 195 h 309"/>
                  <a:gd name="T110" fmla="*/ 174 w 225"/>
                  <a:gd name="T111" fmla="*/ 206 h 309"/>
                  <a:gd name="T112" fmla="*/ 158 w 225"/>
                  <a:gd name="T113" fmla="*/ 215 h 309"/>
                  <a:gd name="T114" fmla="*/ 141 w 225"/>
                  <a:gd name="T115" fmla="*/ 221 h 309"/>
                  <a:gd name="T116" fmla="*/ 141 w 225"/>
                  <a:gd name="T117" fmla="*/ 281 h 309"/>
                  <a:gd name="T118" fmla="*/ 139 w 225"/>
                  <a:gd name="T119" fmla="*/ 292 h 309"/>
                  <a:gd name="T120" fmla="*/ 133 w 225"/>
                  <a:gd name="T121" fmla="*/ 301 h 309"/>
                  <a:gd name="T122" fmla="*/ 124 w 225"/>
                  <a:gd name="T123" fmla="*/ 307 h 309"/>
                  <a:gd name="T124" fmla="*/ 112 w 225"/>
                  <a:gd name="T125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309">
                    <a:moveTo>
                      <a:pt x="112" y="309"/>
                    </a:moveTo>
                    <a:lnTo>
                      <a:pt x="112" y="309"/>
                    </a:lnTo>
                    <a:lnTo>
                      <a:pt x="106" y="308"/>
                    </a:lnTo>
                    <a:lnTo>
                      <a:pt x="101" y="307"/>
                    </a:lnTo>
                    <a:lnTo>
                      <a:pt x="96" y="304"/>
                    </a:lnTo>
                    <a:lnTo>
                      <a:pt x="92" y="301"/>
                    </a:lnTo>
                    <a:lnTo>
                      <a:pt x="89" y="296"/>
                    </a:lnTo>
                    <a:lnTo>
                      <a:pt x="86" y="292"/>
                    </a:lnTo>
                    <a:lnTo>
                      <a:pt x="85" y="286"/>
                    </a:lnTo>
                    <a:lnTo>
                      <a:pt x="84" y="281"/>
                    </a:lnTo>
                    <a:lnTo>
                      <a:pt x="84" y="197"/>
                    </a:lnTo>
                    <a:lnTo>
                      <a:pt x="84" y="197"/>
                    </a:lnTo>
                    <a:lnTo>
                      <a:pt x="85" y="191"/>
                    </a:lnTo>
                    <a:lnTo>
                      <a:pt x="86" y="186"/>
                    </a:lnTo>
                    <a:lnTo>
                      <a:pt x="89" y="181"/>
                    </a:lnTo>
                    <a:lnTo>
                      <a:pt x="92" y="177"/>
                    </a:lnTo>
                    <a:lnTo>
                      <a:pt x="96" y="173"/>
                    </a:lnTo>
                    <a:lnTo>
                      <a:pt x="101" y="171"/>
                    </a:lnTo>
                    <a:lnTo>
                      <a:pt x="106" y="169"/>
                    </a:lnTo>
                    <a:lnTo>
                      <a:pt x="112" y="169"/>
                    </a:lnTo>
                    <a:lnTo>
                      <a:pt x="112" y="169"/>
                    </a:lnTo>
                    <a:lnTo>
                      <a:pt x="124" y="167"/>
                    </a:lnTo>
                    <a:lnTo>
                      <a:pt x="135" y="164"/>
                    </a:lnTo>
                    <a:lnTo>
                      <a:pt x="144" y="159"/>
                    </a:lnTo>
                    <a:lnTo>
                      <a:pt x="152" y="151"/>
                    </a:lnTo>
                    <a:lnTo>
                      <a:pt x="159" y="143"/>
                    </a:lnTo>
                    <a:lnTo>
                      <a:pt x="164" y="134"/>
                    </a:lnTo>
                    <a:lnTo>
                      <a:pt x="167" y="123"/>
                    </a:lnTo>
                    <a:lnTo>
                      <a:pt x="168" y="112"/>
                    </a:lnTo>
                    <a:lnTo>
                      <a:pt x="168" y="112"/>
                    </a:lnTo>
                    <a:lnTo>
                      <a:pt x="167" y="101"/>
                    </a:lnTo>
                    <a:lnTo>
                      <a:pt x="164" y="91"/>
                    </a:lnTo>
                    <a:lnTo>
                      <a:pt x="159" y="82"/>
                    </a:lnTo>
                    <a:lnTo>
                      <a:pt x="152" y="73"/>
                    </a:lnTo>
                    <a:lnTo>
                      <a:pt x="144" y="67"/>
                    </a:lnTo>
                    <a:lnTo>
                      <a:pt x="135" y="62"/>
                    </a:lnTo>
                    <a:lnTo>
                      <a:pt x="124" y="58"/>
                    </a:lnTo>
                    <a:lnTo>
                      <a:pt x="112" y="57"/>
                    </a:lnTo>
                    <a:lnTo>
                      <a:pt x="112" y="57"/>
                    </a:lnTo>
                    <a:lnTo>
                      <a:pt x="101" y="58"/>
                    </a:lnTo>
                    <a:lnTo>
                      <a:pt x="91" y="62"/>
                    </a:lnTo>
                    <a:lnTo>
                      <a:pt x="81" y="67"/>
                    </a:lnTo>
                    <a:lnTo>
                      <a:pt x="73" y="73"/>
                    </a:lnTo>
                    <a:lnTo>
                      <a:pt x="66" y="82"/>
                    </a:lnTo>
                    <a:lnTo>
                      <a:pt x="61" y="91"/>
                    </a:lnTo>
                    <a:lnTo>
                      <a:pt x="58" y="101"/>
                    </a:lnTo>
                    <a:lnTo>
                      <a:pt x="57" y="112"/>
                    </a:lnTo>
                    <a:lnTo>
                      <a:pt x="57" y="112"/>
                    </a:lnTo>
                    <a:lnTo>
                      <a:pt x="56" y="118"/>
                    </a:lnTo>
                    <a:lnTo>
                      <a:pt x="55" y="123"/>
                    </a:lnTo>
                    <a:lnTo>
                      <a:pt x="52" y="128"/>
                    </a:lnTo>
                    <a:lnTo>
                      <a:pt x="49" y="132"/>
                    </a:lnTo>
                    <a:lnTo>
                      <a:pt x="45" y="136"/>
                    </a:lnTo>
                    <a:lnTo>
                      <a:pt x="40" y="138"/>
                    </a:lnTo>
                    <a:lnTo>
                      <a:pt x="35" y="14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3" y="140"/>
                    </a:lnTo>
                    <a:lnTo>
                      <a:pt x="18" y="138"/>
                    </a:lnTo>
                    <a:lnTo>
                      <a:pt x="12" y="136"/>
                    </a:lnTo>
                    <a:lnTo>
                      <a:pt x="8" y="132"/>
                    </a:lnTo>
                    <a:lnTo>
                      <a:pt x="5" y="128"/>
                    </a:lnTo>
                    <a:lnTo>
                      <a:pt x="2" y="123"/>
                    </a:lnTo>
                    <a:lnTo>
                      <a:pt x="0" y="11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1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69"/>
                    </a:lnTo>
                    <a:lnTo>
                      <a:pt x="13" y="59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3" y="33"/>
                    </a:lnTo>
                    <a:lnTo>
                      <a:pt x="41" y="26"/>
                    </a:lnTo>
                    <a:lnTo>
                      <a:pt x="50" y="19"/>
                    </a:lnTo>
                    <a:lnTo>
                      <a:pt x="59" y="14"/>
                    </a:lnTo>
                    <a:lnTo>
                      <a:pt x="69" y="9"/>
                    </a:lnTo>
                    <a:lnTo>
                      <a:pt x="79" y="5"/>
                    </a:lnTo>
                    <a:lnTo>
                      <a:pt x="90" y="2"/>
                    </a:lnTo>
                    <a:lnTo>
                      <a:pt x="101" y="1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4" y="1"/>
                    </a:lnTo>
                    <a:lnTo>
                      <a:pt x="135" y="2"/>
                    </a:lnTo>
                    <a:lnTo>
                      <a:pt x="146" y="5"/>
                    </a:lnTo>
                    <a:lnTo>
                      <a:pt x="156" y="9"/>
                    </a:lnTo>
                    <a:lnTo>
                      <a:pt x="166" y="14"/>
                    </a:lnTo>
                    <a:lnTo>
                      <a:pt x="175" y="19"/>
                    </a:lnTo>
                    <a:lnTo>
                      <a:pt x="184" y="26"/>
                    </a:lnTo>
                    <a:lnTo>
                      <a:pt x="192" y="33"/>
                    </a:lnTo>
                    <a:lnTo>
                      <a:pt x="199" y="41"/>
                    </a:lnTo>
                    <a:lnTo>
                      <a:pt x="205" y="49"/>
                    </a:lnTo>
                    <a:lnTo>
                      <a:pt x="211" y="59"/>
                    </a:lnTo>
                    <a:lnTo>
                      <a:pt x="217" y="69"/>
                    </a:lnTo>
                    <a:lnTo>
                      <a:pt x="220" y="79"/>
                    </a:lnTo>
                    <a:lnTo>
                      <a:pt x="223" y="90"/>
                    </a:lnTo>
                    <a:lnTo>
                      <a:pt x="225" y="101"/>
                    </a:lnTo>
                    <a:lnTo>
                      <a:pt x="225" y="112"/>
                    </a:lnTo>
                    <a:lnTo>
                      <a:pt x="225" y="112"/>
                    </a:lnTo>
                    <a:lnTo>
                      <a:pt x="225" y="122"/>
                    </a:lnTo>
                    <a:lnTo>
                      <a:pt x="224" y="131"/>
                    </a:lnTo>
                    <a:lnTo>
                      <a:pt x="222" y="140"/>
                    </a:lnTo>
                    <a:lnTo>
                      <a:pt x="219" y="149"/>
                    </a:lnTo>
                    <a:lnTo>
                      <a:pt x="216" y="159"/>
                    </a:lnTo>
                    <a:lnTo>
                      <a:pt x="211" y="167"/>
                    </a:lnTo>
                    <a:lnTo>
                      <a:pt x="206" y="175"/>
                    </a:lnTo>
                    <a:lnTo>
                      <a:pt x="201" y="182"/>
                    </a:lnTo>
                    <a:lnTo>
                      <a:pt x="195" y="189"/>
                    </a:lnTo>
                    <a:lnTo>
                      <a:pt x="188" y="195"/>
                    </a:lnTo>
                    <a:lnTo>
                      <a:pt x="182" y="201"/>
                    </a:lnTo>
                    <a:lnTo>
                      <a:pt x="174" y="206"/>
                    </a:lnTo>
                    <a:lnTo>
                      <a:pt x="167" y="211"/>
                    </a:lnTo>
                    <a:lnTo>
                      <a:pt x="158" y="215"/>
                    </a:lnTo>
                    <a:lnTo>
                      <a:pt x="150" y="218"/>
                    </a:lnTo>
                    <a:lnTo>
                      <a:pt x="141" y="221"/>
                    </a:lnTo>
                    <a:lnTo>
                      <a:pt x="141" y="281"/>
                    </a:lnTo>
                    <a:lnTo>
                      <a:pt x="141" y="281"/>
                    </a:lnTo>
                    <a:lnTo>
                      <a:pt x="141" y="286"/>
                    </a:lnTo>
                    <a:lnTo>
                      <a:pt x="139" y="292"/>
                    </a:lnTo>
                    <a:lnTo>
                      <a:pt x="136" y="296"/>
                    </a:lnTo>
                    <a:lnTo>
                      <a:pt x="133" y="301"/>
                    </a:lnTo>
                    <a:lnTo>
                      <a:pt x="129" y="304"/>
                    </a:lnTo>
                    <a:lnTo>
                      <a:pt x="124" y="307"/>
                    </a:lnTo>
                    <a:lnTo>
                      <a:pt x="119" y="308"/>
                    </a:lnTo>
                    <a:lnTo>
                      <a:pt x="112" y="309"/>
                    </a:lnTo>
                    <a:lnTo>
                      <a:pt x="112" y="3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535003-DD6C-404E-B50A-F4A2E5153826}"/>
              </a:ext>
            </a:extLst>
          </p:cNvPr>
          <p:cNvGrpSpPr/>
          <p:nvPr/>
        </p:nvGrpSpPr>
        <p:grpSpPr>
          <a:xfrm>
            <a:off x="7103115" y="5510166"/>
            <a:ext cx="274320" cy="274320"/>
            <a:chOff x="7087299" y="5451018"/>
            <a:chExt cx="305954" cy="30595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27FB50-AA56-460E-8562-0ECAC3970FDD}"/>
                </a:ext>
              </a:extLst>
            </p:cNvPr>
            <p:cNvSpPr/>
            <p:nvPr/>
          </p:nvSpPr>
          <p:spPr>
            <a:xfrm>
              <a:off x="7087299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DC0FC6C-717F-465B-925C-527A6479033C}"/>
                </a:ext>
              </a:extLst>
            </p:cNvPr>
            <p:cNvGrpSpPr/>
            <p:nvPr/>
          </p:nvGrpSpPr>
          <p:grpSpPr>
            <a:xfrm>
              <a:off x="7167331" y="5533963"/>
              <a:ext cx="145890" cy="140081"/>
              <a:chOff x="6996113" y="3249613"/>
              <a:chExt cx="358775" cy="344487"/>
            </a:xfrm>
            <a:solidFill>
              <a:schemeClr val="bg1"/>
            </a:solidFill>
          </p:grpSpPr>
          <p:sp>
            <p:nvSpPr>
              <p:cNvPr id="116" name="Freeform 187">
                <a:extLst>
                  <a:ext uri="{FF2B5EF4-FFF2-40B4-BE49-F238E27FC236}">
                    <a16:creationId xmlns:a16="http://schemas.microsoft.com/office/drawing/2014/main" id="{1E6A28B2-E5AD-444C-844E-C84F357FA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6113" y="3249613"/>
                <a:ext cx="211138" cy="300038"/>
              </a:xfrm>
              <a:custGeom>
                <a:avLst/>
                <a:gdLst>
                  <a:gd name="T0" fmla="*/ 8 w 800"/>
                  <a:gd name="T1" fmla="*/ 1121 h 1130"/>
                  <a:gd name="T2" fmla="*/ 1 w 800"/>
                  <a:gd name="T3" fmla="*/ 1073 h 1130"/>
                  <a:gd name="T4" fmla="*/ 25 w 800"/>
                  <a:gd name="T5" fmla="*/ 882 h 1130"/>
                  <a:gd name="T6" fmla="*/ 73 w 800"/>
                  <a:gd name="T7" fmla="*/ 811 h 1130"/>
                  <a:gd name="T8" fmla="*/ 242 w 800"/>
                  <a:gd name="T9" fmla="*/ 738 h 1130"/>
                  <a:gd name="T10" fmla="*/ 385 w 800"/>
                  <a:gd name="T11" fmla="*/ 571 h 1130"/>
                  <a:gd name="T12" fmla="*/ 330 w 800"/>
                  <a:gd name="T13" fmla="*/ 492 h 1130"/>
                  <a:gd name="T14" fmla="*/ 305 w 800"/>
                  <a:gd name="T15" fmla="*/ 407 h 1130"/>
                  <a:gd name="T16" fmla="*/ 278 w 800"/>
                  <a:gd name="T17" fmla="*/ 336 h 1130"/>
                  <a:gd name="T18" fmla="*/ 293 w 800"/>
                  <a:gd name="T19" fmla="*/ 278 h 1130"/>
                  <a:gd name="T20" fmla="*/ 293 w 800"/>
                  <a:gd name="T21" fmla="*/ 204 h 1130"/>
                  <a:gd name="T22" fmla="*/ 299 w 800"/>
                  <a:gd name="T23" fmla="*/ 118 h 1130"/>
                  <a:gd name="T24" fmla="*/ 340 w 800"/>
                  <a:gd name="T25" fmla="*/ 83 h 1130"/>
                  <a:gd name="T26" fmla="*/ 394 w 800"/>
                  <a:gd name="T27" fmla="*/ 59 h 1130"/>
                  <a:gd name="T28" fmla="*/ 478 w 800"/>
                  <a:gd name="T29" fmla="*/ 13 h 1130"/>
                  <a:gd name="T30" fmla="*/ 597 w 800"/>
                  <a:gd name="T31" fmla="*/ 0 h 1130"/>
                  <a:gd name="T32" fmla="*/ 712 w 800"/>
                  <a:gd name="T33" fmla="*/ 22 h 1130"/>
                  <a:gd name="T34" fmla="*/ 788 w 800"/>
                  <a:gd name="T35" fmla="*/ 89 h 1130"/>
                  <a:gd name="T36" fmla="*/ 796 w 800"/>
                  <a:gd name="T37" fmla="*/ 171 h 1130"/>
                  <a:gd name="T38" fmla="*/ 778 w 800"/>
                  <a:gd name="T39" fmla="*/ 267 h 1130"/>
                  <a:gd name="T40" fmla="*/ 798 w 800"/>
                  <a:gd name="T41" fmla="*/ 334 h 1130"/>
                  <a:gd name="T42" fmla="*/ 779 w 800"/>
                  <a:gd name="T43" fmla="*/ 400 h 1130"/>
                  <a:gd name="T44" fmla="*/ 753 w 800"/>
                  <a:gd name="T45" fmla="*/ 479 h 1130"/>
                  <a:gd name="T46" fmla="*/ 704 w 800"/>
                  <a:gd name="T47" fmla="*/ 560 h 1130"/>
                  <a:gd name="T48" fmla="*/ 800 w 800"/>
                  <a:gd name="T49" fmla="*/ 725 h 1130"/>
                  <a:gd name="T50" fmla="*/ 642 w 800"/>
                  <a:gd name="T51" fmla="*/ 731 h 1130"/>
                  <a:gd name="T52" fmla="*/ 624 w 800"/>
                  <a:gd name="T53" fmla="*/ 708 h 1130"/>
                  <a:gd name="T54" fmla="*/ 634 w 800"/>
                  <a:gd name="T55" fmla="*/ 541 h 1130"/>
                  <a:gd name="T56" fmla="*/ 670 w 800"/>
                  <a:gd name="T57" fmla="*/ 513 h 1130"/>
                  <a:gd name="T58" fmla="*/ 706 w 800"/>
                  <a:gd name="T59" fmla="*/ 432 h 1130"/>
                  <a:gd name="T60" fmla="*/ 717 w 800"/>
                  <a:gd name="T61" fmla="*/ 373 h 1130"/>
                  <a:gd name="T62" fmla="*/ 740 w 800"/>
                  <a:gd name="T63" fmla="*/ 356 h 1130"/>
                  <a:gd name="T64" fmla="*/ 735 w 800"/>
                  <a:gd name="T65" fmla="*/ 302 h 1130"/>
                  <a:gd name="T66" fmla="*/ 710 w 800"/>
                  <a:gd name="T67" fmla="*/ 286 h 1130"/>
                  <a:gd name="T68" fmla="*/ 717 w 800"/>
                  <a:gd name="T69" fmla="*/ 244 h 1130"/>
                  <a:gd name="T70" fmla="*/ 740 w 800"/>
                  <a:gd name="T71" fmla="*/ 124 h 1130"/>
                  <a:gd name="T72" fmla="*/ 714 w 800"/>
                  <a:gd name="T73" fmla="*/ 87 h 1130"/>
                  <a:gd name="T74" fmla="*/ 610 w 800"/>
                  <a:gd name="T75" fmla="*/ 58 h 1130"/>
                  <a:gd name="T76" fmla="*/ 476 w 800"/>
                  <a:gd name="T77" fmla="*/ 74 h 1130"/>
                  <a:gd name="T78" fmla="*/ 427 w 800"/>
                  <a:gd name="T79" fmla="*/ 109 h 1130"/>
                  <a:gd name="T80" fmla="*/ 407 w 800"/>
                  <a:gd name="T81" fmla="*/ 136 h 1130"/>
                  <a:gd name="T82" fmla="*/ 359 w 800"/>
                  <a:gd name="T83" fmla="*/ 137 h 1130"/>
                  <a:gd name="T84" fmla="*/ 346 w 800"/>
                  <a:gd name="T85" fmla="*/ 162 h 1130"/>
                  <a:gd name="T86" fmla="*/ 367 w 800"/>
                  <a:gd name="T87" fmla="*/ 268 h 1130"/>
                  <a:gd name="T88" fmla="*/ 360 w 800"/>
                  <a:gd name="T89" fmla="*/ 299 h 1130"/>
                  <a:gd name="T90" fmla="*/ 336 w 800"/>
                  <a:gd name="T91" fmla="*/ 324 h 1130"/>
                  <a:gd name="T92" fmla="*/ 343 w 800"/>
                  <a:gd name="T93" fmla="*/ 365 h 1130"/>
                  <a:gd name="T94" fmla="*/ 368 w 800"/>
                  <a:gd name="T95" fmla="*/ 387 h 1130"/>
                  <a:gd name="T96" fmla="*/ 384 w 800"/>
                  <a:gd name="T97" fmla="*/ 476 h 1130"/>
                  <a:gd name="T98" fmla="*/ 433 w 800"/>
                  <a:gd name="T99" fmla="*/ 535 h 1130"/>
                  <a:gd name="T100" fmla="*/ 454 w 800"/>
                  <a:gd name="T101" fmla="*/ 563 h 1130"/>
                  <a:gd name="T102" fmla="*/ 446 w 800"/>
                  <a:gd name="T103" fmla="*/ 723 h 1130"/>
                  <a:gd name="T104" fmla="*/ 308 w 800"/>
                  <a:gd name="T105" fmla="*/ 775 h 1130"/>
                  <a:gd name="T106" fmla="*/ 110 w 800"/>
                  <a:gd name="T107" fmla="*/ 855 h 1130"/>
                  <a:gd name="T108" fmla="*/ 72 w 800"/>
                  <a:gd name="T109" fmla="*/ 930 h 1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1130">
                    <a:moveTo>
                      <a:pt x="624" y="1130"/>
                    </a:moveTo>
                    <a:lnTo>
                      <a:pt x="29" y="1130"/>
                    </a:lnTo>
                    <a:lnTo>
                      <a:pt x="29" y="1130"/>
                    </a:lnTo>
                    <a:lnTo>
                      <a:pt x="23" y="1129"/>
                    </a:lnTo>
                    <a:lnTo>
                      <a:pt x="17" y="1128"/>
                    </a:lnTo>
                    <a:lnTo>
                      <a:pt x="12" y="1125"/>
                    </a:lnTo>
                    <a:lnTo>
                      <a:pt x="8" y="1121"/>
                    </a:lnTo>
                    <a:lnTo>
                      <a:pt x="8" y="1121"/>
                    </a:lnTo>
                    <a:lnTo>
                      <a:pt x="4" y="1116"/>
                    </a:lnTo>
                    <a:lnTo>
                      <a:pt x="2" y="1111"/>
                    </a:lnTo>
                    <a:lnTo>
                      <a:pt x="0" y="1106"/>
                    </a:lnTo>
                    <a:lnTo>
                      <a:pt x="0" y="1101"/>
                    </a:lnTo>
                    <a:lnTo>
                      <a:pt x="0" y="1101"/>
                    </a:lnTo>
                    <a:lnTo>
                      <a:pt x="1" y="1073"/>
                    </a:lnTo>
                    <a:lnTo>
                      <a:pt x="2" y="1046"/>
                    </a:lnTo>
                    <a:lnTo>
                      <a:pt x="4" y="1012"/>
                    </a:lnTo>
                    <a:lnTo>
                      <a:pt x="8" y="975"/>
                    </a:lnTo>
                    <a:lnTo>
                      <a:pt x="13" y="937"/>
                    </a:lnTo>
                    <a:lnTo>
                      <a:pt x="16" y="918"/>
                    </a:lnTo>
                    <a:lnTo>
                      <a:pt x="21" y="899"/>
                    </a:lnTo>
                    <a:lnTo>
                      <a:pt x="25" y="882"/>
                    </a:lnTo>
                    <a:lnTo>
                      <a:pt x="30" y="866"/>
                    </a:lnTo>
                    <a:lnTo>
                      <a:pt x="30" y="866"/>
                    </a:lnTo>
                    <a:lnTo>
                      <a:pt x="35" y="854"/>
                    </a:lnTo>
                    <a:lnTo>
                      <a:pt x="42" y="843"/>
                    </a:lnTo>
                    <a:lnTo>
                      <a:pt x="51" y="832"/>
                    </a:lnTo>
                    <a:lnTo>
                      <a:pt x="61" y="821"/>
                    </a:lnTo>
                    <a:lnTo>
                      <a:pt x="73" y="811"/>
                    </a:lnTo>
                    <a:lnTo>
                      <a:pt x="86" y="802"/>
                    </a:lnTo>
                    <a:lnTo>
                      <a:pt x="101" y="794"/>
                    </a:lnTo>
                    <a:lnTo>
                      <a:pt x="119" y="785"/>
                    </a:lnTo>
                    <a:lnTo>
                      <a:pt x="136" y="777"/>
                    </a:lnTo>
                    <a:lnTo>
                      <a:pt x="155" y="769"/>
                    </a:lnTo>
                    <a:lnTo>
                      <a:pt x="196" y="753"/>
                    </a:lnTo>
                    <a:lnTo>
                      <a:pt x="242" y="738"/>
                    </a:lnTo>
                    <a:lnTo>
                      <a:pt x="290" y="721"/>
                    </a:lnTo>
                    <a:lnTo>
                      <a:pt x="290" y="721"/>
                    </a:lnTo>
                    <a:lnTo>
                      <a:pt x="344" y="703"/>
                    </a:lnTo>
                    <a:lnTo>
                      <a:pt x="397" y="685"/>
                    </a:lnTo>
                    <a:lnTo>
                      <a:pt x="397" y="579"/>
                    </a:lnTo>
                    <a:lnTo>
                      <a:pt x="397" y="579"/>
                    </a:lnTo>
                    <a:lnTo>
                      <a:pt x="385" y="571"/>
                    </a:lnTo>
                    <a:lnTo>
                      <a:pt x="373" y="560"/>
                    </a:lnTo>
                    <a:lnTo>
                      <a:pt x="360" y="545"/>
                    </a:lnTo>
                    <a:lnTo>
                      <a:pt x="353" y="537"/>
                    </a:lnTo>
                    <a:lnTo>
                      <a:pt x="347" y="526"/>
                    </a:lnTo>
                    <a:lnTo>
                      <a:pt x="341" y="516"/>
                    </a:lnTo>
                    <a:lnTo>
                      <a:pt x="335" y="505"/>
                    </a:lnTo>
                    <a:lnTo>
                      <a:pt x="330" y="492"/>
                    </a:lnTo>
                    <a:lnTo>
                      <a:pt x="325" y="479"/>
                    </a:lnTo>
                    <a:lnTo>
                      <a:pt x="321" y="464"/>
                    </a:lnTo>
                    <a:lnTo>
                      <a:pt x="316" y="449"/>
                    </a:lnTo>
                    <a:lnTo>
                      <a:pt x="314" y="432"/>
                    </a:lnTo>
                    <a:lnTo>
                      <a:pt x="312" y="413"/>
                    </a:lnTo>
                    <a:lnTo>
                      <a:pt x="312" y="413"/>
                    </a:lnTo>
                    <a:lnTo>
                      <a:pt x="305" y="407"/>
                    </a:lnTo>
                    <a:lnTo>
                      <a:pt x="298" y="400"/>
                    </a:lnTo>
                    <a:lnTo>
                      <a:pt x="292" y="392"/>
                    </a:lnTo>
                    <a:lnTo>
                      <a:pt x="288" y="383"/>
                    </a:lnTo>
                    <a:lnTo>
                      <a:pt x="284" y="373"/>
                    </a:lnTo>
                    <a:lnTo>
                      <a:pt x="281" y="361"/>
                    </a:lnTo>
                    <a:lnTo>
                      <a:pt x="279" y="349"/>
                    </a:lnTo>
                    <a:lnTo>
                      <a:pt x="278" y="336"/>
                    </a:lnTo>
                    <a:lnTo>
                      <a:pt x="278" y="336"/>
                    </a:lnTo>
                    <a:lnTo>
                      <a:pt x="279" y="321"/>
                    </a:lnTo>
                    <a:lnTo>
                      <a:pt x="281" y="308"/>
                    </a:lnTo>
                    <a:lnTo>
                      <a:pt x="285" y="295"/>
                    </a:lnTo>
                    <a:lnTo>
                      <a:pt x="290" y="284"/>
                    </a:lnTo>
                    <a:lnTo>
                      <a:pt x="290" y="284"/>
                    </a:lnTo>
                    <a:lnTo>
                      <a:pt x="293" y="278"/>
                    </a:lnTo>
                    <a:lnTo>
                      <a:pt x="297" y="272"/>
                    </a:lnTo>
                    <a:lnTo>
                      <a:pt x="302" y="267"/>
                    </a:lnTo>
                    <a:lnTo>
                      <a:pt x="306" y="263"/>
                    </a:lnTo>
                    <a:lnTo>
                      <a:pt x="306" y="263"/>
                    </a:lnTo>
                    <a:lnTo>
                      <a:pt x="302" y="246"/>
                    </a:lnTo>
                    <a:lnTo>
                      <a:pt x="297" y="225"/>
                    </a:lnTo>
                    <a:lnTo>
                      <a:pt x="293" y="204"/>
                    </a:lnTo>
                    <a:lnTo>
                      <a:pt x="290" y="182"/>
                    </a:lnTo>
                    <a:lnTo>
                      <a:pt x="289" y="171"/>
                    </a:lnTo>
                    <a:lnTo>
                      <a:pt x="290" y="160"/>
                    </a:lnTo>
                    <a:lnTo>
                      <a:pt x="291" y="149"/>
                    </a:lnTo>
                    <a:lnTo>
                      <a:pt x="293" y="139"/>
                    </a:lnTo>
                    <a:lnTo>
                      <a:pt x="295" y="128"/>
                    </a:lnTo>
                    <a:lnTo>
                      <a:pt x="299" y="118"/>
                    </a:lnTo>
                    <a:lnTo>
                      <a:pt x="304" y="110"/>
                    </a:lnTo>
                    <a:lnTo>
                      <a:pt x="311" y="102"/>
                    </a:lnTo>
                    <a:lnTo>
                      <a:pt x="311" y="102"/>
                    </a:lnTo>
                    <a:lnTo>
                      <a:pt x="317" y="96"/>
                    </a:lnTo>
                    <a:lnTo>
                      <a:pt x="325" y="90"/>
                    </a:lnTo>
                    <a:lnTo>
                      <a:pt x="332" y="86"/>
                    </a:lnTo>
                    <a:lnTo>
                      <a:pt x="340" y="83"/>
                    </a:lnTo>
                    <a:lnTo>
                      <a:pt x="349" y="80"/>
                    </a:lnTo>
                    <a:lnTo>
                      <a:pt x="358" y="79"/>
                    </a:lnTo>
                    <a:lnTo>
                      <a:pt x="368" y="78"/>
                    </a:lnTo>
                    <a:lnTo>
                      <a:pt x="379" y="78"/>
                    </a:lnTo>
                    <a:lnTo>
                      <a:pt x="379" y="78"/>
                    </a:lnTo>
                    <a:lnTo>
                      <a:pt x="386" y="68"/>
                    </a:lnTo>
                    <a:lnTo>
                      <a:pt x="394" y="59"/>
                    </a:lnTo>
                    <a:lnTo>
                      <a:pt x="403" y="50"/>
                    </a:lnTo>
                    <a:lnTo>
                      <a:pt x="414" y="42"/>
                    </a:lnTo>
                    <a:lnTo>
                      <a:pt x="426" y="35"/>
                    </a:lnTo>
                    <a:lnTo>
                      <a:pt x="438" y="28"/>
                    </a:lnTo>
                    <a:lnTo>
                      <a:pt x="451" y="22"/>
                    </a:lnTo>
                    <a:lnTo>
                      <a:pt x="464" y="17"/>
                    </a:lnTo>
                    <a:lnTo>
                      <a:pt x="478" y="13"/>
                    </a:lnTo>
                    <a:lnTo>
                      <a:pt x="492" y="9"/>
                    </a:lnTo>
                    <a:lnTo>
                      <a:pt x="507" y="6"/>
                    </a:lnTo>
                    <a:lnTo>
                      <a:pt x="523" y="4"/>
                    </a:lnTo>
                    <a:lnTo>
                      <a:pt x="552" y="1"/>
                    </a:lnTo>
                    <a:lnTo>
                      <a:pt x="581" y="0"/>
                    </a:lnTo>
                    <a:lnTo>
                      <a:pt x="581" y="0"/>
                    </a:lnTo>
                    <a:lnTo>
                      <a:pt x="597" y="0"/>
                    </a:lnTo>
                    <a:lnTo>
                      <a:pt x="614" y="1"/>
                    </a:lnTo>
                    <a:lnTo>
                      <a:pt x="631" y="3"/>
                    </a:lnTo>
                    <a:lnTo>
                      <a:pt x="648" y="5"/>
                    </a:lnTo>
                    <a:lnTo>
                      <a:pt x="665" y="8"/>
                    </a:lnTo>
                    <a:lnTo>
                      <a:pt x="681" y="12"/>
                    </a:lnTo>
                    <a:lnTo>
                      <a:pt x="697" y="17"/>
                    </a:lnTo>
                    <a:lnTo>
                      <a:pt x="712" y="22"/>
                    </a:lnTo>
                    <a:lnTo>
                      <a:pt x="727" y="29"/>
                    </a:lnTo>
                    <a:lnTo>
                      <a:pt x="741" y="37"/>
                    </a:lnTo>
                    <a:lnTo>
                      <a:pt x="753" y="45"/>
                    </a:lnTo>
                    <a:lnTo>
                      <a:pt x="764" y="55"/>
                    </a:lnTo>
                    <a:lnTo>
                      <a:pt x="774" y="65"/>
                    </a:lnTo>
                    <a:lnTo>
                      <a:pt x="782" y="76"/>
                    </a:lnTo>
                    <a:lnTo>
                      <a:pt x="788" y="89"/>
                    </a:lnTo>
                    <a:lnTo>
                      <a:pt x="793" y="102"/>
                    </a:lnTo>
                    <a:lnTo>
                      <a:pt x="793" y="102"/>
                    </a:lnTo>
                    <a:lnTo>
                      <a:pt x="795" y="114"/>
                    </a:lnTo>
                    <a:lnTo>
                      <a:pt x="797" y="125"/>
                    </a:lnTo>
                    <a:lnTo>
                      <a:pt x="798" y="138"/>
                    </a:lnTo>
                    <a:lnTo>
                      <a:pt x="798" y="149"/>
                    </a:lnTo>
                    <a:lnTo>
                      <a:pt x="796" y="171"/>
                    </a:lnTo>
                    <a:lnTo>
                      <a:pt x="793" y="192"/>
                    </a:lnTo>
                    <a:lnTo>
                      <a:pt x="789" y="211"/>
                    </a:lnTo>
                    <a:lnTo>
                      <a:pt x="783" y="230"/>
                    </a:lnTo>
                    <a:lnTo>
                      <a:pt x="777" y="247"/>
                    </a:lnTo>
                    <a:lnTo>
                      <a:pt x="772" y="261"/>
                    </a:lnTo>
                    <a:lnTo>
                      <a:pt x="772" y="261"/>
                    </a:lnTo>
                    <a:lnTo>
                      <a:pt x="778" y="267"/>
                    </a:lnTo>
                    <a:lnTo>
                      <a:pt x="783" y="274"/>
                    </a:lnTo>
                    <a:lnTo>
                      <a:pt x="788" y="282"/>
                    </a:lnTo>
                    <a:lnTo>
                      <a:pt x="791" y="291"/>
                    </a:lnTo>
                    <a:lnTo>
                      <a:pt x="794" y="300"/>
                    </a:lnTo>
                    <a:lnTo>
                      <a:pt x="797" y="311"/>
                    </a:lnTo>
                    <a:lnTo>
                      <a:pt x="798" y="322"/>
                    </a:lnTo>
                    <a:lnTo>
                      <a:pt x="798" y="334"/>
                    </a:lnTo>
                    <a:lnTo>
                      <a:pt x="798" y="334"/>
                    </a:lnTo>
                    <a:lnTo>
                      <a:pt x="798" y="348"/>
                    </a:lnTo>
                    <a:lnTo>
                      <a:pt x="796" y="360"/>
                    </a:lnTo>
                    <a:lnTo>
                      <a:pt x="793" y="372"/>
                    </a:lnTo>
                    <a:lnTo>
                      <a:pt x="789" y="382"/>
                    </a:lnTo>
                    <a:lnTo>
                      <a:pt x="784" y="392"/>
                    </a:lnTo>
                    <a:lnTo>
                      <a:pt x="779" y="400"/>
                    </a:lnTo>
                    <a:lnTo>
                      <a:pt x="772" y="407"/>
                    </a:lnTo>
                    <a:lnTo>
                      <a:pt x="765" y="412"/>
                    </a:lnTo>
                    <a:lnTo>
                      <a:pt x="765" y="412"/>
                    </a:lnTo>
                    <a:lnTo>
                      <a:pt x="763" y="432"/>
                    </a:lnTo>
                    <a:lnTo>
                      <a:pt x="761" y="448"/>
                    </a:lnTo>
                    <a:lnTo>
                      <a:pt x="757" y="464"/>
                    </a:lnTo>
                    <a:lnTo>
                      <a:pt x="753" y="479"/>
                    </a:lnTo>
                    <a:lnTo>
                      <a:pt x="748" y="492"/>
                    </a:lnTo>
                    <a:lnTo>
                      <a:pt x="743" y="504"/>
                    </a:lnTo>
                    <a:lnTo>
                      <a:pt x="737" y="516"/>
                    </a:lnTo>
                    <a:lnTo>
                      <a:pt x="731" y="526"/>
                    </a:lnTo>
                    <a:lnTo>
                      <a:pt x="725" y="537"/>
                    </a:lnTo>
                    <a:lnTo>
                      <a:pt x="717" y="545"/>
                    </a:lnTo>
                    <a:lnTo>
                      <a:pt x="704" y="560"/>
                    </a:lnTo>
                    <a:lnTo>
                      <a:pt x="691" y="571"/>
                    </a:lnTo>
                    <a:lnTo>
                      <a:pt x="680" y="579"/>
                    </a:lnTo>
                    <a:lnTo>
                      <a:pt x="680" y="685"/>
                    </a:lnTo>
                    <a:lnTo>
                      <a:pt x="680" y="685"/>
                    </a:lnTo>
                    <a:lnTo>
                      <a:pt x="738" y="705"/>
                    </a:lnTo>
                    <a:lnTo>
                      <a:pt x="793" y="723"/>
                    </a:lnTo>
                    <a:lnTo>
                      <a:pt x="800" y="725"/>
                    </a:lnTo>
                    <a:lnTo>
                      <a:pt x="783" y="780"/>
                    </a:lnTo>
                    <a:lnTo>
                      <a:pt x="775" y="777"/>
                    </a:lnTo>
                    <a:lnTo>
                      <a:pt x="775" y="777"/>
                    </a:lnTo>
                    <a:lnTo>
                      <a:pt x="710" y="756"/>
                    </a:lnTo>
                    <a:lnTo>
                      <a:pt x="676" y="744"/>
                    </a:lnTo>
                    <a:lnTo>
                      <a:pt x="642" y="731"/>
                    </a:lnTo>
                    <a:lnTo>
                      <a:pt x="642" y="731"/>
                    </a:lnTo>
                    <a:lnTo>
                      <a:pt x="638" y="730"/>
                    </a:lnTo>
                    <a:lnTo>
                      <a:pt x="635" y="727"/>
                    </a:lnTo>
                    <a:lnTo>
                      <a:pt x="632" y="723"/>
                    </a:lnTo>
                    <a:lnTo>
                      <a:pt x="629" y="720"/>
                    </a:lnTo>
                    <a:lnTo>
                      <a:pt x="627" y="716"/>
                    </a:lnTo>
                    <a:lnTo>
                      <a:pt x="625" y="713"/>
                    </a:lnTo>
                    <a:lnTo>
                      <a:pt x="624" y="708"/>
                    </a:lnTo>
                    <a:lnTo>
                      <a:pt x="624" y="704"/>
                    </a:lnTo>
                    <a:lnTo>
                      <a:pt x="624" y="563"/>
                    </a:lnTo>
                    <a:lnTo>
                      <a:pt x="624" y="563"/>
                    </a:lnTo>
                    <a:lnTo>
                      <a:pt x="624" y="559"/>
                    </a:lnTo>
                    <a:lnTo>
                      <a:pt x="625" y="555"/>
                    </a:lnTo>
                    <a:lnTo>
                      <a:pt x="629" y="547"/>
                    </a:lnTo>
                    <a:lnTo>
                      <a:pt x="634" y="541"/>
                    </a:lnTo>
                    <a:lnTo>
                      <a:pt x="638" y="539"/>
                    </a:lnTo>
                    <a:lnTo>
                      <a:pt x="641" y="537"/>
                    </a:lnTo>
                    <a:lnTo>
                      <a:pt x="641" y="537"/>
                    </a:lnTo>
                    <a:lnTo>
                      <a:pt x="645" y="535"/>
                    </a:lnTo>
                    <a:lnTo>
                      <a:pt x="653" y="530"/>
                    </a:lnTo>
                    <a:lnTo>
                      <a:pt x="664" y="520"/>
                    </a:lnTo>
                    <a:lnTo>
                      <a:pt x="670" y="513"/>
                    </a:lnTo>
                    <a:lnTo>
                      <a:pt x="676" y="506"/>
                    </a:lnTo>
                    <a:lnTo>
                      <a:pt x="682" y="497"/>
                    </a:lnTo>
                    <a:lnTo>
                      <a:pt x="688" y="487"/>
                    </a:lnTo>
                    <a:lnTo>
                      <a:pt x="693" y="476"/>
                    </a:lnTo>
                    <a:lnTo>
                      <a:pt x="698" y="463"/>
                    </a:lnTo>
                    <a:lnTo>
                      <a:pt x="702" y="448"/>
                    </a:lnTo>
                    <a:lnTo>
                      <a:pt x="706" y="432"/>
                    </a:lnTo>
                    <a:lnTo>
                      <a:pt x="708" y="412"/>
                    </a:lnTo>
                    <a:lnTo>
                      <a:pt x="708" y="392"/>
                    </a:lnTo>
                    <a:lnTo>
                      <a:pt x="708" y="392"/>
                    </a:lnTo>
                    <a:lnTo>
                      <a:pt x="709" y="387"/>
                    </a:lnTo>
                    <a:lnTo>
                      <a:pt x="711" y="381"/>
                    </a:lnTo>
                    <a:lnTo>
                      <a:pt x="713" y="377"/>
                    </a:lnTo>
                    <a:lnTo>
                      <a:pt x="717" y="373"/>
                    </a:lnTo>
                    <a:lnTo>
                      <a:pt x="721" y="369"/>
                    </a:lnTo>
                    <a:lnTo>
                      <a:pt x="726" y="367"/>
                    </a:lnTo>
                    <a:lnTo>
                      <a:pt x="732" y="365"/>
                    </a:lnTo>
                    <a:lnTo>
                      <a:pt x="737" y="364"/>
                    </a:lnTo>
                    <a:lnTo>
                      <a:pt x="737" y="364"/>
                    </a:lnTo>
                    <a:lnTo>
                      <a:pt x="738" y="362"/>
                    </a:lnTo>
                    <a:lnTo>
                      <a:pt x="740" y="356"/>
                    </a:lnTo>
                    <a:lnTo>
                      <a:pt x="741" y="347"/>
                    </a:lnTo>
                    <a:lnTo>
                      <a:pt x="742" y="334"/>
                    </a:lnTo>
                    <a:lnTo>
                      <a:pt x="742" y="334"/>
                    </a:lnTo>
                    <a:lnTo>
                      <a:pt x="741" y="321"/>
                    </a:lnTo>
                    <a:lnTo>
                      <a:pt x="739" y="311"/>
                    </a:lnTo>
                    <a:lnTo>
                      <a:pt x="737" y="305"/>
                    </a:lnTo>
                    <a:lnTo>
                      <a:pt x="735" y="302"/>
                    </a:lnTo>
                    <a:lnTo>
                      <a:pt x="735" y="302"/>
                    </a:lnTo>
                    <a:lnTo>
                      <a:pt x="729" y="302"/>
                    </a:lnTo>
                    <a:lnTo>
                      <a:pt x="724" y="300"/>
                    </a:lnTo>
                    <a:lnTo>
                      <a:pt x="719" y="298"/>
                    </a:lnTo>
                    <a:lnTo>
                      <a:pt x="715" y="295"/>
                    </a:lnTo>
                    <a:lnTo>
                      <a:pt x="712" y="291"/>
                    </a:lnTo>
                    <a:lnTo>
                      <a:pt x="710" y="286"/>
                    </a:lnTo>
                    <a:lnTo>
                      <a:pt x="709" y="281"/>
                    </a:lnTo>
                    <a:lnTo>
                      <a:pt x="708" y="275"/>
                    </a:lnTo>
                    <a:lnTo>
                      <a:pt x="708" y="275"/>
                    </a:lnTo>
                    <a:lnTo>
                      <a:pt x="709" y="269"/>
                    </a:lnTo>
                    <a:lnTo>
                      <a:pt x="711" y="262"/>
                    </a:lnTo>
                    <a:lnTo>
                      <a:pt x="717" y="244"/>
                    </a:lnTo>
                    <a:lnTo>
                      <a:pt x="717" y="244"/>
                    </a:lnTo>
                    <a:lnTo>
                      <a:pt x="728" y="218"/>
                    </a:lnTo>
                    <a:lnTo>
                      <a:pt x="732" y="203"/>
                    </a:lnTo>
                    <a:lnTo>
                      <a:pt x="737" y="187"/>
                    </a:lnTo>
                    <a:lnTo>
                      <a:pt x="740" y="170"/>
                    </a:lnTo>
                    <a:lnTo>
                      <a:pt x="742" y="152"/>
                    </a:lnTo>
                    <a:lnTo>
                      <a:pt x="741" y="134"/>
                    </a:lnTo>
                    <a:lnTo>
                      <a:pt x="740" y="124"/>
                    </a:lnTo>
                    <a:lnTo>
                      <a:pt x="738" y="116"/>
                    </a:lnTo>
                    <a:lnTo>
                      <a:pt x="738" y="116"/>
                    </a:lnTo>
                    <a:lnTo>
                      <a:pt x="736" y="109"/>
                    </a:lnTo>
                    <a:lnTo>
                      <a:pt x="732" y="103"/>
                    </a:lnTo>
                    <a:lnTo>
                      <a:pt x="728" y="98"/>
                    </a:lnTo>
                    <a:lnTo>
                      <a:pt x="721" y="92"/>
                    </a:lnTo>
                    <a:lnTo>
                      <a:pt x="714" y="87"/>
                    </a:lnTo>
                    <a:lnTo>
                      <a:pt x="706" y="82"/>
                    </a:lnTo>
                    <a:lnTo>
                      <a:pt x="696" y="78"/>
                    </a:lnTo>
                    <a:lnTo>
                      <a:pt x="687" y="74"/>
                    </a:lnTo>
                    <a:lnTo>
                      <a:pt x="676" y="70"/>
                    </a:lnTo>
                    <a:lnTo>
                      <a:pt x="664" y="67"/>
                    </a:lnTo>
                    <a:lnTo>
                      <a:pt x="639" y="61"/>
                    </a:lnTo>
                    <a:lnTo>
                      <a:pt x="610" y="58"/>
                    </a:lnTo>
                    <a:lnTo>
                      <a:pt x="581" y="57"/>
                    </a:lnTo>
                    <a:lnTo>
                      <a:pt x="581" y="57"/>
                    </a:lnTo>
                    <a:lnTo>
                      <a:pt x="552" y="58"/>
                    </a:lnTo>
                    <a:lnTo>
                      <a:pt x="524" y="61"/>
                    </a:lnTo>
                    <a:lnTo>
                      <a:pt x="498" y="67"/>
                    </a:lnTo>
                    <a:lnTo>
                      <a:pt x="486" y="70"/>
                    </a:lnTo>
                    <a:lnTo>
                      <a:pt x="476" y="74"/>
                    </a:lnTo>
                    <a:lnTo>
                      <a:pt x="466" y="78"/>
                    </a:lnTo>
                    <a:lnTo>
                      <a:pt x="457" y="82"/>
                    </a:lnTo>
                    <a:lnTo>
                      <a:pt x="448" y="87"/>
                    </a:lnTo>
                    <a:lnTo>
                      <a:pt x="441" y="92"/>
                    </a:lnTo>
                    <a:lnTo>
                      <a:pt x="435" y="98"/>
                    </a:lnTo>
                    <a:lnTo>
                      <a:pt x="431" y="103"/>
                    </a:lnTo>
                    <a:lnTo>
                      <a:pt x="427" y="109"/>
                    </a:lnTo>
                    <a:lnTo>
                      <a:pt x="425" y="116"/>
                    </a:lnTo>
                    <a:lnTo>
                      <a:pt x="425" y="116"/>
                    </a:lnTo>
                    <a:lnTo>
                      <a:pt x="423" y="121"/>
                    </a:lnTo>
                    <a:lnTo>
                      <a:pt x="419" y="125"/>
                    </a:lnTo>
                    <a:lnTo>
                      <a:pt x="416" y="130"/>
                    </a:lnTo>
                    <a:lnTo>
                      <a:pt x="412" y="134"/>
                    </a:lnTo>
                    <a:lnTo>
                      <a:pt x="407" y="136"/>
                    </a:lnTo>
                    <a:lnTo>
                      <a:pt x="402" y="137"/>
                    </a:lnTo>
                    <a:lnTo>
                      <a:pt x="397" y="138"/>
                    </a:lnTo>
                    <a:lnTo>
                      <a:pt x="391" y="137"/>
                    </a:lnTo>
                    <a:lnTo>
                      <a:pt x="391" y="137"/>
                    </a:lnTo>
                    <a:lnTo>
                      <a:pt x="378" y="135"/>
                    </a:lnTo>
                    <a:lnTo>
                      <a:pt x="367" y="135"/>
                    </a:lnTo>
                    <a:lnTo>
                      <a:pt x="359" y="137"/>
                    </a:lnTo>
                    <a:lnTo>
                      <a:pt x="356" y="139"/>
                    </a:lnTo>
                    <a:lnTo>
                      <a:pt x="353" y="141"/>
                    </a:lnTo>
                    <a:lnTo>
                      <a:pt x="353" y="141"/>
                    </a:lnTo>
                    <a:lnTo>
                      <a:pt x="350" y="145"/>
                    </a:lnTo>
                    <a:lnTo>
                      <a:pt x="348" y="150"/>
                    </a:lnTo>
                    <a:lnTo>
                      <a:pt x="347" y="156"/>
                    </a:lnTo>
                    <a:lnTo>
                      <a:pt x="346" y="162"/>
                    </a:lnTo>
                    <a:lnTo>
                      <a:pt x="347" y="177"/>
                    </a:lnTo>
                    <a:lnTo>
                      <a:pt x="349" y="194"/>
                    </a:lnTo>
                    <a:lnTo>
                      <a:pt x="352" y="210"/>
                    </a:lnTo>
                    <a:lnTo>
                      <a:pt x="356" y="226"/>
                    </a:lnTo>
                    <a:lnTo>
                      <a:pt x="362" y="250"/>
                    </a:lnTo>
                    <a:lnTo>
                      <a:pt x="362" y="250"/>
                    </a:lnTo>
                    <a:lnTo>
                      <a:pt x="367" y="268"/>
                    </a:lnTo>
                    <a:lnTo>
                      <a:pt x="368" y="274"/>
                    </a:lnTo>
                    <a:lnTo>
                      <a:pt x="369" y="279"/>
                    </a:lnTo>
                    <a:lnTo>
                      <a:pt x="369" y="279"/>
                    </a:lnTo>
                    <a:lnTo>
                      <a:pt x="368" y="285"/>
                    </a:lnTo>
                    <a:lnTo>
                      <a:pt x="366" y="290"/>
                    </a:lnTo>
                    <a:lnTo>
                      <a:pt x="364" y="295"/>
                    </a:lnTo>
                    <a:lnTo>
                      <a:pt x="360" y="299"/>
                    </a:lnTo>
                    <a:lnTo>
                      <a:pt x="356" y="302"/>
                    </a:lnTo>
                    <a:lnTo>
                      <a:pt x="351" y="305"/>
                    </a:lnTo>
                    <a:lnTo>
                      <a:pt x="346" y="307"/>
                    </a:lnTo>
                    <a:lnTo>
                      <a:pt x="341" y="307"/>
                    </a:lnTo>
                    <a:lnTo>
                      <a:pt x="341" y="307"/>
                    </a:lnTo>
                    <a:lnTo>
                      <a:pt x="338" y="315"/>
                    </a:lnTo>
                    <a:lnTo>
                      <a:pt x="336" y="324"/>
                    </a:lnTo>
                    <a:lnTo>
                      <a:pt x="336" y="336"/>
                    </a:lnTo>
                    <a:lnTo>
                      <a:pt x="336" y="336"/>
                    </a:lnTo>
                    <a:lnTo>
                      <a:pt x="336" y="348"/>
                    </a:lnTo>
                    <a:lnTo>
                      <a:pt x="339" y="357"/>
                    </a:lnTo>
                    <a:lnTo>
                      <a:pt x="341" y="362"/>
                    </a:lnTo>
                    <a:lnTo>
                      <a:pt x="343" y="365"/>
                    </a:lnTo>
                    <a:lnTo>
                      <a:pt x="343" y="365"/>
                    </a:lnTo>
                    <a:lnTo>
                      <a:pt x="348" y="366"/>
                    </a:lnTo>
                    <a:lnTo>
                      <a:pt x="353" y="367"/>
                    </a:lnTo>
                    <a:lnTo>
                      <a:pt x="358" y="370"/>
                    </a:lnTo>
                    <a:lnTo>
                      <a:pt x="362" y="373"/>
                    </a:lnTo>
                    <a:lnTo>
                      <a:pt x="365" y="377"/>
                    </a:lnTo>
                    <a:lnTo>
                      <a:pt x="367" y="382"/>
                    </a:lnTo>
                    <a:lnTo>
                      <a:pt x="368" y="387"/>
                    </a:lnTo>
                    <a:lnTo>
                      <a:pt x="369" y="392"/>
                    </a:lnTo>
                    <a:lnTo>
                      <a:pt x="369" y="392"/>
                    </a:lnTo>
                    <a:lnTo>
                      <a:pt x="369" y="412"/>
                    </a:lnTo>
                    <a:lnTo>
                      <a:pt x="371" y="432"/>
                    </a:lnTo>
                    <a:lnTo>
                      <a:pt x="375" y="448"/>
                    </a:lnTo>
                    <a:lnTo>
                      <a:pt x="379" y="463"/>
                    </a:lnTo>
                    <a:lnTo>
                      <a:pt x="384" y="476"/>
                    </a:lnTo>
                    <a:lnTo>
                      <a:pt x="389" y="487"/>
                    </a:lnTo>
                    <a:lnTo>
                      <a:pt x="395" y="497"/>
                    </a:lnTo>
                    <a:lnTo>
                      <a:pt x="401" y="506"/>
                    </a:lnTo>
                    <a:lnTo>
                      <a:pt x="407" y="514"/>
                    </a:lnTo>
                    <a:lnTo>
                      <a:pt x="413" y="520"/>
                    </a:lnTo>
                    <a:lnTo>
                      <a:pt x="425" y="530"/>
                    </a:lnTo>
                    <a:lnTo>
                      <a:pt x="433" y="535"/>
                    </a:lnTo>
                    <a:lnTo>
                      <a:pt x="437" y="537"/>
                    </a:lnTo>
                    <a:lnTo>
                      <a:pt x="437" y="537"/>
                    </a:lnTo>
                    <a:lnTo>
                      <a:pt x="444" y="541"/>
                    </a:lnTo>
                    <a:lnTo>
                      <a:pt x="449" y="547"/>
                    </a:lnTo>
                    <a:lnTo>
                      <a:pt x="453" y="555"/>
                    </a:lnTo>
                    <a:lnTo>
                      <a:pt x="453" y="559"/>
                    </a:lnTo>
                    <a:lnTo>
                      <a:pt x="454" y="563"/>
                    </a:lnTo>
                    <a:lnTo>
                      <a:pt x="454" y="704"/>
                    </a:lnTo>
                    <a:lnTo>
                      <a:pt x="454" y="704"/>
                    </a:lnTo>
                    <a:lnTo>
                      <a:pt x="453" y="708"/>
                    </a:lnTo>
                    <a:lnTo>
                      <a:pt x="452" y="713"/>
                    </a:lnTo>
                    <a:lnTo>
                      <a:pt x="451" y="716"/>
                    </a:lnTo>
                    <a:lnTo>
                      <a:pt x="449" y="720"/>
                    </a:lnTo>
                    <a:lnTo>
                      <a:pt x="446" y="723"/>
                    </a:lnTo>
                    <a:lnTo>
                      <a:pt x="443" y="727"/>
                    </a:lnTo>
                    <a:lnTo>
                      <a:pt x="440" y="729"/>
                    </a:lnTo>
                    <a:lnTo>
                      <a:pt x="436" y="731"/>
                    </a:lnTo>
                    <a:lnTo>
                      <a:pt x="436" y="731"/>
                    </a:lnTo>
                    <a:lnTo>
                      <a:pt x="403" y="743"/>
                    </a:lnTo>
                    <a:lnTo>
                      <a:pt x="372" y="754"/>
                    </a:lnTo>
                    <a:lnTo>
                      <a:pt x="308" y="775"/>
                    </a:lnTo>
                    <a:lnTo>
                      <a:pt x="308" y="775"/>
                    </a:lnTo>
                    <a:lnTo>
                      <a:pt x="233" y="800"/>
                    </a:lnTo>
                    <a:lnTo>
                      <a:pt x="197" y="813"/>
                    </a:lnTo>
                    <a:lnTo>
                      <a:pt x="163" y="827"/>
                    </a:lnTo>
                    <a:lnTo>
                      <a:pt x="134" y="841"/>
                    </a:lnTo>
                    <a:lnTo>
                      <a:pt x="122" y="848"/>
                    </a:lnTo>
                    <a:lnTo>
                      <a:pt x="110" y="855"/>
                    </a:lnTo>
                    <a:lnTo>
                      <a:pt x="100" y="862"/>
                    </a:lnTo>
                    <a:lnTo>
                      <a:pt x="93" y="869"/>
                    </a:lnTo>
                    <a:lnTo>
                      <a:pt x="87" y="876"/>
                    </a:lnTo>
                    <a:lnTo>
                      <a:pt x="84" y="883"/>
                    </a:lnTo>
                    <a:lnTo>
                      <a:pt x="84" y="883"/>
                    </a:lnTo>
                    <a:lnTo>
                      <a:pt x="77" y="905"/>
                    </a:lnTo>
                    <a:lnTo>
                      <a:pt x="72" y="930"/>
                    </a:lnTo>
                    <a:lnTo>
                      <a:pt x="68" y="956"/>
                    </a:lnTo>
                    <a:lnTo>
                      <a:pt x="65" y="982"/>
                    </a:lnTo>
                    <a:lnTo>
                      <a:pt x="60" y="1032"/>
                    </a:lnTo>
                    <a:lnTo>
                      <a:pt x="58" y="1073"/>
                    </a:lnTo>
                    <a:lnTo>
                      <a:pt x="624" y="1073"/>
                    </a:lnTo>
                    <a:lnTo>
                      <a:pt x="624" y="1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8">
                <a:extLst>
                  <a:ext uri="{FF2B5EF4-FFF2-40B4-BE49-F238E27FC236}">
                    <a16:creationId xmlns:a16="http://schemas.microsoft.com/office/drawing/2014/main" id="{A0F951F5-E635-4AF3-B086-BC70F4BDD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91375" y="3429000"/>
                <a:ext cx="163513" cy="165100"/>
              </a:xfrm>
              <a:custGeom>
                <a:avLst/>
                <a:gdLst>
                  <a:gd name="T0" fmla="*/ 279 w 623"/>
                  <a:gd name="T1" fmla="*/ 622 h 623"/>
                  <a:gd name="T2" fmla="*/ 219 w 623"/>
                  <a:gd name="T3" fmla="*/ 609 h 623"/>
                  <a:gd name="T4" fmla="*/ 162 w 623"/>
                  <a:gd name="T5" fmla="*/ 586 h 623"/>
                  <a:gd name="T6" fmla="*/ 113 w 623"/>
                  <a:gd name="T7" fmla="*/ 553 h 623"/>
                  <a:gd name="T8" fmla="*/ 70 w 623"/>
                  <a:gd name="T9" fmla="*/ 510 h 623"/>
                  <a:gd name="T10" fmla="*/ 37 w 623"/>
                  <a:gd name="T11" fmla="*/ 461 h 623"/>
                  <a:gd name="T12" fmla="*/ 13 w 623"/>
                  <a:gd name="T13" fmla="*/ 404 h 623"/>
                  <a:gd name="T14" fmla="*/ 1 w 623"/>
                  <a:gd name="T15" fmla="*/ 343 h 623"/>
                  <a:gd name="T16" fmla="*/ 0 w 623"/>
                  <a:gd name="T17" fmla="*/ 296 h 623"/>
                  <a:gd name="T18" fmla="*/ 9 w 623"/>
                  <a:gd name="T19" fmla="*/ 234 h 623"/>
                  <a:gd name="T20" fmla="*/ 30 w 623"/>
                  <a:gd name="T21" fmla="*/ 177 h 623"/>
                  <a:gd name="T22" fmla="*/ 61 w 623"/>
                  <a:gd name="T23" fmla="*/ 125 h 623"/>
                  <a:gd name="T24" fmla="*/ 102 w 623"/>
                  <a:gd name="T25" fmla="*/ 81 h 623"/>
                  <a:gd name="T26" fmla="*/ 149 w 623"/>
                  <a:gd name="T27" fmla="*/ 45 h 623"/>
                  <a:gd name="T28" fmla="*/ 204 w 623"/>
                  <a:gd name="T29" fmla="*/ 19 h 623"/>
                  <a:gd name="T30" fmla="*/ 263 w 623"/>
                  <a:gd name="T31" fmla="*/ 4 h 623"/>
                  <a:gd name="T32" fmla="*/ 311 w 623"/>
                  <a:gd name="T33" fmla="*/ 0 h 623"/>
                  <a:gd name="T34" fmla="*/ 373 w 623"/>
                  <a:gd name="T35" fmla="*/ 6 h 623"/>
                  <a:gd name="T36" fmla="*/ 432 w 623"/>
                  <a:gd name="T37" fmla="*/ 24 h 623"/>
                  <a:gd name="T38" fmla="*/ 485 w 623"/>
                  <a:gd name="T39" fmla="*/ 54 h 623"/>
                  <a:gd name="T40" fmla="*/ 531 w 623"/>
                  <a:gd name="T41" fmla="*/ 92 h 623"/>
                  <a:gd name="T42" fmla="*/ 569 w 623"/>
                  <a:gd name="T43" fmla="*/ 137 h 623"/>
                  <a:gd name="T44" fmla="*/ 599 w 623"/>
                  <a:gd name="T45" fmla="*/ 191 h 623"/>
                  <a:gd name="T46" fmla="*/ 617 w 623"/>
                  <a:gd name="T47" fmla="*/ 250 h 623"/>
                  <a:gd name="T48" fmla="*/ 623 w 623"/>
                  <a:gd name="T49" fmla="*/ 312 h 623"/>
                  <a:gd name="T50" fmla="*/ 619 w 623"/>
                  <a:gd name="T51" fmla="*/ 360 h 623"/>
                  <a:gd name="T52" fmla="*/ 604 w 623"/>
                  <a:gd name="T53" fmla="*/ 419 h 623"/>
                  <a:gd name="T54" fmla="*/ 577 w 623"/>
                  <a:gd name="T55" fmla="*/ 474 h 623"/>
                  <a:gd name="T56" fmla="*/ 542 w 623"/>
                  <a:gd name="T57" fmla="*/ 521 h 623"/>
                  <a:gd name="T58" fmla="*/ 498 w 623"/>
                  <a:gd name="T59" fmla="*/ 562 h 623"/>
                  <a:gd name="T60" fmla="*/ 446 w 623"/>
                  <a:gd name="T61" fmla="*/ 593 h 623"/>
                  <a:gd name="T62" fmla="*/ 389 w 623"/>
                  <a:gd name="T63" fmla="*/ 614 h 623"/>
                  <a:gd name="T64" fmla="*/ 327 w 623"/>
                  <a:gd name="T65" fmla="*/ 623 h 623"/>
                  <a:gd name="T66" fmla="*/ 311 w 623"/>
                  <a:gd name="T67" fmla="*/ 57 h 623"/>
                  <a:gd name="T68" fmla="*/ 259 w 623"/>
                  <a:gd name="T69" fmla="*/ 62 h 623"/>
                  <a:gd name="T70" fmla="*/ 212 w 623"/>
                  <a:gd name="T71" fmla="*/ 77 h 623"/>
                  <a:gd name="T72" fmla="*/ 131 w 623"/>
                  <a:gd name="T73" fmla="*/ 131 h 623"/>
                  <a:gd name="T74" fmla="*/ 76 w 623"/>
                  <a:gd name="T75" fmla="*/ 212 h 623"/>
                  <a:gd name="T76" fmla="*/ 61 w 623"/>
                  <a:gd name="T77" fmla="*/ 261 h 623"/>
                  <a:gd name="T78" fmla="*/ 56 w 623"/>
                  <a:gd name="T79" fmla="*/ 312 h 623"/>
                  <a:gd name="T80" fmla="*/ 59 w 623"/>
                  <a:gd name="T81" fmla="*/ 351 h 623"/>
                  <a:gd name="T82" fmla="*/ 71 w 623"/>
                  <a:gd name="T83" fmla="*/ 399 h 623"/>
                  <a:gd name="T84" fmla="*/ 114 w 623"/>
                  <a:gd name="T85" fmla="*/ 474 h 623"/>
                  <a:gd name="T86" fmla="*/ 190 w 623"/>
                  <a:gd name="T87" fmla="*/ 536 h 623"/>
                  <a:gd name="T88" fmla="*/ 247 w 623"/>
                  <a:gd name="T89" fmla="*/ 559 h 623"/>
                  <a:gd name="T90" fmla="*/ 298 w 623"/>
                  <a:gd name="T91" fmla="*/ 567 h 623"/>
                  <a:gd name="T92" fmla="*/ 337 w 623"/>
                  <a:gd name="T93" fmla="*/ 566 h 623"/>
                  <a:gd name="T94" fmla="*/ 386 w 623"/>
                  <a:gd name="T95" fmla="*/ 556 h 623"/>
                  <a:gd name="T96" fmla="*/ 453 w 623"/>
                  <a:gd name="T97" fmla="*/ 523 h 623"/>
                  <a:gd name="T98" fmla="*/ 523 w 623"/>
                  <a:gd name="T99" fmla="*/ 455 h 623"/>
                  <a:gd name="T100" fmla="*/ 554 w 623"/>
                  <a:gd name="T101" fmla="*/ 388 h 623"/>
                  <a:gd name="T102" fmla="*/ 564 w 623"/>
                  <a:gd name="T103" fmla="*/ 337 h 623"/>
                  <a:gd name="T104" fmla="*/ 565 w 623"/>
                  <a:gd name="T105" fmla="*/ 299 h 623"/>
                  <a:gd name="T106" fmla="*/ 558 w 623"/>
                  <a:gd name="T107" fmla="*/ 249 h 623"/>
                  <a:gd name="T108" fmla="*/ 535 w 623"/>
                  <a:gd name="T109" fmla="*/ 190 h 623"/>
                  <a:gd name="T110" fmla="*/ 473 w 623"/>
                  <a:gd name="T111" fmla="*/ 115 h 623"/>
                  <a:gd name="T112" fmla="*/ 399 w 623"/>
                  <a:gd name="T113" fmla="*/ 73 h 623"/>
                  <a:gd name="T114" fmla="*/ 350 w 623"/>
                  <a:gd name="T115" fmla="*/ 60 h 623"/>
                  <a:gd name="T116" fmla="*/ 311 w 623"/>
                  <a:gd name="T117" fmla="*/ 57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3" h="623">
                    <a:moveTo>
                      <a:pt x="311" y="623"/>
                    </a:moveTo>
                    <a:lnTo>
                      <a:pt x="311" y="623"/>
                    </a:lnTo>
                    <a:lnTo>
                      <a:pt x="295" y="623"/>
                    </a:lnTo>
                    <a:lnTo>
                      <a:pt x="279" y="622"/>
                    </a:lnTo>
                    <a:lnTo>
                      <a:pt x="263" y="620"/>
                    </a:lnTo>
                    <a:lnTo>
                      <a:pt x="248" y="617"/>
                    </a:lnTo>
                    <a:lnTo>
                      <a:pt x="233" y="614"/>
                    </a:lnTo>
                    <a:lnTo>
                      <a:pt x="219" y="609"/>
                    </a:lnTo>
                    <a:lnTo>
                      <a:pt x="204" y="605"/>
                    </a:lnTo>
                    <a:lnTo>
                      <a:pt x="190" y="599"/>
                    </a:lnTo>
                    <a:lnTo>
                      <a:pt x="176" y="593"/>
                    </a:lnTo>
                    <a:lnTo>
                      <a:pt x="162" y="586"/>
                    </a:lnTo>
                    <a:lnTo>
                      <a:pt x="149" y="579"/>
                    </a:lnTo>
                    <a:lnTo>
                      <a:pt x="137" y="571"/>
                    </a:lnTo>
                    <a:lnTo>
                      <a:pt x="125" y="562"/>
                    </a:lnTo>
                    <a:lnTo>
                      <a:pt x="113" y="553"/>
                    </a:lnTo>
                    <a:lnTo>
                      <a:pt x="102" y="542"/>
                    </a:lnTo>
                    <a:lnTo>
                      <a:pt x="91" y="532"/>
                    </a:lnTo>
                    <a:lnTo>
                      <a:pt x="80" y="521"/>
                    </a:lnTo>
                    <a:lnTo>
                      <a:pt x="70" y="510"/>
                    </a:lnTo>
                    <a:lnTo>
                      <a:pt x="61" y="498"/>
                    </a:lnTo>
                    <a:lnTo>
                      <a:pt x="52" y="486"/>
                    </a:lnTo>
                    <a:lnTo>
                      <a:pt x="44" y="474"/>
                    </a:lnTo>
                    <a:lnTo>
                      <a:pt x="37" y="461"/>
                    </a:lnTo>
                    <a:lnTo>
                      <a:pt x="30" y="446"/>
                    </a:lnTo>
                    <a:lnTo>
                      <a:pt x="24" y="433"/>
                    </a:lnTo>
                    <a:lnTo>
                      <a:pt x="18" y="419"/>
                    </a:lnTo>
                    <a:lnTo>
                      <a:pt x="13" y="404"/>
                    </a:lnTo>
                    <a:lnTo>
                      <a:pt x="9" y="390"/>
                    </a:lnTo>
                    <a:lnTo>
                      <a:pt x="6" y="375"/>
                    </a:lnTo>
                    <a:lnTo>
                      <a:pt x="3" y="360"/>
                    </a:lnTo>
                    <a:lnTo>
                      <a:pt x="1" y="343"/>
                    </a:lnTo>
                    <a:lnTo>
                      <a:pt x="0" y="328"/>
                    </a:lnTo>
                    <a:lnTo>
                      <a:pt x="0" y="312"/>
                    </a:lnTo>
                    <a:lnTo>
                      <a:pt x="0" y="312"/>
                    </a:lnTo>
                    <a:lnTo>
                      <a:pt x="0" y="296"/>
                    </a:lnTo>
                    <a:lnTo>
                      <a:pt x="1" y="280"/>
                    </a:lnTo>
                    <a:lnTo>
                      <a:pt x="3" y="265"/>
                    </a:lnTo>
                    <a:lnTo>
                      <a:pt x="6" y="250"/>
                    </a:lnTo>
                    <a:lnTo>
                      <a:pt x="9" y="234"/>
                    </a:lnTo>
                    <a:lnTo>
                      <a:pt x="13" y="219"/>
                    </a:lnTo>
                    <a:lnTo>
                      <a:pt x="18" y="205"/>
                    </a:lnTo>
                    <a:lnTo>
                      <a:pt x="24" y="191"/>
                    </a:lnTo>
                    <a:lnTo>
                      <a:pt x="30" y="177"/>
                    </a:lnTo>
                    <a:lnTo>
                      <a:pt x="37" y="164"/>
                    </a:lnTo>
                    <a:lnTo>
                      <a:pt x="44" y="151"/>
                    </a:lnTo>
                    <a:lnTo>
                      <a:pt x="52" y="137"/>
                    </a:lnTo>
                    <a:lnTo>
                      <a:pt x="61" y="125"/>
                    </a:lnTo>
                    <a:lnTo>
                      <a:pt x="70" y="113"/>
                    </a:lnTo>
                    <a:lnTo>
                      <a:pt x="80" y="102"/>
                    </a:lnTo>
                    <a:lnTo>
                      <a:pt x="91" y="92"/>
                    </a:lnTo>
                    <a:lnTo>
                      <a:pt x="102" y="81"/>
                    </a:lnTo>
                    <a:lnTo>
                      <a:pt x="113" y="72"/>
                    </a:lnTo>
                    <a:lnTo>
                      <a:pt x="125" y="62"/>
                    </a:lnTo>
                    <a:lnTo>
                      <a:pt x="137" y="54"/>
                    </a:lnTo>
                    <a:lnTo>
                      <a:pt x="149" y="45"/>
                    </a:lnTo>
                    <a:lnTo>
                      <a:pt x="162" y="37"/>
                    </a:lnTo>
                    <a:lnTo>
                      <a:pt x="176" y="31"/>
                    </a:lnTo>
                    <a:lnTo>
                      <a:pt x="190" y="24"/>
                    </a:lnTo>
                    <a:lnTo>
                      <a:pt x="204" y="19"/>
                    </a:lnTo>
                    <a:lnTo>
                      <a:pt x="219" y="14"/>
                    </a:lnTo>
                    <a:lnTo>
                      <a:pt x="233" y="10"/>
                    </a:lnTo>
                    <a:lnTo>
                      <a:pt x="248" y="6"/>
                    </a:lnTo>
                    <a:lnTo>
                      <a:pt x="263" y="4"/>
                    </a:lnTo>
                    <a:lnTo>
                      <a:pt x="279" y="2"/>
                    </a:lnTo>
                    <a:lnTo>
                      <a:pt x="295" y="0"/>
                    </a:lnTo>
                    <a:lnTo>
                      <a:pt x="311" y="0"/>
                    </a:lnTo>
                    <a:lnTo>
                      <a:pt x="311" y="0"/>
                    </a:lnTo>
                    <a:lnTo>
                      <a:pt x="327" y="0"/>
                    </a:lnTo>
                    <a:lnTo>
                      <a:pt x="343" y="2"/>
                    </a:lnTo>
                    <a:lnTo>
                      <a:pt x="358" y="4"/>
                    </a:lnTo>
                    <a:lnTo>
                      <a:pt x="373" y="6"/>
                    </a:lnTo>
                    <a:lnTo>
                      <a:pt x="389" y="10"/>
                    </a:lnTo>
                    <a:lnTo>
                      <a:pt x="404" y="14"/>
                    </a:lnTo>
                    <a:lnTo>
                      <a:pt x="418" y="19"/>
                    </a:lnTo>
                    <a:lnTo>
                      <a:pt x="432" y="24"/>
                    </a:lnTo>
                    <a:lnTo>
                      <a:pt x="446" y="31"/>
                    </a:lnTo>
                    <a:lnTo>
                      <a:pt x="459" y="37"/>
                    </a:lnTo>
                    <a:lnTo>
                      <a:pt x="472" y="45"/>
                    </a:lnTo>
                    <a:lnTo>
                      <a:pt x="485" y="54"/>
                    </a:lnTo>
                    <a:lnTo>
                      <a:pt x="498" y="62"/>
                    </a:lnTo>
                    <a:lnTo>
                      <a:pt x="509" y="72"/>
                    </a:lnTo>
                    <a:lnTo>
                      <a:pt x="521" y="81"/>
                    </a:lnTo>
                    <a:lnTo>
                      <a:pt x="531" y="92"/>
                    </a:lnTo>
                    <a:lnTo>
                      <a:pt x="542" y="102"/>
                    </a:lnTo>
                    <a:lnTo>
                      <a:pt x="551" y="113"/>
                    </a:lnTo>
                    <a:lnTo>
                      <a:pt x="560" y="125"/>
                    </a:lnTo>
                    <a:lnTo>
                      <a:pt x="569" y="137"/>
                    </a:lnTo>
                    <a:lnTo>
                      <a:pt x="577" y="151"/>
                    </a:lnTo>
                    <a:lnTo>
                      <a:pt x="585" y="164"/>
                    </a:lnTo>
                    <a:lnTo>
                      <a:pt x="592" y="177"/>
                    </a:lnTo>
                    <a:lnTo>
                      <a:pt x="599" y="191"/>
                    </a:lnTo>
                    <a:lnTo>
                      <a:pt x="604" y="205"/>
                    </a:lnTo>
                    <a:lnTo>
                      <a:pt x="609" y="219"/>
                    </a:lnTo>
                    <a:lnTo>
                      <a:pt x="613" y="234"/>
                    </a:lnTo>
                    <a:lnTo>
                      <a:pt x="617" y="250"/>
                    </a:lnTo>
                    <a:lnTo>
                      <a:pt x="619" y="265"/>
                    </a:lnTo>
                    <a:lnTo>
                      <a:pt x="621" y="280"/>
                    </a:lnTo>
                    <a:lnTo>
                      <a:pt x="622" y="296"/>
                    </a:lnTo>
                    <a:lnTo>
                      <a:pt x="623" y="312"/>
                    </a:lnTo>
                    <a:lnTo>
                      <a:pt x="623" y="312"/>
                    </a:lnTo>
                    <a:lnTo>
                      <a:pt x="622" y="328"/>
                    </a:lnTo>
                    <a:lnTo>
                      <a:pt x="621" y="343"/>
                    </a:lnTo>
                    <a:lnTo>
                      <a:pt x="619" y="360"/>
                    </a:lnTo>
                    <a:lnTo>
                      <a:pt x="617" y="375"/>
                    </a:lnTo>
                    <a:lnTo>
                      <a:pt x="613" y="390"/>
                    </a:lnTo>
                    <a:lnTo>
                      <a:pt x="609" y="404"/>
                    </a:lnTo>
                    <a:lnTo>
                      <a:pt x="604" y="419"/>
                    </a:lnTo>
                    <a:lnTo>
                      <a:pt x="599" y="433"/>
                    </a:lnTo>
                    <a:lnTo>
                      <a:pt x="592" y="446"/>
                    </a:lnTo>
                    <a:lnTo>
                      <a:pt x="585" y="461"/>
                    </a:lnTo>
                    <a:lnTo>
                      <a:pt x="577" y="474"/>
                    </a:lnTo>
                    <a:lnTo>
                      <a:pt x="569" y="486"/>
                    </a:lnTo>
                    <a:lnTo>
                      <a:pt x="560" y="498"/>
                    </a:lnTo>
                    <a:lnTo>
                      <a:pt x="551" y="510"/>
                    </a:lnTo>
                    <a:lnTo>
                      <a:pt x="542" y="521"/>
                    </a:lnTo>
                    <a:lnTo>
                      <a:pt x="531" y="532"/>
                    </a:lnTo>
                    <a:lnTo>
                      <a:pt x="521" y="542"/>
                    </a:lnTo>
                    <a:lnTo>
                      <a:pt x="509" y="553"/>
                    </a:lnTo>
                    <a:lnTo>
                      <a:pt x="498" y="562"/>
                    </a:lnTo>
                    <a:lnTo>
                      <a:pt x="485" y="571"/>
                    </a:lnTo>
                    <a:lnTo>
                      <a:pt x="472" y="579"/>
                    </a:lnTo>
                    <a:lnTo>
                      <a:pt x="459" y="586"/>
                    </a:lnTo>
                    <a:lnTo>
                      <a:pt x="446" y="593"/>
                    </a:lnTo>
                    <a:lnTo>
                      <a:pt x="432" y="599"/>
                    </a:lnTo>
                    <a:lnTo>
                      <a:pt x="418" y="605"/>
                    </a:lnTo>
                    <a:lnTo>
                      <a:pt x="404" y="609"/>
                    </a:lnTo>
                    <a:lnTo>
                      <a:pt x="389" y="614"/>
                    </a:lnTo>
                    <a:lnTo>
                      <a:pt x="373" y="617"/>
                    </a:lnTo>
                    <a:lnTo>
                      <a:pt x="358" y="620"/>
                    </a:lnTo>
                    <a:lnTo>
                      <a:pt x="343" y="622"/>
                    </a:lnTo>
                    <a:lnTo>
                      <a:pt x="327" y="623"/>
                    </a:lnTo>
                    <a:lnTo>
                      <a:pt x="311" y="623"/>
                    </a:lnTo>
                    <a:lnTo>
                      <a:pt x="311" y="623"/>
                    </a:lnTo>
                    <a:close/>
                    <a:moveTo>
                      <a:pt x="311" y="57"/>
                    </a:moveTo>
                    <a:lnTo>
                      <a:pt x="311" y="57"/>
                    </a:lnTo>
                    <a:lnTo>
                      <a:pt x="298" y="57"/>
                    </a:lnTo>
                    <a:lnTo>
                      <a:pt x="284" y="58"/>
                    </a:lnTo>
                    <a:lnTo>
                      <a:pt x="272" y="60"/>
                    </a:lnTo>
                    <a:lnTo>
                      <a:pt x="259" y="62"/>
                    </a:lnTo>
                    <a:lnTo>
                      <a:pt x="247" y="65"/>
                    </a:lnTo>
                    <a:lnTo>
                      <a:pt x="235" y="69"/>
                    </a:lnTo>
                    <a:lnTo>
                      <a:pt x="223" y="73"/>
                    </a:lnTo>
                    <a:lnTo>
                      <a:pt x="212" y="77"/>
                    </a:lnTo>
                    <a:lnTo>
                      <a:pt x="190" y="88"/>
                    </a:lnTo>
                    <a:lnTo>
                      <a:pt x="168" y="100"/>
                    </a:lnTo>
                    <a:lnTo>
                      <a:pt x="149" y="115"/>
                    </a:lnTo>
                    <a:lnTo>
                      <a:pt x="131" y="131"/>
                    </a:lnTo>
                    <a:lnTo>
                      <a:pt x="114" y="150"/>
                    </a:lnTo>
                    <a:lnTo>
                      <a:pt x="100" y="170"/>
                    </a:lnTo>
                    <a:lnTo>
                      <a:pt x="87" y="190"/>
                    </a:lnTo>
                    <a:lnTo>
                      <a:pt x="76" y="212"/>
                    </a:lnTo>
                    <a:lnTo>
                      <a:pt x="71" y="224"/>
                    </a:lnTo>
                    <a:lnTo>
                      <a:pt x="67" y="236"/>
                    </a:lnTo>
                    <a:lnTo>
                      <a:pt x="64" y="249"/>
                    </a:lnTo>
                    <a:lnTo>
                      <a:pt x="61" y="261"/>
                    </a:lnTo>
                    <a:lnTo>
                      <a:pt x="59" y="273"/>
                    </a:lnTo>
                    <a:lnTo>
                      <a:pt x="57" y="286"/>
                    </a:lnTo>
                    <a:lnTo>
                      <a:pt x="56" y="299"/>
                    </a:lnTo>
                    <a:lnTo>
                      <a:pt x="56" y="312"/>
                    </a:lnTo>
                    <a:lnTo>
                      <a:pt x="56" y="312"/>
                    </a:lnTo>
                    <a:lnTo>
                      <a:pt x="56" y="325"/>
                    </a:lnTo>
                    <a:lnTo>
                      <a:pt x="57" y="337"/>
                    </a:lnTo>
                    <a:lnTo>
                      <a:pt x="59" y="351"/>
                    </a:lnTo>
                    <a:lnTo>
                      <a:pt x="61" y="364"/>
                    </a:lnTo>
                    <a:lnTo>
                      <a:pt x="64" y="376"/>
                    </a:lnTo>
                    <a:lnTo>
                      <a:pt x="67" y="388"/>
                    </a:lnTo>
                    <a:lnTo>
                      <a:pt x="71" y="399"/>
                    </a:lnTo>
                    <a:lnTo>
                      <a:pt x="76" y="411"/>
                    </a:lnTo>
                    <a:lnTo>
                      <a:pt x="87" y="433"/>
                    </a:lnTo>
                    <a:lnTo>
                      <a:pt x="100" y="455"/>
                    </a:lnTo>
                    <a:lnTo>
                      <a:pt x="114" y="474"/>
                    </a:lnTo>
                    <a:lnTo>
                      <a:pt x="131" y="492"/>
                    </a:lnTo>
                    <a:lnTo>
                      <a:pt x="149" y="509"/>
                    </a:lnTo>
                    <a:lnTo>
                      <a:pt x="168" y="523"/>
                    </a:lnTo>
                    <a:lnTo>
                      <a:pt x="190" y="536"/>
                    </a:lnTo>
                    <a:lnTo>
                      <a:pt x="212" y="546"/>
                    </a:lnTo>
                    <a:lnTo>
                      <a:pt x="223" y="552"/>
                    </a:lnTo>
                    <a:lnTo>
                      <a:pt x="235" y="556"/>
                    </a:lnTo>
                    <a:lnTo>
                      <a:pt x="247" y="559"/>
                    </a:lnTo>
                    <a:lnTo>
                      <a:pt x="259" y="562"/>
                    </a:lnTo>
                    <a:lnTo>
                      <a:pt x="272" y="564"/>
                    </a:lnTo>
                    <a:lnTo>
                      <a:pt x="284" y="566"/>
                    </a:lnTo>
                    <a:lnTo>
                      <a:pt x="298" y="567"/>
                    </a:lnTo>
                    <a:lnTo>
                      <a:pt x="311" y="567"/>
                    </a:lnTo>
                    <a:lnTo>
                      <a:pt x="311" y="567"/>
                    </a:lnTo>
                    <a:lnTo>
                      <a:pt x="324" y="567"/>
                    </a:lnTo>
                    <a:lnTo>
                      <a:pt x="337" y="566"/>
                    </a:lnTo>
                    <a:lnTo>
                      <a:pt x="350" y="564"/>
                    </a:lnTo>
                    <a:lnTo>
                      <a:pt x="362" y="562"/>
                    </a:lnTo>
                    <a:lnTo>
                      <a:pt x="374" y="559"/>
                    </a:lnTo>
                    <a:lnTo>
                      <a:pt x="386" y="556"/>
                    </a:lnTo>
                    <a:lnTo>
                      <a:pt x="399" y="552"/>
                    </a:lnTo>
                    <a:lnTo>
                      <a:pt x="410" y="546"/>
                    </a:lnTo>
                    <a:lnTo>
                      <a:pt x="432" y="536"/>
                    </a:lnTo>
                    <a:lnTo>
                      <a:pt x="453" y="523"/>
                    </a:lnTo>
                    <a:lnTo>
                      <a:pt x="473" y="509"/>
                    </a:lnTo>
                    <a:lnTo>
                      <a:pt x="492" y="492"/>
                    </a:lnTo>
                    <a:lnTo>
                      <a:pt x="508" y="474"/>
                    </a:lnTo>
                    <a:lnTo>
                      <a:pt x="523" y="455"/>
                    </a:lnTo>
                    <a:lnTo>
                      <a:pt x="535" y="433"/>
                    </a:lnTo>
                    <a:lnTo>
                      <a:pt x="546" y="411"/>
                    </a:lnTo>
                    <a:lnTo>
                      <a:pt x="550" y="399"/>
                    </a:lnTo>
                    <a:lnTo>
                      <a:pt x="554" y="388"/>
                    </a:lnTo>
                    <a:lnTo>
                      <a:pt x="558" y="376"/>
                    </a:lnTo>
                    <a:lnTo>
                      <a:pt x="561" y="364"/>
                    </a:lnTo>
                    <a:lnTo>
                      <a:pt x="563" y="351"/>
                    </a:lnTo>
                    <a:lnTo>
                      <a:pt x="564" y="337"/>
                    </a:lnTo>
                    <a:lnTo>
                      <a:pt x="565" y="325"/>
                    </a:lnTo>
                    <a:lnTo>
                      <a:pt x="566" y="312"/>
                    </a:lnTo>
                    <a:lnTo>
                      <a:pt x="566" y="312"/>
                    </a:lnTo>
                    <a:lnTo>
                      <a:pt x="565" y="299"/>
                    </a:lnTo>
                    <a:lnTo>
                      <a:pt x="564" y="286"/>
                    </a:lnTo>
                    <a:lnTo>
                      <a:pt x="563" y="273"/>
                    </a:lnTo>
                    <a:lnTo>
                      <a:pt x="561" y="261"/>
                    </a:lnTo>
                    <a:lnTo>
                      <a:pt x="558" y="249"/>
                    </a:lnTo>
                    <a:lnTo>
                      <a:pt x="554" y="236"/>
                    </a:lnTo>
                    <a:lnTo>
                      <a:pt x="550" y="224"/>
                    </a:lnTo>
                    <a:lnTo>
                      <a:pt x="546" y="212"/>
                    </a:lnTo>
                    <a:lnTo>
                      <a:pt x="535" y="190"/>
                    </a:lnTo>
                    <a:lnTo>
                      <a:pt x="523" y="170"/>
                    </a:lnTo>
                    <a:lnTo>
                      <a:pt x="508" y="150"/>
                    </a:lnTo>
                    <a:lnTo>
                      <a:pt x="492" y="131"/>
                    </a:lnTo>
                    <a:lnTo>
                      <a:pt x="473" y="115"/>
                    </a:lnTo>
                    <a:lnTo>
                      <a:pt x="453" y="100"/>
                    </a:lnTo>
                    <a:lnTo>
                      <a:pt x="432" y="88"/>
                    </a:lnTo>
                    <a:lnTo>
                      <a:pt x="410" y="77"/>
                    </a:lnTo>
                    <a:lnTo>
                      <a:pt x="399" y="73"/>
                    </a:lnTo>
                    <a:lnTo>
                      <a:pt x="386" y="69"/>
                    </a:lnTo>
                    <a:lnTo>
                      <a:pt x="374" y="65"/>
                    </a:lnTo>
                    <a:lnTo>
                      <a:pt x="362" y="62"/>
                    </a:lnTo>
                    <a:lnTo>
                      <a:pt x="350" y="60"/>
                    </a:lnTo>
                    <a:lnTo>
                      <a:pt x="337" y="58"/>
                    </a:lnTo>
                    <a:lnTo>
                      <a:pt x="324" y="57"/>
                    </a:lnTo>
                    <a:lnTo>
                      <a:pt x="311" y="57"/>
                    </a:lnTo>
                    <a:lnTo>
                      <a:pt x="31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89">
                <a:extLst>
                  <a:ext uri="{FF2B5EF4-FFF2-40B4-BE49-F238E27FC236}">
                    <a16:creationId xmlns:a16="http://schemas.microsoft.com/office/drawing/2014/main" id="{BAA17942-E288-44AC-86D0-29232E83E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988" y="3544888"/>
                <a:ext cx="14288" cy="14288"/>
              </a:xfrm>
              <a:custGeom>
                <a:avLst/>
                <a:gdLst>
                  <a:gd name="T0" fmla="*/ 29 w 57"/>
                  <a:gd name="T1" fmla="*/ 0 h 56"/>
                  <a:gd name="T2" fmla="*/ 29 w 57"/>
                  <a:gd name="T3" fmla="*/ 0 h 56"/>
                  <a:gd name="T4" fmla="*/ 24 w 57"/>
                  <a:gd name="T5" fmla="*/ 0 h 56"/>
                  <a:gd name="T6" fmla="*/ 18 w 57"/>
                  <a:gd name="T7" fmla="*/ 2 h 56"/>
                  <a:gd name="T8" fmla="*/ 14 w 57"/>
                  <a:gd name="T9" fmla="*/ 5 h 56"/>
                  <a:gd name="T10" fmla="*/ 10 w 57"/>
                  <a:gd name="T11" fmla="*/ 8 h 56"/>
                  <a:gd name="T12" fmla="*/ 6 w 57"/>
                  <a:gd name="T13" fmla="*/ 13 h 56"/>
                  <a:gd name="T14" fmla="*/ 3 w 57"/>
                  <a:gd name="T15" fmla="*/ 18 h 56"/>
                  <a:gd name="T16" fmla="*/ 1 w 57"/>
                  <a:gd name="T17" fmla="*/ 23 h 56"/>
                  <a:gd name="T18" fmla="*/ 0 w 57"/>
                  <a:gd name="T19" fmla="*/ 29 h 56"/>
                  <a:gd name="T20" fmla="*/ 0 w 57"/>
                  <a:gd name="T21" fmla="*/ 29 h 56"/>
                  <a:gd name="T22" fmla="*/ 1 w 57"/>
                  <a:gd name="T23" fmla="*/ 34 h 56"/>
                  <a:gd name="T24" fmla="*/ 3 w 57"/>
                  <a:gd name="T25" fmla="*/ 39 h 56"/>
                  <a:gd name="T26" fmla="*/ 6 w 57"/>
                  <a:gd name="T27" fmla="*/ 44 h 56"/>
                  <a:gd name="T28" fmla="*/ 10 w 57"/>
                  <a:gd name="T29" fmla="*/ 48 h 56"/>
                  <a:gd name="T30" fmla="*/ 14 w 57"/>
                  <a:gd name="T31" fmla="*/ 52 h 56"/>
                  <a:gd name="T32" fmla="*/ 18 w 57"/>
                  <a:gd name="T33" fmla="*/ 54 h 56"/>
                  <a:gd name="T34" fmla="*/ 24 w 57"/>
                  <a:gd name="T35" fmla="*/ 56 h 56"/>
                  <a:gd name="T36" fmla="*/ 29 w 57"/>
                  <a:gd name="T37" fmla="*/ 56 h 56"/>
                  <a:gd name="T38" fmla="*/ 29 w 57"/>
                  <a:gd name="T39" fmla="*/ 56 h 56"/>
                  <a:gd name="T40" fmla="*/ 35 w 57"/>
                  <a:gd name="T41" fmla="*/ 56 h 56"/>
                  <a:gd name="T42" fmla="*/ 40 w 57"/>
                  <a:gd name="T43" fmla="*/ 54 h 56"/>
                  <a:gd name="T44" fmla="*/ 45 w 57"/>
                  <a:gd name="T45" fmla="*/ 52 h 56"/>
                  <a:gd name="T46" fmla="*/ 49 w 57"/>
                  <a:gd name="T47" fmla="*/ 48 h 56"/>
                  <a:gd name="T48" fmla="*/ 52 w 57"/>
                  <a:gd name="T49" fmla="*/ 44 h 56"/>
                  <a:gd name="T50" fmla="*/ 55 w 57"/>
                  <a:gd name="T51" fmla="*/ 39 h 56"/>
                  <a:gd name="T52" fmla="*/ 56 w 57"/>
                  <a:gd name="T53" fmla="*/ 34 h 56"/>
                  <a:gd name="T54" fmla="*/ 57 w 57"/>
                  <a:gd name="T55" fmla="*/ 29 h 56"/>
                  <a:gd name="T56" fmla="*/ 57 w 57"/>
                  <a:gd name="T57" fmla="*/ 29 h 56"/>
                  <a:gd name="T58" fmla="*/ 56 w 57"/>
                  <a:gd name="T59" fmla="*/ 23 h 56"/>
                  <a:gd name="T60" fmla="*/ 55 w 57"/>
                  <a:gd name="T61" fmla="*/ 18 h 56"/>
                  <a:gd name="T62" fmla="*/ 52 w 57"/>
                  <a:gd name="T63" fmla="*/ 13 h 56"/>
                  <a:gd name="T64" fmla="*/ 49 w 57"/>
                  <a:gd name="T65" fmla="*/ 8 h 56"/>
                  <a:gd name="T66" fmla="*/ 45 w 57"/>
                  <a:gd name="T67" fmla="*/ 5 h 56"/>
                  <a:gd name="T68" fmla="*/ 40 w 57"/>
                  <a:gd name="T69" fmla="*/ 2 h 56"/>
                  <a:gd name="T70" fmla="*/ 35 w 57"/>
                  <a:gd name="T71" fmla="*/ 0 h 56"/>
                  <a:gd name="T72" fmla="*/ 29 w 57"/>
                  <a:gd name="T73" fmla="*/ 0 h 56"/>
                  <a:gd name="T74" fmla="*/ 29 w 57"/>
                  <a:gd name="T7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56">
                    <a:moveTo>
                      <a:pt x="29" y="0"/>
                    </a:moveTo>
                    <a:lnTo>
                      <a:pt x="29" y="0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14" y="5"/>
                    </a:lnTo>
                    <a:lnTo>
                      <a:pt x="10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34"/>
                    </a:lnTo>
                    <a:lnTo>
                      <a:pt x="3" y="39"/>
                    </a:lnTo>
                    <a:lnTo>
                      <a:pt x="6" y="44"/>
                    </a:lnTo>
                    <a:lnTo>
                      <a:pt x="10" y="48"/>
                    </a:lnTo>
                    <a:lnTo>
                      <a:pt x="14" y="52"/>
                    </a:lnTo>
                    <a:lnTo>
                      <a:pt x="18" y="54"/>
                    </a:lnTo>
                    <a:lnTo>
                      <a:pt x="24" y="56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35" y="56"/>
                    </a:lnTo>
                    <a:lnTo>
                      <a:pt x="40" y="54"/>
                    </a:lnTo>
                    <a:lnTo>
                      <a:pt x="45" y="52"/>
                    </a:lnTo>
                    <a:lnTo>
                      <a:pt x="49" y="48"/>
                    </a:lnTo>
                    <a:lnTo>
                      <a:pt x="52" y="44"/>
                    </a:lnTo>
                    <a:lnTo>
                      <a:pt x="55" y="39"/>
                    </a:lnTo>
                    <a:lnTo>
                      <a:pt x="56" y="34"/>
                    </a:lnTo>
                    <a:lnTo>
                      <a:pt x="57" y="29"/>
                    </a:lnTo>
                    <a:lnTo>
                      <a:pt x="57" y="29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3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40" y="2"/>
                    </a:lnTo>
                    <a:lnTo>
                      <a:pt x="35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0">
                <a:extLst>
                  <a:ext uri="{FF2B5EF4-FFF2-40B4-BE49-F238E27FC236}">
                    <a16:creationId xmlns:a16="http://schemas.microsoft.com/office/drawing/2014/main" id="{C88A6CEA-C737-4DBF-85C0-FAEB74797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3763" y="3459163"/>
                <a:ext cx="58738" cy="82550"/>
              </a:xfrm>
              <a:custGeom>
                <a:avLst/>
                <a:gdLst>
                  <a:gd name="T0" fmla="*/ 112 w 224"/>
                  <a:gd name="T1" fmla="*/ 308 h 308"/>
                  <a:gd name="T2" fmla="*/ 101 w 224"/>
                  <a:gd name="T3" fmla="*/ 306 h 308"/>
                  <a:gd name="T4" fmla="*/ 92 w 224"/>
                  <a:gd name="T5" fmla="*/ 300 h 308"/>
                  <a:gd name="T6" fmla="*/ 85 w 224"/>
                  <a:gd name="T7" fmla="*/ 291 h 308"/>
                  <a:gd name="T8" fmla="*/ 83 w 224"/>
                  <a:gd name="T9" fmla="*/ 280 h 308"/>
                  <a:gd name="T10" fmla="*/ 83 w 224"/>
                  <a:gd name="T11" fmla="*/ 196 h 308"/>
                  <a:gd name="T12" fmla="*/ 85 w 224"/>
                  <a:gd name="T13" fmla="*/ 185 h 308"/>
                  <a:gd name="T14" fmla="*/ 92 w 224"/>
                  <a:gd name="T15" fmla="*/ 176 h 308"/>
                  <a:gd name="T16" fmla="*/ 101 w 224"/>
                  <a:gd name="T17" fmla="*/ 170 h 308"/>
                  <a:gd name="T18" fmla="*/ 112 w 224"/>
                  <a:gd name="T19" fmla="*/ 168 h 308"/>
                  <a:gd name="T20" fmla="*/ 123 w 224"/>
                  <a:gd name="T21" fmla="*/ 167 h 308"/>
                  <a:gd name="T22" fmla="*/ 143 w 224"/>
                  <a:gd name="T23" fmla="*/ 159 h 308"/>
                  <a:gd name="T24" fmla="*/ 158 w 224"/>
                  <a:gd name="T25" fmla="*/ 144 h 308"/>
                  <a:gd name="T26" fmla="*/ 166 w 224"/>
                  <a:gd name="T27" fmla="*/ 123 h 308"/>
                  <a:gd name="T28" fmla="*/ 167 w 224"/>
                  <a:gd name="T29" fmla="*/ 112 h 308"/>
                  <a:gd name="T30" fmla="*/ 163 w 224"/>
                  <a:gd name="T31" fmla="*/ 90 h 308"/>
                  <a:gd name="T32" fmla="*/ 151 w 224"/>
                  <a:gd name="T33" fmla="*/ 73 h 308"/>
                  <a:gd name="T34" fmla="*/ 134 w 224"/>
                  <a:gd name="T35" fmla="*/ 61 h 308"/>
                  <a:gd name="T36" fmla="*/ 112 w 224"/>
                  <a:gd name="T37" fmla="*/ 57 h 308"/>
                  <a:gd name="T38" fmla="*/ 101 w 224"/>
                  <a:gd name="T39" fmla="*/ 58 h 308"/>
                  <a:gd name="T40" fmla="*/ 80 w 224"/>
                  <a:gd name="T41" fmla="*/ 66 h 308"/>
                  <a:gd name="T42" fmla="*/ 66 w 224"/>
                  <a:gd name="T43" fmla="*/ 81 h 308"/>
                  <a:gd name="T44" fmla="*/ 57 w 224"/>
                  <a:gd name="T45" fmla="*/ 101 h 308"/>
                  <a:gd name="T46" fmla="*/ 56 w 224"/>
                  <a:gd name="T47" fmla="*/ 112 h 308"/>
                  <a:gd name="T48" fmla="*/ 54 w 224"/>
                  <a:gd name="T49" fmla="*/ 123 h 308"/>
                  <a:gd name="T50" fmla="*/ 48 w 224"/>
                  <a:gd name="T51" fmla="*/ 133 h 308"/>
                  <a:gd name="T52" fmla="*/ 39 w 224"/>
                  <a:gd name="T53" fmla="*/ 139 h 308"/>
                  <a:gd name="T54" fmla="*/ 28 w 224"/>
                  <a:gd name="T55" fmla="*/ 141 h 308"/>
                  <a:gd name="T56" fmla="*/ 22 w 224"/>
                  <a:gd name="T57" fmla="*/ 140 h 308"/>
                  <a:gd name="T58" fmla="*/ 12 w 224"/>
                  <a:gd name="T59" fmla="*/ 136 h 308"/>
                  <a:gd name="T60" fmla="*/ 5 w 224"/>
                  <a:gd name="T61" fmla="*/ 128 h 308"/>
                  <a:gd name="T62" fmla="*/ 1 w 224"/>
                  <a:gd name="T63" fmla="*/ 118 h 308"/>
                  <a:gd name="T64" fmla="*/ 0 w 224"/>
                  <a:gd name="T65" fmla="*/ 112 h 308"/>
                  <a:gd name="T66" fmla="*/ 2 w 224"/>
                  <a:gd name="T67" fmla="*/ 89 h 308"/>
                  <a:gd name="T68" fmla="*/ 9 w 224"/>
                  <a:gd name="T69" fmla="*/ 69 h 308"/>
                  <a:gd name="T70" fmla="*/ 19 w 224"/>
                  <a:gd name="T71" fmla="*/ 50 h 308"/>
                  <a:gd name="T72" fmla="*/ 33 w 224"/>
                  <a:gd name="T73" fmla="*/ 32 h 308"/>
                  <a:gd name="T74" fmla="*/ 49 w 224"/>
                  <a:gd name="T75" fmla="*/ 19 h 308"/>
                  <a:gd name="T76" fmla="*/ 68 w 224"/>
                  <a:gd name="T77" fmla="*/ 8 h 308"/>
                  <a:gd name="T78" fmla="*/ 90 w 224"/>
                  <a:gd name="T79" fmla="*/ 2 h 308"/>
                  <a:gd name="T80" fmla="*/ 112 w 224"/>
                  <a:gd name="T81" fmla="*/ 0 h 308"/>
                  <a:gd name="T82" fmla="*/ 124 w 224"/>
                  <a:gd name="T83" fmla="*/ 0 h 308"/>
                  <a:gd name="T84" fmla="*/ 145 w 224"/>
                  <a:gd name="T85" fmla="*/ 5 h 308"/>
                  <a:gd name="T86" fmla="*/ 165 w 224"/>
                  <a:gd name="T87" fmla="*/ 13 h 308"/>
                  <a:gd name="T88" fmla="*/ 183 w 224"/>
                  <a:gd name="T89" fmla="*/ 25 h 308"/>
                  <a:gd name="T90" fmla="*/ 199 w 224"/>
                  <a:gd name="T91" fmla="*/ 41 h 308"/>
                  <a:gd name="T92" fmla="*/ 211 w 224"/>
                  <a:gd name="T93" fmla="*/ 59 h 308"/>
                  <a:gd name="T94" fmla="*/ 219 w 224"/>
                  <a:gd name="T95" fmla="*/ 79 h 308"/>
                  <a:gd name="T96" fmla="*/ 224 w 224"/>
                  <a:gd name="T97" fmla="*/ 101 h 308"/>
                  <a:gd name="T98" fmla="*/ 224 w 224"/>
                  <a:gd name="T99" fmla="*/ 112 h 308"/>
                  <a:gd name="T100" fmla="*/ 223 w 224"/>
                  <a:gd name="T101" fmla="*/ 131 h 308"/>
                  <a:gd name="T102" fmla="*/ 218 w 224"/>
                  <a:gd name="T103" fmla="*/ 150 h 308"/>
                  <a:gd name="T104" fmla="*/ 211 w 224"/>
                  <a:gd name="T105" fmla="*/ 166 h 308"/>
                  <a:gd name="T106" fmla="*/ 201 w 224"/>
                  <a:gd name="T107" fmla="*/ 181 h 308"/>
                  <a:gd name="T108" fmla="*/ 188 w 224"/>
                  <a:gd name="T109" fmla="*/ 195 h 308"/>
                  <a:gd name="T110" fmla="*/ 173 w 224"/>
                  <a:gd name="T111" fmla="*/ 206 h 308"/>
                  <a:gd name="T112" fmla="*/ 158 w 224"/>
                  <a:gd name="T113" fmla="*/ 214 h 308"/>
                  <a:gd name="T114" fmla="*/ 140 w 224"/>
                  <a:gd name="T115" fmla="*/ 220 h 308"/>
                  <a:gd name="T116" fmla="*/ 140 w 224"/>
                  <a:gd name="T117" fmla="*/ 280 h 308"/>
                  <a:gd name="T118" fmla="*/ 138 w 224"/>
                  <a:gd name="T119" fmla="*/ 291 h 308"/>
                  <a:gd name="T120" fmla="*/ 132 w 224"/>
                  <a:gd name="T121" fmla="*/ 300 h 308"/>
                  <a:gd name="T122" fmla="*/ 123 w 224"/>
                  <a:gd name="T123" fmla="*/ 306 h 308"/>
                  <a:gd name="T124" fmla="*/ 112 w 224"/>
                  <a:gd name="T125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" h="308">
                    <a:moveTo>
                      <a:pt x="112" y="308"/>
                    </a:moveTo>
                    <a:lnTo>
                      <a:pt x="112" y="308"/>
                    </a:lnTo>
                    <a:lnTo>
                      <a:pt x="107" y="308"/>
                    </a:lnTo>
                    <a:lnTo>
                      <a:pt x="101" y="306"/>
                    </a:lnTo>
                    <a:lnTo>
                      <a:pt x="97" y="303"/>
                    </a:lnTo>
                    <a:lnTo>
                      <a:pt x="92" y="300"/>
                    </a:lnTo>
                    <a:lnTo>
                      <a:pt x="89" y="296"/>
                    </a:lnTo>
                    <a:lnTo>
                      <a:pt x="85" y="291"/>
                    </a:lnTo>
                    <a:lnTo>
                      <a:pt x="84" y="286"/>
                    </a:lnTo>
                    <a:lnTo>
                      <a:pt x="83" y="280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84" y="190"/>
                    </a:lnTo>
                    <a:lnTo>
                      <a:pt x="85" y="185"/>
                    </a:lnTo>
                    <a:lnTo>
                      <a:pt x="89" y="180"/>
                    </a:lnTo>
                    <a:lnTo>
                      <a:pt x="92" y="176"/>
                    </a:lnTo>
                    <a:lnTo>
                      <a:pt x="97" y="173"/>
                    </a:lnTo>
                    <a:lnTo>
                      <a:pt x="101" y="170"/>
                    </a:lnTo>
                    <a:lnTo>
                      <a:pt x="107" y="169"/>
                    </a:lnTo>
                    <a:lnTo>
                      <a:pt x="112" y="168"/>
                    </a:lnTo>
                    <a:lnTo>
                      <a:pt x="112" y="168"/>
                    </a:lnTo>
                    <a:lnTo>
                      <a:pt x="123" y="167"/>
                    </a:lnTo>
                    <a:lnTo>
                      <a:pt x="134" y="164"/>
                    </a:lnTo>
                    <a:lnTo>
                      <a:pt x="143" y="159"/>
                    </a:lnTo>
                    <a:lnTo>
                      <a:pt x="151" y="152"/>
                    </a:lnTo>
                    <a:lnTo>
                      <a:pt x="158" y="144"/>
                    </a:lnTo>
                    <a:lnTo>
                      <a:pt x="163" y="134"/>
                    </a:lnTo>
                    <a:lnTo>
                      <a:pt x="166" y="123"/>
                    </a:lnTo>
                    <a:lnTo>
                      <a:pt x="167" y="112"/>
                    </a:lnTo>
                    <a:lnTo>
                      <a:pt x="167" y="112"/>
                    </a:lnTo>
                    <a:lnTo>
                      <a:pt x="166" y="101"/>
                    </a:lnTo>
                    <a:lnTo>
                      <a:pt x="163" y="90"/>
                    </a:lnTo>
                    <a:lnTo>
                      <a:pt x="158" y="81"/>
                    </a:lnTo>
                    <a:lnTo>
                      <a:pt x="151" y="73"/>
                    </a:lnTo>
                    <a:lnTo>
                      <a:pt x="143" y="66"/>
                    </a:lnTo>
                    <a:lnTo>
                      <a:pt x="134" y="61"/>
                    </a:lnTo>
                    <a:lnTo>
                      <a:pt x="123" y="58"/>
                    </a:lnTo>
                    <a:lnTo>
                      <a:pt x="112" y="57"/>
                    </a:lnTo>
                    <a:lnTo>
                      <a:pt x="112" y="57"/>
                    </a:lnTo>
                    <a:lnTo>
                      <a:pt x="101" y="58"/>
                    </a:lnTo>
                    <a:lnTo>
                      <a:pt x="91" y="61"/>
                    </a:lnTo>
                    <a:lnTo>
                      <a:pt x="80" y="66"/>
                    </a:lnTo>
                    <a:lnTo>
                      <a:pt x="72" y="73"/>
                    </a:lnTo>
                    <a:lnTo>
                      <a:pt x="66" y="81"/>
                    </a:lnTo>
                    <a:lnTo>
                      <a:pt x="60" y="90"/>
                    </a:lnTo>
                    <a:lnTo>
                      <a:pt x="57" y="101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56" y="118"/>
                    </a:lnTo>
                    <a:lnTo>
                      <a:pt x="54" y="123"/>
                    </a:lnTo>
                    <a:lnTo>
                      <a:pt x="51" y="128"/>
                    </a:lnTo>
                    <a:lnTo>
                      <a:pt x="48" y="133"/>
                    </a:lnTo>
                    <a:lnTo>
                      <a:pt x="44" y="136"/>
                    </a:lnTo>
                    <a:lnTo>
                      <a:pt x="39" y="139"/>
                    </a:lnTo>
                    <a:lnTo>
                      <a:pt x="34" y="140"/>
                    </a:lnTo>
                    <a:lnTo>
                      <a:pt x="28" y="141"/>
                    </a:lnTo>
                    <a:lnTo>
                      <a:pt x="28" y="141"/>
                    </a:lnTo>
                    <a:lnTo>
                      <a:pt x="22" y="140"/>
                    </a:lnTo>
                    <a:lnTo>
                      <a:pt x="17" y="139"/>
                    </a:lnTo>
                    <a:lnTo>
                      <a:pt x="12" y="136"/>
                    </a:lnTo>
                    <a:lnTo>
                      <a:pt x="8" y="133"/>
                    </a:lnTo>
                    <a:lnTo>
                      <a:pt x="5" y="128"/>
                    </a:lnTo>
                    <a:lnTo>
                      <a:pt x="2" y="123"/>
                    </a:lnTo>
                    <a:lnTo>
                      <a:pt x="1" y="118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01"/>
                    </a:lnTo>
                    <a:lnTo>
                      <a:pt x="2" y="89"/>
                    </a:lnTo>
                    <a:lnTo>
                      <a:pt x="5" y="79"/>
                    </a:lnTo>
                    <a:lnTo>
                      <a:pt x="9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3" y="32"/>
                    </a:lnTo>
                    <a:lnTo>
                      <a:pt x="40" y="25"/>
                    </a:lnTo>
                    <a:lnTo>
                      <a:pt x="49" y="19"/>
                    </a:lnTo>
                    <a:lnTo>
                      <a:pt x="58" y="13"/>
                    </a:lnTo>
                    <a:lnTo>
                      <a:pt x="68" y="8"/>
                    </a:lnTo>
                    <a:lnTo>
                      <a:pt x="78" y="5"/>
                    </a:lnTo>
                    <a:lnTo>
                      <a:pt x="90" y="2"/>
                    </a:lnTo>
                    <a:lnTo>
                      <a:pt x="101" y="0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124" y="0"/>
                    </a:lnTo>
                    <a:lnTo>
                      <a:pt x="135" y="2"/>
                    </a:lnTo>
                    <a:lnTo>
                      <a:pt x="145" y="5"/>
                    </a:lnTo>
                    <a:lnTo>
                      <a:pt x="155" y="8"/>
                    </a:lnTo>
                    <a:lnTo>
                      <a:pt x="165" y="13"/>
                    </a:lnTo>
                    <a:lnTo>
                      <a:pt x="174" y="19"/>
                    </a:lnTo>
                    <a:lnTo>
                      <a:pt x="183" y="25"/>
                    </a:lnTo>
                    <a:lnTo>
                      <a:pt x="192" y="32"/>
                    </a:lnTo>
                    <a:lnTo>
                      <a:pt x="199" y="41"/>
                    </a:lnTo>
                    <a:lnTo>
                      <a:pt x="205" y="50"/>
                    </a:lnTo>
                    <a:lnTo>
                      <a:pt x="211" y="59"/>
                    </a:lnTo>
                    <a:lnTo>
                      <a:pt x="216" y="69"/>
                    </a:lnTo>
                    <a:lnTo>
                      <a:pt x="219" y="79"/>
                    </a:lnTo>
                    <a:lnTo>
                      <a:pt x="222" y="89"/>
                    </a:lnTo>
                    <a:lnTo>
                      <a:pt x="224" y="101"/>
                    </a:lnTo>
                    <a:lnTo>
                      <a:pt x="224" y="112"/>
                    </a:lnTo>
                    <a:lnTo>
                      <a:pt x="224" y="112"/>
                    </a:lnTo>
                    <a:lnTo>
                      <a:pt x="224" y="121"/>
                    </a:lnTo>
                    <a:lnTo>
                      <a:pt x="223" y="131"/>
                    </a:lnTo>
                    <a:lnTo>
                      <a:pt x="221" y="141"/>
                    </a:lnTo>
                    <a:lnTo>
                      <a:pt x="218" y="150"/>
                    </a:lnTo>
                    <a:lnTo>
                      <a:pt x="215" y="158"/>
                    </a:lnTo>
                    <a:lnTo>
                      <a:pt x="211" y="166"/>
                    </a:lnTo>
                    <a:lnTo>
                      <a:pt x="206" y="174"/>
                    </a:lnTo>
                    <a:lnTo>
                      <a:pt x="201" y="181"/>
                    </a:lnTo>
                    <a:lnTo>
                      <a:pt x="195" y="188"/>
                    </a:lnTo>
                    <a:lnTo>
                      <a:pt x="188" y="195"/>
                    </a:lnTo>
                    <a:lnTo>
                      <a:pt x="181" y="200"/>
                    </a:lnTo>
                    <a:lnTo>
                      <a:pt x="173" y="206"/>
                    </a:lnTo>
                    <a:lnTo>
                      <a:pt x="166" y="210"/>
                    </a:lnTo>
                    <a:lnTo>
                      <a:pt x="158" y="214"/>
                    </a:lnTo>
                    <a:lnTo>
                      <a:pt x="149" y="218"/>
                    </a:lnTo>
                    <a:lnTo>
                      <a:pt x="140" y="22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40" y="286"/>
                    </a:lnTo>
                    <a:lnTo>
                      <a:pt x="138" y="291"/>
                    </a:lnTo>
                    <a:lnTo>
                      <a:pt x="135" y="296"/>
                    </a:lnTo>
                    <a:lnTo>
                      <a:pt x="132" y="300"/>
                    </a:lnTo>
                    <a:lnTo>
                      <a:pt x="128" y="303"/>
                    </a:lnTo>
                    <a:lnTo>
                      <a:pt x="123" y="306"/>
                    </a:lnTo>
                    <a:lnTo>
                      <a:pt x="118" y="308"/>
                    </a:lnTo>
                    <a:lnTo>
                      <a:pt x="112" y="308"/>
                    </a:lnTo>
                    <a:lnTo>
                      <a:pt x="112" y="3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70E5D1-39E0-4465-B395-A5E29FBCA4BB}"/>
              </a:ext>
            </a:extLst>
          </p:cNvPr>
          <p:cNvGrpSpPr/>
          <p:nvPr/>
        </p:nvGrpSpPr>
        <p:grpSpPr>
          <a:xfrm>
            <a:off x="8896741" y="5510166"/>
            <a:ext cx="274320" cy="274320"/>
            <a:chOff x="8883391" y="5451018"/>
            <a:chExt cx="305954" cy="30595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FE145E-5893-4AAB-A853-F9609D6CB16B}"/>
                </a:ext>
              </a:extLst>
            </p:cNvPr>
            <p:cNvSpPr/>
            <p:nvPr/>
          </p:nvSpPr>
          <p:spPr>
            <a:xfrm>
              <a:off x="8883391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7AA3F44-FF7A-4E1A-ADA8-4D8756FAD519}"/>
                </a:ext>
              </a:extLst>
            </p:cNvPr>
            <p:cNvGrpSpPr/>
            <p:nvPr/>
          </p:nvGrpSpPr>
          <p:grpSpPr>
            <a:xfrm>
              <a:off x="8963100" y="5539763"/>
              <a:ext cx="146536" cy="128462"/>
              <a:chOff x="6088063" y="735013"/>
              <a:chExt cx="360363" cy="315913"/>
            </a:xfrm>
            <a:solidFill>
              <a:schemeClr val="bg1"/>
            </a:solidFill>
          </p:grpSpPr>
          <p:sp>
            <p:nvSpPr>
              <p:cNvPr id="122" name="Freeform 111">
                <a:extLst>
                  <a:ext uri="{FF2B5EF4-FFF2-40B4-BE49-F238E27FC236}">
                    <a16:creationId xmlns:a16="http://schemas.microsoft.com/office/drawing/2014/main" id="{92F4A190-15AA-4777-88EC-9F94CD978B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8063" y="735013"/>
                <a:ext cx="360363" cy="315913"/>
              </a:xfrm>
              <a:custGeom>
                <a:avLst/>
                <a:gdLst>
                  <a:gd name="T0" fmla="*/ 425 w 1361"/>
                  <a:gd name="T1" fmla="*/ 1191 h 1191"/>
                  <a:gd name="T2" fmla="*/ 414 w 1361"/>
                  <a:gd name="T3" fmla="*/ 1189 h 1191"/>
                  <a:gd name="T4" fmla="*/ 410 w 1361"/>
                  <a:gd name="T5" fmla="*/ 1187 h 1191"/>
                  <a:gd name="T6" fmla="*/ 401 w 1361"/>
                  <a:gd name="T7" fmla="*/ 1178 h 1191"/>
                  <a:gd name="T8" fmla="*/ 397 w 1361"/>
                  <a:gd name="T9" fmla="*/ 1167 h 1191"/>
                  <a:gd name="T10" fmla="*/ 397 w 1361"/>
                  <a:gd name="T11" fmla="*/ 964 h 1191"/>
                  <a:gd name="T12" fmla="*/ 28 w 1361"/>
                  <a:gd name="T13" fmla="*/ 964 h 1191"/>
                  <a:gd name="T14" fmla="*/ 17 w 1361"/>
                  <a:gd name="T15" fmla="*/ 962 h 1191"/>
                  <a:gd name="T16" fmla="*/ 8 w 1361"/>
                  <a:gd name="T17" fmla="*/ 956 h 1191"/>
                  <a:gd name="T18" fmla="*/ 2 w 1361"/>
                  <a:gd name="T19" fmla="*/ 947 h 1191"/>
                  <a:gd name="T20" fmla="*/ 0 w 1361"/>
                  <a:gd name="T21" fmla="*/ 936 h 1191"/>
                  <a:gd name="T22" fmla="*/ 0 w 1361"/>
                  <a:gd name="T23" fmla="*/ 28 h 1191"/>
                  <a:gd name="T24" fmla="*/ 2 w 1361"/>
                  <a:gd name="T25" fmla="*/ 18 h 1191"/>
                  <a:gd name="T26" fmla="*/ 8 w 1361"/>
                  <a:gd name="T27" fmla="*/ 9 h 1191"/>
                  <a:gd name="T28" fmla="*/ 17 w 1361"/>
                  <a:gd name="T29" fmla="*/ 3 h 1191"/>
                  <a:gd name="T30" fmla="*/ 28 w 1361"/>
                  <a:gd name="T31" fmla="*/ 0 h 1191"/>
                  <a:gd name="T32" fmla="*/ 1332 w 1361"/>
                  <a:gd name="T33" fmla="*/ 0 h 1191"/>
                  <a:gd name="T34" fmla="*/ 1342 w 1361"/>
                  <a:gd name="T35" fmla="*/ 3 h 1191"/>
                  <a:gd name="T36" fmla="*/ 1352 w 1361"/>
                  <a:gd name="T37" fmla="*/ 9 h 1191"/>
                  <a:gd name="T38" fmla="*/ 1358 w 1361"/>
                  <a:gd name="T39" fmla="*/ 18 h 1191"/>
                  <a:gd name="T40" fmla="*/ 1361 w 1361"/>
                  <a:gd name="T41" fmla="*/ 28 h 1191"/>
                  <a:gd name="T42" fmla="*/ 1361 w 1361"/>
                  <a:gd name="T43" fmla="*/ 936 h 1191"/>
                  <a:gd name="T44" fmla="*/ 1358 w 1361"/>
                  <a:gd name="T45" fmla="*/ 947 h 1191"/>
                  <a:gd name="T46" fmla="*/ 1352 w 1361"/>
                  <a:gd name="T47" fmla="*/ 956 h 1191"/>
                  <a:gd name="T48" fmla="*/ 1342 w 1361"/>
                  <a:gd name="T49" fmla="*/ 962 h 1191"/>
                  <a:gd name="T50" fmla="*/ 1332 w 1361"/>
                  <a:gd name="T51" fmla="*/ 964 h 1191"/>
                  <a:gd name="T52" fmla="*/ 444 w 1361"/>
                  <a:gd name="T53" fmla="*/ 1183 h 1191"/>
                  <a:gd name="T54" fmla="*/ 440 w 1361"/>
                  <a:gd name="T55" fmla="*/ 1186 h 1191"/>
                  <a:gd name="T56" fmla="*/ 430 w 1361"/>
                  <a:gd name="T57" fmla="*/ 1190 h 1191"/>
                  <a:gd name="T58" fmla="*/ 425 w 1361"/>
                  <a:gd name="T59" fmla="*/ 1191 h 1191"/>
                  <a:gd name="T60" fmla="*/ 425 w 1361"/>
                  <a:gd name="T61" fmla="*/ 907 h 1191"/>
                  <a:gd name="T62" fmla="*/ 430 w 1361"/>
                  <a:gd name="T63" fmla="*/ 908 h 1191"/>
                  <a:gd name="T64" fmla="*/ 440 w 1361"/>
                  <a:gd name="T65" fmla="*/ 912 h 1191"/>
                  <a:gd name="T66" fmla="*/ 448 w 1361"/>
                  <a:gd name="T67" fmla="*/ 920 h 1191"/>
                  <a:gd name="T68" fmla="*/ 452 w 1361"/>
                  <a:gd name="T69" fmla="*/ 931 h 1191"/>
                  <a:gd name="T70" fmla="*/ 453 w 1361"/>
                  <a:gd name="T71" fmla="*/ 1094 h 1191"/>
                  <a:gd name="T72" fmla="*/ 631 w 1361"/>
                  <a:gd name="T73" fmla="*/ 916 h 1191"/>
                  <a:gd name="T74" fmla="*/ 640 w 1361"/>
                  <a:gd name="T75" fmla="*/ 909 h 1191"/>
                  <a:gd name="T76" fmla="*/ 651 w 1361"/>
                  <a:gd name="T77" fmla="*/ 907 h 1191"/>
                  <a:gd name="T78" fmla="*/ 1303 w 1361"/>
                  <a:gd name="T79" fmla="*/ 58 h 1191"/>
                  <a:gd name="T80" fmla="*/ 56 w 1361"/>
                  <a:gd name="T81" fmla="*/ 907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61" h="1191">
                    <a:moveTo>
                      <a:pt x="425" y="1191"/>
                    </a:moveTo>
                    <a:lnTo>
                      <a:pt x="425" y="1191"/>
                    </a:lnTo>
                    <a:lnTo>
                      <a:pt x="419" y="1190"/>
                    </a:lnTo>
                    <a:lnTo>
                      <a:pt x="414" y="1189"/>
                    </a:lnTo>
                    <a:lnTo>
                      <a:pt x="414" y="1189"/>
                    </a:lnTo>
                    <a:lnTo>
                      <a:pt x="410" y="1187"/>
                    </a:lnTo>
                    <a:lnTo>
                      <a:pt x="407" y="1185"/>
                    </a:lnTo>
                    <a:lnTo>
                      <a:pt x="401" y="1178"/>
                    </a:lnTo>
                    <a:lnTo>
                      <a:pt x="398" y="1171"/>
                    </a:lnTo>
                    <a:lnTo>
                      <a:pt x="397" y="1167"/>
                    </a:lnTo>
                    <a:lnTo>
                      <a:pt x="397" y="1163"/>
                    </a:lnTo>
                    <a:lnTo>
                      <a:pt x="397" y="964"/>
                    </a:lnTo>
                    <a:lnTo>
                      <a:pt x="28" y="964"/>
                    </a:lnTo>
                    <a:lnTo>
                      <a:pt x="28" y="964"/>
                    </a:lnTo>
                    <a:lnTo>
                      <a:pt x="22" y="964"/>
                    </a:lnTo>
                    <a:lnTo>
                      <a:pt x="17" y="962"/>
                    </a:lnTo>
                    <a:lnTo>
                      <a:pt x="12" y="960"/>
                    </a:lnTo>
                    <a:lnTo>
                      <a:pt x="8" y="956"/>
                    </a:lnTo>
                    <a:lnTo>
                      <a:pt x="4" y="952"/>
                    </a:lnTo>
                    <a:lnTo>
                      <a:pt x="2" y="947"/>
                    </a:lnTo>
                    <a:lnTo>
                      <a:pt x="0" y="942"/>
                    </a:lnTo>
                    <a:lnTo>
                      <a:pt x="0" y="93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3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1332" y="0"/>
                    </a:lnTo>
                    <a:lnTo>
                      <a:pt x="1332" y="0"/>
                    </a:lnTo>
                    <a:lnTo>
                      <a:pt x="1337" y="1"/>
                    </a:lnTo>
                    <a:lnTo>
                      <a:pt x="1342" y="3"/>
                    </a:lnTo>
                    <a:lnTo>
                      <a:pt x="1348" y="5"/>
                    </a:lnTo>
                    <a:lnTo>
                      <a:pt x="1352" y="9"/>
                    </a:lnTo>
                    <a:lnTo>
                      <a:pt x="1356" y="13"/>
                    </a:lnTo>
                    <a:lnTo>
                      <a:pt x="1358" y="18"/>
                    </a:lnTo>
                    <a:lnTo>
                      <a:pt x="1360" y="23"/>
                    </a:lnTo>
                    <a:lnTo>
                      <a:pt x="1361" y="28"/>
                    </a:lnTo>
                    <a:lnTo>
                      <a:pt x="1361" y="936"/>
                    </a:lnTo>
                    <a:lnTo>
                      <a:pt x="1361" y="936"/>
                    </a:lnTo>
                    <a:lnTo>
                      <a:pt x="1360" y="942"/>
                    </a:lnTo>
                    <a:lnTo>
                      <a:pt x="1358" y="947"/>
                    </a:lnTo>
                    <a:lnTo>
                      <a:pt x="1356" y="952"/>
                    </a:lnTo>
                    <a:lnTo>
                      <a:pt x="1352" y="956"/>
                    </a:lnTo>
                    <a:lnTo>
                      <a:pt x="1348" y="960"/>
                    </a:lnTo>
                    <a:lnTo>
                      <a:pt x="1342" y="962"/>
                    </a:lnTo>
                    <a:lnTo>
                      <a:pt x="1337" y="964"/>
                    </a:lnTo>
                    <a:lnTo>
                      <a:pt x="1332" y="964"/>
                    </a:lnTo>
                    <a:lnTo>
                      <a:pt x="664" y="964"/>
                    </a:lnTo>
                    <a:lnTo>
                      <a:pt x="444" y="1183"/>
                    </a:lnTo>
                    <a:lnTo>
                      <a:pt x="444" y="1183"/>
                    </a:lnTo>
                    <a:lnTo>
                      <a:pt x="440" y="1186"/>
                    </a:lnTo>
                    <a:lnTo>
                      <a:pt x="435" y="1189"/>
                    </a:lnTo>
                    <a:lnTo>
                      <a:pt x="430" y="1190"/>
                    </a:lnTo>
                    <a:lnTo>
                      <a:pt x="425" y="1191"/>
                    </a:lnTo>
                    <a:lnTo>
                      <a:pt x="425" y="1191"/>
                    </a:lnTo>
                    <a:close/>
                    <a:moveTo>
                      <a:pt x="56" y="907"/>
                    </a:moveTo>
                    <a:lnTo>
                      <a:pt x="425" y="907"/>
                    </a:lnTo>
                    <a:lnTo>
                      <a:pt x="425" y="907"/>
                    </a:lnTo>
                    <a:lnTo>
                      <a:pt x="430" y="908"/>
                    </a:lnTo>
                    <a:lnTo>
                      <a:pt x="436" y="910"/>
                    </a:lnTo>
                    <a:lnTo>
                      <a:pt x="440" y="912"/>
                    </a:lnTo>
                    <a:lnTo>
                      <a:pt x="444" y="916"/>
                    </a:lnTo>
                    <a:lnTo>
                      <a:pt x="448" y="920"/>
                    </a:lnTo>
                    <a:lnTo>
                      <a:pt x="450" y="925"/>
                    </a:lnTo>
                    <a:lnTo>
                      <a:pt x="452" y="931"/>
                    </a:lnTo>
                    <a:lnTo>
                      <a:pt x="453" y="936"/>
                    </a:lnTo>
                    <a:lnTo>
                      <a:pt x="453" y="1094"/>
                    </a:lnTo>
                    <a:lnTo>
                      <a:pt x="631" y="916"/>
                    </a:lnTo>
                    <a:lnTo>
                      <a:pt x="631" y="916"/>
                    </a:lnTo>
                    <a:lnTo>
                      <a:pt x="636" y="912"/>
                    </a:lnTo>
                    <a:lnTo>
                      <a:pt x="640" y="909"/>
                    </a:lnTo>
                    <a:lnTo>
                      <a:pt x="646" y="908"/>
                    </a:lnTo>
                    <a:lnTo>
                      <a:pt x="651" y="907"/>
                    </a:lnTo>
                    <a:lnTo>
                      <a:pt x="1303" y="907"/>
                    </a:lnTo>
                    <a:lnTo>
                      <a:pt x="1303" y="58"/>
                    </a:lnTo>
                    <a:lnTo>
                      <a:pt x="56" y="58"/>
                    </a:lnTo>
                    <a:lnTo>
                      <a:pt x="56" y="9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12">
                <a:extLst>
                  <a:ext uri="{FF2B5EF4-FFF2-40B4-BE49-F238E27FC236}">
                    <a16:creationId xmlns:a16="http://schemas.microsoft.com/office/drawing/2014/main" id="{DE49F4DE-F403-41D1-B64C-843E7EB8C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00" y="779463"/>
                <a:ext cx="104775" cy="120650"/>
              </a:xfrm>
              <a:custGeom>
                <a:avLst/>
                <a:gdLst>
                  <a:gd name="T0" fmla="*/ 193 w 397"/>
                  <a:gd name="T1" fmla="*/ 452 h 453"/>
                  <a:gd name="T2" fmla="*/ 178 w 397"/>
                  <a:gd name="T3" fmla="*/ 445 h 453"/>
                  <a:gd name="T4" fmla="*/ 171 w 397"/>
                  <a:gd name="T5" fmla="*/ 430 h 453"/>
                  <a:gd name="T6" fmla="*/ 170 w 397"/>
                  <a:gd name="T7" fmla="*/ 369 h 453"/>
                  <a:gd name="T8" fmla="*/ 175 w 397"/>
                  <a:gd name="T9" fmla="*/ 352 h 453"/>
                  <a:gd name="T10" fmla="*/ 187 w 397"/>
                  <a:gd name="T11" fmla="*/ 342 h 453"/>
                  <a:gd name="T12" fmla="*/ 198 w 397"/>
                  <a:gd name="T13" fmla="*/ 340 h 453"/>
                  <a:gd name="T14" fmla="*/ 240 w 397"/>
                  <a:gd name="T15" fmla="*/ 333 h 453"/>
                  <a:gd name="T16" fmla="*/ 278 w 397"/>
                  <a:gd name="T17" fmla="*/ 316 h 453"/>
                  <a:gd name="T18" fmla="*/ 307 w 397"/>
                  <a:gd name="T19" fmla="*/ 288 h 453"/>
                  <a:gd name="T20" fmla="*/ 328 w 397"/>
                  <a:gd name="T21" fmla="*/ 253 h 453"/>
                  <a:gd name="T22" fmla="*/ 339 w 397"/>
                  <a:gd name="T23" fmla="*/ 213 h 453"/>
                  <a:gd name="T24" fmla="*/ 339 w 397"/>
                  <a:gd name="T25" fmla="*/ 184 h 453"/>
                  <a:gd name="T26" fmla="*/ 328 w 397"/>
                  <a:gd name="T27" fmla="*/ 143 h 453"/>
                  <a:gd name="T28" fmla="*/ 307 w 397"/>
                  <a:gd name="T29" fmla="*/ 108 h 453"/>
                  <a:gd name="T30" fmla="*/ 278 w 397"/>
                  <a:gd name="T31" fmla="*/ 81 h 453"/>
                  <a:gd name="T32" fmla="*/ 240 w 397"/>
                  <a:gd name="T33" fmla="*/ 63 h 453"/>
                  <a:gd name="T34" fmla="*/ 198 w 397"/>
                  <a:gd name="T35" fmla="*/ 56 h 453"/>
                  <a:gd name="T36" fmla="*/ 170 w 397"/>
                  <a:gd name="T37" fmla="*/ 59 h 453"/>
                  <a:gd name="T38" fmla="*/ 130 w 397"/>
                  <a:gd name="T39" fmla="*/ 74 h 453"/>
                  <a:gd name="T40" fmla="*/ 98 w 397"/>
                  <a:gd name="T41" fmla="*/ 98 h 453"/>
                  <a:gd name="T42" fmla="*/ 74 w 397"/>
                  <a:gd name="T43" fmla="*/ 130 h 453"/>
                  <a:gd name="T44" fmla="*/ 60 w 397"/>
                  <a:gd name="T45" fmla="*/ 170 h 453"/>
                  <a:gd name="T46" fmla="*/ 57 w 397"/>
                  <a:gd name="T47" fmla="*/ 198 h 453"/>
                  <a:gd name="T48" fmla="*/ 52 w 397"/>
                  <a:gd name="T49" fmla="*/ 214 h 453"/>
                  <a:gd name="T50" fmla="*/ 39 w 397"/>
                  <a:gd name="T51" fmla="*/ 224 h 453"/>
                  <a:gd name="T52" fmla="*/ 28 w 397"/>
                  <a:gd name="T53" fmla="*/ 226 h 453"/>
                  <a:gd name="T54" fmla="*/ 12 w 397"/>
                  <a:gd name="T55" fmla="*/ 221 h 453"/>
                  <a:gd name="T56" fmla="*/ 2 w 397"/>
                  <a:gd name="T57" fmla="*/ 209 h 453"/>
                  <a:gd name="T58" fmla="*/ 0 w 397"/>
                  <a:gd name="T59" fmla="*/ 198 h 453"/>
                  <a:gd name="T60" fmla="*/ 9 w 397"/>
                  <a:gd name="T61" fmla="*/ 139 h 453"/>
                  <a:gd name="T62" fmla="*/ 33 w 397"/>
                  <a:gd name="T63" fmla="*/ 87 h 453"/>
                  <a:gd name="T64" fmla="*/ 72 w 397"/>
                  <a:gd name="T65" fmla="*/ 45 h 453"/>
                  <a:gd name="T66" fmla="*/ 121 w 397"/>
                  <a:gd name="T67" fmla="*/ 15 h 453"/>
                  <a:gd name="T68" fmla="*/ 178 w 397"/>
                  <a:gd name="T69" fmla="*/ 1 h 453"/>
                  <a:gd name="T70" fmla="*/ 218 w 397"/>
                  <a:gd name="T71" fmla="*/ 1 h 453"/>
                  <a:gd name="T72" fmla="*/ 276 w 397"/>
                  <a:gd name="T73" fmla="*/ 15 h 453"/>
                  <a:gd name="T74" fmla="*/ 324 w 397"/>
                  <a:gd name="T75" fmla="*/ 45 h 453"/>
                  <a:gd name="T76" fmla="*/ 363 w 397"/>
                  <a:gd name="T77" fmla="*/ 87 h 453"/>
                  <a:gd name="T78" fmla="*/ 388 w 397"/>
                  <a:gd name="T79" fmla="*/ 139 h 453"/>
                  <a:gd name="T80" fmla="*/ 397 w 397"/>
                  <a:gd name="T81" fmla="*/ 198 h 453"/>
                  <a:gd name="T82" fmla="*/ 393 w 397"/>
                  <a:gd name="T83" fmla="*/ 234 h 453"/>
                  <a:gd name="T84" fmla="*/ 377 w 397"/>
                  <a:gd name="T85" fmla="*/ 285 h 453"/>
                  <a:gd name="T86" fmla="*/ 348 w 397"/>
                  <a:gd name="T87" fmla="*/ 328 h 453"/>
                  <a:gd name="T88" fmla="*/ 308 w 397"/>
                  <a:gd name="T89" fmla="*/ 363 h 453"/>
                  <a:gd name="T90" fmla="*/ 262 w 397"/>
                  <a:gd name="T91" fmla="*/ 386 h 453"/>
                  <a:gd name="T92" fmla="*/ 226 w 397"/>
                  <a:gd name="T93" fmla="*/ 425 h 453"/>
                  <a:gd name="T94" fmla="*/ 224 w 397"/>
                  <a:gd name="T95" fmla="*/ 436 h 453"/>
                  <a:gd name="T96" fmla="*/ 214 w 397"/>
                  <a:gd name="T97" fmla="*/ 448 h 453"/>
                  <a:gd name="T98" fmla="*/ 198 w 397"/>
                  <a:gd name="T99" fmla="*/ 453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7" h="453">
                    <a:moveTo>
                      <a:pt x="198" y="453"/>
                    </a:moveTo>
                    <a:lnTo>
                      <a:pt x="198" y="453"/>
                    </a:lnTo>
                    <a:lnTo>
                      <a:pt x="193" y="452"/>
                    </a:lnTo>
                    <a:lnTo>
                      <a:pt x="187" y="451"/>
                    </a:lnTo>
                    <a:lnTo>
                      <a:pt x="183" y="448"/>
                    </a:lnTo>
                    <a:lnTo>
                      <a:pt x="178" y="445"/>
                    </a:lnTo>
                    <a:lnTo>
                      <a:pt x="175" y="440"/>
                    </a:lnTo>
                    <a:lnTo>
                      <a:pt x="172" y="436"/>
                    </a:lnTo>
                    <a:lnTo>
                      <a:pt x="171" y="430"/>
                    </a:lnTo>
                    <a:lnTo>
                      <a:pt x="170" y="425"/>
                    </a:lnTo>
                    <a:lnTo>
                      <a:pt x="170" y="369"/>
                    </a:lnTo>
                    <a:lnTo>
                      <a:pt x="170" y="369"/>
                    </a:lnTo>
                    <a:lnTo>
                      <a:pt x="171" y="363"/>
                    </a:lnTo>
                    <a:lnTo>
                      <a:pt x="172" y="358"/>
                    </a:lnTo>
                    <a:lnTo>
                      <a:pt x="175" y="352"/>
                    </a:lnTo>
                    <a:lnTo>
                      <a:pt x="178" y="348"/>
                    </a:lnTo>
                    <a:lnTo>
                      <a:pt x="183" y="344"/>
                    </a:lnTo>
                    <a:lnTo>
                      <a:pt x="187" y="342"/>
                    </a:lnTo>
                    <a:lnTo>
                      <a:pt x="193" y="340"/>
                    </a:lnTo>
                    <a:lnTo>
                      <a:pt x="198" y="340"/>
                    </a:lnTo>
                    <a:lnTo>
                      <a:pt x="198" y="340"/>
                    </a:lnTo>
                    <a:lnTo>
                      <a:pt x="213" y="339"/>
                    </a:lnTo>
                    <a:lnTo>
                      <a:pt x="226" y="337"/>
                    </a:lnTo>
                    <a:lnTo>
                      <a:pt x="240" y="333"/>
                    </a:lnTo>
                    <a:lnTo>
                      <a:pt x="254" y="328"/>
                    </a:lnTo>
                    <a:lnTo>
                      <a:pt x="266" y="323"/>
                    </a:lnTo>
                    <a:lnTo>
                      <a:pt x="278" y="316"/>
                    </a:lnTo>
                    <a:lnTo>
                      <a:pt x="288" y="307"/>
                    </a:lnTo>
                    <a:lnTo>
                      <a:pt x="298" y="298"/>
                    </a:lnTo>
                    <a:lnTo>
                      <a:pt x="307" y="288"/>
                    </a:lnTo>
                    <a:lnTo>
                      <a:pt x="316" y="278"/>
                    </a:lnTo>
                    <a:lnTo>
                      <a:pt x="323" y="266"/>
                    </a:lnTo>
                    <a:lnTo>
                      <a:pt x="328" y="253"/>
                    </a:lnTo>
                    <a:lnTo>
                      <a:pt x="333" y="240"/>
                    </a:lnTo>
                    <a:lnTo>
                      <a:pt x="337" y="226"/>
                    </a:lnTo>
                    <a:lnTo>
                      <a:pt x="339" y="213"/>
                    </a:lnTo>
                    <a:lnTo>
                      <a:pt x="340" y="198"/>
                    </a:lnTo>
                    <a:lnTo>
                      <a:pt x="340" y="198"/>
                    </a:lnTo>
                    <a:lnTo>
                      <a:pt x="339" y="184"/>
                    </a:lnTo>
                    <a:lnTo>
                      <a:pt x="337" y="170"/>
                    </a:lnTo>
                    <a:lnTo>
                      <a:pt x="333" y="156"/>
                    </a:lnTo>
                    <a:lnTo>
                      <a:pt x="328" y="143"/>
                    </a:lnTo>
                    <a:lnTo>
                      <a:pt x="323" y="130"/>
                    </a:lnTo>
                    <a:lnTo>
                      <a:pt x="316" y="119"/>
                    </a:lnTo>
                    <a:lnTo>
                      <a:pt x="307" y="108"/>
                    </a:lnTo>
                    <a:lnTo>
                      <a:pt x="298" y="98"/>
                    </a:lnTo>
                    <a:lnTo>
                      <a:pt x="288" y="89"/>
                    </a:lnTo>
                    <a:lnTo>
                      <a:pt x="278" y="81"/>
                    </a:lnTo>
                    <a:lnTo>
                      <a:pt x="266" y="74"/>
                    </a:lnTo>
                    <a:lnTo>
                      <a:pt x="254" y="68"/>
                    </a:lnTo>
                    <a:lnTo>
                      <a:pt x="240" y="63"/>
                    </a:lnTo>
                    <a:lnTo>
                      <a:pt x="226" y="59"/>
                    </a:lnTo>
                    <a:lnTo>
                      <a:pt x="213" y="57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84" y="57"/>
                    </a:lnTo>
                    <a:lnTo>
                      <a:pt x="170" y="59"/>
                    </a:lnTo>
                    <a:lnTo>
                      <a:pt x="157" y="63"/>
                    </a:lnTo>
                    <a:lnTo>
                      <a:pt x="143" y="68"/>
                    </a:lnTo>
                    <a:lnTo>
                      <a:pt x="130" y="74"/>
                    </a:lnTo>
                    <a:lnTo>
                      <a:pt x="119" y="81"/>
                    </a:lnTo>
                    <a:lnTo>
                      <a:pt x="108" y="89"/>
                    </a:lnTo>
                    <a:lnTo>
                      <a:pt x="98" y="98"/>
                    </a:lnTo>
                    <a:lnTo>
                      <a:pt x="89" y="108"/>
                    </a:lnTo>
                    <a:lnTo>
                      <a:pt x="81" y="119"/>
                    </a:lnTo>
                    <a:lnTo>
                      <a:pt x="74" y="130"/>
                    </a:lnTo>
                    <a:lnTo>
                      <a:pt x="68" y="143"/>
                    </a:lnTo>
                    <a:lnTo>
                      <a:pt x="63" y="156"/>
                    </a:lnTo>
                    <a:lnTo>
                      <a:pt x="60" y="170"/>
                    </a:lnTo>
                    <a:lnTo>
                      <a:pt x="58" y="184"/>
                    </a:lnTo>
                    <a:lnTo>
                      <a:pt x="57" y="198"/>
                    </a:lnTo>
                    <a:lnTo>
                      <a:pt x="57" y="198"/>
                    </a:lnTo>
                    <a:lnTo>
                      <a:pt x="56" y="204"/>
                    </a:lnTo>
                    <a:lnTo>
                      <a:pt x="55" y="209"/>
                    </a:lnTo>
                    <a:lnTo>
                      <a:pt x="52" y="214"/>
                    </a:lnTo>
                    <a:lnTo>
                      <a:pt x="48" y="218"/>
                    </a:lnTo>
                    <a:lnTo>
                      <a:pt x="44" y="221"/>
                    </a:lnTo>
                    <a:lnTo>
                      <a:pt x="39" y="224"/>
                    </a:lnTo>
                    <a:lnTo>
                      <a:pt x="33" y="226"/>
                    </a:lnTo>
                    <a:lnTo>
                      <a:pt x="28" y="226"/>
                    </a:lnTo>
                    <a:lnTo>
                      <a:pt x="28" y="226"/>
                    </a:lnTo>
                    <a:lnTo>
                      <a:pt x="22" y="226"/>
                    </a:lnTo>
                    <a:lnTo>
                      <a:pt x="17" y="224"/>
                    </a:lnTo>
                    <a:lnTo>
                      <a:pt x="12" y="221"/>
                    </a:lnTo>
                    <a:lnTo>
                      <a:pt x="8" y="218"/>
                    </a:lnTo>
                    <a:lnTo>
                      <a:pt x="5" y="214"/>
                    </a:lnTo>
                    <a:lnTo>
                      <a:pt x="2" y="209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178"/>
                    </a:lnTo>
                    <a:lnTo>
                      <a:pt x="4" y="158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7"/>
                    </a:lnTo>
                    <a:lnTo>
                      <a:pt x="45" y="72"/>
                    </a:lnTo>
                    <a:lnTo>
                      <a:pt x="58" y="57"/>
                    </a:lnTo>
                    <a:lnTo>
                      <a:pt x="72" y="45"/>
                    </a:lnTo>
                    <a:lnTo>
                      <a:pt x="87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9"/>
                    </a:lnTo>
                    <a:lnTo>
                      <a:pt x="159" y="4"/>
                    </a:lnTo>
                    <a:lnTo>
                      <a:pt x="17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18" y="1"/>
                    </a:lnTo>
                    <a:lnTo>
                      <a:pt x="238" y="4"/>
                    </a:lnTo>
                    <a:lnTo>
                      <a:pt x="258" y="9"/>
                    </a:lnTo>
                    <a:lnTo>
                      <a:pt x="276" y="15"/>
                    </a:lnTo>
                    <a:lnTo>
                      <a:pt x="293" y="24"/>
                    </a:lnTo>
                    <a:lnTo>
                      <a:pt x="309" y="33"/>
                    </a:lnTo>
                    <a:lnTo>
                      <a:pt x="324" y="45"/>
                    </a:lnTo>
                    <a:lnTo>
                      <a:pt x="338" y="57"/>
                    </a:lnTo>
                    <a:lnTo>
                      <a:pt x="352" y="72"/>
                    </a:lnTo>
                    <a:lnTo>
                      <a:pt x="363" y="87"/>
                    </a:lnTo>
                    <a:lnTo>
                      <a:pt x="373" y="104"/>
                    </a:lnTo>
                    <a:lnTo>
                      <a:pt x="381" y="121"/>
                    </a:lnTo>
                    <a:lnTo>
                      <a:pt x="388" y="139"/>
                    </a:lnTo>
                    <a:lnTo>
                      <a:pt x="393" y="158"/>
                    </a:lnTo>
                    <a:lnTo>
                      <a:pt x="396" y="178"/>
                    </a:lnTo>
                    <a:lnTo>
                      <a:pt x="397" y="198"/>
                    </a:lnTo>
                    <a:lnTo>
                      <a:pt x="397" y="198"/>
                    </a:lnTo>
                    <a:lnTo>
                      <a:pt x="396" y="217"/>
                    </a:lnTo>
                    <a:lnTo>
                      <a:pt x="393" y="234"/>
                    </a:lnTo>
                    <a:lnTo>
                      <a:pt x="389" y="252"/>
                    </a:lnTo>
                    <a:lnTo>
                      <a:pt x="384" y="269"/>
                    </a:lnTo>
                    <a:lnTo>
                      <a:pt x="377" y="285"/>
                    </a:lnTo>
                    <a:lnTo>
                      <a:pt x="368" y="301"/>
                    </a:lnTo>
                    <a:lnTo>
                      <a:pt x="359" y="315"/>
                    </a:lnTo>
                    <a:lnTo>
                      <a:pt x="348" y="328"/>
                    </a:lnTo>
                    <a:lnTo>
                      <a:pt x="335" y="341"/>
                    </a:lnTo>
                    <a:lnTo>
                      <a:pt x="322" y="352"/>
                    </a:lnTo>
                    <a:lnTo>
                      <a:pt x="308" y="363"/>
                    </a:lnTo>
                    <a:lnTo>
                      <a:pt x="294" y="372"/>
                    </a:lnTo>
                    <a:lnTo>
                      <a:pt x="278" y="380"/>
                    </a:lnTo>
                    <a:lnTo>
                      <a:pt x="262" y="386"/>
                    </a:lnTo>
                    <a:lnTo>
                      <a:pt x="244" y="391"/>
                    </a:lnTo>
                    <a:lnTo>
                      <a:pt x="226" y="395"/>
                    </a:lnTo>
                    <a:lnTo>
                      <a:pt x="226" y="425"/>
                    </a:lnTo>
                    <a:lnTo>
                      <a:pt x="226" y="425"/>
                    </a:lnTo>
                    <a:lnTo>
                      <a:pt x="226" y="430"/>
                    </a:lnTo>
                    <a:lnTo>
                      <a:pt x="224" y="436"/>
                    </a:lnTo>
                    <a:lnTo>
                      <a:pt x="221" y="440"/>
                    </a:lnTo>
                    <a:lnTo>
                      <a:pt x="218" y="445"/>
                    </a:lnTo>
                    <a:lnTo>
                      <a:pt x="214" y="448"/>
                    </a:lnTo>
                    <a:lnTo>
                      <a:pt x="209" y="451"/>
                    </a:lnTo>
                    <a:lnTo>
                      <a:pt x="204" y="452"/>
                    </a:lnTo>
                    <a:lnTo>
                      <a:pt x="198" y="453"/>
                    </a:lnTo>
                    <a:lnTo>
                      <a:pt x="198" y="4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13">
                <a:extLst>
                  <a:ext uri="{FF2B5EF4-FFF2-40B4-BE49-F238E27FC236}">
                    <a16:creationId xmlns:a16="http://schemas.microsoft.com/office/drawing/2014/main" id="{A6ADCD1D-05C6-45D5-A712-8F037C4FE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1100" y="915988"/>
                <a:ext cx="30163" cy="28575"/>
              </a:xfrm>
              <a:custGeom>
                <a:avLst/>
                <a:gdLst>
                  <a:gd name="T0" fmla="*/ 57 w 114"/>
                  <a:gd name="T1" fmla="*/ 113 h 113"/>
                  <a:gd name="T2" fmla="*/ 57 w 114"/>
                  <a:gd name="T3" fmla="*/ 113 h 113"/>
                  <a:gd name="T4" fmla="*/ 46 w 114"/>
                  <a:gd name="T5" fmla="*/ 112 h 113"/>
                  <a:gd name="T6" fmla="*/ 35 w 114"/>
                  <a:gd name="T7" fmla="*/ 109 h 113"/>
                  <a:gd name="T8" fmla="*/ 26 w 114"/>
                  <a:gd name="T9" fmla="*/ 104 h 113"/>
                  <a:gd name="T10" fmla="*/ 18 w 114"/>
                  <a:gd name="T11" fmla="*/ 97 h 113"/>
                  <a:gd name="T12" fmla="*/ 11 w 114"/>
                  <a:gd name="T13" fmla="*/ 88 h 113"/>
                  <a:gd name="T14" fmla="*/ 4 w 114"/>
                  <a:gd name="T15" fmla="*/ 79 h 113"/>
                  <a:gd name="T16" fmla="*/ 1 w 114"/>
                  <a:gd name="T17" fmla="*/ 68 h 113"/>
                  <a:gd name="T18" fmla="*/ 0 w 114"/>
                  <a:gd name="T19" fmla="*/ 57 h 113"/>
                  <a:gd name="T20" fmla="*/ 0 w 114"/>
                  <a:gd name="T21" fmla="*/ 57 h 113"/>
                  <a:gd name="T22" fmla="*/ 1 w 114"/>
                  <a:gd name="T23" fmla="*/ 46 h 113"/>
                  <a:gd name="T24" fmla="*/ 4 w 114"/>
                  <a:gd name="T25" fmla="*/ 34 h 113"/>
                  <a:gd name="T26" fmla="*/ 11 w 114"/>
                  <a:gd name="T27" fmla="*/ 25 h 113"/>
                  <a:gd name="T28" fmla="*/ 18 w 114"/>
                  <a:gd name="T29" fmla="*/ 16 h 113"/>
                  <a:gd name="T30" fmla="*/ 26 w 114"/>
                  <a:gd name="T31" fmla="*/ 9 h 113"/>
                  <a:gd name="T32" fmla="*/ 35 w 114"/>
                  <a:gd name="T33" fmla="*/ 4 h 113"/>
                  <a:gd name="T34" fmla="*/ 46 w 114"/>
                  <a:gd name="T35" fmla="*/ 1 h 113"/>
                  <a:gd name="T36" fmla="*/ 57 w 114"/>
                  <a:gd name="T37" fmla="*/ 0 h 113"/>
                  <a:gd name="T38" fmla="*/ 57 w 114"/>
                  <a:gd name="T39" fmla="*/ 0 h 113"/>
                  <a:gd name="T40" fmla="*/ 68 w 114"/>
                  <a:gd name="T41" fmla="*/ 1 h 113"/>
                  <a:gd name="T42" fmla="*/ 79 w 114"/>
                  <a:gd name="T43" fmla="*/ 4 h 113"/>
                  <a:gd name="T44" fmla="*/ 89 w 114"/>
                  <a:gd name="T45" fmla="*/ 9 h 113"/>
                  <a:gd name="T46" fmla="*/ 97 w 114"/>
                  <a:gd name="T47" fmla="*/ 16 h 113"/>
                  <a:gd name="T48" fmla="*/ 104 w 114"/>
                  <a:gd name="T49" fmla="*/ 25 h 113"/>
                  <a:gd name="T50" fmla="*/ 110 w 114"/>
                  <a:gd name="T51" fmla="*/ 34 h 113"/>
                  <a:gd name="T52" fmla="*/ 113 w 114"/>
                  <a:gd name="T53" fmla="*/ 46 h 113"/>
                  <a:gd name="T54" fmla="*/ 114 w 114"/>
                  <a:gd name="T55" fmla="*/ 57 h 113"/>
                  <a:gd name="T56" fmla="*/ 114 w 114"/>
                  <a:gd name="T57" fmla="*/ 57 h 113"/>
                  <a:gd name="T58" fmla="*/ 113 w 114"/>
                  <a:gd name="T59" fmla="*/ 68 h 113"/>
                  <a:gd name="T60" fmla="*/ 110 w 114"/>
                  <a:gd name="T61" fmla="*/ 79 h 113"/>
                  <a:gd name="T62" fmla="*/ 104 w 114"/>
                  <a:gd name="T63" fmla="*/ 88 h 113"/>
                  <a:gd name="T64" fmla="*/ 97 w 114"/>
                  <a:gd name="T65" fmla="*/ 97 h 113"/>
                  <a:gd name="T66" fmla="*/ 89 w 114"/>
                  <a:gd name="T67" fmla="*/ 104 h 113"/>
                  <a:gd name="T68" fmla="*/ 79 w 114"/>
                  <a:gd name="T69" fmla="*/ 109 h 113"/>
                  <a:gd name="T70" fmla="*/ 68 w 114"/>
                  <a:gd name="T71" fmla="*/ 112 h 113"/>
                  <a:gd name="T72" fmla="*/ 57 w 114"/>
                  <a:gd name="T73" fmla="*/ 113 h 113"/>
                  <a:gd name="T74" fmla="*/ 57 w 114"/>
                  <a:gd name="T75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4" h="113">
                    <a:moveTo>
                      <a:pt x="57" y="113"/>
                    </a:moveTo>
                    <a:lnTo>
                      <a:pt x="57" y="113"/>
                    </a:lnTo>
                    <a:lnTo>
                      <a:pt x="46" y="112"/>
                    </a:lnTo>
                    <a:lnTo>
                      <a:pt x="35" y="109"/>
                    </a:lnTo>
                    <a:lnTo>
                      <a:pt x="26" y="104"/>
                    </a:lnTo>
                    <a:lnTo>
                      <a:pt x="18" y="97"/>
                    </a:lnTo>
                    <a:lnTo>
                      <a:pt x="11" y="88"/>
                    </a:lnTo>
                    <a:lnTo>
                      <a:pt x="4" y="79"/>
                    </a:lnTo>
                    <a:lnTo>
                      <a:pt x="1" y="68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" y="46"/>
                    </a:lnTo>
                    <a:lnTo>
                      <a:pt x="4" y="34"/>
                    </a:lnTo>
                    <a:lnTo>
                      <a:pt x="11" y="25"/>
                    </a:lnTo>
                    <a:lnTo>
                      <a:pt x="18" y="16"/>
                    </a:lnTo>
                    <a:lnTo>
                      <a:pt x="26" y="9"/>
                    </a:lnTo>
                    <a:lnTo>
                      <a:pt x="35" y="4"/>
                    </a:lnTo>
                    <a:lnTo>
                      <a:pt x="46" y="1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68" y="1"/>
                    </a:lnTo>
                    <a:lnTo>
                      <a:pt x="79" y="4"/>
                    </a:lnTo>
                    <a:lnTo>
                      <a:pt x="89" y="9"/>
                    </a:lnTo>
                    <a:lnTo>
                      <a:pt x="97" y="16"/>
                    </a:lnTo>
                    <a:lnTo>
                      <a:pt x="104" y="25"/>
                    </a:lnTo>
                    <a:lnTo>
                      <a:pt x="110" y="34"/>
                    </a:lnTo>
                    <a:lnTo>
                      <a:pt x="113" y="46"/>
                    </a:lnTo>
                    <a:lnTo>
                      <a:pt x="114" y="57"/>
                    </a:lnTo>
                    <a:lnTo>
                      <a:pt x="114" y="57"/>
                    </a:lnTo>
                    <a:lnTo>
                      <a:pt x="113" y="68"/>
                    </a:lnTo>
                    <a:lnTo>
                      <a:pt x="110" y="79"/>
                    </a:lnTo>
                    <a:lnTo>
                      <a:pt x="104" y="88"/>
                    </a:lnTo>
                    <a:lnTo>
                      <a:pt x="97" y="97"/>
                    </a:lnTo>
                    <a:lnTo>
                      <a:pt x="89" y="104"/>
                    </a:lnTo>
                    <a:lnTo>
                      <a:pt x="79" y="109"/>
                    </a:lnTo>
                    <a:lnTo>
                      <a:pt x="68" y="112"/>
                    </a:lnTo>
                    <a:lnTo>
                      <a:pt x="57" y="113"/>
                    </a:lnTo>
                    <a:lnTo>
                      <a:pt x="57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32707-0239-469F-AFAF-6A8376E9948D}"/>
              </a:ext>
            </a:extLst>
          </p:cNvPr>
          <p:cNvGrpSpPr/>
          <p:nvPr/>
        </p:nvGrpSpPr>
        <p:grpSpPr>
          <a:xfrm>
            <a:off x="10701225" y="5510166"/>
            <a:ext cx="274320" cy="274320"/>
            <a:chOff x="10679482" y="5451018"/>
            <a:chExt cx="305954" cy="30595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9A8638-B603-4C94-9237-9D78AFB2F593}"/>
                </a:ext>
              </a:extLst>
            </p:cNvPr>
            <p:cNvSpPr/>
            <p:nvPr/>
          </p:nvSpPr>
          <p:spPr>
            <a:xfrm>
              <a:off x="10679482" y="5451018"/>
              <a:ext cx="305954" cy="3059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800">
                <a:solidFill>
                  <a:schemeClr val="bg1"/>
                </a:solidFill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DFB15F1-64B8-419D-907E-82FA71FA54DC}"/>
                </a:ext>
              </a:extLst>
            </p:cNvPr>
            <p:cNvGrpSpPr/>
            <p:nvPr/>
          </p:nvGrpSpPr>
          <p:grpSpPr>
            <a:xfrm>
              <a:off x="10759176" y="5530732"/>
              <a:ext cx="146535" cy="146537"/>
              <a:chOff x="5556250" y="2889251"/>
              <a:chExt cx="360363" cy="360363"/>
            </a:xfrm>
            <a:solidFill>
              <a:schemeClr val="bg1"/>
            </a:solidFill>
          </p:grpSpPr>
          <p:sp>
            <p:nvSpPr>
              <p:cNvPr id="129" name="Freeform 277">
                <a:extLst>
                  <a:ext uri="{FF2B5EF4-FFF2-40B4-BE49-F238E27FC236}">
                    <a16:creationId xmlns:a16="http://schemas.microsoft.com/office/drawing/2014/main" id="{D30D1922-0093-4187-A8D4-49A54077DC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0863" y="2889251"/>
                <a:ext cx="209550" cy="195263"/>
              </a:xfrm>
              <a:custGeom>
                <a:avLst/>
                <a:gdLst>
                  <a:gd name="T0" fmla="*/ 307 w 794"/>
                  <a:gd name="T1" fmla="*/ 737 h 737"/>
                  <a:gd name="T2" fmla="*/ 292 w 794"/>
                  <a:gd name="T3" fmla="*/ 729 h 737"/>
                  <a:gd name="T4" fmla="*/ 86 w 794"/>
                  <a:gd name="T5" fmla="*/ 567 h 737"/>
                  <a:gd name="T6" fmla="*/ 61 w 794"/>
                  <a:gd name="T7" fmla="*/ 563 h 737"/>
                  <a:gd name="T8" fmla="*/ 39 w 794"/>
                  <a:gd name="T9" fmla="*/ 553 h 737"/>
                  <a:gd name="T10" fmla="*/ 20 w 794"/>
                  <a:gd name="T11" fmla="*/ 536 h 737"/>
                  <a:gd name="T12" fmla="*/ 7 w 794"/>
                  <a:gd name="T13" fmla="*/ 516 h 737"/>
                  <a:gd name="T14" fmla="*/ 1 w 794"/>
                  <a:gd name="T15" fmla="*/ 490 h 737"/>
                  <a:gd name="T16" fmla="*/ 0 w 794"/>
                  <a:gd name="T17" fmla="*/ 85 h 737"/>
                  <a:gd name="T18" fmla="*/ 4 w 794"/>
                  <a:gd name="T19" fmla="*/ 60 h 737"/>
                  <a:gd name="T20" fmla="*/ 15 w 794"/>
                  <a:gd name="T21" fmla="*/ 38 h 737"/>
                  <a:gd name="T22" fmla="*/ 31 w 794"/>
                  <a:gd name="T23" fmla="*/ 20 h 737"/>
                  <a:gd name="T24" fmla="*/ 53 w 794"/>
                  <a:gd name="T25" fmla="*/ 7 h 737"/>
                  <a:gd name="T26" fmla="*/ 77 w 794"/>
                  <a:gd name="T27" fmla="*/ 0 h 737"/>
                  <a:gd name="T28" fmla="*/ 709 w 794"/>
                  <a:gd name="T29" fmla="*/ 0 h 737"/>
                  <a:gd name="T30" fmla="*/ 734 w 794"/>
                  <a:gd name="T31" fmla="*/ 4 h 737"/>
                  <a:gd name="T32" fmla="*/ 757 w 794"/>
                  <a:gd name="T33" fmla="*/ 15 h 737"/>
                  <a:gd name="T34" fmla="*/ 775 w 794"/>
                  <a:gd name="T35" fmla="*/ 31 h 737"/>
                  <a:gd name="T36" fmla="*/ 788 w 794"/>
                  <a:gd name="T37" fmla="*/ 52 h 737"/>
                  <a:gd name="T38" fmla="*/ 794 w 794"/>
                  <a:gd name="T39" fmla="*/ 76 h 737"/>
                  <a:gd name="T40" fmla="*/ 794 w 794"/>
                  <a:gd name="T41" fmla="*/ 482 h 737"/>
                  <a:gd name="T42" fmla="*/ 790 w 794"/>
                  <a:gd name="T43" fmla="*/ 507 h 737"/>
                  <a:gd name="T44" fmla="*/ 780 w 794"/>
                  <a:gd name="T45" fmla="*/ 530 h 737"/>
                  <a:gd name="T46" fmla="*/ 764 w 794"/>
                  <a:gd name="T47" fmla="*/ 548 h 737"/>
                  <a:gd name="T48" fmla="*/ 742 w 794"/>
                  <a:gd name="T49" fmla="*/ 560 h 737"/>
                  <a:gd name="T50" fmla="*/ 718 w 794"/>
                  <a:gd name="T51" fmla="*/ 567 h 737"/>
                  <a:gd name="T52" fmla="*/ 341 w 794"/>
                  <a:gd name="T53" fmla="*/ 708 h 737"/>
                  <a:gd name="T54" fmla="*/ 340 w 794"/>
                  <a:gd name="T55" fmla="*/ 717 h 737"/>
                  <a:gd name="T56" fmla="*/ 327 w 794"/>
                  <a:gd name="T57" fmla="*/ 733 h 737"/>
                  <a:gd name="T58" fmla="*/ 318 w 794"/>
                  <a:gd name="T59" fmla="*/ 737 h 737"/>
                  <a:gd name="T60" fmla="*/ 86 w 794"/>
                  <a:gd name="T61" fmla="*/ 57 h 737"/>
                  <a:gd name="T62" fmla="*/ 75 w 794"/>
                  <a:gd name="T63" fmla="*/ 59 h 737"/>
                  <a:gd name="T64" fmla="*/ 62 w 794"/>
                  <a:gd name="T65" fmla="*/ 69 h 737"/>
                  <a:gd name="T66" fmla="*/ 58 w 794"/>
                  <a:gd name="T67" fmla="*/ 85 h 737"/>
                  <a:gd name="T68" fmla="*/ 58 w 794"/>
                  <a:gd name="T69" fmla="*/ 487 h 737"/>
                  <a:gd name="T70" fmla="*/ 66 w 794"/>
                  <a:gd name="T71" fmla="*/ 502 h 737"/>
                  <a:gd name="T72" fmla="*/ 80 w 794"/>
                  <a:gd name="T73" fmla="*/ 509 h 737"/>
                  <a:gd name="T74" fmla="*/ 143 w 794"/>
                  <a:gd name="T75" fmla="*/ 510 h 737"/>
                  <a:gd name="T76" fmla="*/ 158 w 794"/>
                  <a:gd name="T77" fmla="*/ 516 h 737"/>
                  <a:gd name="T78" fmla="*/ 284 w 794"/>
                  <a:gd name="T79" fmla="*/ 539 h 737"/>
                  <a:gd name="T80" fmla="*/ 286 w 794"/>
                  <a:gd name="T81" fmla="*/ 528 h 737"/>
                  <a:gd name="T82" fmla="*/ 296 w 794"/>
                  <a:gd name="T83" fmla="*/ 516 h 737"/>
                  <a:gd name="T84" fmla="*/ 312 w 794"/>
                  <a:gd name="T85" fmla="*/ 510 h 737"/>
                  <a:gd name="T86" fmla="*/ 715 w 794"/>
                  <a:gd name="T87" fmla="*/ 509 h 737"/>
                  <a:gd name="T88" fmla="*/ 729 w 794"/>
                  <a:gd name="T89" fmla="*/ 502 h 737"/>
                  <a:gd name="T90" fmla="*/ 737 w 794"/>
                  <a:gd name="T91" fmla="*/ 487 h 737"/>
                  <a:gd name="T92" fmla="*/ 737 w 794"/>
                  <a:gd name="T93" fmla="*/ 85 h 737"/>
                  <a:gd name="T94" fmla="*/ 732 w 794"/>
                  <a:gd name="T95" fmla="*/ 69 h 737"/>
                  <a:gd name="T96" fmla="*/ 720 w 794"/>
                  <a:gd name="T97" fmla="*/ 59 h 737"/>
                  <a:gd name="T98" fmla="*/ 86 w 794"/>
                  <a:gd name="T99" fmla="*/ 57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94" h="737">
                    <a:moveTo>
                      <a:pt x="312" y="737"/>
                    </a:moveTo>
                    <a:lnTo>
                      <a:pt x="312" y="737"/>
                    </a:lnTo>
                    <a:lnTo>
                      <a:pt x="307" y="737"/>
                    </a:lnTo>
                    <a:lnTo>
                      <a:pt x="302" y="735"/>
                    </a:lnTo>
                    <a:lnTo>
                      <a:pt x="297" y="733"/>
                    </a:lnTo>
                    <a:lnTo>
                      <a:pt x="292" y="729"/>
                    </a:lnTo>
                    <a:lnTo>
                      <a:pt x="130" y="567"/>
                    </a:lnTo>
                    <a:lnTo>
                      <a:pt x="86" y="567"/>
                    </a:lnTo>
                    <a:lnTo>
                      <a:pt x="86" y="567"/>
                    </a:lnTo>
                    <a:lnTo>
                      <a:pt x="77" y="567"/>
                    </a:lnTo>
                    <a:lnTo>
                      <a:pt x="69" y="565"/>
                    </a:lnTo>
                    <a:lnTo>
                      <a:pt x="61" y="563"/>
                    </a:lnTo>
                    <a:lnTo>
                      <a:pt x="53" y="560"/>
                    </a:lnTo>
                    <a:lnTo>
                      <a:pt x="46" y="557"/>
                    </a:lnTo>
                    <a:lnTo>
                      <a:pt x="39" y="553"/>
                    </a:lnTo>
                    <a:lnTo>
                      <a:pt x="31" y="548"/>
                    </a:lnTo>
                    <a:lnTo>
                      <a:pt x="25" y="542"/>
                    </a:lnTo>
                    <a:lnTo>
                      <a:pt x="20" y="536"/>
                    </a:lnTo>
                    <a:lnTo>
                      <a:pt x="15" y="530"/>
                    </a:lnTo>
                    <a:lnTo>
                      <a:pt x="11" y="523"/>
                    </a:lnTo>
                    <a:lnTo>
                      <a:pt x="7" y="516"/>
                    </a:lnTo>
                    <a:lnTo>
                      <a:pt x="4" y="507"/>
                    </a:lnTo>
                    <a:lnTo>
                      <a:pt x="2" y="499"/>
                    </a:lnTo>
                    <a:lnTo>
                      <a:pt x="1" y="490"/>
                    </a:lnTo>
                    <a:lnTo>
                      <a:pt x="0" y="482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6"/>
                    </a:lnTo>
                    <a:lnTo>
                      <a:pt x="2" y="68"/>
                    </a:lnTo>
                    <a:lnTo>
                      <a:pt x="4" y="60"/>
                    </a:lnTo>
                    <a:lnTo>
                      <a:pt x="7" y="52"/>
                    </a:lnTo>
                    <a:lnTo>
                      <a:pt x="11" y="45"/>
                    </a:lnTo>
                    <a:lnTo>
                      <a:pt x="15" y="38"/>
                    </a:lnTo>
                    <a:lnTo>
                      <a:pt x="20" y="31"/>
                    </a:lnTo>
                    <a:lnTo>
                      <a:pt x="25" y="25"/>
                    </a:lnTo>
                    <a:lnTo>
                      <a:pt x="31" y="20"/>
                    </a:lnTo>
                    <a:lnTo>
                      <a:pt x="39" y="15"/>
                    </a:lnTo>
                    <a:lnTo>
                      <a:pt x="46" y="11"/>
                    </a:lnTo>
                    <a:lnTo>
                      <a:pt x="53" y="7"/>
                    </a:lnTo>
                    <a:lnTo>
                      <a:pt x="61" y="4"/>
                    </a:lnTo>
                    <a:lnTo>
                      <a:pt x="69" y="1"/>
                    </a:lnTo>
                    <a:lnTo>
                      <a:pt x="77" y="0"/>
                    </a:lnTo>
                    <a:lnTo>
                      <a:pt x="86" y="0"/>
                    </a:lnTo>
                    <a:lnTo>
                      <a:pt x="709" y="0"/>
                    </a:lnTo>
                    <a:lnTo>
                      <a:pt x="709" y="0"/>
                    </a:lnTo>
                    <a:lnTo>
                      <a:pt x="718" y="0"/>
                    </a:lnTo>
                    <a:lnTo>
                      <a:pt x="726" y="1"/>
                    </a:lnTo>
                    <a:lnTo>
                      <a:pt x="734" y="4"/>
                    </a:lnTo>
                    <a:lnTo>
                      <a:pt x="742" y="7"/>
                    </a:lnTo>
                    <a:lnTo>
                      <a:pt x="750" y="11"/>
                    </a:lnTo>
                    <a:lnTo>
                      <a:pt x="757" y="15"/>
                    </a:lnTo>
                    <a:lnTo>
                      <a:pt x="764" y="20"/>
                    </a:lnTo>
                    <a:lnTo>
                      <a:pt x="770" y="25"/>
                    </a:lnTo>
                    <a:lnTo>
                      <a:pt x="775" y="31"/>
                    </a:lnTo>
                    <a:lnTo>
                      <a:pt x="780" y="38"/>
                    </a:lnTo>
                    <a:lnTo>
                      <a:pt x="784" y="45"/>
                    </a:lnTo>
                    <a:lnTo>
                      <a:pt x="788" y="52"/>
                    </a:lnTo>
                    <a:lnTo>
                      <a:pt x="790" y="60"/>
                    </a:lnTo>
                    <a:lnTo>
                      <a:pt x="792" y="68"/>
                    </a:lnTo>
                    <a:lnTo>
                      <a:pt x="794" y="76"/>
                    </a:lnTo>
                    <a:lnTo>
                      <a:pt x="794" y="85"/>
                    </a:lnTo>
                    <a:lnTo>
                      <a:pt x="794" y="482"/>
                    </a:lnTo>
                    <a:lnTo>
                      <a:pt x="794" y="482"/>
                    </a:lnTo>
                    <a:lnTo>
                      <a:pt x="794" y="490"/>
                    </a:lnTo>
                    <a:lnTo>
                      <a:pt x="792" y="499"/>
                    </a:lnTo>
                    <a:lnTo>
                      <a:pt x="790" y="507"/>
                    </a:lnTo>
                    <a:lnTo>
                      <a:pt x="788" y="516"/>
                    </a:lnTo>
                    <a:lnTo>
                      <a:pt x="784" y="523"/>
                    </a:lnTo>
                    <a:lnTo>
                      <a:pt x="780" y="530"/>
                    </a:lnTo>
                    <a:lnTo>
                      <a:pt x="775" y="536"/>
                    </a:lnTo>
                    <a:lnTo>
                      <a:pt x="770" y="542"/>
                    </a:lnTo>
                    <a:lnTo>
                      <a:pt x="764" y="548"/>
                    </a:lnTo>
                    <a:lnTo>
                      <a:pt x="757" y="553"/>
                    </a:lnTo>
                    <a:lnTo>
                      <a:pt x="750" y="557"/>
                    </a:lnTo>
                    <a:lnTo>
                      <a:pt x="742" y="560"/>
                    </a:lnTo>
                    <a:lnTo>
                      <a:pt x="734" y="563"/>
                    </a:lnTo>
                    <a:lnTo>
                      <a:pt x="726" y="565"/>
                    </a:lnTo>
                    <a:lnTo>
                      <a:pt x="718" y="567"/>
                    </a:lnTo>
                    <a:lnTo>
                      <a:pt x="709" y="567"/>
                    </a:lnTo>
                    <a:lnTo>
                      <a:pt x="341" y="567"/>
                    </a:lnTo>
                    <a:lnTo>
                      <a:pt x="341" y="708"/>
                    </a:lnTo>
                    <a:lnTo>
                      <a:pt x="341" y="708"/>
                    </a:lnTo>
                    <a:lnTo>
                      <a:pt x="341" y="713"/>
                    </a:lnTo>
                    <a:lnTo>
                      <a:pt x="340" y="717"/>
                    </a:lnTo>
                    <a:lnTo>
                      <a:pt x="335" y="725"/>
                    </a:lnTo>
                    <a:lnTo>
                      <a:pt x="330" y="731"/>
                    </a:lnTo>
                    <a:lnTo>
                      <a:pt x="327" y="733"/>
                    </a:lnTo>
                    <a:lnTo>
                      <a:pt x="323" y="735"/>
                    </a:lnTo>
                    <a:lnTo>
                      <a:pt x="323" y="735"/>
                    </a:lnTo>
                    <a:lnTo>
                      <a:pt x="318" y="737"/>
                    </a:lnTo>
                    <a:lnTo>
                      <a:pt x="312" y="737"/>
                    </a:lnTo>
                    <a:lnTo>
                      <a:pt x="312" y="737"/>
                    </a:lnTo>
                    <a:close/>
                    <a:moveTo>
                      <a:pt x="86" y="57"/>
                    </a:moveTo>
                    <a:lnTo>
                      <a:pt x="86" y="57"/>
                    </a:lnTo>
                    <a:lnTo>
                      <a:pt x="80" y="57"/>
                    </a:lnTo>
                    <a:lnTo>
                      <a:pt x="75" y="59"/>
                    </a:lnTo>
                    <a:lnTo>
                      <a:pt x="70" y="62"/>
                    </a:lnTo>
                    <a:lnTo>
                      <a:pt x="66" y="65"/>
                    </a:lnTo>
                    <a:lnTo>
                      <a:pt x="62" y="69"/>
                    </a:lnTo>
                    <a:lnTo>
                      <a:pt x="60" y="74"/>
                    </a:lnTo>
                    <a:lnTo>
                      <a:pt x="58" y="79"/>
                    </a:lnTo>
                    <a:lnTo>
                      <a:pt x="58" y="85"/>
                    </a:lnTo>
                    <a:lnTo>
                      <a:pt x="58" y="482"/>
                    </a:lnTo>
                    <a:lnTo>
                      <a:pt x="58" y="482"/>
                    </a:lnTo>
                    <a:lnTo>
                      <a:pt x="58" y="487"/>
                    </a:lnTo>
                    <a:lnTo>
                      <a:pt x="60" y="493"/>
                    </a:lnTo>
                    <a:lnTo>
                      <a:pt x="62" y="498"/>
                    </a:lnTo>
                    <a:lnTo>
                      <a:pt x="66" y="502"/>
                    </a:lnTo>
                    <a:lnTo>
                      <a:pt x="70" y="505"/>
                    </a:lnTo>
                    <a:lnTo>
                      <a:pt x="75" y="508"/>
                    </a:lnTo>
                    <a:lnTo>
                      <a:pt x="80" y="509"/>
                    </a:lnTo>
                    <a:lnTo>
                      <a:pt x="86" y="510"/>
                    </a:lnTo>
                    <a:lnTo>
                      <a:pt x="143" y="510"/>
                    </a:lnTo>
                    <a:lnTo>
                      <a:pt x="143" y="510"/>
                    </a:lnTo>
                    <a:lnTo>
                      <a:pt x="148" y="510"/>
                    </a:lnTo>
                    <a:lnTo>
                      <a:pt x="154" y="512"/>
                    </a:lnTo>
                    <a:lnTo>
                      <a:pt x="158" y="516"/>
                    </a:lnTo>
                    <a:lnTo>
                      <a:pt x="163" y="519"/>
                    </a:lnTo>
                    <a:lnTo>
                      <a:pt x="284" y="641"/>
                    </a:lnTo>
                    <a:lnTo>
                      <a:pt x="284" y="539"/>
                    </a:lnTo>
                    <a:lnTo>
                      <a:pt x="284" y="539"/>
                    </a:lnTo>
                    <a:lnTo>
                      <a:pt x="285" y="533"/>
                    </a:lnTo>
                    <a:lnTo>
                      <a:pt x="286" y="528"/>
                    </a:lnTo>
                    <a:lnTo>
                      <a:pt x="289" y="523"/>
                    </a:lnTo>
                    <a:lnTo>
                      <a:pt x="292" y="519"/>
                    </a:lnTo>
                    <a:lnTo>
                      <a:pt x="296" y="516"/>
                    </a:lnTo>
                    <a:lnTo>
                      <a:pt x="301" y="512"/>
                    </a:lnTo>
                    <a:lnTo>
                      <a:pt x="306" y="510"/>
                    </a:lnTo>
                    <a:lnTo>
                      <a:pt x="312" y="510"/>
                    </a:lnTo>
                    <a:lnTo>
                      <a:pt x="709" y="510"/>
                    </a:lnTo>
                    <a:lnTo>
                      <a:pt x="709" y="510"/>
                    </a:lnTo>
                    <a:lnTo>
                      <a:pt x="715" y="509"/>
                    </a:lnTo>
                    <a:lnTo>
                      <a:pt x="720" y="508"/>
                    </a:lnTo>
                    <a:lnTo>
                      <a:pt x="725" y="505"/>
                    </a:lnTo>
                    <a:lnTo>
                      <a:pt x="729" y="502"/>
                    </a:lnTo>
                    <a:lnTo>
                      <a:pt x="732" y="498"/>
                    </a:lnTo>
                    <a:lnTo>
                      <a:pt x="735" y="493"/>
                    </a:lnTo>
                    <a:lnTo>
                      <a:pt x="737" y="487"/>
                    </a:lnTo>
                    <a:lnTo>
                      <a:pt x="737" y="482"/>
                    </a:lnTo>
                    <a:lnTo>
                      <a:pt x="737" y="85"/>
                    </a:lnTo>
                    <a:lnTo>
                      <a:pt x="737" y="85"/>
                    </a:lnTo>
                    <a:lnTo>
                      <a:pt x="737" y="79"/>
                    </a:lnTo>
                    <a:lnTo>
                      <a:pt x="735" y="74"/>
                    </a:lnTo>
                    <a:lnTo>
                      <a:pt x="732" y="69"/>
                    </a:lnTo>
                    <a:lnTo>
                      <a:pt x="729" y="65"/>
                    </a:lnTo>
                    <a:lnTo>
                      <a:pt x="725" y="62"/>
                    </a:lnTo>
                    <a:lnTo>
                      <a:pt x="720" y="59"/>
                    </a:lnTo>
                    <a:lnTo>
                      <a:pt x="715" y="57"/>
                    </a:lnTo>
                    <a:lnTo>
                      <a:pt x="709" y="57"/>
                    </a:lnTo>
                    <a:lnTo>
                      <a:pt x="8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78">
                <a:extLst>
                  <a:ext uri="{FF2B5EF4-FFF2-40B4-BE49-F238E27FC236}">
                    <a16:creationId xmlns:a16="http://schemas.microsoft.com/office/drawing/2014/main" id="{8438CA8D-0FFC-461F-8D0B-EDC9037A5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03900" y="3054351"/>
                <a:ext cx="88900" cy="90488"/>
              </a:xfrm>
              <a:custGeom>
                <a:avLst/>
                <a:gdLst>
                  <a:gd name="T0" fmla="*/ 152 w 340"/>
                  <a:gd name="T1" fmla="*/ 339 h 340"/>
                  <a:gd name="T2" fmla="*/ 104 w 340"/>
                  <a:gd name="T3" fmla="*/ 326 h 340"/>
                  <a:gd name="T4" fmla="*/ 61 w 340"/>
                  <a:gd name="T5" fmla="*/ 301 h 340"/>
                  <a:gd name="T6" fmla="*/ 29 w 340"/>
                  <a:gd name="T7" fmla="*/ 264 h 340"/>
                  <a:gd name="T8" fmla="*/ 7 w 340"/>
                  <a:gd name="T9" fmla="*/ 220 h 340"/>
                  <a:gd name="T10" fmla="*/ 0 w 340"/>
                  <a:gd name="T11" fmla="*/ 169 h 340"/>
                  <a:gd name="T12" fmla="*/ 3 w 340"/>
                  <a:gd name="T13" fmla="*/ 135 h 340"/>
                  <a:gd name="T14" fmla="*/ 20 w 340"/>
                  <a:gd name="T15" fmla="*/ 88 h 340"/>
                  <a:gd name="T16" fmla="*/ 49 w 340"/>
                  <a:gd name="T17" fmla="*/ 49 h 340"/>
                  <a:gd name="T18" fmla="*/ 88 w 340"/>
                  <a:gd name="T19" fmla="*/ 20 h 340"/>
                  <a:gd name="T20" fmla="*/ 135 w 340"/>
                  <a:gd name="T21" fmla="*/ 3 h 340"/>
                  <a:gd name="T22" fmla="*/ 169 w 340"/>
                  <a:gd name="T23" fmla="*/ 0 h 340"/>
                  <a:gd name="T24" fmla="*/ 220 w 340"/>
                  <a:gd name="T25" fmla="*/ 8 h 340"/>
                  <a:gd name="T26" fmla="*/ 264 w 340"/>
                  <a:gd name="T27" fmla="*/ 29 h 340"/>
                  <a:gd name="T28" fmla="*/ 301 w 340"/>
                  <a:gd name="T29" fmla="*/ 61 h 340"/>
                  <a:gd name="T30" fmla="*/ 326 w 340"/>
                  <a:gd name="T31" fmla="*/ 104 h 340"/>
                  <a:gd name="T32" fmla="*/ 339 w 340"/>
                  <a:gd name="T33" fmla="*/ 152 h 340"/>
                  <a:gd name="T34" fmla="*/ 339 w 340"/>
                  <a:gd name="T35" fmla="*/ 187 h 340"/>
                  <a:gd name="T36" fmla="*/ 326 w 340"/>
                  <a:gd name="T37" fmla="*/ 236 h 340"/>
                  <a:gd name="T38" fmla="*/ 301 w 340"/>
                  <a:gd name="T39" fmla="*/ 277 h 340"/>
                  <a:gd name="T40" fmla="*/ 264 w 340"/>
                  <a:gd name="T41" fmla="*/ 311 h 340"/>
                  <a:gd name="T42" fmla="*/ 220 w 340"/>
                  <a:gd name="T43" fmla="*/ 332 h 340"/>
                  <a:gd name="T44" fmla="*/ 169 w 340"/>
                  <a:gd name="T45" fmla="*/ 340 h 340"/>
                  <a:gd name="T46" fmla="*/ 169 w 340"/>
                  <a:gd name="T47" fmla="*/ 56 h 340"/>
                  <a:gd name="T48" fmla="*/ 136 w 340"/>
                  <a:gd name="T49" fmla="*/ 61 h 340"/>
                  <a:gd name="T50" fmla="*/ 107 w 340"/>
                  <a:gd name="T51" fmla="*/ 75 h 340"/>
                  <a:gd name="T52" fmla="*/ 82 w 340"/>
                  <a:gd name="T53" fmla="*/ 98 h 340"/>
                  <a:gd name="T54" fmla="*/ 65 w 340"/>
                  <a:gd name="T55" fmla="*/ 126 h 340"/>
                  <a:gd name="T56" fmla="*/ 57 w 340"/>
                  <a:gd name="T57" fmla="*/ 158 h 340"/>
                  <a:gd name="T58" fmla="*/ 57 w 340"/>
                  <a:gd name="T59" fmla="*/ 181 h 340"/>
                  <a:gd name="T60" fmla="*/ 65 w 340"/>
                  <a:gd name="T61" fmla="*/ 214 h 340"/>
                  <a:gd name="T62" fmla="*/ 82 w 340"/>
                  <a:gd name="T63" fmla="*/ 242 h 340"/>
                  <a:gd name="T64" fmla="*/ 107 w 340"/>
                  <a:gd name="T65" fmla="*/ 263 h 340"/>
                  <a:gd name="T66" fmla="*/ 136 w 340"/>
                  <a:gd name="T67" fmla="*/ 278 h 340"/>
                  <a:gd name="T68" fmla="*/ 169 w 340"/>
                  <a:gd name="T69" fmla="*/ 283 h 340"/>
                  <a:gd name="T70" fmla="*/ 192 w 340"/>
                  <a:gd name="T71" fmla="*/ 280 h 340"/>
                  <a:gd name="T72" fmla="*/ 224 w 340"/>
                  <a:gd name="T73" fmla="*/ 269 h 340"/>
                  <a:gd name="T74" fmla="*/ 250 w 340"/>
                  <a:gd name="T75" fmla="*/ 250 h 340"/>
                  <a:gd name="T76" fmla="*/ 269 w 340"/>
                  <a:gd name="T77" fmla="*/ 224 h 340"/>
                  <a:gd name="T78" fmla="*/ 280 w 340"/>
                  <a:gd name="T79" fmla="*/ 192 h 340"/>
                  <a:gd name="T80" fmla="*/ 283 w 340"/>
                  <a:gd name="T81" fmla="*/ 169 h 340"/>
                  <a:gd name="T82" fmla="*/ 277 w 340"/>
                  <a:gd name="T83" fmla="*/ 136 h 340"/>
                  <a:gd name="T84" fmla="*/ 263 w 340"/>
                  <a:gd name="T85" fmla="*/ 107 h 340"/>
                  <a:gd name="T86" fmla="*/ 242 w 340"/>
                  <a:gd name="T87" fmla="*/ 82 h 340"/>
                  <a:gd name="T88" fmla="*/ 214 w 340"/>
                  <a:gd name="T89" fmla="*/ 65 h 340"/>
                  <a:gd name="T90" fmla="*/ 181 w 340"/>
                  <a:gd name="T91" fmla="*/ 5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0" h="340">
                    <a:moveTo>
                      <a:pt x="169" y="340"/>
                    </a:moveTo>
                    <a:lnTo>
                      <a:pt x="169" y="340"/>
                    </a:lnTo>
                    <a:lnTo>
                      <a:pt x="152" y="339"/>
                    </a:lnTo>
                    <a:lnTo>
                      <a:pt x="135" y="336"/>
                    </a:lnTo>
                    <a:lnTo>
                      <a:pt x="119" y="332"/>
                    </a:lnTo>
                    <a:lnTo>
                      <a:pt x="104" y="326"/>
                    </a:lnTo>
                    <a:lnTo>
                      <a:pt x="88" y="319"/>
                    </a:lnTo>
                    <a:lnTo>
                      <a:pt x="74" y="311"/>
                    </a:lnTo>
                    <a:lnTo>
                      <a:pt x="61" y="301"/>
                    </a:lnTo>
                    <a:lnTo>
                      <a:pt x="49" y="289"/>
                    </a:lnTo>
                    <a:lnTo>
                      <a:pt x="38" y="277"/>
                    </a:lnTo>
                    <a:lnTo>
                      <a:pt x="29" y="264"/>
                    </a:lnTo>
                    <a:lnTo>
                      <a:pt x="20" y="251"/>
                    </a:lnTo>
                    <a:lnTo>
                      <a:pt x="13" y="236"/>
                    </a:lnTo>
                    <a:lnTo>
                      <a:pt x="7" y="220"/>
                    </a:lnTo>
                    <a:lnTo>
                      <a:pt x="3" y="204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2"/>
                    </a:lnTo>
                    <a:lnTo>
                      <a:pt x="3" y="135"/>
                    </a:lnTo>
                    <a:lnTo>
                      <a:pt x="7" y="119"/>
                    </a:lnTo>
                    <a:lnTo>
                      <a:pt x="13" y="104"/>
                    </a:lnTo>
                    <a:lnTo>
                      <a:pt x="20" y="88"/>
                    </a:lnTo>
                    <a:lnTo>
                      <a:pt x="29" y="74"/>
                    </a:lnTo>
                    <a:lnTo>
                      <a:pt x="38" y="61"/>
                    </a:lnTo>
                    <a:lnTo>
                      <a:pt x="49" y="49"/>
                    </a:lnTo>
                    <a:lnTo>
                      <a:pt x="61" y="38"/>
                    </a:lnTo>
                    <a:lnTo>
                      <a:pt x="74" y="29"/>
                    </a:lnTo>
                    <a:lnTo>
                      <a:pt x="88" y="20"/>
                    </a:lnTo>
                    <a:lnTo>
                      <a:pt x="104" y="13"/>
                    </a:lnTo>
                    <a:lnTo>
                      <a:pt x="119" y="8"/>
                    </a:lnTo>
                    <a:lnTo>
                      <a:pt x="135" y="3"/>
                    </a:lnTo>
                    <a:lnTo>
                      <a:pt x="152" y="1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86" y="1"/>
                    </a:lnTo>
                    <a:lnTo>
                      <a:pt x="204" y="3"/>
                    </a:lnTo>
                    <a:lnTo>
                      <a:pt x="220" y="8"/>
                    </a:lnTo>
                    <a:lnTo>
                      <a:pt x="236" y="13"/>
                    </a:lnTo>
                    <a:lnTo>
                      <a:pt x="250" y="20"/>
                    </a:lnTo>
                    <a:lnTo>
                      <a:pt x="264" y="29"/>
                    </a:lnTo>
                    <a:lnTo>
                      <a:pt x="277" y="38"/>
                    </a:lnTo>
                    <a:lnTo>
                      <a:pt x="289" y="49"/>
                    </a:lnTo>
                    <a:lnTo>
                      <a:pt x="301" y="61"/>
                    </a:lnTo>
                    <a:lnTo>
                      <a:pt x="311" y="74"/>
                    </a:lnTo>
                    <a:lnTo>
                      <a:pt x="319" y="88"/>
                    </a:lnTo>
                    <a:lnTo>
                      <a:pt x="326" y="104"/>
                    </a:lnTo>
                    <a:lnTo>
                      <a:pt x="332" y="119"/>
                    </a:lnTo>
                    <a:lnTo>
                      <a:pt x="336" y="135"/>
                    </a:lnTo>
                    <a:lnTo>
                      <a:pt x="339" y="152"/>
                    </a:lnTo>
                    <a:lnTo>
                      <a:pt x="340" y="169"/>
                    </a:lnTo>
                    <a:lnTo>
                      <a:pt x="340" y="169"/>
                    </a:lnTo>
                    <a:lnTo>
                      <a:pt x="339" y="187"/>
                    </a:lnTo>
                    <a:lnTo>
                      <a:pt x="336" y="204"/>
                    </a:lnTo>
                    <a:lnTo>
                      <a:pt x="332" y="220"/>
                    </a:lnTo>
                    <a:lnTo>
                      <a:pt x="326" y="236"/>
                    </a:lnTo>
                    <a:lnTo>
                      <a:pt x="319" y="251"/>
                    </a:lnTo>
                    <a:lnTo>
                      <a:pt x="311" y="264"/>
                    </a:lnTo>
                    <a:lnTo>
                      <a:pt x="301" y="277"/>
                    </a:lnTo>
                    <a:lnTo>
                      <a:pt x="289" y="289"/>
                    </a:lnTo>
                    <a:lnTo>
                      <a:pt x="277" y="301"/>
                    </a:lnTo>
                    <a:lnTo>
                      <a:pt x="264" y="311"/>
                    </a:lnTo>
                    <a:lnTo>
                      <a:pt x="250" y="319"/>
                    </a:lnTo>
                    <a:lnTo>
                      <a:pt x="236" y="326"/>
                    </a:lnTo>
                    <a:lnTo>
                      <a:pt x="220" y="332"/>
                    </a:lnTo>
                    <a:lnTo>
                      <a:pt x="204" y="336"/>
                    </a:lnTo>
                    <a:lnTo>
                      <a:pt x="186" y="339"/>
                    </a:lnTo>
                    <a:lnTo>
                      <a:pt x="169" y="340"/>
                    </a:lnTo>
                    <a:lnTo>
                      <a:pt x="169" y="340"/>
                    </a:lnTo>
                    <a:close/>
                    <a:moveTo>
                      <a:pt x="169" y="56"/>
                    </a:moveTo>
                    <a:lnTo>
                      <a:pt x="169" y="56"/>
                    </a:lnTo>
                    <a:lnTo>
                      <a:pt x="158" y="57"/>
                    </a:lnTo>
                    <a:lnTo>
                      <a:pt x="147" y="58"/>
                    </a:lnTo>
                    <a:lnTo>
                      <a:pt x="136" y="61"/>
                    </a:lnTo>
                    <a:lnTo>
                      <a:pt x="126" y="65"/>
                    </a:lnTo>
                    <a:lnTo>
                      <a:pt x="116" y="70"/>
                    </a:lnTo>
                    <a:lnTo>
                      <a:pt x="107" y="75"/>
                    </a:lnTo>
                    <a:lnTo>
                      <a:pt x="98" y="82"/>
                    </a:lnTo>
                    <a:lnTo>
                      <a:pt x="89" y="89"/>
                    </a:lnTo>
                    <a:lnTo>
                      <a:pt x="82" y="98"/>
                    </a:lnTo>
                    <a:lnTo>
                      <a:pt x="75" y="107"/>
                    </a:lnTo>
                    <a:lnTo>
                      <a:pt x="70" y="116"/>
                    </a:lnTo>
                    <a:lnTo>
                      <a:pt x="65" y="126"/>
                    </a:lnTo>
                    <a:lnTo>
                      <a:pt x="61" y="136"/>
                    </a:lnTo>
                    <a:lnTo>
                      <a:pt x="58" y="147"/>
                    </a:lnTo>
                    <a:lnTo>
                      <a:pt x="57" y="158"/>
                    </a:lnTo>
                    <a:lnTo>
                      <a:pt x="56" y="169"/>
                    </a:lnTo>
                    <a:lnTo>
                      <a:pt x="56" y="169"/>
                    </a:lnTo>
                    <a:lnTo>
                      <a:pt x="57" y="181"/>
                    </a:lnTo>
                    <a:lnTo>
                      <a:pt x="58" y="192"/>
                    </a:lnTo>
                    <a:lnTo>
                      <a:pt x="61" y="204"/>
                    </a:lnTo>
                    <a:lnTo>
                      <a:pt x="65" y="214"/>
                    </a:lnTo>
                    <a:lnTo>
                      <a:pt x="70" y="224"/>
                    </a:lnTo>
                    <a:lnTo>
                      <a:pt x="75" y="233"/>
                    </a:lnTo>
                    <a:lnTo>
                      <a:pt x="82" y="242"/>
                    </a:lnTo>
                    <a:lnTo>
                      <a:pt x="89" y="250"/>
                    </a:lnTo>
                    <a:lnTo>
                      <a:pt x="98" y="257"/>
                    </a:lnTo>
                    <a:lnTo>
                      <a:pt x="107" y="263"/>
                    </a:lnTo>
                    <a:lnTo>
                      <a:pt x="116" y="269"/>
                    </a:lnTo>
                    <a:lnTo>
                      <a:pt x="126" y="274"/>
                    </a:lnTo>
                    <a:lnTo>
                      <a:pt x="136" y="278"/>
                    </a:lnTo>
                    <a:lnTo>
                      <a:pt x="147" y="280"/>
                    </a:lnTo>
                    <a:lnTo>
                      <a:pt x="158" y="282"/>
                    </a:lnTo>
                    <a:lnTo>
                      <a:pt x="169" y="283"/>
                    </a:lnTo>
                    <a:lnTo>
                      <a:pt x="169" y="283"/>
                    </a:lnTo>
                    <a:lnTo>
                      <a:pt x="181" y="282"/>
                    </a:lnTo>
                    <a:lnTo>
                      <a:pt x="192" y="280"/>
                    </a:lnTo>
                    <a:lnTo>
                      <a:pt x="204" y="278"/>
                    </a:lnTo>
                    <a:lnTo>
                      <a:pt x="214" y="274"/>
                    </a:lnTo>
                    <a:lnTo>
                      <a:pt x="224" y="269"/>
                    </a:lnTo>
                    <a:lnTo>
                      <a:pt x="233" y="263"/>
                    </a:lnTo>
                    <a:lnTo>
                      <a:pt x="242" y="257"/>
                    </a:lnTo>
                    <a:lnTo>
                      <a:pt x="250" y="250"/>
                    </a:lnTo>
                    <a:lnTo>
                      <a:pt x="257" y="242"/>
                    </a:lnTo>
                    <a:lnTo>
                      <a:pt x="263" y="233"/>
                    </a:lnTo>
                    <a:lnTo>
                      <a:pt x="269" y="224"/>
                    </a:lnTo>
                    <a:lnTo>
                      <a:pt x="274" y="214"/>
                    </a:lnTo>
                    <a:lnTo>
                      <a:pt x="277" y="204"/>
                    </a:lnTo>
                    <a:lnTo>
                      <a:pt x="280" y="192"/>
                    </a:lnTo>
                    <a:lnTo>
                      <a:pt x="282" y="181"/>
                    </a:lnTo>
                    <a:lnTo>
                      <a:pt x="283" y="169"/>
                    </a:lnTo>
                    <a:lnTo>
                      <a:pt x="283" y="169"/>
                    </a:lnTo>
                    <a:lnTo>
                      <a:pt x="282" y="158"/>
                    </a:lnTo>
                    <a:lnTo>
                      <a:pt x="280" y="147"/>
                    </a:lnTo>
                    <a:lnTo>
                      <a:pt x="277" y="136"/>
                    </a:lnTo>
                    <a:lnTo>
                      <a:pt x="274" y="126"/>
                    </a:lnTo>
                    <a:lnTo>
                      <a:pt x="269" y="116"/>
                    </a:lnTo>
                    <a:lnTo>
                      <a:pt x="263" y="107"/>
                    </a:lnTo>
                    <a:lnTo>
                      <a:pt x="257" y="98"/>
                    </a:lnTo>
                    <a:lnTo>
                      <a:pt x="250" y="89"/>
                    </a:lnTo>
                    <a:lnTo>
                      <a:pt x="242" y="82"/>
                    </a:lnTo>
                    <a:lnTo>
                      <a:pt x="233" y="75"/>
                    </a:lnTo>
                    <a:lnTo>
                      <a:pt x="224" y="70"/>
                    </a:lnTo>
                    <a:lnTo>
                      <a:pt x="214" y="65"/>
                    </a:lnTo>
                    <a:lnTo>
                      <a:pt x="204" y="61"/>
                    </a:lnTo>
                    <a:lnTo>
                      <a:pt x="192" y="58"/>
                    </a:lnTo>
                    <a:lnTo>
                      <a:pt x="181" y="57"/>
                    </a:lnTo>
                    <a:lnTo>
                      <a:pt x="169" y="56"/>
                    </a:lnTo>
                    <a:lnTo>
                      <a:pt x="169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79">
                <a:extLst>
                  <a:ext uri="{FF2B5EF4-FFF2-40B4-BE49-F238E27FC236}">
                    <a16:creationId xmlns:a16="http://schemas.microsoft.com/office/drawing/2014/main" id="{EFD0DDDF-281B-4C37-84A8-B5632158EC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1675" y="3128963"/>
                <a:ext cx="134938" cy="74613"/>
              </a:xfrm>
              <a:custGeom>
                <a:avLst/>
                <a:gdLst>
                  <a:gd name="T0" fmla="*/ 28 w 510"/>
                  <a:gd name="T1" fmla="*/ 283 h 283"/>
                  <a:gd name="T2" fmla="*/ 22 w 510"/>
                  <a:gd name="T3" fmla="*/ 283 h 283"/>
                  <a:gd name="T4" fmla="*/ 12 w 510"/>
                  <a:gd name="T5" fmla="*/ 278 h 283"/>
                  <a:gd name="T6" fmla="*/ 4 w 510"/>
                  <a:gd name="T7" fmla="*/ 271 h 283"/>
                  <a:gd name="T8" fmla="*/ 0 w 510"/>
                  <a:gd name="T9" fmla="*/ 261 h 283"/>
                  <a:gd name="T10" fmla="*/ 0 w 510"/>
                  <a:gd name="T11" fmla="*/ 255 h 283"/>
                  <a:gd name="T12" fmla="*/ 1 w 510"/>
                  <a:gd name="T13" fmla="*/ 229 h 283"/>
                  <a:gd name="T14" fmla="*/ 5 w 510"/>
                  <a:gd name="T15" fmla="*/ 203 h 283"/>
                  <a:gd name="T16" fmla="*/ 11 w 510"/>
                  <a:gd name="T17" fmla="*/ 179 h 283"/>
                  <a:gd name="T18" fmla="*/ 20 w 510"/>
                  <a:gd name="T19" fmla="*/ 156 h 283"/>
                  <a:gd name="T20" fmla="*/ 43 w 510"/>
                  <a:gd name="T21" fmla="*/ 112 h 283"/>
                  <a:gd name="T22" fmla="*/ 74 w 510"/>
                  <a:gd name="T23" fmla="*/ 75 h 283"/>
                  <a:gd name="T24" fmla="*/ 112 w 510"/>
                  <a:gd name="T25" fmla="*/ 44 h 283"/>
                  <a:gd name="T26" fmla="*/ 155 w 510"/>
                  <a:gd name="T27" fmla="*/ 20 h 283"/>
                  <a:gd name="T28" fmla="*/ 179 w 510"/>
                  <a:gd name="T29" fmla="*/ 11 h 283"/>
                  <a:gd name="T30" fmla="*/ 203 w 510"/>
                  <a:gd name="T31" fmla="*/ 5 h 283"/>
                  <a:gd name="T32" fmla="*/ 228 w 510"/>
                  <a:gd name="T33" fmla="*/ 1 h 283"/>
                  <a:gd name="T34" fmla="*/ 254 w 510"/>
                  <a:gd name="T35" fmla="*/ 0 h 283"/>
                  <a:gd name="T36" fmla="*/ 267 w 510"/>
                  <a:gd name="T37" fmla="*/ 0 h 283"/>
                  <a:gd name="T38" fmla="*/ 294 w 510"/>
                  <a:gd name="T39" fmla="*/ 2 h 283"/>
                  <a:gd name="T40" fmla="*/ 318 w 510"/>
                  <a:gd name="T41" fmla="*/ 8 h 283"/>
                  <a:gd name="T42" fmla="*/ 342 w 510"/>
                  <a:gd name="T43" fmla="*/ 16 h 283"/>
                  <a:gd name="T44" fmla="*/ 376 w 510"/>
                  <a:gd name="T45" fmla="*/ 31 h 283"/>
                  <a:gd name="T46" fmla="*/ 417 w 510"/>
                  <a:gd name="T47" fmla="*/ 58 h 283"/>
                  <a:gd name="T48" fmla="*/ 451 w 510"/>
                  <a:gd name="T49" fmla="*/ 93 h 283"/>
                  <a:gd name="T50" fmla="*/ 478 w 510"/>
                  <a:gd name="T51" fmla="*/ 134 h 283"/>
                  <a:gd name="T52" fmla="*/ 494 w 510"/>
                  <a:gd name="T53" fmla="*/ 167 h 283"/>
                  <a:gd name="T54" fmla="*/ 502 w 510"/>
                  <a:gd name="T55" fmla="*/ 191 h 283"/>
                  <a:gd name="T56" fmla="*/ 507 w 510"/>
                  <a:gd name="T57" fmla="*/ 216 h 283"/>
                  <a:gd name="T58" fmla="*/ 509 w 510"/>
                  <a:gd name="T59" fmla="*/ 242 h 283"/>
                  <a:gd name="T60" fmla="*/ 510 w 510"/>
                  <a:gd name="T61" fmla="*/ 255 h 283"/>
                  <a:gd name="T62" fmla="*/ 508 w 510"/>
                  <a:gd name="T63" fmla="*/ 266 h 283"/>
                  <a:gd name="T64" fmla="*/ 502 w 510"/>
                  <a:gd name="T65" fmla="*/ 275 h 283"/>
                  <a:gd name="T66" fmla="*/ 493 w 510"/>
                  <a:gd name="T67" fmla="*/ 281 h 283"/>
                  <a:gd name="T68" fmla="*/ 482 w 510"/>
                  <a:gd name="T69" fmla="*/ 283 h 283"/>
                  <a:gd name="T70" fmla="*/ 58 w 510"/>
                  <a:gd name="T71" fmla="*/ 227 h 283"/>
                  <a:gd name="T72" fmla="*/ 451 w 510"/>
                  <a:gd name="T73" fmla="*/ 227 h 283"/>
                  <a:gd name="T74" fmla="*/ 442 w 510"/>
                  <a:gd name="T75" fmla="*/ 192 h 283"/>
                  <a:gd name="T76" fmla="*/ 428 w 510"/>
                  <a:gd name="T77" fmla="*/ 160 h 283"/>
                  <a:gd name="T78" fmla="*/ 409 w 510"/>
                  <a:gd name="T79" fmla="*/ 131 h 283"/>
                  <a:gd name="T80" fmla="*/ 385 w 510"/>
                  <a:gd name="T81" fmla="*/ 105 h 283"/>
                  <a:gd name="T82" fmla="*/ 357 w 510"/>
                  <a:gd name="T83" fmla="*/ 85 h 283"/>
                  <a:gd name="T84" fmla="*/ 325 w 510"/>
                  <a:gd name="T85" fmla="*/ 70 h 283"/>
                  <a:gd name="T86" fmla="*/ 291 w 510"/>
                  <a:gd name="T87" fmla="*/ 60 h 283"/>
                  <a:gd name="T88" fmla="*/ 254 w 510"/>
                  <a:gd name="T89" fmla="*/ 57 h 283"/>
                  <a:gd name="T90" fmla="*/ 236 w 510"/>
                  <a:gd name="T91" fmla="*/ 58 h 283"/>
                  <a:gd name="T92" fmla="*/ 201 w 510"/>
                  <a:gd name="T93" fmla="*/ 64 h 283"/>
                  <a:gd name="T94" fmla="*/ 167 w 510"/>
                  <a:gd name="T95" fmla="*/ 77 h 283"/>
                  <a:gd name="T96" fmla="*/ 138 w 510"/>
                  <a:gd name="T97" fmla="*/ 94 h 283"/>
                  <a:gd name="T98" fmla="*/ 112 w 510"/>
                  <a:gd name="T99" fmla="*/ 118 h 283"/>
                  <a:gd name="T100" fmla="*/ 90 w 510"/>
                  <a:gd name="T101" fmla="*/ 145 h 283"/>
                  <a:gd name="T102" fmla="*/ 72 w 510"/>
                  <a:gd name="T103" fmla="*/ 175 h 283"/>
                  <a:gd name="T104" fmla="*/ 61 w 510"/>
                  <a:gd name="T105" fmla="*/ 208 h 283"/>
                  <a:gd name="T106" fmla="*/ 58 w 510"/>
                  <a:gd name="T107" fmla="*/ 227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3">
                    <a:moveTo>
                      <a:pt x="482" y="283"/>
                    </a:moveTo>
                    <a:lnTo>
                      <a:pt x="28" y="283"/>
                    </a:lnTo>
                    <a:lnTo>
                      <a:pt x="28" y="283"/>
                    </a:lnTo>
                    <a:lnTo>
                      <a:pt x="22" y="283"/>
                    </a:lnTo>
                    <a:lnTo>
                      <a:pt x="17" y="281"/>
                    </a:lnTo>
                    <a:lnTo>
                      <a:pt x="12" y="278"/>
                    </a:lnTo>
                    <a:lnTo>
                      <a:pt x="8" y="275"/>
                    </a:lnTo>
                    <a:lnTo>
                      <a:pt x="4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3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5" y="167"/>
                    </a:lnTo>
                    <a:lnTo>
                      <a:pt x="20" y="156"/>
                    </a:lnTo>
                    <a:lnTo>
                      <a:pt x="30" y="134"/>
                    </a:lnTo>
                    <a:lnTo>
                      <a:pt x="43" y="112"/>
                    </a:lnTo>
                    <a:lnTo>
                      <a:pt x="57" y="93"/>
                    </a:lnTo>
                    <a:lnTo>
                      <a:pt x="74" y="75"/>
                    </a:lnTo>
                    <a:lnTo>
                      <a:pt x="93" y="58"/>
                    </a:lnTo>
                    <a:lnTo>
                      <a:pt x="112" y="44"/>
                    </a:lnTo>
                    <a:lnTo>
                      <a:pt x="133" y="31"/>
                    </a:lnTo>
                    <a:lnTo>
                      <a:pt x="155" y="20"/>
                    </a:lnTo>
                    <a:lnTo>
                      <a:pt x="167" y="16"/>
                    </a:lnTo>
                    <a:lnTo>
                      <a:pt x="179" y="11"/>
                    </a:lnTo>
                    <a:lnTo>
                      <a:pt x="191" y="8"/>
                    </a:lnTo>
                    <a:lnTo>
                      <a:pt x="203" y="5"/>
                    </a:lnTo>
                    <a:lnTo>
                      <a:pt x="216" y="2"/>
                    </a:lnTo>
                    <a:lnTo>
                      <a:pt x="228" y="1"/>
                    </a:lnTo>
                    <a:lnTo>
                      <a:pt x="241" y="0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67" y="0"/>
                    </a:lnTo>
                    <a:lnTo>
                      <a:pt x="281" y="1"/>
                    </a:lnTo>
                    <a:lnTo>
                      <a:pt x="294" y="2"/>
                    </a:lnTo>
                    <a:lnTo>
                      <a:pt x="306" y="5"/>
                    </a:lnTo>
                    <a:lnTo>
                      <a:pt x="318" y="8"/>
                    </a:lnTo>
                    <a:lnTo>
                      <a:pt x="330" y="11"/>
                    </a:lnTo>
                    <a:lnTo>
                      <a:pt x="342" y="16"/>
                    </a:lnTo>
                    <a:lnTo>
                      <a:pt x="353" y="20"/>
                    </a:lnTo>
                    <a:lnTo>
                      <a:pt x="376" y="31"/>
                    </a:lnTo>
                    <a:lnTo>
                      <a:pt x="397" y="44"/>
                    </a:lnTo>
                    <a:lnTo>
                      <a:pt x="417" y="58"/>
                    </a:lnTo>
                    <a:lnTo>
                      <a:pt x="435" y="75"/>
                    </a:lnTo>
                    <a:lnTo>
                      <a:pt x="451" y="93"/>
                    </a:lnTo>
                    <a:lnTo>
                      <a:pt x="466" y="112"/>
                    </a:lnTo>
                    <a:lnTo>
                      <a:pt x="478" y="134"/>
                    </a:lnTo>
                    <a:lnTo>
                      <a:pt x="490" y="156"/>
                    </a:lnTo>
                    <a:lnTo>
                      <a:pt x="494" y="167"/>
                    </a:lnTo>
                    <a:lnTo>
                      <a:pt x="498" y="179"/>
                    </a:lnTo>
                    <a:lnTo>
                      <a:pt x="502" y="191"/>
                    </a:lnTo>
                    <a:lnTo>
                      <a:pt x="505" y="203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09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7" y="278"/>
                    </a:lnTo>
                    <a:lnTo>
                      <a:pt x="493" y="281"/>
                    </a:lnTo>
                    <a:lnTo>
                      <a:pt x="487" y="283"/>
                    </a:lnTo>
                    <a:lnTo>
                      <a:pt x="482" y="283"/>
                    </a:lnTo>
                    <a:lnTo>
                      <a:pt x="482" y="283"/>
                    </a:lnTo>
                    <a:close/>
                    <a:moveTo>
                      <a:pt x="58" y="227"/>
                    </a:moveTo>
                    <a:lnTo>
                      <a:pt x="451" y="227"/>
                    </a:lnTo>
                    <a:lnTo>
                      <a:pt x="451" y="227"/>
                    </a:lnTo>
                    <a:lnTo>
                      <a:pt x="447" y="208"/>
                    </a:lnTo>
                    <a:lnTo>
                      <a:pt x="442" y="192"/>
                    </a:lnTo>
                    <a:lnTo>
                      <a:pt x="436" y="175"/>
                    </a:lnTo>
                    <a:lnTo>
                      <a:pt x="428" y="160"/>
                    </a:lnTo>
                    <a:lnTo>
                      <a:pt x="419" y="145"/>
                    </a:lnTo>
                    <a:lnTo>
                      <a:pt x="409" y="131"/>
                    </a:lnTo>
                    <a:lnTo>
                      <a:pt x="398" y="118"/>
                    </a:lnTo>
                    <a:lnTo>
                      <a:pt x="385" y="105"/>
                    </a:lnTo>
                    <a:lnTo>
                      <a:pt x="371" y="94"/>
                    </a:lnTo>
                    <a:lnTo>
                      <a:pt x="357" y="85"/>
                    </a:lnTo>
                    <a:lnTo>
                      <a:pt x="341" y="77"/>
                    </a:lnTo>
                    <a:lnTo>
                      <a:pt x="325" y="70"/>
                    </a:lnTo>
                    <a:lnTo>
                      <a:pt x="309" y="64"/>
                    </a:lnTo>
                    <a:lnTo>
                      <a:pt x="291" y="60"/>
                    </a:lnTo>
                    <a:lnTo>
                      <a:pt x="273" y="58"/>
                    </a:lnTo>
                    <a:lnTo>
                      <a:pt x="254" y="57"/>
                    </a:lnTo>
                    <a:lnTo>
                      <a:pt x="254" y="57"/>
                    </a:lnTo>
                    <a:lnTo>
                      <a:pt x="236" y="58"/>
                    </a:lnTo>
                    <a:lnTo>
                      <a:pt x="218" y="60"/>
                    </a:lnTo>
                    <a:lnTo>
                      <a:pt x="201" y="64"/>
                    </a:lnTo>
                    <a:lnTo>
                      <a:pt x="184" y="70"/>
                    </a:lnTo>
                    <a:lnTo>
                      <a:pt x="167" y="77"/>
                    </a:lnTo>
                    <a:lnTo>
                      <a:pt x="152" y="85"/>
                    </a:lnTo>
                    <a:lnTo>
                      <a:pt x="138" y="94"/>
                    </a:lnTo>
                    <a:lnTo>
                      <a:pt x="124" y="105"/>
                    </a:lnTo>
                    <a:lnTo>
                      <a:pt x="112" y="118"/>
                    </a:lnTo>
                    <a:lnTo>
                      <a:pt x="100" y="131"/>
                    </a:lnTo>
                    <a:lnTo>
                      <a:pt x="90" y="145"/>
                    </a:lnTo>
                    <a:lnTo>
                      <a:pt x="81" y="160"/>
                    </a:lnTo>
                    <a:lnTo>
                      <a:pt x="72" y="175"/>
                    </a:lnTo>
                    <a:lnTo>
                      <a:pt x="66" y="192"/>
                    </a:lnTo>
                    <a:lnTo>
                      <a:pt x="61" y="208"/>
                    </a:lnTo>
                    <a:lnTo>
                      <a:pt x="58" y="227"/>
                    </a:lnTo>
                    <a:lnTo>
                      <a:pt x="58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80">
                <a:extLst>
                  <a:ext uri="{FF2B5EF4-FFF2-40B4-BE49-F238E27FC236}">
                    <a16:creationId xmlns:a16="http://schemas.microsoft.com/office/drawing/2014/main" id="{2E8CAFD8-74E7-4143-A946-B505B2CCDB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78475" y="3054351"/>
                <a:ext cx="90488" cy="90488"/>
              </a:xfrm>
              <a:custGeom>
                <a:avLst/>
                <a:gdLst>
                  <a:gd name="T0" fmla="*/ 153 w 341"/>
                  <a:gd name="T1" fmla="*/ 339 h 340"/>
                  <a:gd name="T2" fmla="*/ 104 w 341"/>
                  <a:gd name="T3" fmla="*/ 326 h 340"/>
                  <a:gd name="T4" fmla="*/ 62 w 341"/>
                  <a:gd name="T5" fmla="*/ 301 h 340"/>
                  <a:gd name="T6" fmla="*/ 29 w 341"/>
                  <a:gd name="T7" fmla="*/ 264 h 340"/>
                  <a:gd name="T8" fmla="*/ 8 w 341"/>
                  <a:gd name="T9" fmla="*/ 220 h 340"/>
                  <a:gd name="T10" fmla="*/ 0 w 341"/>
                  <a:gd name="T11" fmla="*/ 169 h 340"/>
                  <a:gd name="T12" fmla="*/ 3 w 341"/>
                  <a:gd name="T13" fmla="*/ 135 h 340"/>
                  <a:gd name="T14" fmla="*/ 20 w 341"/>
                  <a:gd name="T15" fmla="*/ 88 h 340"/>
                  <a:gd name="T16" fmla="*/ 50 w 341"/>
                  <a:gd name="T17" fmla="*/ 49 h 340"/>
                  <a:gd name="T18" fmla="*/ 89 w 341"/>
                  <a:gd name="T19" fmla="*/ 20 h 340"/>
                  <a:gd name="T20" fmla="*/ 137 w 341"/>
                  <a:gd name="T21" fmla="*/ 3 h 340"/>
                  <a:gd name="T22" fmla="*/ 170 w 341"/>
                  <a:gd name="T23" fmla="*/ 0 h 340"/>
                  <a:gd name="T24" fmla="*/ 220 w 341"/>
                  <a:gd name="T25" fmla="*/ 8 h 340"/>
                  <a:gd name="T26" fmla="*/ 265 w 341"/>
                  <a:gd name="T27" fmla="*/ 29 h 340"/>
                  <a:gd name="T28" fmla="*/ 301 w 341"/>
                  <a:gd name="T29" fmla="*/ 61 h 340"/>
                  <a:gd name="T30" fmla="*/ 327 w 341"/>
                  <a:gd name="T31" fmla="*/ 104 h 340"/>
                  <a:gd name="T32" fmla="*/ 340 w 341"/>
                  <a:gd name="T33" fmla="*/ 152 h 340"/>
                  <a:gd name="T34" fmla="*/ 340 w 341"/>
                  <a:gd name="T35" fmla="*/ 187 h 340"/>
                  <a:gd name="T36" fmla="*/ 327 w 341"/>
                  <a:gd name="T37" fmla="*/ 236 h 340"/>
                  <a:gd name="T38" fmla="*/ 301 w 341"/>
                  <a:gd name="T39" fmla="*/ 277 h 340"/>
                  <a:gd name="T40" fmla="*/ 265 w 341"/>
                  <a:gd name="T41" fmla="*/ 311 h 340"/>
                  <a:gd name="T42" fmla="*/ 220 w 341"/>
                  <a:gd name="T43" fmla="*/ 332 h 340"/>
                  <a:gd name="T44" fmla="*/ 170 w 341"/>
                  <a:gd name="T45" fmla="*/ 340 h 340"/>
                  <a:gd name="T46" fmla="*/ 170 w 341"/>
                  <a:gd name="T47" fmla="*/ 56 h 340"/>
                  <a:gd name="T48" fmla="*/ 137 w 341"/>
                  <a:gd name="T49" fmla="*/ 61 h 340"/>
                  <a:gd name="T50" fmla="*/ 107 w 341"/>
                  <a:gd name="T51" fmla="*/ 75 h 340"/>
                  <a:gd name="T52" fmla="*/ 83 w 341"/>
                  <a:gd name="T53" fmla="*/ 98 h 340"/>
                  <a:gd name="T54" fmla="*/ 66 w 341"/>
                  <a:gd name="T55" fmla="*/ 126 h 340"/>
                  <a:gd name="T56" fmla="*/ 58 w 341"/>
                  <a:gd name="T57" fmla="*/ 158 h 340"/>
                  <a:gd name="T58" fmla="*/ 58 w 341"/>
                  <a:gd name="T59" fmla="*/ 181 h 340"/>
                  <a:gd name="T60" fmla="*/ 66 w 341"/>
                  <a:gd name="T61" fmla="*/ 214 h 340"/>
                  <a:gd name="T62" fmla="*/ 83 w 341"/>
                  <a:gd name="T63" fmla="*/ 242 h 340"/>
                  <a:gd name="T64" fmla="*/ 107 w 341"/>
                  <a:gd name="T65" fmla="*/ 263 h 340"/>
                  <a:gd name="T66" fmla="*/ 137 w 341"/>
                  <a:gd name="T67" fmla="*/ 278 h 340"/>
                  <a:gd name="T68" fmla="*/ 170 w 341"/>
                  <a:gd name="T69" fmla="*/ 283 h 340"/>
                  <a:gd name="T70" fmla="*/ 193 w 341"/>
                  <a:gd name="T71" fmla="*/ 280 h 340"/>
                  <a:gd name="T72" fmla="*/ 224 w 341"/>
                  <a:gd name="T73" fmla="*/ 269 h 340"/>
                  <a:gd name="T74" fmla="*/ 251 w 341"/>
                  <a:gd name="T75" fmla="*/ 250 h 340"/>
                  <a:gd name="T76" fmla="*/ 270 w 341"/>
                  <a:gd name="T77" fmla="*/ 224 h 340"/>
                  <a:gd name="T78" fmla="*/ 281 w 341"/>
                  <a:gd name="T79" fmla="*/ 192 h 340"/>
                  <a:gd name="T80" fmla="*/ 284 w 341"/>
                  <a:gd name="T81" fmla="*/ 169 h 340"/>
                  <a:gd name="T82" fmla="*/ 279 w 341"/>
                  <a:gd name="T83" fmla="*/ 136 h 340"/>
                  <a:gd name="T84" fmla="*/ 264 w 341"/>
                  <a:gd name="T85" fmla="*/ 107 h 340"/>
                  <a:gd name="T86" fmla="*/ 243 w 341"/>
                  <a:gd name="T87" fmla="*/ 82 h 340"/>
                  <a:gd name="T88" fmla="*/ 214 w 341"/>
                  <a:gd name="T89" fmla="*/ 65 h 340"/>
                  <a:gd name="T90" fmla="*/ 182 w 341"/>
                  <a:gd name="T91" fmla="*/ 57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340">
                    <a:moveTo>
                      <a:pt x="170" y="340"/>
                    </a:moveTo>
                    <a:lnTo>
                      <a:pt x="170" y="340"/>
                    </a:lnTo>
                    <a:lnTo>
                      <a:pt x="153" y="339"/>
                    </a:lnTo>
                    <a:lnTo>
                      <a:pt x="137" y="336"/>
                    </a:lnTo>
                    <a:lnTo>
                      <a:pt x="119" y="332"/>
                    </a:lnTo>
                    <a:lnTo>
                      <a:pt x="104" y="326"/>
                    </a:lnTo>
                    <a:lnTo>
                      <a:pt x="89" y="319"/>
                    </a:lnTo>
                    <a:lnTo>
                      <a:pt x="75" y="311"/>
                    </a:lnTo>
                    <a:lnTo>
                      <a:pt x="62" y="301"/>
                    </a:lnTo>
                    <a:lnTo>
                      <a:pt x="50" y="289"/>
                    </a:lnTo>
                    <a:lnTo>
                      <a:pt x="40" y="277"/>
                    </a:lnTo>
                    <a:lnTo>
                      <a:pt x="29" y="264"/>
                    </a:lnTo>
                    <a:lnTo>
                      <a:pt x="20" y="251"/>
                    </a:lnTo>
                    <a:lnTo>
                      <a:pt x="13" y="236"/>
                    </a:lnTo>
                    <a:lnTo>
                      <a:pt x="8" y="220"/>
                    </a:lnTo>
                    <a:lnTo>
                      <a:pt x="3" y="204"/>
                    </a:lnTo>
                    <a:lnTo>
                      <a:pt x="1" y="187"/>
                    </a:lnTo>
                    <a:lnTo>
                      <a:pt x="0" y="169"/>
                    </a:lnTo>
                    <a:lnTo>
                      <a:pt x="0" y="169"/>
                    </a:lnTo>
                    <a:lnTo>
                      <a:pt x="1" y="152"/>
                    </a:lnTo>
                    <a:lnTo>
                      <a:pt x="3" y="135"/>
                    </a:lnTo>
                    <a:lnTo>
                      <a:pt x="8" y="119"/>
                    </a:lnTo>
                    <a:lnTo>
                      <a:pt x="13" y="104"/>
                    </a:lnTo>
                    <a:lnTo>
                      <a:pt x="20" y="88"/>
                    </a:lnTo>
                    <a:lnTo>
                      <a:pt x="29" y="74"/>
                    </a:lnTo>
                    <a:lnTo>
                      <a:pt x="40" y="61"/>
                    </a:lnTo>
                    <a:lnTo>
                      <a:pt x="50" y="49"/>
                    </a:lnTo>
                    <a:lnTo>
                      <a:pt x="62" y="38"/>
                    </a:lnTo>
                    <a:lnTo>
                      <a:pt x="75" y="29"/>
                    </a:lnTo>
                    <a:lnTo>
                      <a:pt x="89" y="20"/>
                    </a:lnTo>
                    <a:lnTo>
                      <a:pt x="104" y="13"/>
                    </a:lnTo>
                    <a:lnTo>
                      <a:pt x="119" y="8"/>
                    </a:lnTo>
                    <a:lnTo>
                      <a:pt x="137" y="3"/>
                    </a:lnTo>
                    <a:lnTo>
                      <a:pt x="153" y="1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88" y="1"/>
                    </a:lnTo>
                    <a:lnTo>
                      <a:pt x="204" y="3"/>
                    </a:lnTo>
                    <a:lnTo>
                      <a:pt x="220" y="8"/>
                    </a:lnTo>
                    <a:lnTo>
                      <a:pt x="237" y="13"/>
                    </a:lnTo>
                    <a:lnTo>
                      <a:pt x="252" y="20"/>
                    </a:lnTo>
                    <a:lnTo>
                      <a:pt x="265" y="29"/>
                    </a:lnTo>
                    <a:lnTo>
                      <a:pt x="278" y="38"/>
                    </a:lnTo>
                    <a:lnTo>
                      <a:pt x="290" y="49"/>
                    </a:lnTo>
                    <a:lnTo>
                      <a:pt x="301" y="61"/>
                    </a:lnTo>
                    <a:lnTo>
                      <a:pt x="311" y="74"/>
                    </a:lnTo>
                    <a:lnTo>
                      <a:pt x="319" y="88"/>
                    </a:lnTo>
                    <a:lnTo>
                      <a:pt x="327" y="104"/>
                    </a:lnTo>
                    <a:lnTo>
                      <a:pt x="332" y="119"/>
                    </a:lnTo>
                    <a:lnTo>
                      <a:pt x="337" y="135"/>
                    </a:lnTo>
                    <a:lnTo>
                      <a:pt x="340" y="152"/>
                    </a:lnTo>
                    <a:lnTo>
                      <a:pt x="341" y="169"/>
                    </a:lnTo>
                    <a:lnTo>
                      <a:pt x="341" y="169"/>
                    </a:lnTo>
                    <a:lnTo>
                      <a:pt x="340" y="187"/>
                    </a:lnTo>
                    <a:lnTo>
                      <a:pt x="337" y="204"/>
                    </a:lnTo>
                    <a:lnTo>
                      <a:pt x="332" y="220"/>
                    </a:lnTo>
                    <a:lnTo>
                      <a:pt x="327" y="236"/>
                    </a:lnTo>
                    <a:lnTo>
                      <a:pt x="319" y="251"/>
                    </a:lnTo>
                    <a:lnTo>
                      <a:pt x="311" y="264"/>
                    </a:lnTo>
                    <a:lnTo>
                      <a:pt x="301" y="277"/>
                    </a:lnTo>
                    <a:lnTo>
                      <a:pt x="290" y="289"/>
                    </a:lnTo>
                    <a:lnTo>
                      <a:pt x="278" y="301"/>
                    </a:lnTo>
                    <a:lnTo>
                      <a:pt x="265" y="311"/>
                    </a:lnTo>
                    <a:lnTo>
                      <a:pt x="252" y="319"/>
                    </a:lnTo>
                    <a:lnTo>
                      <a:pt x="237" y="326"/>
                    </a:lnTo>
                    <a:lnTo>
                      <a:pt x="220" y="332"/>
                    </a:lnTo>
                    <a:lnTo>
                      <a:pt x="204" y="336"/>
                    </a:lnTo>
                    <a:lnTo>
                      <a:pt x="188" y="339"/>
                    </a:lnTo>
                    <a:lnTo>
                      <a:pt x="170" y="340"/>
                    </a:lnTo>
                    <a:lnTo>
                      <a:pt x="170" y="340"/>
                    </a:lnTo>
                    <a:close/>
                    <a:moveTo>
                      <a:pt x="170" y="56"/>
                    </a:moveTo>
                    <a:lnTo>
                      <a:pt x="170" y="56"/>
                    </a:lnTo>
                    <a:lnTo>
                      <a:pt x="159" y="57"/>
                    </a:lnTo>
                    <a:lnTo>
                      <a:pt x="148" y="58"/>
                    </a:lnTo>
                    <a:lnTo>
                      <a:pt x="137" y="61"/>
                    </a:lnTo>
                    <a:lnTo>
                      <a:pt x="126" y="65"/>
                    </a:lnTo>
                    <a:lnTo>
                      <a:pt x="116" y="70"/>
                    </a:lnTo>
                    <a:lnTo>
                      <a:pt x="107" y="75"/>
                    </a:lnTo>
                    <a:lnTo>
                      <a:pt x="98" y="82"/>
                    </a:lnTo>
                    <a:lnTo>
                      <a:pt x="90" y="89"/>
                    </a:lnTo>
                    <a:lnTo>
                      <a:pt x="83" y="98"/>
                    </a:lnTo>
                    <a:lnTo>
                      <a:pt x="76" y="107"/>
                    </a:lnTo>
                    <a:lnTo>
                      <a:pt x="71" y="116"/>
                    </a:lnTo>
                    <a:lnTo>
                      <a:pt x="66" y="126"/>
                    </a:lnTo>
                    <a:lnTo>
                      <a:pt x="62" y="136"/>
                    </a:lnTo>
                    <a:lnTo>
                      <a:pt x="59" y="147"/>
                    </a:lnTo>
                    <a:lnTo>
                      <a:pt x="58" y="158"/>
                    </a:lnTo>
                    <a:lnTo>
                      <a:pt x="57" y="169"/>
                    </a:lnTo>
                    <a:lnTo>
                      <a:pt x="57" y="169"/>
                    </a:lnTo>
                    <a:lnTo>
                      <a:pt x="58" y="181"/>
                    </a:lnTo>
                    <a:lnTo>
                      <a:pt x="59" y="192"/>
                    </a:lnTo>
                    <a:lnTo>
                      <a:pt x="62" y="204"/>
                    </a:lnTo>
                    <a:lnTo>
                      <a:pt x="66" y="214"/>
                    </a:lnTo>
                    <a:lnTo>
                      <a:pt x="71" y="224"/>
                    </a:lnTo>
                    <a:lnTo>
                      <a:pt x="76" y="233"/>
                    </a:lnTo>
                    <a:lnTo>
                      <a:pt x="83" y="242"/>
                    </a:lnTo>
                    <a:lnTo>
                      <a:pt x="90" y="250"/>
                    </a:lnTo>
                    <a:lnTo>
                      <a:pt x="98" y="257"/>
                    </a:lnTo>
                    <a:lnTo>
                      <a:pt x="107" y="263"/>
                    </a:lnTo>
                    <a:lnTo>
                      <a:pt x="116" y="269"/>
                    </a:lnTo>
                    <a:lnTo>
                      <a:pt x="126" y="274"/>
                    </a:lnTo>
                    <a:lnTo>
                      <a:pt x="137" y="278"/>
                    </a:lnTo>
                    <a:lnTo>
                      <a:pt x="148" y="280"/>
                    </a:lnTo>
                    <a:lnTo>
                      <a:pt x="159" y="282"/>
                    </a:lnTo>
                    <a:lnTo>
                      <a:pt x="170" y="283"/>
                    </a:lnTo>
                    <a:lnTo>
                      <a:pt x="170" y="283"/>
                    </a:lnTo>
                    <a:lnTo>
                      <a:pt x="182" y="282"/>
                    </a:lnTo>
                    <a:lnTo>
                      <a:pt x="193" y="280"/>
                    </a:lnTo>
                    <a:lnTo>
                      <a:pt x="204" y="278"/>
                    </a:lnTo>
                    <a:lnTo>
                      <a:pt x="214" y="274"/>
                    </a:lnTo>
                    <a:lnTo>
                      <a:pt x="224" y="269"/>
                    </a:lnTo>
                    <a:lnTo>
                      <a:pt x="234" y="263"/>
                    </a:lnTo>
                    <a:lnTo>
                      <a:pt x="243" y="257"/>
                    </a:lnTo>
                    <a:lnTo>
                      <a:pt x="251" y="250"/>
                    </a:lnTo>
                    <a:lnTo>
                      <a:pt x="258" y="242"/>
                    </a:lnTo>
                    <a:lnTo>
                      <a:pt x="264" y="233"/>
                    </a:lnTo>
                    <a:lnTo>
                      <a:pt x="270" y="224"/>
                    </a:lnTo>
                    <a:lnTo>
                      <a:pt x="275" y="214"/>
                    </a:lnTo>
                    <a:lnTo>
                      <a:pt x="279" y="204"/>
                    </a:lnTo>
                    <a:lnTo>
                      <a:pt x="281" y="192"/>
                    </a:lnTo>
                    <a:lnTo>
                      <a:pt x="283" y="181"/>
                    </a:lnTo>
                    <a:lnTo>
                      <a:pt x="284" y="169"/>
                    </a:lnTo>
                    <a:lnTo>
                      <a:pt x="284" y="169"/>
                    </a:lnTo>
                    <a:lnTo>
                      <a:pt x="283" y="158"/>
                    </a:lnTo>
                    <a:lnTo>
                      <a:pt x="281" y="147"/>
                    </a:lnTo>
                    <a:lnTo>
                      <a:pt x="279" y="136"/>
                    </a:lnTo>
                    <a:lnTo>
                      <a:pt x="275" y="126"/>
                    </a:lnTo>
                    <a:lnTo>
                      <a:pt x="270" y="116"/>
                    </a:lnTo>
                    <a:lnTo>
                      <a:pt x="264" y="107"/>
                    </a:lnTo>
                    <a:lnTo>
                      <a:pt x="258" y="98"/>
                    </a:lnTo>
                    <a:lnTo>
                      <a:pt x="251" y="89"/>
                    </a:lnTo>
                    <a:lnTo>
                      <a:pt x="243" y="82"/>
                    </a:lnTo>
                    <a:lnTo>
                      <a:pt x="234" y="75"/>
                    </a:lnTo>
                    <a:lnTo>
                      <a:pt x="224" y="70"/>
                    </a:lnTo>
                    <a:lnTo>
                      <a:pt x="214" y="65"/>
                    </a:lnTo>
                    <a:lnTo>
                      <a:pt x="204" y="61"/>
                    </a:lnTo>
                    <a:lnTo>
                      <a:pt x="193" y="58"/>
                    </a:lnTo>
                    <a:lnTo>
                      <a:pt x="182" y="57"/>
                    </a:lnTo>
                    <a:lnTo>
                      <a:pt x="170" y="56"/>
                    </a:lnTo>
                    <a:lnTo>
                      <a:pt x="17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1">
                <a:extLst>
                  <a:ext uri="{FF2B5EF4-FFF2-40B4-BE49-F238E27FC236}">
                    <a16:creationId xmlns:a16="http://schemas.microsoft.com/office/drawing/2014/main" id="{7108DEA2-0EF9-40C2-B925-0E2ED1D6F7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6250" y="3128963"/>
                <a:ext cx="134938" cy="74613"/>
              </a:xfrm>
              <a:custGeom>
                <a:avLst/>
                <a:gdLst>
                  <a:gd name="T0" fmla="*/ 29 w 510"/>
                  <a:gd name="T1" fmla="*/ 283 h 283"/>
                  <a:gd name="T2" fmla="*/ 23 w 510"/>
                  <a:gd name="T3" fmla="*/ 283 h 283"/>
                  <a:gd name="T4" fmla="*/ 12 w 510"/>
                  <a:gd name="T5" fmla="*/ 278 h 283"/>
                  <a:gd name="T6" fmla="*/ 5 w 510"/>
                  <a:gd name="T7" fmla="*/ 271 h 283"/>
                  <a:gd name="T8" fmla="*/ 0 w 510"/>
                  <a:gd name="T9" fmla="*/ 261 h 283"/>
                  <a:gd name="T10" fmla="*/ 0 w 510"/>
                  <a:gd name="T11" fmla="*/ 255 h 283"/>
                  <a:gd name="T12" fmla="*/ 1 w 510"/>
                  <a:gd name="T13" fmla="*/ 229 h 283"/>
                  <a:gd name="T14" fmla="*/ 5 w 510"/>
                  <a:gd name="T15" fmla="*/ 203 h 283"/>
                  <a:gd name="T16" fmla="*/ 11 w 510"/>
                  <a:gd name="T17" fmla="*/ 179 h 283"/>
                  <a:gd name="T18" fmla="*/ 21 w 510"/>
                  <a:gd name="T19" fmla="*/ 156 h 283"/>
                  <a:gd name="T20" fmla="*/ 44 w 510"/>
                  <a:gd name="T21" fmla="*/ 112 h 283"/>
                  <a:gd name="T22" fmla="*/ 75 w 510"/>
                  <a:gd name="T23" fmla="*/ 75 h 283"/>
                  <a:gd name="T24" fmla="*/ 112 w 510"/>
                  <a:gd name="T25" fmla="*/ 44 h 283"/>
                  <a:gd name="T26" fmla="*/ 156 w 510"/>
                  <a:gd name="T27" fmla="*/ 20 h 283"/>
                  <a:gd name="T28" fmla="*/ 179 w 510"/>
                  <a:gd name="T29" fmla="*/ 11 h 283"/>
                  <a:gd name="T30" fmla="*/ 204 w 510"/>
                  <a:gd name="T31" fmla="*/ 5 h 283"/>
                  <a:gd name="T32" fmla="*/ 230 w 510"/>
                  <a:gd name="T33" fmla="*/ 1 h 283"/>
                  <a:gd name="T34" fmla="*/ 255 w 510"/>
                  <a:gd name="T35" fmla="*/ 0 h 283"/>
                  <a:gd name="T36" fmla="*/ 268 w 510"/>
                  <a:gd name="T37" fmla="*/ 0 h 283"/>
                  <a:gd name="T38" fmla="*/ 294 w 510"/>
                  <a:gd name="T39" fmla="*/ 2 h 283"/>
                  <a:gd name="T40" fmla="*/ 319 w 510"/>
                  <a:gd name="T41" fmla="*/ 8 h 283"/>
                  <a:gd name="T42" fmla="*/ 343 w 510"/>
                  <a:gd name="T43" fmla="*/ 16 h 283"/>
                  <a:gd name="T44" fmla="*/ 377 w 510"/>
                  <a:gd name="T45" fmla="*/ 31 h 283"/>
                  <a:gd name="T46" fmla="*/ 417 w 510"/>
                  <a:gd name="T47" fmla="*/ 58 h 283"/>
                  <a:gd name="T48" fmla="*/ 452 w 510"/>
                  <a:gd name="T49" fmla="*/ 93 h 283"/>
                  <a:gd name="T50" fmla="*/ 479 w 510"/>
                  <a:gd name="T51" fmla="*/ 134 h 283"/>
                  <a:gd name="T52" fmla="*/ 495 w 510"/>
                  <a:gd name="T53" fmla="*/ 167 h 283"/>
                  <a:gd name="T54" fmla="*/ 502 w 510"/>
                  <a:gd name="T55" fmla="*/ 191 h 283"/>
                  <a:gd name="T56" fmla="*/ 507 w 510"/>
                  <a:gd name="T57" fmla="*/ 216 h 283"/>
                  <a:gd name="T58" fmla="*/ 510 w 510"/>
                  <a:gd name="T59" fmla="*/ 242 h 283"/>
                  <a:gd name="T60" fmla="*/ 510 w 510"/>
                  <a:gd name="T61" fmla="*/ 255 h 283"/>
                  <a:gd name="T62" fmla="*/ 508 w 510"/>
                  <a:gd name="T63" fmla="*/ 266 h 283"/>
                  <a:gd name="T64" fmla="*/ 502 w 510"/>
                  <a:gd name="T65" fmla="*/ 275 h 283"/>
                  <a:gd name="T66" fmla="*/ 493 w 510"/>
                  <a:gd name="T67" fmla="*/ 281 h 283"/>
                  <a:gd name="T68" fmla="*/ 482 w 510"/>
                  <a:gd name="T69" fmla="*/ 283 h 283"/>
                  <a:gd name="T70" fmla="*/ 59 w 510"/>
                  <a:gd name="T71" fmla="*/ 227 h 283"/>
                  <a:gd name="T72" fmla="*/ 452 w 510"/>
                  <a:gd name="T73" fmla="*/ 227 h 283"/>
                  <a:gd name="T74" fmla="*/ 444 w 510"/>
                  <a:gd name="T75" fmla="*/ 192 h 283"/>
                  <a:gd name="T76" fmla="*/ 430 w 510"/>
                  <a:gd name="T77" fmla="*/ 160 h 283"/>
                  <a:gd name="T78" fmla="*/ 409 w 510"/>
                  <a:gd name="T79" fmla="*/ 131 h 283"/>
                  <a:gd name="T80" fmla="*/ 386 w 510"/>
                  <a:gd name="T81" fmla="*/ 105 h 283"/>
                  <a:gd name="T82" fmla="*/ 358 w 510"/>
                  <a:gd name="T83" fmla="*/ 85 h 283"/>
                  <a:gd name="T84" fmla="*/ 327 w 510"/>
                  <a:gd name="T85" fmla="*/ 70 h 283"/>
                  <a:gd name="T86" fmla="*/ 292 w 510"/>
                  <a:gd name="T87" fmla="*/ 60 h 283"/>
                  <a:gd name="T88" fmla="*/ 255 w 510"/>
                  <a:gd name="T89" fmla="*/ 57 h 283"/>
                  <a:gd name="T90" fmla="*/ 237 w 510"/>
                  <a:gd name="T91" fmla="*/ 58 h 283"/>
                  <a:gd name="T92" fmla="*/ 201 w 510"/>
                  <a:gd name="T93" fmla="*/ 64 h 283"/>
                  <a:gd name="T94" fmla="*/ 168 w 510"/>
                  <a:gd name="T95" fmla="*/ 77 h 283"/>
                  <a:gd name="T96" fmla="*/ 139 w 510"/>
                  <a:gd name="T97" fmla="*/ 94 h 283"/>
                  <a:gd name="T98" fmla="*/ 112 w 510"/>
                  <a:gd name="T99" fmla="*/ 118 h 283"/>
                  <a:gd name="T100" fmla="*/ 90 w 510"/>
                  <a:gd name="T101" fmla="*/ 145 h 283"/>
                  <a:gd name="T102" fmla="*/ 74 w 510"/>
                  <a:gd name="T103" fmla="*/ 175 h 283"/>
                  <a:gd name="T104" fmla="*/ 62 w 510"/>
                  <a:gd name="T105" fmla="*/ 208 h 283"/>
                  <a:gd name="T106" fmla="*/ 59 w 510"/>
                  <a:gd name="T107" fmla="*/ 227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3">
                    <a:moveTo>
                      <a:pt x="482" y="283"/>
                    </a:moveTo>
                    <a:lnTo>
                      <a:pt x="29" y="283"/>
                    </a:lnTo>
                    <a:lnTo>
                      <a:pt x="29" y="283"/>
                    </a:lnTo>
                    <a:lnTo>
                      <a:pt x="23" y="283"/>
                    </a:lnTo>
                    <a:lnTo>
                      <a:pt x="18" y="281"/>
                    </a:lnTo>
                    <a:lnTo>
                      <a:pt x="12" y="278"/>
                    </a:lnTo>
                    <a:lnTo>
                      <a:pt x="8" y="275"/>
                    </a:lnTo>
                    <a:lnTo>
                      <a:pt x="5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3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6" y="167"/>
                    </a:lnTo>
                    <a:lnTo>
                      <a:pt x="21" y="156"/>
                    </a:lnTo>
                    <a:lnTo>
                      <a:pt x="31" y="134"/>
                    </a:lnTo>
                    <a:lnTo>
                      <a:pt x="44" y="112"/>
                    </a:lnTo>
                    <a:lnTo>
                      <a:pt x="59" y="93"/>
                    </a:lnTo>
                    <a:lnTo>
                      <a:pt x="75" y="75"/>
                    </a:lnTo>
                    <a:lnTo>
                      <a:pt x="93" y="58"/>
                    </a:lnTo>
                    <a:lnTo>
                      <a:pt x="112" y="44"/>
                    </a:lnTo>
                    <a:lnTo>
                      <a:pt x="134" y="31"/>
                    </a:lnTo>
                    <a:lnTo>
                      <a:pt x="156" y="20"/>
                    </a:lnTo>
                    <a:lnTo>
                      <a:pt x="168" y="16"/>
                    </a:lnTo>
                    <a:lnTo>
                      <a:pt x="179" y="11"/>
                    </a:lnTo>
                    <a:lnTo>
                      <a:pt x="191" y="8"/>
                    </a:lnTo>
                    <a:lnTo>
                      <a:pt x="204" y="5"/>
                    </a:lnTo>
                    <a:lnTo>
                      <a:pt x="217" y="2"/>
                    </a:lnTo>
                    <a:lnTo>
                      <a:pt x="230" y="1"/>
                    </a:lnTo>
                    <a:lnTo>
                      <a:pt x="242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68" y="0"/>
                    </a:lnTo>
                    <a:lnTo>
                      <a:pt x="281" y="1"/>
                    </a:lnTo>
                    <a:lnTo>
                      <a:pt x="294" y="2"/>
                    </a:lnTo>
                    <a:lnTo>
                      <a:pt x="306" y="5"/>
                    </a:lnTo>
                    <a:lnTo>
                      <a:pt x="319" y="8"/>
                    </a:lnTo>
                    <a:lnTo>
                      <a:pt x="331" y="11"/>
                    </a:lnTo>
                    <a:lnTo>
                      <a:pt x="343" y="16"/>
                    </a:lnTo>
                    <a:lnTo>
                      <a:pt x="355" y="20"/>
                    </a:lnTo>
                    <a:lnTo>
                      <a:pt x="377" y="31"/>
                    </a:lnTo>
                    <a:lnTo>
                      <a:pt x="398" y="44"/>
                    </a:lnTo>
                    <a:lnTo>
                      <a:pt x="417" y="58"/>
                    </a:lnTo>
                    <a:lnTo>
                      <a:pt x="436" y="75"/>
                    </a:lnTo>
                    <a:lnTo>
                      <a:pt x="452" y="93"/>
                    </a:lnTo>
                    <a:lnTo>
                      <a:pt x="467" y="112"/>
                    </a:lnTo>
                    <a:lnTo>
                      <a:pt x="479" y="134"/>
                    </a:lnTo>
                    <a:lnTo>
                      <a:pt x="490" y="156"/>
                    </a:lnTo>
                    <a:lnTo>
                      <a:pt x="495" y="167"/>
                    </a:lnTo>
                    <a:lnTo>
                      <a:pt x="499" y="179"/>
                    </a:lnTo>
                    <a:lnTo>
                      <a:pt x="502" y="191"/>
                    </a:lnTo>
                    <a:lnTo>
                      <a:pt x="505" y="203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10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8" y="278"/>
                    </a:lnTo>
                    <a:lnTo>
                      <a:pt x="493" y="281"/>
                    </a:lnTo>
                    <a:lnTo>
                      <a:pt x="488" y="283"/>
                    </a:lnTo>
                    <a:lnTo>
                      <a:pt x="482" y="283"/>
                    </a:lnTo>
                    <a:lnTo>
                      <a:pt x="482" y="283"/>
                    </a:lnTo>
                    <a:close/>
                    <a:moveTo>
                      <a:pt x="59" y="227"/>
                    </a:moveTo>
                    <a:lnTo>
                      <a:pt x="452" y="227"/>
                    </a:lnTo>
                    <a:lnTo>
                      <a:pt x="452" y="227"/>
                    </a:lnTo>
                    <a:lnTo>
                      <a:pt x="448" y="208"/>
                    </a:lnTo>
                    <a:lnTo>
                      <a:pt x="444" y="192"/>
                    </a:lnTo>
                    <a:lnTo>
                      <a:pt x="437" y="175"/>
                    </a:lnTo>
                    <a:lnTo>
                      <a:pt x="430" y="160"/>
                    </a:lnTo>
                    <a:lnTo>
                      <a:pt x="421" y="145"/>
                    </a:lnTo>
                    <a:lnTo>
                      <a:pt x="409" y="131"/>
                    </a:lnTo>
                    <a:lnTo>
                      <a:pt x="398" y="118"/>
                    </a:lnTo>
                    <a:lnTo>
                      <a:pt x="386" y="105"/>
                    </a:lnTo>
                    <a:lnTo>
                      <a:pt x="372" y="94"/>
                    </a:lnTo>
                    <a:lnTo>
                      <a:pt x="358" y="85"/>
                    </a:lnTo>
                    <a:lnTo>
                      <a:pt x="343" y="77"/>
                    </a:lnTo>
                    <a:lnTo>
                      <a:pt x="327" y="70"/>
                    </a:lnTo>
                    <a:lnTo>
                      <a:pt x="309" y="64"/>
                    </a:lnTo>
                    <a:lnTo>
                      <a:pt x="292" y="60"/>
                    </a:lnTo>
                    <a:lnTo>
                      <a:pt x="274" y="58"/>
                    </a:lnTo>
                    <a:lnTo>
                      <a:pt x="255" y="57"/>
                    </a:lnTo>
                    <a:lnTo>
                      <a:pt x="255" y="57"/>
                    </a:lnTo>
                    <a:lnTo>
                      <a:pt x="237" y="58"/>
                    </a:lnTo>
                    <a:lnTo>
                      <a:pt x="219" y="60"/>
                    </a:lnTo>
                    <a:lnTo>
                      <a:pt x="201" y="64"/>
                    </a:lnTo>
                    <a:lnTo>
                      <a:pt x="184" y="70"/>
                    </a:lnTo>
                    <a:lnTo>
                      <a:pt x="168" y="77"/>
                    </a:lnTo>
                    <a:lnTo>
                      <a:pt x="153" y="85"/>
                    </a:lnTo>
                    <a:lnTo>
                      <a:pt x="139" y="94"/>
                    </a:lnTo>
                    <a:lnTo>
                      <a:pt x="125" y="105"/>
                    </a:lnTo>
                    <a:lnTo>
                      <a:pt x="112" y="118"/>
                    </a:lnTo>
                    <a:lnTo>
                      <a:pt x="100" y="131"/>
                    </a:lnTo>
                    <a:lnTo>
                      <a:pt x="90" y="145"/>
                    </a:lnTo>
                    <a:lnTo>
                      <a:pt x="81" y="160"/>
                    </a:lnTo>
                    <a:lnTo>
                      <a:pt x="74" y="175"/>
                    </a:lnTo>
                    <a:lnTo>
                      <a:pt x="67" y="192"/>
                    </a:lnTo>
                    <a:lnTo>
                      <a:pt x="62" y="208"/>
                    </a:lnTo>
                    <a:lnTo>
                      <a:pt x="59" y="227"/>
                    </a:lnTo>
                    <a:lnTo>
                      <a:pt x="59" y="2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2">
                <a:extLst>
                  <a:ext uri="{FF2B5EF4-FFF2-40B4-BE49-F238E27FC236}">
                    <a16:creationId xmlns:a16="http://schemas.microsoft.com/office/drawing/2014/main" id="{215C84B3-2A85-4B70-85F6-24CFA7EE2B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1188" y="3098801"/>
                <a:ext cx="90488" cy="90488"/>
              </a:xfrm>
              <a:custGeom>
                <a:avLst/>
                <a:gdLst>
                  <a:gd name="T0" fmla="*/ 153 w 341"/>
                  <a:gd name="T1" fmla="*/ 340 h 341"/>
                  <a:gd name="T2" fmla="*/ 104 w 341"/>
                  <a:gd name="T3" fmla="*/ 327 h 341"/>
                  <a:gd name="T4" fmla="*/ 62 w 341"/>
                  <a:gd name="T5" fmla="*/ 302 h 341"/>
                  <a:gd name="T6" fmla="*/ 30 w 341"/>
                  <a:gd name="T7" fmla="*/ 266 h 341"/>
                  <a:gd name="T8" fmla="*/ 8 w 341"/>
                  <a:gd name="T9" fmla="*/ 221 h 341"/>
                  <a:gd name="T10" fmla="*/ 0 w 341"/>
                  <a:gd name="T11" fmla="*/ 171 h 341"/>
                  <a:gd name="T12" fmla="*/ 3 w 341"/>
                  <a:gd name="T13" fmla="*/ 137 h 341"/>
                  <a:gd name="T14" fmla="*/ 21 w 341"/>
                  <a:gd name="T15" fmla="*/ 89 h 341"/>
                  <a:gd name="T16" fmla="*/ 50 w 341"/>
                  <a:gd name="T17" fmla="*/ 51 h 341"/>
                  <a:gd name="T18" fmla="*/ 89 w 341"/>
                  <a:gd name="T19" fmla="*/ 21 h 341"/>
                  <a:gd name="T20" fmla="*/ 136 w 341"/>
                  <a:gd name="T21" fmla="*/ 4 h 341"/>
                  <a:gd name="T22" fmla="*/ 170 w 341"/>
                  <a:gd name="T23" fmla="*/ 0 h 341"/>
                  <a:gd name="T24" fmla="*/ 221 w 341"/>
                  <a:gd name="T25" fmla="*/ 8 h 341"/>
                  <a:gd name="T26" fmla="*/ 265 w 341"/>
                  <a:gd name="T27" fmla="*/ 30 h 341"/>
                  <a:gd name="T28" fmla="*/ 301 w 341"/>
                  <a:gd name="T29" fmla="*/ 63 h 341"/>
                  <a:gd name="T30" fmla="*/ 327 w 341"/>
                  <a:gd name="T31" fmla="*/ 104 h 341"/>
                  <a:gd name="T32" fmla="*/ 340 w 341"/>
                  <a:gd name="T33" fmla="*/ 153 h 341"/>
                  <a:gd name="T34" fmla="*/ 340 w 341"/>
                  <a:gd name="T35" fmla="*/ 188 h 341"/>
                  <a:gd name="T36" fmla="*/ 327 w 341"/>
                  <a:gd name="T37" fmla="*/ 237 h 341"/>
                  <a:gd name="T38" fmla="*/ 301 w 341"/>
                  <a:gd name="T39" fmla="*/ 279 h 341"/>
                  <a:gd name="T40" fmla="*/ 265 w 341"/>
                  <a:gd name="T41" fmla="*/ 311 h 341"/>
                  <a:gd name="T42" fmla="*/ 221 w 341"/>
                  <a:gd name="T43" fmla="*/ 333 h 341"/>
                  <a:gd name="T44" fmla="*/ 170 w 341"/>
                  <a:gd name="T45" fmla="*/ 341 h 341"/>
                  <a:gd name="T46" fmla="*/ 170 w 341"/>
                  <a:gd name="T47" fmla="*/ 57 h 341"/>
                  <a:gd name="T48" fmla="*/ 137 w 341"/>
                  <a:gd name="T49" fmla="*/ 62 h 341"/>
                  <a:gd name="T50" fmla="*/ 107 w 341"/>
                  <a:gd name="T51" fmla="*/ 77 h 341"/>
                  <a:gd name="T52" fmla="*/ 83 w 341"/>
                  <a:gd name="T53" fmla="*/ 98 h 341"/>
                  <a:gd name="T54" fmla="*/ 66 w 341"/>
                  <a:gd name="T55" fmla="*/ 126 h 341"/>
                  <a:gd name="T56" fmla="*/ 58 w 341"/>
                  <a:gd name="T57" fmla="*/ 159 h 341"/>
                  <a:gd name="T58" fmla="*/ 58 w 341"/>
                  <a:gd name="T59" fmla="*/ 182 h 341"/>
                  <a:gd name="T60" fmla="*/ 66 w 341"/>
                  <a:gd name="T61" fmla="*/ 214 h 341"/>
                  <a:gd name="T62" fmla="*/ 83 w 341"/>
                  <a:gd name="T63" fmla="*/ 243 h 341"/>
                  <a:gd name="T64" fmla="*/ 107 w 341"/>
                  <a:gd name="T65" fmla="*/ 265 h 341"/>
                  <a:gd name="T66" fmla="*/ 137 w 341"/>
                  <a:gd name="T67" fmla="*/ 279 h 341"/>
                  <a:gd name="T68" fmla="*/ 170 w 341"/>
                  <a:gd name="T69" fmla="*/ 284 h 341"/>
                  <a:gd name="T70" fmla="*/ 193 w 341"/>
                  <a:gd name="T71" fmla="*/ 282 h 341"/>
                  <a:gd name="T72" fmla="*/ 225 w 341"/>
                  <a:gd name="T73" fmla="*/ 270 h 341"/>
                  <a:gd name="T74" fmla="*/ 251 w 341"/>
                  <a:gd name="T75" fmla="*/ 251 h 341"/>
                  <a:gd name="T76" fmla="*/ 270 w 341"/>
                  <a:gd name="T77" fmla="*/ 224 h 341"/>
                  <a:gd name="T78" fmla="*/ 281 w 341"/>
                  <a:gd name="T79" fmla="*/ 193 h 341"/>
                  <a:gd name="T80" fmla="*/ 284 w 341"/>
                  <a:gd name="T81" fmla="*/ 171 h 341"/>
                  <a:gd name="T82" fmla="*/ 279 w 341"/>
                  <a:gd name="T83" fmla="*/ 137 h 341"/>
                  <a:gd name="T84" fmla="*/ 264 w 341"/>
                  <a:gd name="T85" fmla="*/ 107 h 341"/>
                  <a:gd name="T86" fmla="*/ 243 w 341"/>
                  <a:gd name="T87" fmla="*/ 83 h 341"/>
                  <a:gd name="T88" fmla="*/ 215 w 341"/>
                  <a:gd name="T89" fmla="*/ 66 h 341"/>
                  <a:gd name="T90" fmla="*/ 182 w 341"/>
                  <a:gd name="T91" fmla="*/ 58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1" h="341">
                    <a:moveTo>
                      <a:pt x="170" y="341"/>
                    </a:moveTo>
                    <a:lnTo>
                      <a:pt x="170" y="341"/>
                    </a:lnTo>
                    <a:lnTo>
                      <a:pt x="153" y="340"/>
                    </a:lnTo>
                    <a:lnTo>
                      <a:pt x="136" y="338"/>
                    </a:lnTo>
                    <a:lnTo>
                      <a:pt x="120" y="333"/>
                    </a:lnTo>
                    <a:lnTo>
                      <a:pt x="104" y="327"/>
                    </a:lnTo>
                    <a:lnTo>
                      <a:pt x="89" y="320"/>
                    </a:lnTo>
                    <a:lnTo>
                      <a:pt x="75" y="311"/>
                    </a:lnTo>
                    <a:lnTo>
                      <a:pt x="62" y="302"/>
                    </a:lnTo>
                    <a:lnTo>
                      <a:pt x="50" y="291"/>
                    </a:lnTo>
                    <a:lnTo>
                      <a:pt x="39" y="279"/>
                    </a:lnTo>
                    <a:lnTo>
                      <a:pt x="30" y="266"/>
                    </a:lnTo>
                    <a:lnTo>
                      <a:pt x="21" y="252"/>
                    </a:lnTo>
                    <a:lnTo>
                      <a:pt x="14" y="237"/>
                    </a:lnTo>
                    <a:lnTo>
                      <a:pt x="8" y="221"/>
                    </a:lnTo>
                    <a:lnTo>
                      <a:pt x="3" y="205"/>
                    </a:lnTo>
                    <a:lnTo>
                      <a:pt x="1" y="188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1" y="153"/>
                    </a:lnTo>
                    <a:lnTo>
                      <a:pt x="3" y="137"/>
                    </a:lnTo>
                    <a:lnTo>
                      <a:pt x="8" y="120"/>
                    </a:lnTo>
                    <a:lnTo>
                      <a:pt x="14" y="104"/>
                    </a:lnTo>
                    <a:lnTo>
                      <a:pt x="21" y="89"/>
                    </a:lnTo>
                    <a:lnTo>
                      <a:pt x="30" y="76"/>
                    </a:lnTo>
                    <a:lnTo>
                      <a:pt x="39" y="63"/>
                    </a:lnTo>
                    <a:lnTo>
                      <a:pt x="50" y="51"/>
                    </a:lnTo>
                    <a:lnTo>
                      <a:pt x="62" y="40"/>
                    </a:lnTo>
                    <a:lnTo>
                      <a:pt x="75" y="30"/>
                    </a:lnTo>
                    <a:lnTo>
                      <a:pt x="89" y="21"/>
                    </a:lnTo>
                    <a:lnTo>
                      <a:pt x="104" y="14"/>
                    </a:lnTo>
                    <a:lnTo>
                      <a:pt x="120" y="8"/>
                    </a:lnTo>
                    <a:lnTo>
                      <a:pt x="136" y="4"/>
                    </a:lnTo>
                    <a:lnTo>
                      <a:pt x="153" y="1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88" y="1"/>
                    </a:lnTo>
                    <a:lnTo>
                      <a:pt x="204" y="4"/>
                    </a:lnTo>
                    <a:lnTo>
                      <a:pt x="221" y="8"/>
                    </a:lnTo>
                    <a:lnTo>
                      <a:pt x="237" y="14"/>
                    </a:lnTo>
                    <a:lnTo>
                      <a:pt x="252" y="21"/>
                    </a:lnTo>
                    <a:lnTo>
                      <a:pt x="265" y="30"/>
                    </a:lnTo>
                    <a:lnTo>
                      <a:pt x="278" y="40"/>
                    </a:lnTo>
                    <a:lnTo>
                      <a:pt x="290" y="51"/>
                    </a:lnTo>
                    <a:lnTo>
                      <a:pt x="301" y="63"/>
                    </a:lnTo>
                    <a:lnTo>
                      <a:pt x="311" y="76"/>
                    </a:lnTo>
                    <a:lnTo>
                      <a:pt x="320" y="89"/>
                    </a:lnTo>
                    <a:lnTo>
                      <a:pt x="327" y="104"/>
                    </a:lnTo>
                    <a:lnTo>
                      <a:pt x="333" y="120"/>
                    </a:lnTo>
                    <a:lnTo>
                      <a:pt x="337" y="137"/>
                    </a:lnTo>
                    <a:lnTo>
                      <a:pt x="340" y="153"/>
                    </a:lnTo>
                    <a:lnTo>
                      <a:pt x="341" y="171"/>
                    </a:lnTo>
                    <a:lnTo>
                      <a:pt x="341" y="171"/>
                    </a:lnTo>
                    <a:lnTo>
                      <a:pt x="340" y="188"/>
                    </a:lnTo>
                    <a:lnTo>
                      <a:pt x="337" y="205"/>
                    </a:lnTo>
                    <a:lnTo>
                      <a:pt x="333" y="221"/>
                    </a:lnTo>
                    <a:lnTo>
                      <a:pt x="327" y="237"/>
                    </a:lnTo>
                    <a:lnTo>
                      <a:pt x="320" y="252"/>
                    </a:lnTo>
                    <a:lnTo>
                      <a:pt x="311" y="266"/>
                    </a:lnTo>
                    <a:lnTo>
                      <a:pt x="301" y="279"/>
                    </a:lnTo>
                    <a:lnTo>
                      <a:pt x="290" y="291"/>
                    </a:lnTo>
                    <a:lnTo>
                      <a:pt x="278" y="302"/>
                    </a:lnTo>
                    <a:lnTo>
                      <a:pt x="265" y="311"/>
                    </a:lnTo>
                    <a:lnTo>
                      <a:pt x="252" y="320"/>
                    </a:lnTo>
                    <a:lnTo>
                      <a:pt x="237" y="327"/>
                    </a:lnTo>
                    <a:lnTo>
                      <a:pt x="221" y="333"/>
                    </a:lnTo>
                    <a:lnTo>
                      <a:pt x="204" y="338"/>
                    </a:lnTo>
                    <a:lnTo>
                      <a:pt x="188" y="340"/>
                    </a:lnTo>
                    <a:lnTo>
                      <a:pt x="170" y="341"/>
                    </a:lnTo>
                    <a:lnTo>
                      <a:pt x="170" y="341"/>
                    </a:lnTo>
                    <a:close/>
                    <a:moveTo>
                      <a:pt x="170" y="57"/>
                    </a:moveTo>
                    <a:lnTo>
                      <a:pt x="170" y="57"/>
                    </a:lnTo>
                    <a:lnTo>
                      <a:pt x="159" y="58"/>
                    </a:lnTo>
                    <a:lnTo>
                      <a:pt x="148" y="60"/>
                    </a:lnTo>
                    <a:lnTo>
                      <a:pt x="137" y="62"/>
                    </a:lnTo>
                    <a:lnTo>
                      <a:pt x="127" y="66"/>
                    </a:lnTo>
                    <a:lnTo>
                      <a:pt x="117" y="71"/>
                    </a:lnTo>
                    <a:lnTo>
                      <a:pt x="107" y="77"/>
                    </a:lnTo>
                    <a:lnTo>
                      <a:pt x="98" y="83"/>
                    </a:lnTo>
                    <a:lnTo>
                      <a:pt x="90" y="90"/>
                    </a:lnTo>
                    <a:lnTo>
                      <a:pt x="83" y="98"/>
                    </a:lnTo>
                    <a:lnTo>
                      <a:pt x="76" y="107"/>
                    </a:lnTo>
                    <a:lnTo>
                      <a:pt x="71" y="116"/>
                    </a:lnTo>
                    <a:lnTo>
                      <a:pt x="66" y="126"/>
                    </a:lnTo>
                    <a:lnTo>
                      <a:pt x="62" y="137"/>
                    </a:lnTo>
                    <a:lnTo>
                      <a:pt x="59" y="148"/>
                    </a:lnTo>
                    <a:lnTo>
                      <a:pt x="58" y="159"/>
                    </a:lnTo>
                    <a:lnTo>
                      <a:pt x="57" y="171"/>
                    </a:lnTo>
                    <a:lnTo>
                      <a:pt x="57" y="171"/>
                    </a:lnTo>
                    <a:lnTo>
                      <a:pt x="58" y="182"/>
                    </a:lnTo>
                    <a:lnTo>
                      <a:pt x="59" y="193"/>
                    </a:lnTo>
                    <a:lnTo>
                      <a:pt x="62" y="204"/>
                    </a:lnTo>
                    <a:lnTo>
                      <a:pt x="66" y="214"/>
                    </a:lnTo>
                    <a:lnTo>
                      <a:pt x="71" y="224"/>
                    </a:lnTo>
                    <a:lnTo>
                      <a:pt x="76" y="234"/>
                    </a:lnTo>
                    <a:lnTo>
                      <a:pt x="83" y="243"/>
                    </a:lnTo>
                    <a:lnTo>
                      <a:pt x="90" y="251"/>
                    </a:lnTo>
                    <a:lnTo>
                      <a:pt x="98" y="258"/>
                    </a:lnTo>
                    <a:lnTo>
                      <a:pt x="107" y="265"/>
                    </a:lnTo>
                    <a:lnTo>
                      <a:pt x="117" y="270"/>
                    </a:lnTo>
                    <a:lnTo>
                      <a:pt x="127" y="275"/>
                    </a:lnTo>
                    <a:lnTo>
                      <a:pt x="137" y="279"/>
                    </a:lnTo>
                    <a:lnTo>
                      <a:pt x="148" y="282"/>
                    </a:lnTo>
                    <a:lnTo>
                      <a:pt x="159" y="283"/>
                    </a:lnTo>
                    <a:lnTo>
                      <a:pt x="170" y="284"/>
                    </a:lnTo>
                    <a:lnTo>
                      <a:pt x="170" y="284"/>
                    </a:lnTo>
                    <a:lnTo>
                      <a:pt x="182" y="283"/>
                    </a:lnTo>
                    <a:lnTo>
                      <a:pt x="193" y="282"/>
                    </a:lnTo>
                    <a:lnTo>
                      <a:pt x="204" y="279"/>
                    </a:lnTo>
                    <a:lnTo>
                      <a:pt x="215" y="275"/>
                    </a:lnTo>
                    <a:lnTo>
                      <a:pt x="225" y="270"/>
                    </a:lnTo>
                    <a:lnTo>
                      <a:pt x="234" y="265"/>
                    </a:lnTo>
                    <a:lnTo>
                      <a:pt x="243" y="258"/>
                    </a:lnTo>
                    <a:lnTo>
                      <a:pt x="251" y="251"/>
                    </a:lnTo>
                    <a:lnTo>
                      <a:pt x="258" y="243"/>
                    </a:lnTo>
                    <a:lnTo>
                      <a:pt x="264" y="234"/>
                    </a:lnTo>
                    <a:lnTo>
                      <a:pt x="270" y="224"/>
                    </a:lnTo>
                    <a:lnTo>
                      <a:pt x="275" y="214"/>
                    </a:lnTo>
                    <a:lnTo>
                      <a:pt x="279" y="204"/>
                    </a:lnTo>
                    <a:lnTo>
                      <a:pt x="281" y="193"/>
                    </a:lnTo>
                    <a:lnTo>
                      <a:pt x="283" y="182"/>
                    </a:lnTo>
                    <a:lnTo>
                      <a:pt x="284" y="171"/>
                    </a:lnTo>
                    <a:lnTo>
                      <a:pt x="284" y="171"/>
                    </a:lnTo>
                    <a:lnTo>
                      <a:pt x="283" y="159"/>
                    </a:lnTo>
                    <a:lnTo>
                      <a:pt x="281" y="148"/>
                    </a:lnTo>
                    <a:lnTo>
                      <a:pt x="279" y="137"/>
                    </a:lnTo>
                    <a:lnTo>
                      <a:pt x="275" y="126"/>
                    </a:lnTo>
                    <a:lnTo>
                      <a:pt x="270" y="116"/>
                    </a:lnTo>
                    <a:lnTo>
                      <a:pt x="264" y="107"/>
                    </a:lnTo>
                    <a:lnTo>
                      <a:pt x="258" y="98"/>
                    </a:lnTo>
                    <a:lnTo>
                      <a:pt x="251" y="90"/>
                    </a:lnTo>
                    <a:lnTo>
                      <a:pt x="243" y="83"/>
                    </a:lnTo>
                    <a:lnTo>
                      <a:pt x="234" y="77"/>
                    </a:lnTo>
                    <a:lnTo>
                      <a:pt x="225" y="71"/>
                    </a:lnTo>
                    <a:lnTo>
                      <a:pt x="215" y="66"/>
                    </a:lnTo>
                    <a:lnTo>
                      <a:pt x="204" y="62"/>
                    </a:lnTo>
                    <a:lnTo>
                      <a:pt x="193" y="60"/>
                    </a:lnTo>
                    <a:lnTo>
                      <a:pt x="182" y="58"/>
                    </a:lnTo>
                    <a:lnTo>
                      <a:pt x="170" y="57"/>
                    </a:lnTo>
                    <a:lnTo>
                      <a:pt x="17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83">
                <a:extLst>
                  <a:ext uri="{FF2B5EF4-FFF2-40B4-BE49-F238E27FC236}">
                    <a16:creationId xmlns:a16="http://schemas.microsoft.com/office/drawing/2014/main" id="{4B27E8D0-8344-49D2-983F-5689AA1C62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8963" y="3175001"/>
                <a:ext cx="134938" cy="74613"/>
              </a:xfrm>
              <a:custGeom>
                <a:avLst/>
                <a:gdLst>
                  <a:gd name="T0" fmla="*/ 28 w 510"/>
                  <a:gd name="T1" fmla="*/ 284 h 284"/>
                  <a:gd name="T2" fmla="*/ 22 w 510"/>
                  <a:gd name="T3" fmla="*/ 283 h 284"/>
                  <a:gd name="T4" fmla="*/ 12 w 510"/>
                  <a:gd name="T5" fmla="*/ 279 h 284"/>
                  <a:gd name="T6" fmla="*/ 5 w 510"/>
                  <a:gd name="T7" fmla="*/ 271 h 284"/>
                  <a:gd name="T8" fmla="*/ 0 w 510"/>
                  <a:gd name="T9" fmla="*/ 261 h 284"/>
                  <a:gd name="T10" fmla="*/ 0 w 510"/>
                  <a:gd name="T11" fmla="*/ 255 h 284"/>
                  <a:gd name="T12" fmla="*/ 1 w 510"/>
                  <a:gd name="T13" fmla="*/ 229 h 284"/>
                  <a:gd name="T14" fmla="*/ 5 w 510"/>
                  <a:gd name="T15" fmla="*/ 204 h 284"/>
                  <a:gd name="T16" fmla="*/ 11 w 510"/>
                  <a:gd name="T17" fmla="*/ 179 h 284"/>
                  <a:gd name="T18" fmla="*/ 20 w 510"/>
                  <a:gd name="T19" fmla="*/ 156 h 284"/>
                  <a:gd name="T20" fmla="*/ 43 w 510"/>
                  <a:gd name="T21" fmla="*/ 112 h 284"/>
                  <a:gd name="T22" fmla="*/ 74 w 510"/>
                  <a:gd name="T23" fmla="*/ 75 h 284"/>
                  <a:gd name="T24" fmla="*/ 112 w 510"/>
                  <a:gd name="T25" fmla="*/ 43 h 284"/>
                  <a:gd name="T26" fmla="*/ 155 w 510"/>
                  <a:gd name="T27" fmla="*/ 20 h 284"/>
                  <a:gd name="T28" fmla="*/ 178 w 510"/>
                  <a:gd name="T29" fmla="*/ 11 h 284"/>
                  <a:gd name="T30" fmla="*/ 203 w 510"/>
                  <a:gd name="T31" fmla="*/ 5 h 284"/>
                  <a:gd name="T32" fmla="*/ 229 w 510"/>
                  <a:gd name="T33" fmla="*/ 1 h 284"/>
                  <a:gd name="T34" fmla="*/ 254 w 510"/>
                  <a:gd name="T35" fmla="*/ 0 h 284"/>
                  <a:gd name="T36" fmla="*/ 267 w 510"/>
                  <a:gd name="T37" fmla="*/ 0 h 284"/>
                  <a:gd name="T38" fmla="*/ 293 w 510"/>
                  <a:gd name="T39" fmla="*/ 3 h 284"/>
                  <a:gd name="T40" fmla="*/ 318 w 510"/>
                  <a:gd name="T41" fmla="*/ 8 h 284"/>
                  <a:gd name="T42" fmla="*/ 342 w 510"/>
                  <a:gd name="T43" fmla="*/ 15 h 284"/>
                  <a:gd name="T44" fmla="*/ 376 w 510"/>
                  <a:gd name="T45" fmla="*/ 30 h 284"/>
                  <a:gd name="T46" fmla="*/ 417 w 510"/>
                  <a:gd name="T47" fmla="*/ 59 h 284"/>
                  <a:gd name="T48" fmla="*/ 451 w 510"/>
                  <a:gd name="T49" fmla="*/ 93 h 284"/>
                  <a:gd name="T50" fmla="*/ 478 w 510"/>
                  <a:gd name="T51" fmla="*/ 133 h 284"/>
                  <a:gd name="T52" fmla="*/ 494 w 510"/>
                  <a:gd name="T53" fmla="*/ 168 h 284"/>
                  <a:gd name="T54" fmla="*/ 502 w 510"/>
                  <a:gd name="T55" fmla="*/ 191 h 284"/>
                  <a:gd name="T56" fmla="*/ 507 w 510"/>
                  <a:gd name="T57" fmla="*/ 216 h 284"/>
                  <a:gd name="T58" fmla="*/ 510 w 510"/>
                  <a:gd name="T59" fmla="*/ 242 h 284"/>
                  <a:gd name="T60" fmla="*/ 510 w 510"/>
                  <a:gd name="T61" fmla="*/ 255 h 284"/>
                  <a:gd name="T62" fmla="*/ 508 w 510"/>
                  <a:gd name="T63" fmla="*/ 266 h 284"/>
                  <a:gd name="T64" fmla="*/ 502 w 510"/>
                  <a:gd name="T65" fmla="*/ 275 h 284"/>
                  <a:gd name="T66" fmla="*/ 492 w 510"/>
                  <a:gd name="T67" fmla="*/ 281 h 284"/>
                  <a:gd name="T68" fmla="*/ 481 w 510"/>
                  <a:gd name="T69" fmla="*/ 284 h 284"/>
                  <a:gd name="T70" fmla="*/ 58 w 510"/>
                  <a:gd name="T71" fmla="*/ 226 h 284"/>
                  <a:gd name="T72" fmla="*/ 451 w 510"/>
                  <a:gd name="T73" fmla="*/ 226 h 284"/>
                  <a:gd name="T74" fmla="*/ 443 w 510"/>
                  <a:gd name="T75" fmla="*/ 192 h 284"/>
                  <a:gd name="T76" fmla="*/ 429 w 510"/>
                  <a:gd name="T77" fmla="*/ 160 h 284"/>
                  <a:gd name="T78" fmla="*/ 409 w 510"/>
                  <a:gd name="T79" fmla="*/ 130 h 284"/>
                  <a:gd name="T80" fmla="*/ 384 w 510"/>
                  <a:gd name="T81" fmla="*/ 106 h 284"/>
                  <a:gd name="T82" fmla="*/ 357 w 510"/>
                  <a:gd name="T83" fmla="*/ 85 h 284"/>
                  <a:gd name="T84" fmla="*/ 325 w 510"/>
                  <a:gd name="T85" fmla="*/ 70 h 284"/>
                  <a:gd name="T86" fmla="*/ 290 w 510"/>
                  <a:gd name="T87" fmla="*/ 60 h 284"/>
                  <a:gd name="T88" fmla="*/ 254 w 510"/>
                  <a:gd name="T89" fmla="*/ 57 h 284"/>
                  <a:gd name="T90" fmla="*/ 236 w 510"/>
                  <a:gd name="T91" fmla="*/ 58 h 284"/>
                  <a:gd name="T92" fmla="*/ 201 w 510"/>
                  <a:gd name="T93" fmla="*/ 64 h 284"/>
                  <a:gd name="T94" fmla="*/ 167 w 510"/>
                  <a:gd name="T95" fmla="*/ 77 h 284"/>
                  <a:gd name="T96" fmla="*/ 138 w 510"/>
                  <a:gd name="T97" fmla="*/ 95 h 284"/>
                  <a:gd name="T98" fmla="*/ 112 w 510"/>
                  <a:gd name="T99" fmla="*/ 117 h 284"/>
                  <a:gd name="T100" fmla="*/ 89 w 510"/>
                  <a:gd name="T101" fmla="*/ 144 h 284"/>
                  <a:gd name="T102" fmla="*/ 72 w 510"/>
                  <a:gd name="T103" fmla="*/ 176 h 284"/>
                  <a:gd name="T104" fmla="*/ 61 w 510"/>
                  <a:gd name="T105" fmla="*/ 209 h 284"/>
                  <a:gd name="T106" fmla="*/ 58 w 510"/>
                  <a:gd name="T107" fmla="*/ 22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0" h="284">
                    <a:moveTo>
                      <a:pt x="481" y="284"/>
                    </a:moveTo>
                    <a:lnTo>
                      <a:pt x="28" y="284"/>
                    </a:lnTo>
                    <a:lnTo>
                      <a:pt x="28" y="284"/>
                    </a:lnTo>
                    <a:lnTo>
                      <a:pt x="22" y="283"/>
                    </a:lnTo>
                    <a:lnTo>
                      <a:pt x="17" y="281"/>
                    </a:lnTo>
                    <a:lnTo>
                      <a:pt x="12" y="279"/>
                    </a:lnTo>
                    <a:lnTo>
                      <a:pt x="8" y="275"/>
                    </a:lnTo>
                    <a:lnTo>
                      <a:pt x="5" y="271"/>
                    </a:lnTo>
                    <a:lnTo>
                      <a:pt x="2" y="266"/>
                    </a:lnTo>
                    <a:lnTo>
                      <a:pt x="0" y="261"/>
                    </a:lnTo>
                    <a:lnTo>
                      <a:pt x="0" y="255"/>
                    </a:lnTo>
                    <a:lnTo>
                      <a:pt x="0" y="255"/>
                    </a:lnTo>
                    <a:lnTo>
                      <a:pt x="0" y="242"/>
                    </a:lnTo>
                    <a:lnTo>
                      <a:pt x="1" y="229"/>
                    </a:lnTo>
                    <a:lnTo>
                      <a:pt x="3" y="216"/>
                    </a:lnTo>
                    <a:lnTo>
                      <a:pt x="5" y="204"/>
                    </a:lnTo>
                    <a:lnTo>
                      <a:pt x="8" y="191"/>
                    </a:lnTo>
                    <a:lnTo>
                      <a:pt x="11" y="179"/>
                    </a:lnTo>
                    <a:lnTo>
                      <a:pt x="15" y="168"/>
                    </a:lnTo>
                    <a:lnTo>
                      <a:pt x="20" y="156"/>
                    </a:lnTo>
                    <a:lnTo>
                      <a:pt x="30" y="133"/>
                    </a:lnTo>
                    <a:lnTo>
                      <a:pt x="43" y="112"/>
                    </a:lnTo>
                    <a:lnTo>
                      <a:pt x="58" y="93"/>
                    </a:lnTo>
                    <a:lnTo>
                      <a:pt x="74" y="75"/>
                    </a:lnTo>
                    <a:lnTo>
                      <a:pt x="92" y="59"/>
                    </a:lnTo>
                    <a:lnTo>
                      <a:pt x="112" y="43"/>
                    </a:lnTo>
                    <a:lnTo>
                      <a:pt x="133" y="30"/>
                    </a:lnTo>
                    <a:lnTo>
                      <a:pt x="155" y="20"/>
                    </a:lnTo>
                    <a:lnTo>
                      <a:pt x="167" y="15"/>
                    </a:lnTo>
                    <a:lnTo>
                      <a:pt x="178" y="11"/>
                    </a:lnTo>
                    <a:lnTo>
                      <a:pt x="190" y="8"/>
                    </a:lnTo>
                    <a:lnTo>
                      <a:pt x="203" y="5"/>
                    </a:lnTo>
                    <a:lnTo>
                      <a:pt x="216" y="3"/>
                    </a:lnTo>
                    <a:lnTo>
                      <a:pt x="229" y="1"/>
                    </a:lnTo>
                    <a:lnTo>
                      <a:pt x="241" y="0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67" y="0"/>
                    </a:lnTo>
                    <a:lnTo>
                      <a:pt x="280" y="1"/>
                    </a:lnTo>
                    <a:lnTo>
                      <a:pt x="293" y="3"/>
                    </a:lnTo>
                    <a:lnTo>
                      <a:pt x="306" y="5"/>
                    </a:lnTo>
                    <a:lnTo>
                      <a:pt x="318" y="8"/>
                    </a:lnTo>
                    <a:lnTo>
                      <a:pt x="330" y="11"/>
                    </a:lnTo>
                    <a:lnTo>
                      <a:pt x="342" y="15"/>
                    </a:lnTo>
                    <a:lnTo>
                      <a:pt x="354" y="20"/>
                    </a:lnTo>
                    <a:lnTo>
                      <a:pt x="376" y="30"/>
                    </a:lnTo>
                    <a:lnTo>
                      <a:pt x="396" y="43"/>
                    </a:lnTo>
                    <a:lnTo>
                      <a:pt x="417" y="59"/>
                    </a:lnTo>
                    <a:lnTo>
                      <a:pt x="435" y="75"/>
                    </a:lnTo>
                    <a:lnTo>
                      <a:pt x="451" y="93"/>
                    </a:lnTo>
                    <a:lnTo>
                      <a:pt x="466" y="112"/>
                    </a:lnTo>
                    <a:lnTo>
                      <a:pt x="478" y="133"/>
                    </a:lnTo>
                    <a:lnTo>
                      <a:pt x="489" y="156"/>
                    </a:lnTo>
                    <a:lnTo>
                      <a:pt x="494" y="168"/>
                    </a:lnTo>
                    <a:lnTo>
                      <a:pt x="498" y="179"/>
                    </a:lnTo>
                    <a:lnTo>
                      <a:pt x="502" y="191"/>
                    </a:lnTo>
                    <a:lnTo>
                      <a:pt x="505" y="204"/>
                    </a:lnTo>
                    <a:lnTo>
                      <a:pt x="507" y="216"/>
                    </a:lnTo>
                    <a:lnTo>
                      <a:pt x="509" y="229"/>
                    </a:lnTo>
                    <a:lnTo>
                      <a:pt x="510" y="242"/>
                    </a:lnTo>
                    <a:lnTo>
                      <a:pt x="510" y="255"/>
                    </a:lnTo>
                    <a:lnTo>
                      <a:pt x="510" y="255"/>
                    </a:lnTo>
                    <a:lnTo>
                      <a:pt x="509" y="261"/>
                    </a:lnTo>
                    <a:lnTo>
                      <a:pt x="508" y="266"/>
                    </a:lnTo>
                    <a:lnTo>
                      <a:pt x="505" y="271"/>
                    </a:lnTo>
                    <a:lnTo>
                      <a:pt x="502" y="275"/>
                    </a:lnTo>
                    <a:lnTo>
                      <a:pt x="497" y="279"/>
                    </a:lnTo>
                    <a:lnTo>
                      <a:pt x="492" y="281"/>
                    </a:lnTo>
                    <a:lnTo>
                      <a:pt x="486" y="283"/>
                    </a:lnTo>
                    <a:lnTo>
                      <a:pt x="481" y="284"/>
                    </a:lnTo>
                    <a:lnTo>
                      <a:pt x="481" y="284"/>
                    </a:lnTo>
                    <a:close/>
                    <a:moveTo>
                      <a:pt x="58" y="226"/>
                    </a:moveTo>
                    <a:lnTo>
                      <a:pt x="451" y="226"/>
                    </a:lnTo>
                    <a:lnTo>
                      <a:pt x="451" y="226"/>
                    </a:lnTo>
                    <a:lnTo>
                      <a:pt x="447" y="209"/>
                    </a:lnTo>
                    <a:lnTo>
                      <a:pt x="443" y="192"/>
                    </a:lnTo>
                    <a:lnTo>
                      <a:pt x="436" y="176"/>
                    </a:lnTo>
                    <a:lnTo>
                      <a:pt x="429" y="160"/>
                    </a:lnTo>
                    <a:lnTo>
                      <a:pt x="420" y="144"/>
                    </a:lnTo>
                    <a:lnTo>
                      <a:pt x="409" y="130"/>
                    </a:lnTo>
                    <a:lnTo>
                      <a:pt x="397" y="117"/>
                    </a:lnTo>
                    <a:lnTo>
                      <a:pt x="384" y="106"/>
                    </a:lnTo>
                    <a:lnTo>
                      <a:pt x="371" y="95"/>
                    </a:lnTo>
                    <a:lnTo>
                      <a:pt x="357" y="85"/>
                    </a:lnTo>
                    <a:lnTo>
                      <a:pt x="341" y="77"/>
                    </a:lnTo>
                    <a:lnTo>
                      <a:pt x="325" y="70"/>
                    </a:lnTo>
                    <a:lnTo>
                      <a:pt x="309" y="64"/>
                    </a:lnTo>
                    <a:lnTo>
                      <a:pt x="290" y="60"/>
                    </a:lnTo>
                    <a:lnTo>
                      <a:pt x="273" y="58"/>
                    </a:lnTo>
                    <a:lnTo>
                      <a:pt x="254" y="57"/>
                    </a:lnTo>
                    <a:lnTo>
                      <a:pt x="254" y="57"/>
                    </a:lnTo>
                    <a:lnTo>
                      <a:pt x="236" y="58"/>
                    </a:lnTo>
                    <a:lnTo>
                      <a:pt x="218" y="60"/>
                    </a:lnTo>
                    <a:lnTo>
                      <a:pt x="201" y="64"/>
                    </a:lnTo>
                    <a:lnTo>
                      <a:pt x="183" y="70"/>
                    </a:lnTo>
                    <a:lnTo>
                      <a:pt x="167" y="77"/>
                    </a:lnTo>
                    <a:lnTo>
                      <a:pt x="152" y="85"/>
                    </a:lnTo>
                    <a:lnTo>
                      <a:pt x="138" y="95"/>
                    </a:lnTo>
                    <a:lnTo>
                      <a:pt x="124" y="106"/>
                    </a:lnTo>
                    <a:lnTo>
                      <a:pt x="112" y="117"/>
                    </a:lnTo>
                    <a:lnTo>
                      <a:pt x="100" y="130"/>
                    </a:lnTo>
                    <a:lnTo>
                      <a:pt x="89" y="144"/>
                    </a:lnTo>
                    <a:lnTo>
                      <a:pt x="80" y="160"/>
                    </a:lnTo>
                    <a:lnTo>
                      <a:pt x="72" y="176"/>
                    </a:lnTo>
                    <a:lnTo>
                      <a:pt x="66" y="192"/>
                    </a:lnTo>
                    <a:lnTo>
                      <a:pt x="61" y="209"/>
                    </a:lnTo>
                    <a:lnTo>
                      <a:pt x="58" y="226"/>
                    </a:lnTo>
                    <a:lnTo>
                      <a:pt x="58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84">
                <a:extLst>
                  <a:ext uri="{FF2B5EF4-FFF2-40B4-BE49-F238E27FC236}">
                    <a16:creationId xmlns:a16="http://schemas.microsoft.com/office/drawing/2014/main" id="{F64801D1-C11F-43D9-B732-2B1C1C85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19413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6 h 56"/>
                  <a:gd name="T8" fmla="*/ 17 w 451"/>
                  <a:gd name="T9" fmla="*/ 54 h 56"/>
                  <a:gd name="T10" fmla="*/ 12 w 451"/>
                  <a:gd name="T11" fmla="*/ 51 h 56"/>
                  <a:gd name="T12" fmla="*/ 8 w 451"/>
                  <a:gd name="T13" fmla="*/ 48 h 56"/>
                  <a:gd name="T14" fmla="*/ 5 w 451"/>
                  <a:gd name="T15" fmla="*/ 44 h 56"/>
                  <a:gd name="T16" fmla="*/ 2 w 451"/>
                  <a:gd name="T17" fmla="*/ 39 h 56"/>
                  <a:gd name="T18" fmla="*/ 0 w 451"/>
                  <a:gd name="T19" fmla="*/ 34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2 h 56"/>
                  <a:gd name="T26" fmla="*/ 2 w 451"/>
                  <a:gd name="T27" fmla="*/ 17 h 56"/>
                  <a:gd name="T28" fmla="*/ 5 w 451"/>
                  <a:gd name="T29" fmla="*/ 12 h 56"/>
                  <a:gd name="T30" fmla="*/ 8 w 451"/>
                  <a:gd name="T31" fmla="*/ 8 h 56"/>
                  <a:gd name="T32" fmla="*/ 12 w 451"/>
                  <a:gd name="T33" fmla="*/ 5 h 56"/>
                  <a:gd name="T34" fmla="*/ 17 w 451"/>
                  <a:gd name="T35" fmla="*/ 2 h 56"/>
                  <a:gd name="T36" fmla="*/ 22 w 451"/>
                  <a:gd name="T37" fmla="*/ 1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1 h 56"/>
                  <a:gd name="T46" fmla="*/ 434 w 451"/>
                  <a:gd name="T47" fmla="*/ 2 h 56"/>
                  <a:gd name="T48" fmla="*/ 439 w 451"/>
                  <a:gd name="T49" fmla="*/ 5 h 56"/>
                  <a:gd name="T50" fmla="*/ 443 w 451"/>
                  <a:gd name="T51" fmla="*/ 8 h 56"/>
                  <a:gd name="T52" fmla="*/ 446 w 451"/>
                  <a:gd name="T53" fmla="*/ 12 h 56"/>
                  <a:gd name="T54" fmla="*/ 449 w 451"/>
                  <a:gd name="T55" fmla="*/ 17 h 56"/>
                  <a:gd name="T56" fmla="*/ 451 w 451"/>
                  <a:gd name="T57" fmla="*/ 22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4 h 56"/>
                  <a:gd name="T64" fmla="*/ 449 w 451"/>
                  <a:gd name="T65" fmla="*/ 39 h 56"/>
                  <a:gd name="T66" fmla="*/ 446 w 451"/>
                  <a:gd name="T67" fmla="*/ 44 h 56"/>
                  <a:gd name="T68" fmla="*/ 443 w 451"/>
                  <a:gd name="T69" fmla="*/ 48 h 56"/>
                  <a:gd name="T70" fmla="*/ 439 w 451"/>
                  <a:gd name="T71" fmla="*/ 51 h 56"/>
                  <a:gd name="T72" fmla="*/ 434 w 451"/>
                  <a:gd name="T73" fmla="*/ 54 h 56"/>
                  <a:gd name="T74" fmla="*/ 429 w 451"/>
                  <a:gd name="T75" fmla="*/ 56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2" y="51"/>
                    </a:lnTo>
                    <a:lnTo>
                      <a:pt x="8" y="48"/>
                    </a:lnTo>
                    <a:lnTo>
                      <a:pt x="5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1"/>
                    </a:lnTo>
                    <a:lnTo>
                      <a:pt x="434" y="2"/>
                    </a:lnTo>
                    <a:lnTo>
                      <a:pt x="439" y="5"/>
                    </a:lnTo>
                    <a:lnTo>
                      <a:pt x="443" y="8"/>
                    </a:lnTo>
                    <a:lnTo>
                      <a:pt x="446" y="12"/>
                    </a:lnTo>
                    <a:lnTo>
                      <a:pt x="449" y="17"/>
                    </a:lnTo>
                    <a:lnTo>
                      <a:pt x="451" y="22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4"/>
                    </a:lnTo>
                    <a:lnTo>
                      <a:pt x="449" y="39"/>
                    </a:lnTo>
                    <a:lnTo>
                      <a:pt x="446" y="44"/>
                    </a:lnTo>
                    <a:lnTo>
                      <a:pt x="443" y="48"/>
                    </a:lnTo>
                    <a:lnTo>
                      <a:pt x="439" y="51"/>
                    </a:lnTo>
                    <a:lnTo>
                      <a:pt x="434" y="54"/>
                    </a:lnTo>
                    <a:lnTo>
                      <a:pt x="429" y="56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85">
                <a:extLst>
                  <a:ext uri="{FF2B5EF4-FFF2-40B4-BE49-F238E27FC236}">
                    <a16:creationId xmlns:a16="http://schemas.microsoft.com/office/drawing/2014/main" id="{40401F13-EE26-4FFB-B543-B7243A5FE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49576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6 h 56"/>
                  <a:gd name="T8" fmla="*/ 17 w 451"/>
                  <a:gd name="T9" fmla="*/ 54 h 56"/>
                  <a:gd name="T10" fmla="*/ 12 w 451"/>
                  <a:gd name="T11" fmla="*/ 52 h 56"/>
                  <a:gd name="T12" fmla="*/ 8 w 451"/>
                  <a:gd name="T13" fmla="*/ 48 h 56"/>
                  <a:gd name="T14" fmla="*/ 5 w 451"/>
                  <a:gd name="T15" fmla="*/ 44 h 56"/>
                  <a:gd name="T16" fmla="*/ 2 w 451"/>
                  <a:gd name="T17" fmla="*/ 39 h 56"/>
                  <a:gd name="T18" fmla="*/ 0 w 451"/>
                  <a:gd name="T19" fmla="*/ 34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3 h 56"/>
                  <a:gd name="T26" fmla="*/ 2 w 451"/>
                  <a:gd name="T27" fmla="*/ 17 h 56"/>
                  <a:gd name="T28" fmla="*/ 5 w 451"/>
                  <a:gd name="T29" fmla="*/ 13 h 56"/>
                  <a:gd name="T30" fmla="*/ 8 w 451"/>
                  <a:gd name="T31" fmla="*/ 8 h 56"/>
                  <a:gd name="T32" fmla="*/ 12 w 451"/>
                  <a:gd name="T33" fmla="*/ 5 h 56"/>
                  <a:gd name="T34" fmla="*/ 17 w 451"/>
                  <a:gd name="T35" fmla="*/ 2 h 56"/>
                  <a:gd name="T36" fmla="*/ 22 w 451"/>
                  <a:gd name="T37" fmla="*/ 1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1 h 56"/>
                  <a:gd name="T46" fmla="*/ 434 w 451"/>
                  <a:gd name="T47" fmla="*/ 2 h 56"/>
                  <a:gd name="T48" fmla="*/ 439 w 451"/>
                  <a:gd name="T49" fmla="*/ 5 h 56"/>
                  <a:gd name="T50" fmla="*/ 443 w 451"/>
                  <a:gd name="T51" fmla="*/ 8 h 56"/>
                  <a:gd name="T52" fmla="*/ 446 w 451"/>
                  <a:gd name="T53" fmla="*/ 13 h 56"/>
                  <a:gd name="T54" fmla="*/ 449 w 451"/>
                  <a:gd name="T55" fmla="*/ 17 h 56"/>
                  <a:gd name="T56" fmla="*/ 451 w 451"/>
                  <a:gd name="T57" fmla="*/ 23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4 h 56"/>
                  <a:gd name="T64" fmla="*/ 449 w 451"/>
                  <a:gd name="T65" fmla="*/ 39 h 56"/>
                  <a:gd name="T66" fmla="*/ 446 w 451"/>
                  <a:gd name="T67" fmla="*/ 44 h 56"/>
                  <a:gd name="T68" fmla="*/ 443 w 451"/>
                  <a:gd name="T69" fmla="*/ 48 h 56"/>
                  <a:gd name="T70" fmla="*/ 439 w 451"/>
                  <a:gd name="T71" fmla="*/ 52 h 56"/>
                  <a:gd name="T72" fmla="*/ 434 w 451"/>
                  <a:gd name="T73" fmla="*/ 54 h 56"/>
                  <a:gd name="T74" fmla="*/ 429 w 451"/>
                  <a:gd name="T75" fmla="*/ 56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6"/>
                    </a:lnTo>
                    <a:lnTo>
                      <a:pt x="17" y="54"/>
                    </a:lnTo>
                    <a:lnTo>
                      <a:pt x="12" y="52"/>
                    </a:lnTo>
                    <a:lnTo>
                      <a:pt x="8" y="48"/>
                    </a:lnTo>
                    <a:lnTo>
                      <a:pt x="5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1"/>
                    </a:lnTo>
                    <a:lnTo>
                      <a:pt x="434" y="2"/>
                    </a:lnTo>
                    <a:lnTo>
                      <a:pt x="439" y="5"/>
                    </a:lnTo>
                    <a:lnTo>
                      <a:pt x="443" y="8"/>
                    </a:lnTo>
                    <a:lnTo>
                      <a:pt x="446" y="13"/>
                    </a:lnTo>
                    <a:lnTo>
                      <a:pt x="449" y="17"/>
                    </a:lnTo>
                    <a:lnTo>
                      <a:pt x="451" y="23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4"/>
                    </a:lnTo>
                    <a:lnTo>
                      <a:pt x="449" y="39"/>
                    </a:lnTo>
                    <a:lnTo>
                      <a:pt x="446" y="44"/>
                    </a:lnTo>
                    <a:lnTo>
                      <a:pt x="443" y="48"/>
                    </a:lnTo>
                    <a:lnTo>
                      <a:pt x="439" y="52"/>
                    </a:lnTo>
                    <a:lnTo>
                      <a:pt x="434" y="54"/>
                    </a:lnTo>
                    <a:lnTo>
                      <a:pt x="429" y="56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86">
                <a:extLst>
                  <a:ext uri="{FF2B5EF4-FFF2-40B4-BE49-F238E27FC236}">
                    <a16:creationId xmlns:a16="http://schemas.microsoft.com/office/drawing/2014/main" id="{2DE4B588-77B2-43DC-AA37-238065747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2979738"/>
                <a:ext cx="120650" cy="14288"/>
              </a:xfrm>
              <a:custGeom>
                <a:avLst/>
                <a:gdLst>
                  <a:gd name="T0" fmla="*/ 423 w 451"/>
                  <a:gd name="T1" fmla="*/ 56 h 56"/>
                  <a:gd name="T2" fmla="*/ 28 w 451"/>
                  <a:gd name="T3" fmla="*/ 56 h 56"/>
                  <a:gd name="T4" fmla="*/ 28 w 451"/>
                  <a:gd name="T5" fmla="*/ 56 h 56"/>
                  <a:gd name="T6" fmla="*/ 22 w 451"/>
                  <a:gd name="T7" fmla="*/ 55 h 56"/>
                  <a:gd name="T8" fmla="*/ 17 w 451"/>
                  <a:gd name="T9" fmla="*/ 53 h 56"/>
                  <a:gd name="T10" fmla="*/ 12 w 451"/>
                  <a:gd name="T11" fmla="*/ 51 h 56"/>
                  <a:gd name="T12" fmla="*/ 8 w 451"/>
                  <a:gd name="T13" fmla="*/ 47 h 56"/>
                  <a:gd name="T14" fmla="*/ 5 w 451"/>
                  <a:gd name="T15" fmla="*/ 43 h 56"/>
                  <a:gd name="T16" fmla="*/ 2 w 451"/>
                  <a:gd name="T17" fmla="*/ 39 h 56"/>
                  <a:gd name="T18" fmla="*/ 0 w 451"/>
                  <a:gd name="T19" fmla="*/ 33 h 56"/>
                  <a:gd name="T20" fmla="*/ 0 w 451"/>
                  <a:gd name="T21" fmla="*/ 28 h 56"/>
                  <a:gd name="T22" fmla="*/ 0 w 451"/>
                  <a:gd name="T23" fmla="*/ 28 h 56"/>
                  <a:gd name="T24" fmla="*/ 0 w 451"/>
                  <a:gd name="T25" fmla="*/ 22 h 56"/>
                  <a:gd name="T26" fmla="*/ 2 w 451"/>
                  <a:gd name="T27" fmla="*/ 17 h 56"/>
                  <a:gd name="T28" fmla="*/ 5 w 451"/>
                  <a:gd name="T29" fmla="*/ 12 h 56"/>
                  <a:gd name="T30" fmla="*/ 8 w 451"/>
                  <a:gd name="T31" fmla="*/ 8 h 56"/>
                  <a:gd name="T32" fmla="*/ 12 w 451"/>
                  <a:gd name="T33" fmla="*/ 4 h 56"/>
                  <a:gd name="T34" fmla="*/ 17 w 451"/>
                  <a:gd name="T35" fmla="*/ 2 h 56"/>
                  <a:gd name="T36" fmla="*/ 22 w 451"/>
                  <a:gd name="T37" fmla="*/ 0 h 56"/>
                  <a:gd name="T38" fmla="*/ 28 w 451"/>
                  <a:gd name="T39" fmla="*/ 0 h 56"/>
                  <a:gd name="T40" fmla="*/ 423 w 451"/>
                  <a:gd name="T41" fmla="*/ 0 h 56"/>
                  <a:gd name="T42" fmla="*/ 423 w 451"/>
                  <a:gd name="T43" fmla="*/ 0 h 56"/>
                  <a:gd name="T44" fmla="*/ 429 w 451"/>
                  <a:gd name="T45" fmla="*/ 0 h 56"/>
                  <a:gd name="T46" fmla="*/ 434 w 451"/>
                  <a:gd name="T47" fmla="*/ 2 h 56"/>
                  <a:gd name="T48" fmla="*/ 439 w 451"/>
                  <a:gd name="T49" fmla="*/ 4 h 56"/>
                  <a:gd name="T50" fmla="*/ 443 w 451"/>
                  <a:gd name="T51" fmla="*/ 8 h 56"/>
                  <a:gd name="T52" fmla="*/ 446 w 451"/>
                  <a:gd name="T53" fmla="*/ 12 h 56"/>
                  <a:gd name="T54" fmla="*/ 449 w 451"/>
                  <a:gd name="T55" fmla="*/ 17 h 56"/>
                  <a:gd name="T56" fmla="*/ 451 w 451"/>
                  <a:gd name="T57" fmla="*/ 22 h 56"/>
                  <a:gd name="T58" fmla="*/ 451 w 451"/>
                  <a:gd name="T59" fmla="*/ 28 h 56"/>
                  <a:gd name="T60" fmla="*/ 451 w 451"/>
                  <a:gd name="T61" fmla="*/ 28 h 56"/>
                  <a:gd name="T62" fmla="*/ 451 w 451"/>
                  <a:gd name="T63" fmla="*/ 33 h 56"/>
                  <a:gd name="T64" fmla="*/ 449 w 451"/>
                  <a:gd name="T65" fmla="*/ 39 h 56"/>
                  <a:gd name="T66" fmla="*/ 446 w 451"/>
                  <a:gd name="T67" fmla="*/ 43 h 56"/>
                  <a:gd name="T68" fmla="*/ 443 w 451"/>
                  <a:gd name="T69" fmla="*/ 47 h 56"/>
                  <a:gd name="T70" fmla="*/ 439 w 451"/>
                  <a:gd name="T71" fmla="*/ 51 h 56"/>
                  <a:gd name="T72" fmla="*/ 434 w 451"/>
                  <a:gd name="T73" fmla="*/ 53 h 56"/>
                  <a:gd name="T74" fmla="*/ 429 w 451"/>
                  <a:gd name="T75" fmla="*/ 55 h 56"/>
                  <a:gd name="T76" fmla="*/ 423 w 451"/>
                  <a:gd name="T77" fmla="*/ 56 h 56"/>
                  <a:gd name="T78" fmla="*/ 423 w 451"/>
                  <a:gd name="T7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1" h="56">
                    <a:moveTo>
                      <a:pt x="423" y="56"/>
                    </a:moveTo>
                    <a:lnTo>
                      <a:pt x="28" y="56"/>
                    </a:lnTo>
                    <a:lnTo>
                      <a:pt x="28" y="56"/>
                    </a:lnTo>
                    <a:lnTo>
                      <a:pt x="22" y="55"/>
                    </a:lnTo>
                    <a:lnTo>
                      <a:pt x="17" y="53"/>
                    </a:lnTo>
                    <a:lnTo>
                      <a:pt x="12" y="51"/>
                    </a:lnTo>
                    <a:lnTo>
                      <a:pt x="8" y="47"/>
                    </a:lnTo>
                    <a:lnTo>
                      <a:pt x="5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423" y="0"/>
                    </a:lnTo>
                    <a:lnTo>
                      <a:pt x="423" y="0"/>
                    </a:lnTo>
                    <a:lnTo>
                      <a:pt x="429" y="0"/>
                    </a:lnTo>
                    <a:lnTo>
                      <a:pt x="434" y="2"/>
                    </a:lnTo>
                    <a:lnTo>
                      <a:pt x="439" y="4"/>
                    </a:lnTo>
                    <a:lnTo>
                      <a:pt x="443" y="8"/>
                    </a:lnTo>
                    <a:lnTo>
                      <a:pt x="446" y="12"/>
                    </a:lnTo>
                    <a:lnTo>
                      <a:pt x="449" y="17"/>
                    </a:lnTo>
                    <a:lnTo>
                      <a:pt x="451" y="22"/>
                    </a:lnTo>
                    <a:lnTo>
                      <a:pt x="451" y="28"/>
                    </a:lnTo>
                    <a:lnTo>
                      <a:pt x="451" y="28"/>
                    </a:lnTo>
                    <a:lnTo>
                      <a:pt x="451" y="33"/>
                    </a:lnTo>
                    <a:lnTo>
                      <a:pt x="449" y="39"/>
                    </a:lnTo>
                    <a:lnTo>
                      <a:pt x="446" y="43"/>
                    </a:lnTo>
                    <a:lnTo>
                      <a:pt x="443" y="47"/>
                    </a:lnTo>
                    <a:lnTo>
                      <a:pt x="439" y="51"/>
                    </a:lnTo>
                    <a:lnTo>
                      <a:pt x="434" y="53"/>
                    </a:lnTo>
                    <a:lnTo>
                      <a:pt x="429" y="55"/>
                    </a:lnTo>
                    <a:lnTo>
                      <a:pt x="423" y="56"/>
                    </a:lnTo>
                    <a:lnTo>
                      <a:pt x="42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5DA4879-BC5B-4C5C-A13C-F811A9E28A10}"/>
              </a:ext>
            </a:extLst>
          </p:cNvPr>
          <p:cNvGrpSpPr/>
          <p:nvPr/>
        </p:nvGrpSpPr>
        <p:grpSpPr>
          <a:xfrm>
            <a:off x="6441202" y="1966377"/>
            <a:ext cx="256407" cy="255280"/>
            <a:chOff x="6996113" y="3609976"/>
            <a:chExt cx="360363" cy="358775"/>
          </a:xfrm>
          <a:solidFill>
            <a:schemeClr val="bg1"/>
          </a:solidFill>
        </p:grpSpPr>
        <p:sp>
          <p:nvSpPr>
            <p:cNvPr id="142" name="Freeform 174">
              <a:extLst>
                <a:ext uri="{FF2B5EF4-FFF2-40B4-BE49-F238E27FC236}">
                  <a16:creationId xmlns:a16="http://schemas.microsoft.com/office/drawing/2014/main" id="{A4AC56F5-E8C6-4FF1-B341-31A146A5B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3113" y="3609976"/>
              <a:ext cx="104775" cy="104775"/>
            </a:xfrm>
            <a:custGeom>
              <a:avLst/>
              <a:gdLst>
                <a:gd name="T0" fmla="*/ 178 w 397"/>
                <a:gd name="T1" fmla="*/ 395 h 396"/>
                <a:gd name="T2" fmla="*/ 121 w 397"/>
                <a:gd name="T3" fmla="*/ 381 h 396"/>
                <a:gd name="T4" fmla="*/ 72 w 397"/>
                <a:gd name="T5" fmla="*/ 352 h 396"/>
                <a:gd name="T6" fmla="*/ 33 w 397"/>
                <a:gd name="T7" fmla="*/ 309 h 396"/>
                <a:gd name="T8" fmla="*/ 9 w 397"/>
                <a:gd name="T9" fmla="*/ 257 h 396"/>
                <a:gd name="T10" fmla="*/ 0 w 397"/>
                <a:gd name="T11" fmla="*/ 198 h 396"/>
                <a:gd name="T12" fmla="*/ 4 w 397"/>
                <a:gd name="T13" fmla="*/ 158 h 396"/>
                <a:gd name="T14" fmla="*/ 24 w 397"/>
                <a:gd name="T15" fmla="*/ 103 h 396"/>
                <a:gd name="T16" fmla="*/ 57 w 397"/>
                <a:gd name="T17" fmla="*/ 58 h 396"/>
                <a:gd name="T18" fmla="*/ 104 w 397"/>
                <a:gd name="T19" fmla="*/ 23 h 396"/>
                <a:gd name="T20" fmla="*/ 158 w 397"/>
                <a:gd name="T21" fmla="*/ 4 h 396"/>
                <a:gd name="T22" fmla="*/ 198 w 397"/>
                <a:gd name="T23" fmla="*/ 0 h 396"/>
                <a:gd name="T24" fmla="*/ 257 w 397"/>
                <a:gd name="T25" fmla="*/ 8 h 396"/>
                <a:gd name="T26" fmla="*/ 309 w 397"/>
                <a:gd name="T27" fmla="*/ 34 h 396"/>
                <a:gd name="T28" fmla="*/ 351 w 397"/>
                <a:gd name="T29" fmla="*/ 72 h 396"/>
                <a:gd name="T30" fmla="*/ 381 w 397"/>
                <a:gd name="T31" fmla="*/ 121 h 396"/>
                <a:gd name="T32" fmla="*/ 396 w 397"/>
                <a:gd name="T33" fmla="*/ 178 h 396"/>
                <a:gd name="T34" fmla="*/ 396 w 397"/>
                <a:gd name="T35" fmla="*/ 218 h 396"/>
                <a:gd name="T36" fmla="*/ 381 w 397"/>
                <a:gd name="T37" fmla="*/ 275 h 396"/>
                <a:gd name="T38" fmla="*/ 351 w 397"/>
                <a:gd name="T39" fmla="*/ 324 h 396"/>
                <a:gd name="T40" fmla="*/ 309 w 397"/>
                <a:gd name="T41" fmla="*/ 363 h 396"/>
                <a:gd name="T42" fmla="*/ 257 w 397"/>
                <a:gd name="T43" fmla="*/ 388 h 396"/>
                <a:gd name="T44" fmla="*/ 198 w 397"/>
                <a:gd name="T45" fmla="*/ 396 h 396"/>
                <a:gd name="T46" fmla="*/ 198 w 397"/>
                <a:gd name="T47" fmla="*/ 57 h 396"/>
                <a:gd name="T48" fmla="*/ 156 w 397"/>
                <a:gd name="T49" fmla="*/ 63 h 396"/>
                <a:gd name="T50" fmla="*/ 119 w 397"/>
                <a:gd name="T51" fmla="*/ 81 h 396"/>
                <a:gd name="T52" fmla="*/ 89 w 397"/>
                <a:gd name="T53" fmla="*/ 108 h 396"/>
                <a:gd name="T54" fmla="*/ 67 w 397"/>
                <a:gd name="T55" fmla="*/ 143 h 396"/>
                <a:gd name="T56" fmla="*/ 57 w 397"/>
                <a:gd name="T57" fmla="*/ 184 h 396"/>
                <a:gd name="T58" fmla="*/ 57 w 397"/>
                <a:gd name="T59" fmla="*/ 212 h 396"/>
                <a:gd name="T60" fmla="*/ 67 w 397"/>
                <a:gd name="T61" fmla="*/ 254 h 396"/>
                <a:gd name="T62" fmla="*/ 89 w 397"/>
                <a:gd name="T63" fmla="*/ 288 h 396"/>
                <a:gd name="T64" fmla="*/ 119 w 397"/>
                <a:gd name="T65" fmla="*/ 315 h 396"/>
                <a:gd name="T66" fmla="*/ 156 w 397"/>
                <a:gd name="T67" fmla="*/ 333 h 396"/>
                <a:gd name="T68" fmla="*/ 198 w 397"/>
                <a:gd name="T69" fmla="*/ 340 h 396"/>
                <a:gd name="T70" fmla="*/ 226 w 397"/>
                <a:gd name="T71" fmla="*/ 336 h 396"/>
                <a:gd name="T72" fmla="*/ 265 w 397"/>
                <a:gd name="T73" fmla="*/ 322 h 396"/>
                <a:gd name="T74" fmla="*/ 298 w 397"/>
                <a:gd name="T75" fmla="*/ 298 h 396"/>
                <a:gd name="T76" fmla="*/ 323 w 397"/>
                <a:gd name="T77" fmla="*/ 266 h 396"/>
                <a:gd name="T78" fmla="*/ 337 w 397"/>
                <a:gd name="T79" fmla="*/ 226 h 396"/>
                <a:gd name="T80" fmla="*/ 340 w 397"/>
                <a:gd name="T81" fmla="*/ 198 h 396"/>
                <a:gd name="T82" fmla="*/ 333 w 397"/>
                <a:gd name="T83" fmla="*/ 156 h 396"/>
                <a:gd name="T84" fmla="*/ 316 w 397"/>
                <a:gd name="T85" fmla="*/ 119 h 396"/>
                <a:gd name="T86" fmla="*/ 288 w 397"/>
                <a:gd name="T87" fmla="*/ 89 h 396"/>
                <a:gd name="T88" fmla="*/ 253 w 397"/>
                <a:gd name="T89" fmla="*/ 68 h 396"/>
                <a:gd name="T90" fmla="*/ 213 w 397"/>
                <a:gd name="T91" fmla="*/ 5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7" h="396">
                  <a:moveTo>
                    <a:pt x="198" y="396"/>
                  </a:moveTo>
                  <a:lnTo>
                    <a:pt x="198" y="396"/>
                  </a:lnTo>
                  <a:lnTo>
                    <a:pt x="178" y="395"/>
                  </a:lnTo>
                  <a:lnTo>
                    <a:pt x="158" y="392"/>
                  </a:lnTo>
                  <a:lnTo>
                    <a:pt x="139" y="388"/>
                  </a:lnTo>
                  <a:lnTo>
                    <a:pt x="121" y="381"/>
                  </a:lnTo>
                  <a:lnTo>
                    <a:pt x="104" y="373"/>
                  </a:lnTo>
                  <a:lnTo>
                    <a:pt x="87" y="363"/>
                  </a:lnTo>
                  <a:lnTo>
                    <a:pt x="72" y="352"/>
                  </a:lnTo>
                  <a:lnTo>
                    <a:pt x="57" y="339"/>
                  </a:lnTo>
                  <a:lnTo>
                    <a:pt x="45" y="324"/>
                  </a:lnTo>
                  <a:lnTo>
                    <a:pt x="33" y="309"/>
                  </a:lnTo>
                  <a:lnTo>
                    <a:pt x="24" y="293"/>
                  </a:lnTo>
                  <a:lnTo>
                    <a:pt x="15" y="275"/>
                  </a:lnTo>
                  <a:lnTo>
                    <a:pt x="9" y="257"/>
                  </a:lnTo>
                  <a:lnTo>
                    <a:pt x="4" y="239"/>
                  </a:lnTo>
                  <a:lnTo>
                    <a:pt x="1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178"/>
                  </a:lnTo>
                  <a:lnTo>
                    <a:pt x="4" y="158"/>
                  </a:lnTo>
                  <a:lnTo>
                    <a:pt x="9" y="140"/>
                  </a:lnTo>
                  <a:lnTo>
                    <a:pt x="15" y="121"/>
                  </a:lnTo>
                  <a:lnTo>
                    <a:pt x="24" y="103"/>
                  </a:lnTo>
                  <a:lnTo>
                    <a:pt x="33" y="87"/>
                  </a:lnTo>
                  <a:lnTo>
                    <a:pt x="45" y="72"/>
                  </a:lnTo>
                  <a:lnTo>
                    <a:pt x="57" y="58"/>
                  </a:lnTo>
                  <a:lnTo>
                    <a:pt x="72" y="45"/>
                  </a:lnTo>
                  <a:lnTo>
                    <a:pt x="87" y="34"/>
                  </a:lnTo>
                  <a:lnTo>
                    <a:pt x="104" y="23"/>
                  </a:lnTo>
                  <a:lnTo>
                    <a:pt x="121" y="15"/>
                  </a:lnTo>
                  <a:lnTo>
                    <a:pt x="139" y="8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7" y="8"/>
                  </a:lnTo>
                  <a:lnTo>
                    <a:pt x="276" y="15"/>
                  </a:lnTo>
                  <a:lnTo>
                    <a:pt x="293" y="23"/>
                  </a:lnTo>
                  <a:lnTo>
                    <a:pt x="309" y="34"/>
                  </a:lnTo>
                  <a:lnTo>
                    <a:pt x="324" y="45"/>
                  </a:lnTo>
                  <a:lnTo>
                    <a:pt x="338" y="58"/>
                  </a:lnTo>
                  <a:lnTo>
                    <a:pt x="351" y="72"/>
                  </a:lnTo>
                  <a:lnTo>
                    <a:pt x="362" y="87"/>
                  </a:lnTo>
                  <a:lnTo>
                    <a:pt x="372" y="103"/>
                  </a:lnTo>
                  <a:lnTo>
                    <a:pt x="381" y="121"/>
                  </a:lnTo>
                  <a:lnTo>
                    <a:pt x="388" y="140"/>
                  </a:lnTo>
                  <a:lnTo>
                    <a:pt x="393" y="158"/>
                  </a:lnTo>
                  <a:lnTo>
                    <a:pt x="396" y="178"/>
                  </a:lnTo>
                  <a:lnTo>
                    <a:pt x="397" y="198"/>
                  </a:lnTo>
                  <a:lnTo>
                    <a:pt x="397" y="198"/>
                  </a:lnTo>
                  <a:lnTo>
                    <a:pt x="396" y="218"/>
                  </a:lnTo>
                  <a:lnTo>
                    <a:pt x="393" y="239"/>
                  </a:lnTo>
                  <a:lnTo>
                    <a:pt x="388" y="257"/>
                  </a:lnTo>
                  <a:lnTo>
                    <a:pt x="381" y="275"/>
                  </a:lnTo>
                  <a:lnTo>
                    <a:pt x="372" y="293"/>
                  </a:lnTo>
                  <a:lnTo>
                    <a:pt x="362" y="309"/>
                  </a:lnTo>
                  <a:lnTo>
                    <a:pt x="351" y="324"/>
                  </a:lnTo>
                  <a:lnTo>
                    <a:pt x="338" y="339"/>
                  </a:lnTo>
                  <a:lnTo>
                    <a:pt x="324" y="352"/>
                  </a:lnTo>
                  <a:lnTo>
                    <a:pt x="309" y="363"/>
                  </a:lnTo>
                  <a:lnTo>
                    <a:pt x="293" y="373"/>
                  </a:lnTo>
                  <a:lnTo>
                    <a:pt x="276" y="381"/>
                  </a:lnTo>
                  <a:lnTo>
                    <a:pt x="257" y="388"/>
                  </a:lnTo>
                  <a:lnTo>
                    <a:pt x="238" y="392"/>
                  </a:lnTo>
                  <a:lnTo>
                    <a:pt x="218" y="395"/>
                  </a:lnTo>
                  <a:lnTo>
                    <a:pt x="198" y="396"/>
                  </a:lnTo>
                  <a:lnTo>
                    <a:pt x="198" y="396"/>
                  </a:lnTo>
                  <a:close/>
                  <a:moveTo>
                    <a:pt x="198" y="57"/>
                  </a:moveTo>
                  <a:lnTo>
                    <a:pt x="198" y="57"/>
                  </a:lnTo>
                  <a:lnTo>
                    <a:pt x="184" y="57"/>
                  </a:lnTo>
                  <a:lnTo>
                    <a:pt x="169" y="60"/>
                  </a:lnTo>
                  <a:lnTo>
                    <a:pt x="156" y="63"/>
                  </a:lnTo>
                  <a:lnTo>
                    <a:pt x="143" y="68"/>
                  </a:lnTo>
                  <a:lnTo>
                    <a:pt x="130" y="74"/>
                  </a:lnTo>
                  <a:lnTo>
                    <a:pt x="119" y="81"/>
                  </a:lnTo>
                  <a:lnTo>
                    <a:pt x="108" y="89"/>
                  </a:lnTo>
                  <a:lnTo>
                    <a:pt x="98" y="98"/>
                  </a:lnTo>
                  <a:lnTo>
                    <a:pt x="89" y="108"/>
                  </a:lnTo>
                  <a:lnTo>
                    <a:pt x="81" y="119"/>
                  </a:lnTo>
                  <a:lnTo>
                    <a:pt x="74" y="130"/>
                  </a:lnTo>
                  <a:lnTo>
                    <a:pt x="67" y="143"/>
                  </a:lnTo>
                  <a:lnTo>
                    <a:pt x="62" y="156"/>
                  </a:lnTo>
                  <a:lnTo>
                    <a:pt x="59" y="170"/>
                  </a:lnTo>
                  <a:lnTo>
                    <a:pt x="57" y="18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7" y="212"/>
                  </a:lnTo>
                  <a:lnTo>
                    <a:pt x="59" y="226"/>
                  </a:lnTo>
                  <a:lnTo>
                    <a:pt x="62" y="241"/>
                  </a:lnTo>
                  <a:lnTo>
                    <a:pt x="67" y="254"/>
                  </a:lnTo>
                  <a:lnTo>
                    <a:pt x="74" y="266"/>
                  </a:lnTo>
                  <a:lnTo>
                    <a:pt x="81" y="277"/>
                  </a:lnTo>
                  <a:lnTo>
                    <a:pt x="89" y="288"/>
                  </a:lnTo>
                  <a:lnTo>
                    <a:pt x="98" y="298"/>
                  </a:lnTo>
                  <a:lnTo>
                    <a:pt x="108" y="307"/>
                  </a:lnTo>
                  <a:lnTo>
                    <a:pt x="119" y="315"/>
                  </a:lnTo>
                  <a:lnTo>
                    <a:pt x="130" y="322"/>
                  </a:lnTo>
                  <a:lnTo>
                    <a:pt x="143" y="328"/>
                  </a:lnTo>
                  <a:lnTo>
                    <a:pt x="156" y="333"/>
                  </a:lnTo>
                  <a:lnTo>
                    <a:pt x="169" y="336"/>
                  </a:lnTo>
                  <a:lnTo>
                    <a:pt x="184" y="340"/>
                  </a:lnTo>
                  <a:lnTo>
                    <a:pt x="198" y="340"/>
                  </a:lnTo>
                  <a:lnTo>
                    <a:pt x="198" y="340"/>
                  </a:lnTo>
                  <a:lnTo>
                    <a:pt x="213" y="340"/>
                  </a:lnTo>
                  <a:lnTo>
                    <a:pt x="226" y="336"/>
                  </a:lnTo>
                  <a:lnTo>
                    <a:pt x="240" y="333"/>
                  </a:lnTo>
                  <a:lnTo>
                    <a:pt x="253" y="328"/>
                  </a:lnTo>
                  <a:lnTo>
                    <a:pt x="265" y="322"/>
                  </a:lnTo>
                  <a:lnTo>
                    <a:pt x="278" y="315"/>
                  </a:lnTo>
                  <a:lnTo>
                    <a:pt x="288" y="307"/>
                  </a:lnTo>
                  <a:lnTo>
                    <a:pt x="298" y="298"/>
                  </a:lnTo>
                  <a:lnTo>
                    <a:pt x="307" y="288"/>
                  </a:lnTo>
                  <a:lnTo>
                    <a:pt x="316" y="277"/>
                  </a:lnTo>
                  <a:lnTo>
                    <a:pt x="323" y="266"/>
                  </a:lnTo>
                  <a:lnTo>
                    <a:pt x="329" y="254"/>
                  </a:lnTo>
                  <a:lnTo>
                    <a:pt x="333" y="241"/>
                  </a:lnTo>
                  <a:lnTo>
                    <a:pt x="337" y="226"/>
                  </a:lnTo>
                  <a:lnTo>
                    <a:pt x="339" y="212"/>
                  </a:lnTo>
                  <a:lnTo>
                    <a:pt x="340" y="198"/>
                  </a:lnTo>
                  <a:lnTo>
                    <a:pt x="340" y="198"/>
                  </a:lnTo>
                  <a:lnTo>
                    <a:pt x="339" y="184"/>
                  </a:lnTo>
                  <a:lnTo>
                    <a:pt x="337" y="170"/>
                  </a:lnTo>
                  <a:lnTo>
                    <a:pt x="333" y="156"/>
                  </a:lnTo>
                  <a:lnTo>
                    <a:pt x="329" y="143"/>
                  </a:lnTo>
                  <a:lnTo>
                    <a:pt x="323" y="130"/>
                  </a:lnTo>
                  <a:lnTo>
                    <a:pt x="316" y="119"/>
                  </a:lnTo>
                  <a:lnTo>
                    <a:pt x="307" y="108"/>
                  </a:lnTo>
                  <a:lnTo>
                    <a:pt x="298" y="98"/>
                  </a:lnTo>
                  <a:lnTo>
                    <a:pt x="288" y="89"/>
                  </a:lnTo>
                  <a:lnTo>
                    <a:pt x="278" y="81"/>
                  </a:lnTo>
                  <a:lnTo>
                    <a:pt x="265" y="74"/>
                  </a:lnTo>
                  <a:lnTo>
                    <a:pt x="253" y="68"/>
                  </a:lnTo>
                  <a:lnTo>
                    <a:pt x="240" y="63"/>
                  </a:lnTo>
                  <a:lnTo>
                    <a:pt x="226" y="60"/>
                  </a:lnTo>
                  <a:lnTo>
                    <a:pt x="213" y="57"/>
                  </a:lnTo>
                  <a:lnTo>
                    <a:pt x="198" y="57"/>
                  </a:lnTo>
                  <a:lnTo>
                    <a:pt x="19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5">
              <a:extLst>
                <a:ext uri="{FF2B5EF4-FFF2-40B4-BE49-F238E27FC236}">
                  <a16:creationId xmlns:a16="http://schemas.microsoft.com/office/drawing/2014/main" id="{BD620098-59FF-4176-A50B-BD78A67BA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0888" y="3729038"/>
              <a:ext cx="149225" cy="165100"/>
            </a:xfrm>
            <a:custGeom>
              <a:avLst/>
              <a:gdLst>
                <a:gd name="T0" fmla="*/ 198 w 567"/>
                <a:gd name="T1" fmla="*/ 623 h 623"/>
                <a:gd name="T2" fmla="*/ 182 w 567"/>
                <a:gd name="T3" fmla="*/ 618 h 623"/>
                <a:gd name="T4" fmla="*/ 172 w 567"/>
                <a:gd name="T5" fmla="*/ 606 h 623"/>
                <a:gd name="T6" fmla="*/ 170 w 567"/>
                <a:gd name="T7" fmla="*/ 369 h 623"/>
                <a:gd name="T8" fmla="*/ 149 w 567"/>
                <a:gd name="T9" fmla="*/ 358 h 623"/>
                <a:gd name="T10" fmla="*/ 113 w 567"/>
                <a:gd name="T11" fmla="*/ 330 h 623"/>
                <a:gd name="T12" fmla="*/ 68 w 567"/>
                <a:gd name="T13" fmla="*/ 272 h 623"/>
                <a:gd name="T14" fmla="*/ 33 w 567"/>
                <a:gd name="T15" fmla="*/ 204 h 623"/>
                <a:gd name="T16" fmla="*/ 11 w 567"/>
                <a:gd name="T17" fmla="*/ 129 h 623"/>
                <a:gd name="T18" fmla="*/ 0 w 567"/>
                <a:gd name="T19" fmla="*/ 52 h 623"/>
                <a:gd name="T20" fmla="*/ 0 w 567"/>
                <a:gd name="T21" fmla="*/ 22 h 623"/>
                <a:gd name="T22" fmla="*/ 8 w 567"/>
                <a:gd name="T23" fmla="*/ 8 h 623"/>
                <a:gd name="T24" fmla="*/ 22 w 567"/>
                <a:gd name="T25" fmla="*/ 0 h 623"/>
                <a:gd name="T26" fmla="*/ 538 w 567"/>
                <a:gd name="T27" fmla="*/ 0 h 623"/>
                <a:gd name="T28" fmla="*/ 553 w 567"/>
                <a:gd name="T29" fmla="*/ 4 h 623"/>
                <a:gd name="T30" fmla="*/ 565 w 567"/>
                <a:gd name="T31" fmla="*/ 17 h 623"/>
                <a:gd name="T32" fmla="*/ 567 w 567"/>
                <a:gd name="T33" fmla="*/ 28 h 623"/>
                <a:gd name="T34" fmla="*/ 560 w 567"/>
                <a:gd name="T35" fmla="*/ 103 h 623"/>
                <a:gd name="T36" fmla="*/ 541 w 567"/>
                <a:gd name="T37" fmla="*/ 179 h 623"/>
                <a:gd name="T38" fmla="*/ 511 w 567"/>
                <a:gd name="T39" fmla="*/ 250 h 623"/>
                <a:gd name="T40" fmla="*/ 470 w 567"/>
                <a:gd name="T41" fmla="*/ 312 h 623"/>
                <a:gd name="T42" fmla="*/ 426 w 567"/>
                <a:gd name="T43" fmla="*/ 352 h 623"/>
                <a:gd name="T44" fmla="*/ 396 w 567"/>
                <a:gd name="T45" fmla="*/ 369 h 623"/>
                <a:gd name="T46" fmla="*/ 396 w 567"/>
                <a:gd name="T47" fmla="*/ 601 h 623"/>
                <a:gd name="T48" fmla="*/ 388 w 567"/>
                <a:gd name="T49" fmla="*/ 615 h 623"/>
                <a:gd name="T50" fmla="*/ 374 w 567"/>
                <a:gd name="T51" fmla="*/ 622 h 623"/>
                <a:gd name="T52" fmla="*/ 226 w 567"/>
                <a:gd name="T53" fmla="*/ 566 h 623"/>
                <a:gd name="T54" fmla="*/ 339 w 567"/>
                <a:gd name="T55" fmla="*/ 350 h 623"/>
                <a:gd name="T56" fmla="*/ 342 w 567"/>
                <a:gd name="T57" fmla="*/ 338 h 623"/>
                <a:gd name="T58" fmla="*/ 350 w 567"/>
                <a:gd name="T59" fmla="*/ 328 h 623"/>
                <a:gd name="T60" fmla="*/ 359 w 567"/>
                <a:gd name="T61" fmla="*/ 324 h 623"/>
                <a:gd name="T62" fmla="*/ 404 w 567"/>
                <a:gd name="T63" fmla="*/ 298 h 623"/>
                <a:gd name="T64" fmla="*/ 441 w 567"/>
                <a:gd name="T65" fmla="*/ 255 h 623"/>
                <a:gd name="T66" fmla="*/ 472 w 567"/>
                <a:gd name="T67" fmla="*/ 202 h 623"/>
                <a:gd name="T68" fmla="*/ 494 w 567"/>
                <a:gd name="T69" fmla="*/ 140 h 623"/>
                <a:gd name="T70" fmla="*/ 507 w 567"/>
                <a:gd name="T71" fmla="*/ 76 h 623"/>
                <a:gd name="T72" fmla="*/ 58 w 567"/>
                <a:gd name="T73" fmla="*/ 56 h 623"/>
                <a:gd name="T74" fmla="*/ 67 w 567"/>
                <a:gd name="T75" fmla="*/ 120 h 623"/>
                <a:gd name="T76" fmla="*/ 86 w 567"/>
                <a:gd name="T77" fmla="*/ 181 h 623"/>
                <a:gd name="T78" fmla="*/ 113 w 567"/>
                <a:gd name="T79" fmla="*/ 238 h 623"/>
                <a:gd name="T80" fmla="*/ 148 w 567"/>
                <a:gd name="T81" fmla="*/ 284 h 623"/>
                <a:gd name="T82" fmla="*/ 192 w 567"/>
                <a:gd name="T83" fmla="*/ 317 h 623"/>
                <a:gd name="T84" fmla="*/ 211 w 567"/>
                <a:gd name="T85" fmla="*/ 326 h 623"/>
                <a:gd name="T86" fmla="*/ 221 w 567"/>
                <a:gd name="T87" fmla="*/ 334 h 623"/>
                <a:gd name="T88" fmla="*/ 226 w 567"/>
                <a:gd name="T89" fmla="*/ 34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623">
                  <a:moveTo>
                    <a:pt x="368" y="623"/>
                  </a:moveTo>
                  <a:lnTo>
                    <a:pt x="198" y="623"/>
                  </a:lnTo>
                  <a:lnTo>
                    <a:pt x="198" y="623"/>
                  </a:lnTo>
                  <a:lnTo>
                    <a:pt x="192" y="622"/>
                  </a:lnTo>
                  <a:lnTo>
                    <a:pt x="187" y="621"/>
                  </a:lnTo>
                  <a:lnTo>
                    <a:pt x="182" y="618"/>
                  </a:lnTo>
                  <a:lnTo>
                    <a:pt x="178" y="615"/>
                  </a:lnTo>
                  <a:lnTo>
                    <a:pt x="175" y="611"/>
                  </a:lnTo>
                  <a:lnTo>
                    <a:pt x="172" y="606"/>
                  </a:lnTo>
                  <a:lnTo>
                    <a:pt x="171" y="601"/>
                  </a:lnTo>
                  <a:lnTo>
                    <a:pt x="170" y="594"/>
                  </a:lnTo>
                  <a:lnTo>
                    <a:pt x="170" y="369"/>
                  </a:lnTo>
                  <a:lnTo>
                    <a:pt x="170" y="369"/>
                  </a:lnTo>
                  <a:lnTo>
                    <a:pt x="160" y="364"/>
                  </a:lnTo>
                  <a:lnTo>
                    <a:pt x="149" y="358"/>
                  </a:lnTo>
                  <a:lnTo>
                    <a:pt x="140" y="352"/>
                  </a:lnTo>
                  <a:lnTo>
                    <a:pt x="130" y="345"/>
                  </a:lnTo>
                  <a:lnTo>
                    <a:pt x="113" y="330"/>
                  </a:lnTo>
                  <a:lnTo>
                    <a:pt x="96" y="312"/>
                  </a:lnTo>
                  <a:lnTo>
                    <a:pt x="81" y="293"/>
                  </a:lnTo>
                  <a:lnTo>
                    <a:pt x="68" y="272"/>
                  </a:lnTo>
                  <a:lnTo>
                    <a:pt x="55" y="250"/>
                  </a:lnTo>
                  <a:lnTo>
                    <a:pt x="43" y="228"/>
                  </a:lnTo>
                  <a:lnTo>
                    <a:pt x="33" y="204"/>
                  </a:lnTo>
                  <a:lnTo>
                    <a:pt x="24" y="179"/>
                  </a:lnTo>
                  <a:lnTo>
                    <a:pt x="17" y="154"/>
                  </a:lnTo>
                  <a:lnTo>
                    <a:pt x="11" y="129"/>
                  </a:lnTo>
                  <a:lnTo>
                    <a:pt x="6" y="103"/>
                  </a:lnTo>
                  <a:lnTo>
                    <a:pt x="2" y="77"/>
                  </a:lnTo>
                  <a:lnTo>
                    <a:pt x="0" y="5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3" y="0"/>
                  </a:lnTo>
                  <a:lnTo>
                    <a:pt x="549" y="2"/>
                  </a:lnTo>
                  <a:lnTo>
                    <a:pt x="553" y="4"/>
                  </a:lnTo>
                  <a:lnTo>
                    <a:pt x="558" y="8"/>
                  </a:lnTo>
                  <a:lnTo>
                    <a:pt x="562" y="12"/>
                  </a:lnTo>
                  <a:lnTo>
                    <a:pt x="565" y="17"/>
                  </a:lnTo>
                  <a:lnTo>
                    <a:pt x="566" y="22"/>
                  </a:lnTo>
                  <a:lnTo>
                    <a:pt x="567" y="28"/>
                  </a:lnTo>
                  <a:lnTo>
                    <a:pt x="567" y="28"/>
                  </a:lnTo>
                  <a:lnTo>
                    <a:pt x="566" y="52"/>
                  </a:lnTo>
                  <a:lnTo>
                    <a:pt x="564" y="77"/>
                  </a:lnTo>
                  <a:lnTo>
                    <a:pt x="560" y="103"/>
                  </a:lnTo>
                  <a:lnTo>
                    <a:pt x="555" y="129"/>
                  </a:lnTo>
                  <a:lnTo>
                    <a:pt x="549" y="154"/>
                  </a:lnTo>
                  <a:lnTo>
                    <a:pt x="541" y="179"/>
                  </a:lnTo>
                  <a:lnTo>
                    <a:pt x="533" y="204"/>
                  </a:lnTo>
                  <a:lnTo>
                    <a:pt x="523" y="228"/>
                  </a:lnTo>
                  <a:lnTo>
                    <a:pt x="511" y="250"/>
                  </a:lnTo>
                  <a:lnTo>
                    <a:pt x="499" y="272"/>
                  </a:lnTo>
                  <a:lnTo>
                    <a:pt x="485" y="293"/>
                  </a:lnTo>
                  <a:lnTo>
                    <a:pt x="470" y="312"/>
                  </a:lnTo>
                  <a:lnTo>
                    <a:pt x="453" y="330"/>
                  </a:lnTo>
                  <a:lnTo>
                    <a:pt x="435" y="345"/>
                  </a:lnTo>
                  <a:lnTo>
                    <a:pt x="426" y="352"/>
                  </a:lnTo>
                  <a:lnTo>
                    <a:pt x="416" y="358"/>
                  </a:lnTo>
                  <a:lnTo>
                    <a:pt x="407" y="364"/>
                  </a:lnTo>
                  <a:lnTo>
                    <a:pt x="396" y="369"/>
                  </a:lnTo>
                  <a:lnTo>
                    <a:pt x="396" y="594"/>
                  </a:lnTo>
                  <a:lnTo>
                    <a:pt x="396" y="594"/>
                  </a:lnTo>
                  <a:lnTo>
                    <a:pt x="396" y="601"/>
                  </a:lnTo>
                  <a:lnTo>
                    <a:pt x="394" y="606"/>
                  </a:lnTo>
                  <a:lnTo>
                    <a:pt x="392" y="611"/>
                  </a:lnTo>
                  <a:lnTo>
                    <a:pt x="388" y="615"/>
                  </a:lnTo>
                  <a:lnTo>
                    <a:pt x="384" y="618"/>
                  </a:lnTo>
                  <a:lnTo>
                    <a:pt x="379" y="621"/>
                  </a:lnTo>
                  <a:lnTo>
                    <a:pt x="374" y="622"/>
                  </a:lnTo>
                  <a:lnTo>
                    <a:pt x="368" y="623"/>
                  </a:lnTo>
                  <a:lnTo>
                    <a:pt x="368" y="623"/>
                  </a:lnTo>
                  <a:close/>
                  <a:moveTo>
                    <a:pt x="226" y="566"/>
                  </a:moveTo>
                  <a:lnTo>
                    <a:pt x="339" y="566"/>
                  </a:lnTo>
                  <a:lnTo>
                    <a:pt x="339" y="350"/>
                  </a:lnTo>
                  <a:lnTo>
                    <a:pt x="339" y="350"/>
                  </a:lnTo>
                  <a:lnTo>
                    <a:pt x="340" y="346"/>
                  </a:lnTo>
                  <a:lnTo>
                    <a:pt x="341" y="342"/>
                  </a:lnTo>
                  <a:lnTo>
                    <a:pt x="342" y="338"/>
                  </a:lnTo>
                  <a:lnTo>
                    <a:pt x="345" y="334"/>
                  </a:lnTo>
                  <a:lnTo>
                    <a:pt x="347" y="331"/>
                  </a:lnTo>
                  <a:lnTo>
                    <a:pt x="350" y="328"/>
                  </a:lnTo>
                  <a:lnTo>
                    <a:pt x="354" y="326"/>
                  </a:lnTo>
                  <a:lnTo>
                    <a:pt x="359" y="324"/>
                  </a:lnTo>
                  <a:lnTo>
                    <a:pt x="359" y="324"/>
                  </a:lnTo>
                  <a:lnTo>
                    <a:pt x="375" y="317"/>
                  </a:lnTo>
                  <a:lnTo>
                    <a:pt x="390" y="309"/>
                  </a:lnTo>
                  <a:lnTo>
                    <a:pt x="404" y="298"/>
                  </a:lnTo>
                  <a:lnTo>
                    <a:pt x="417" y="284"/>
                  </a:lnTo>
                  <a:lnTo>
                    <a:pt x="430" y="270"/>
                  </a:lnTo>
                  <a:lnTo>
                    <a:pt x="441" y="255"/>
                  </a:lnTo>
                  <a:lnTo>
                    <a:pt x="452" y="238"/>
                  </a:lnTo>
                  <a:lnTo>
                    <a:pt x="463" y="220"/>
                  </a:lnTo>
                  <a:lnTo>
                    <a:pt x="472" y="202"/>
                  </a:lnTo>
                  <a:lnTo>
                    <a:pt x="480" y="181"/>
                  </a:lnTo>
                  <a:lnTo>
                    <a:pt x="488" y="161"/>
                  </a:lnTo>
                  <a:lnTo>
                    <a:pt x="494" y="140"/>
                  </a:lnTo>
                  <a:lnTo>
                    <a:pt x="499" y="120"/>
                  </a:lnTo>
                  <a:lnTo>
                    <a:pt x="503" y="98"/>
                  </a:lnTo>
                  <a:lnTo>
                    <a:pt x="507" y="76"/>
                  </a:lnTo>
                  <a:lnTo>
                    <a:pt x="509" y="56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60" y="76"/>
                  </a:lnTo>
                  <a:lnTo>
                    <a:pt x="63" y="98"/>
                  </a:lnTo>
                  <a:lnTo>
                    <a:pt x="67" y="120"/>
                  </a:lnTo>
                  <a:lnTo>
                    <a:pt x="73" y="140"/>
                  </a:lnTo>
                  <a:lnTo>
                    <a:pt x="79" y="161"/>
                  </a:lnTo>
                  <a:lnTo>
                    <a:pt x="86" y="181"/>
                  </a:lnTo>
                  <a:lnTo>
                    <a:pt x="94" y="202"/>
                  </a:lnTo>
                  <a:lnTo>
                    <a:pt x="103" y="220"/>
                  </a:lnTo>
                  <a:lnTo>
                    <a:pt x="113" y="238"/>
                  </a:lnTo>
                  <a:lnTo>
                    <a:pt x="124" y="255"/>
                  </a:lnTo>
                  <a:lnTo>
                    <a:pt x="136" y="270"/>
                  </a:lnTo>
                  <a:lnTo>
                    <a:pt x="148" y="284"/>
                  </a:lnTo>
                  <a:lnTo>
                    <a:pt x="163" y="298"/>
                  </a:lnTo>
                  <a:lnTo>
                    <a:pt x="177" y="309"/>
                  </a:lnTo>
                  <a:lnTo>
                    <a:pt x="192" y="317"/>
                  </a:lnTo>
                  <a:lnTo>
                    <a:pt x="207" y="324"/>
                  </a:lnTo>
                  <a:lnTo>
                    <a:pt x="207" y="324"/>
                  </a:lnTo>
                  <a:lnTo>
                    <a:pt x="211" y="326"/>
                  </a:lnTo>
                  <a:lnTo>
                    <a:pt x="215" y="328"/>
                  </a:lnTo>
                  <a:lnTo>
                    <a:pt x="218" y="331"/>
                  </a:lnTo>
                  <a:lnTo>
                    <a:pt x="221" y="334"/>
                  </a:lnTo>
                  <a:lnTo>
                    <a:pt x="223" y="338"/>
                  </a:lnTo>
                  <a:lnTo>
                    <a:pt x="225" y="342"/>
                  </a:lnTo>
                  <a:lnTo>
                    <a:pt x="226" y="346"/>
                  </a:lnTo>
                  <a:lnTo>
                    <a:pt x="226" y="350"/>
                  </a:lnTo>
                  <a:lnTo>
                    <a:pt x="226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6">
              <a:extLst>
                <a:ext uri="{FF2B5EF4-FFF2-40B4-BE49-F238E27FC236}">
                  <a16:creationId xmlns:a16="http://schemas.microsoft.com/office/drawing/2014/main" id="{E5A1CA68-5511-48BC-AD60-422CB7E8B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3813176"/>
              <a:ext cx="155575" cy="125413"/>
            </a:xfrm>
            <a:custGeom>
              <a:avLst/>
              <a:gdLst>
                <a:gd name="T0" fmla="*/ 563 w 592"/>
                <a:gd name="T1" fmla="*/ 473 h 473"/>
                <a:gd name="T2" fmla="*/ 461 w 592"/>
                <a:gd name="T3" fmla="*/ 463 h 473"/>
                <a:gd name="T4" fmla="*/ 312 w 592"/>
                <a:gd name="T5" fmla="*/ 437 h 473"/>
                <a:gd name="T6" fmla="*/ 200 w 592"/>
                <a:gd name="T7" fmla="*/ 405 h 473"/>
                <a:gd name="T8" fmla="*/ 141 w 592"/>
                <a:gd name="T9" fmla="*/ 380 h 473"/>
                <a:gd name="T10" fmla="*/ 91 w 592"/>
                <a:gd name="T11" fmla="*/ 352 h 473"/>
                <a:gd name="T12" fmla="*/ 50 w 592"/>
                <a:gd name="T13" fmla="*/ 321 h 473"/>
                <a:gd name="T14" fmla="*/ 20 w 592"/>
                <a:gd name="T15" fmla="*/ 287 h 473"/>
                <a:gd name="T16" fmla="*/ 3 w 592"/>
                <a:gd name="T17" fmla="*/ 249 h 473"/>
                <a:gd name="T18" fmla="*/ 0 w 592"/>
                <a:gd name="T19" fmla="*/ 222 h 473"/>
                <a:gd name="T20" fmla="*/ 3 w 592"/>
                <a:gd name="T21" fmla="*/ 196 h 473"/>
                <a:gd name="T22" fmla="*/ 12 w 592"/>
                <a:gd name="T23" fmla="*/ 169 h 473"/>
                <a:gd name="T24" fmla="*/ 34 w 592"/>
                <a:gd name="T25" fmla="*/ 137 h 473"/>
                <a:gd name="T26" fmla="*/ 87 w 592"/>
                <a:gd name="T27" fmla="*/ 93 h 473"/>
                <a:gd name="T28" fmla="*/ 162 w 592"/>
                <a:gd name="T29" fmla="*/ 52 h 473"/>
                <a:gd name="T30" fmla="*/ 259 w 592"/>
                <a:gd name="T31" fmla="*/ 19 h 473"/>
                <a:gd name="T32" fmla="*/ 333 w 592"/>
                <a:gd name="T33" fmla="*/ 1 h 473"/>
                <a:gd name="T34" fmla="*/ 350 w 592"/>
                <a:gd name="T35" fmla="*/ 2 h 473"/>
                <a:gd name="T36" fmla="*/ 363 w 592"/>
                <a:gd name="T37" fmla="*/ 12 h 473"/>
                <a:gd name="T38" fmla="*/ 367 w 592"/>
                <a:gd name="T39" fmla="*/ 22 h 473"/>
                <a:gd name="T40" fmla="*/ 366 w 592"/>
                <a:gd name="T41" fmla="*/ 39 h 473"/>
                <a:gd name="T42" fmla="*/ 356 w 592"/>
                <a:gd name="T43" fmla="*/ 51 h 473"/>
                <a:gd name="T44" fmla="*/ 345 w 592"/>
                <a:gd name="T45" fmla="*/ 56 h 473"/>
                <a:gd name="T46" fmla="*/ 254 w 592"/>
                <a:gd name="T47" fmla="*/ 80 h 473"/>
                <a:gd name="T48" fmla="*/ 177 w 592"/>
                <a:gd name="T49" fmla="*/ 108 h 473"/>
                <a:gd name="T50" fmla="*/ 117 w 592"/>
                <a:gd name="T51" fmla="*/ 140 h 473"/>
                <a:gd name="T52" fmla="*/ 77 w 592"/>
                <a:gd name="T53" fmla="*/ 174 h 473"/>
                <a:gd name="T54" fmla="*/ 60 w 592"/>
                <a:gd name="T55" fmla="*/ 204 h 473"/>
                <a:gd name="T56" fmla="*/ 57 w 592"/>
                <a:gd name="T57" fmla="*/ 222 h 473"/>
                <a:gd name="T58" fmla="*/ 59 w 592"/>
                <a:gd name="T59" fmla="*/ 237 h 473"/>
                <a:gd name="T60" fmla="*/ 70 w 592"/>
                <a:gd name="T61" fmla="*/ 260 h 473"/>
                <a:gd name="T62" fmla="*/ 91 w 592"/>
                <a:gd name="T63" fmla="*/ 284 h 473"/>
                <a:gd name="T64" fmla="*/ 121 w 592"/>
                <a:gd name="T65" fmla="*/ 306 h 473"/>
                <a:gd name="T66" fmla="*/ 192 w 592"/>
                <a:gd name="T67" fmla="*/ 342 h 473"/>
                <a:gd name="T68" fmla="*/ 306 w 592"/>
                <a:gd name="T69" fmla="*/ 378 h 473"/>
                <a:gd name="T70" fmla="*/ 453 w 592"/>
                <a:gd name="T71" fmla="*/ 406 h 473"/>
                <a:gd name="T72" fmla="*/ 566 w 592"/>
                <a:gd name="T73" fmla="*/ 417 h 473"/>
                <a:gd name="T74" fmla="*/ 582 w 592"/>
                <a:gd name="T75" fmla="*/ 422 h 473"/>
                <a:gd name="T76" fmla="*/ 591 w 592"/>
                <a:gd name="T77" fmla="*/ 435 h 473"/>
                <a:gd name="T78" fmla="*/ 592 w 592"/>
                <a:gd name="T79" fmla="*/ 446 h 473"/>
                <a:gd name="T80" fmla="*/ 587 w 592"/>
                <a:gd name="T81" fmla="*/ 461 h 473"/>
                <a:gd name="T82" fmla="*/ 575 w 592"/>
                <a:gd name="T83" fmla="*/ 471 h 473"/>
                <a:gd name="T84" fmla="*/ 564 w 592"/>
                <a:gd name="T8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2" h="473">
                  <a:moveTo>
                    <a:pt x="564" y="473"/>
                  </a:moveTo>
                  <a:lnTo>
                    <a:pt x="564" y="473"/>
                  </a:lnTo>
                  <a:lnTo>
                    <a:pt x="563" y="473"/>
                  </a:lnTo>
                  <a:lnTo>
                    <a:pt x="563" y="473"/>
                  </a:lnTo>
                  <a:lnTo>
                    <a:pt x="511" y="469"/>
                  </a:lnTo>
                  <a:lnTo>
                    <a:pt x="461" y="463"/>
                  </a:lnTo>
                  <a:lnTo>
                    <a:pt x="410" y="456"/>
                  </a:lnTo>
                  <a:lnTo>
                    <a:pt x="361" y="447"/>
                  </a:lnTo>
                  <a:lnTo>
                    <a:pt x="312" y="437"/>
                  </a:lnTo>
                  <a:lnTo>
                    <a:pt x="266" y="425"/>
                  </a:lnTo>
                  <a:lnTo>
                    <a:pt x="221" y="412"/>
                  </a:lnTo>
                  <a:lnTo>
                    <a:pt x="200" y="405"/>
                  </a:lnTo>
                  <a:lnTo>
                    <a:pt x="180" y="397"/>
                  </a:lnTo>
                  <a:lnTo>
                    <a:pt x="160" y="389"/>
                  </a:lnTo>
                  <a:lnTo>
                    <a:pt x="141" y="380"/>
                  </a:lnTo>
                  <a:lnTo>
                    <a:pt x="123" y="371"/>
                  </a:lnTo>
                  <a:lnTo>
                    <a:pt x="106" y="362"/>
                  </a:lnTo>
                  <a:lnTo>
                    <a:pt x="91" y="352"/>
                  </a:lnTo>
                  <a:lnTo>
                    <a:pt x="76" y="342"/>
                  </a:lnTo>
                  <a:lnTo>
                    <a:pt x="62" y="332"/>
                  </a:lnTo>
                  <a:lnTo>
                    <a:pt x="50" y="321"/>
                  </a:lnTo>
                  <a:lnTo>
                    <a:pt x="38" y="310"/>
                  </a:lnTo>
                  <a:lnTo>
                    <a:pt x="28" y="299"/>
                  </a:lnTo>
                  <a:lnTo>
                    <a:pt x="20" y="287"/>
                  </a:lnTo>
                  <a:lnTo>
                    <a:pt x="13" y="274"/>
                  </a:lnTo>
                  <a:lnTo>
                    <a:pt x="7" y="261"/>
                  </a:lnTo>
                  <a:lnTo>
                    <a:pt x="3" y="249"/>
                  </a:lnTo>
                  <a:lnTo>
                    <a:pt x="1" y="235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13"/>
                  </a:lnTo>
                  <a:lnTo>
                    <a:pt x="1" y="204"/>
                  </a:lnTo>
                  <a:lnTo>
                    <a:pt x="3" y="196"/>
                  </a:lnTo>
                  <a:lnTo>
                    <a:pt x="5" y="187"/>
                  </a:lnTo>
                  <a:lnTo>
                    <a:pt x="8" y="179"/>
                  </a:lnTo>
                  <a:lnTo>
                    <a:pt x="12" y="169"/>
                  </a:lnTo>
                  <a:lnTo>
                    <a:pt x="17" y="161"/>
                  </a:lnTo>
                  <a:lnTo>
                    <a:pt x="22" y="153"/>
                  </a:lnTo>
                  <a:lnTo>
                    <a:pt x="34" y="137"/>
                  </a:lnTo>
                  <a:lnTo>
                    <a:pt x="50" y="122"/>
                  </a:lnTo>
                  <a:lnTo>
                    <a:pt x="67" y="107"/>
                  </a:lnTo>
                  <a:lnTo>
                    <a:pt x="87" y="93"/>
                  </a:lnTo>
                  <a:lnTo>
                    <a:pt x="110" y="79"/>
                  </a:lnTo>
                  <a:lnTo>
                    <a:pt x="134" y="65"/>
                  </a:lnTo>
                  <a:lnTo>
                    <a:pt x="162" y="52"/>
                  </a:lnTo>
                  <a:lnTo>
                    <a:pt x="192" y="41"/>
                  </a:lnTo>
                  <a:lnTo>
                    <a:pt x="224" y="30"/>
                  </a:lnTo>
                  <a:lnTo>
                    <a:pt x="259" y="19"/>
                  </a:lnTo>
                  <a:lnTo>
                    <a:pt x="295" y="10"/>
                  </a:lnTo>
                  <a:lnTo>
                    <a:pt x="333" y="1"/>
                  </a:lnTo>
                  <a:lnTo>
                    <a:pt x="333" y="1"/>
                  </a:lnTo>
                  <a:lnTo>
                    <a:pt x="339" y="0"/>
                  </a:lnTo>
                  <a:lnTo>
                    <a:pt x="344" y="1"/>
                  </a:lnTo>
                  <a:lnTo>
                    <a:pt x="350" y="2"/>
                  </a:lnTo>
                  <a:lnTo>
                    <a:pt x="355" y="5"/>
                  </a:lnTo>
                  <a:lnTo>
                    <a:pt x="359" y="8"/>
                  </a:lnTo>
                  <a:lnTo>
                    <a:pt x="363" y="12"/>
                  </a:lnTo>
                  <a:lnTo>
                    <a:pt x="366" y="17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8" y="28"/>
                  </a:lnTo>
                  <a:lnTo>
                    <a:pt x="368" y="33"/>
                  </a:lnTo>
                  <a:lnTo>
                    <a:pt x="366" y="39"/>
                  </a:lnTo>
                  <a:lnTo>
                    <a:pt x="364" y="43"/>
                  </a:lnTo>
                  <a:lnTo>
                    <a:pt x="360" y="48"/>
                  </a:lnTo>
                  <a:lnTo>
                    <a:pt x="356" y="51"/>
                  </a:lnTo>
                  <a:lnTo>
                    <a:pt x="351" y="54"/>
                  </a:lnTo>
                  <a:lnTo>
                    <a:pt x="345" y="56"/>
                  </a:lnTo>
                  <a:lnTo>
                    <a:pt x="345" y="56"/>
                  </a:lnTo>
                  <a:lnTo>
                    <a:pt x="313" y="63"/>
                  </a:lnTo>
                  <a:lnTo>
                    <a:pt x="283" y="71"/>
                  </a:lnTo>
                  <a:lnTo>
                    <a:pt x="254" y="80"/>
                  </a:lnTo>
                  <a:lnTo>
                    <a:pt x="226" y="89"/>
                  </a:lnTo>
                  <a:lnTo>
                    <a:pt x="201" y="99"/>
                  </a:lnTo>
                  <a:lnTo>
                    <a:pt x="177" y="108"/>
                  </a:lnTo>
                  <a:lnTo>
                    <a:pt x="155" y="119"/>
                  </a:lnTo>
                  <a:lnTo>
                    <a:pt x="135" y="129"/>
                  </a:lnTo>
                  <a:lnTo>
                    <a:pt x="117" y="140"/>
                  </a:lnTo>
                  <a:lnTo>
                    <a:pt x="102" y="151"/>
                  </a:lnTo>
                  <a:lnTo>
                    <a:pt x="88" y="162"/>
                  </a:lnTo>
                  <a:lnTo>
                    <a:pt x="77" y="174"/>
                  </a:lnTo>
                  <a:lnTo>
                    <a:pt x="68" y="187"/>
                  </a:lnTo>
                  <a:lnTo>
                    <a:pt x="62" y="198"/>
                  </a:lnTo>
                  <a:lnTo>
                    <a:pt x="60" y="204"/>
                  </a:lnTo>
                  <a:lnTo>
                    <a:pt x="58" y="210"/>
                  </a:lnTo>
                  <a:lnTo>
                    <a:pt x="57" y="216"/>
                  </a:lnTo>
                  <a:lnTo>
                    <a:pt x="57" y="222"/>
                  </a:lnTo>
                  <a:lnTo>
                    <a:pt x="57" y="222"/>
                  </a:lnTo>
                  <a:lnTo>
                    <a:pt x="57" y="229"/>
                  </a:lnTo>
                  <a:lnTo>
                    <a:pt x="59" y="237"/>
                  </a:lnTo>
                  <a:lnTo>
                    <a:pt x="62" y="244"/>
                  </a:lnTo>
                  <a:lnTo>
                    <a:pt x="66" y="252"/>
                  </a:lnTo>
                  <a:lnTo>
                    <a:pt x="70" y="260"/>
                  </a:lnTo>
                  <a:lnTo>
                    <a:pt x="76" y="267"/>
                  </a:lnTo>
                  <a:lnTo>
                    <a:pt x="83" y="275"/>
                  </a:lnTo>
                  <a:lnTo>
                    <a:pt x="91" y="284"/>
                  </a:lnTo>
                  <a:lnTo>
                    <a:pt x="100" y="291"/>
                  </a:lnTo>
                  <a:lnTo>
                    <a:pt x="110" y="299"/>
                  </a:lnTo>
                  <a:lnTo>
                    <a:pt x="121" y="306"/>
                  </a:lnTo>
                  <a:lnTo>
                    <a:pt x="133" y="313"/>
                  </a:lnTo>
                  <a:lnTo>
                    <a:pt x="161" y="328"/>
                  </a:lnTo>
                  <a:lnTo>
                    <a:pt x="192" y="342"/>
                  </a:lnTo>
                  <a:lnTo>
                    <a:pt x="226" y="355"/>
                  </a:lnTo>
                  <a:lnTo>
                    <a:pt x="265" y="367"/>
                  </a:lnTo>
                  <a:lnTo>
                    <a:pt x="306" y="378"/>
                  </a:lnTo>
                  <a:lnTo>
                    <a:pt x="352" y="389"/>
                  </a:lnTo>
                  <a:lnTo>
                    <a:pt x="400" y="398"/>
                  </a:lnTo>
                  <a:lnTo>
                    <a:pt x="453" y="406"/>
                  </a:lnTo>
                  <a:lnTo>
                    <a:pt x="508" y="412"/>
                  </a:lnTo>
                  <a:lnTo>
                    <a:pt x="566" y="417"/>
                  </a:lnTo>
                  <a:lnTo>
                    <a:pt x="566" y="417"/>
                  </a:lnTo>
                  <a:lnTo>
                    <a:pt x="572" y="418"/>
                  </a:lnTo>
                  <a:lnTo>
                    <a:pt x="577" y="420"/>
                  </a:lnTo>
                  <a:lnTo>
                    <a:pt x="582" y="422"/>
                  </a:lnTo>
                  <a:lnTo>
                    <a:pt x="586" y="426"/>
                  </a:lnTo>
                  <a:lnTo>
                    <a:pt x="589" y="430"/>
                  </a:lnTo>
                  <a:lnTo>
                    <a:pt x="591" y="435"/>
                  </a:lnTo>
                  <a:lnTo>
                    <a:pt x="592" y="441"/>
                  </a:lnTo>
                  <a:lnTo>
                    <a:pt x="592" y="446"/>
                  </a:lnTo>
                  <a:lnTo>
                    <a:pt x="592" y="446"/>
                  </a:lnTo>
                  <a:lnTo>
                    <a:pt x="592" y="452"/>
                  </a:lnTo>
                  <a:lnTo>
                    <a:pt x="590" y="457"/>
                  </a:lnTo>
                  <a:lnTo>
                    <a:pt x="587" y="461"/>
                  </a:lnTo>
                  <a:lnTo>
                    <a:pt x="584" y="465"/>
                  </a:lnTo>
                  <a:lnTo>
                    <a:pt x="580" y="468"/>
                  </a:lnTo>
                  <a:lnTo>
                    <a:pt x="575" y="471"/>
                  </a:lnTo>
                  <a:lnTo>
                    <a:pt x="570" y="472"/>
                  </a:lnTo>
                  <a:lnTo>
                    <a:pt x="564" y="473"/>
                  </a:lnTo>
                  <a:lnTo>
                    <a:pt x="5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7">
              <a:extLst>
                <a:ext uri="{FF2B5EF4-FFF2-40B4-BE49-F238E27FC236}">
                  <a16:creationId xmlns:a16="http://schemas.microsoft.com/office/drawing/2014/main" id="{689ADDE4-458F-470E-B060-2BDB74A4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3813176"/>
              <a:ext cx="173038" cy="125413"/>
            </a:xfrm>
            <a:custGeom>
              <a:avLst/>
              <a:gdLst>
                <a:gd name="T0" fmla="*/ 23 w 652"/>
                <a:gd name="T1" fmla="*/ 474 h 474"/>
                <a:gd name="T2" fmla="*/ 9 w 652"/>
                <a:gd name="T3" fmla="*/ 466 h 474"/>
                <a:gd name="T4" fmla="*/ 1 w 652"/>
                <a:gd name="T5" fmla="*/ 453 h 474"/>
                <a:gd name="T6" fmla="*/ 1 w 652"/>
                <a:gd name="T7" fmla="*/ 442 h 474"/>
                <a:gd name="T8" fmla="*/ 8 w 652"/>
                <a:gd name="T9" fmla="*/ 427 h 474"/>
                <a:gd name="T10" fmla="*/ 22 w 652"/>
                <a:gd name="T11" fmla="*/ 419 h 474"/>
                <a:gd name="T12" fmla="*/ 90 w 652"/>
                <a:gd name="T13" fmla="*/ 415 h 474"/>
                <a:gd name="T14" fmla="*/ 260 w 652"/>
                <a:gd name="T15" fmla="*/ 396 h 474"/>
                <a:gd name="T16" fmla="*/ 400 w 652"/>
                <a:gd name="T17" fmla="*/ 361 h 474"/>
                <a:gd name="T18" fmla="*/ 491 w 652"/>
                <a:gd name="T19" fmla="*/ 326 h 474"/>
                <a:gd name="T20" fmla="*/ 532 w 652"/>
                <a:gd name="T21" fmla="*/ 303 h 474"/>
                <a:gd name="T22" fmla="*/ 564 w 652"/>
                <a:gd name="T23" fmla="*/ 278 h 474"/>
                <a:gd name="T24" fmla="*/ 585 w 652"/>
                <a:gd name="T25" fmla="*/ 253 h 474"/>
                <a:gd name="T26" fmla="*/ 595 w 652"/>
                <a:gd name="T27" fmla="*/ 229 h 474"/>
                <a:gd name="T28" fmla="*/ 595 w 652"/>
                <a:gd name="T29" fmla="*/ 215 h 474"/>
                <a:gd name="T30" fmla="*/ 584 w 652"/>
                <a:gd name="T31" fmla="*/ 186 h 474"/>
                <a:gd name="T32" fmla="*/ 550 w 652"/>
                <a:gd name="T33" fmla="*/ 150 h 474"/>
                <a:gd name="T34" fmla="*/ 498 w 652"/>
                <a:gd name="T35" fmla="*/ 118 h 474"/>
                <a:gd name="T36" fmla="*/ 427 w 652"/>
                <a:gd name="T37" fmla="*/ 89 h 474"/>
                <a:gd name="T38" fmla="*/ 340 w 652"/>
                <a:gd name="T39" fmla="*/ 62 h 474"/>
                <a:gd name="T40" fmla="*/ 303 w 652"/>
                <a:gd name="T41" fmla="*/ 53 h 474"/>
                <a:gd name="T42" fmla="*/ 291 w 652"/>
                <a:gd name="T43" fmla="*/ 43 h 474"/>
                <a:gd name="T44" fmla="*/ 287 w 652"/>
                <a:gd name="T45" fmla="*/ 28 h 474"/>
                <a:gd name="T46" fmla="*/ 289 w 652"/>
                <a:gd name="T47" fmla="*/ 16 h 474"/>
                <a:gd name="T48" fmla="*/ 299 w 652"/>
                <a:gd name="T49" fmla="*/ 4 h 474"/>
                <a:gd name="T50" fmla="*/ 315 w 652"/>
                <a:gd name="T51" fmla="*/ 0 h 474"/>
                <a:gd name="T52" fmla="*/ 360 w 652"/>
                <a:gd name="T53" fmla="*/ 9 h 474"/>
                <a:gd name="T54" fmla="*/ 462 w 652"/>
                <a:gd name="T55" fmla="*/ 40 h 474"/>
                <a:gd name="T56" fmla="*/ 543 w 652"/>
                <a:gd name="T57" fmla="*/ 79 h 474"/>
                <a:gd name="T58" fmla="*/ 603 w 652"/>
                <a:gd name="T59" fmla="*/ 121 h 474"/>
                <a:gd name="T60" fmla="*/ 635 w 652"/>
                <a:gd name="T61" fmla="*/ 160 h 474"/>
                <a:gd name="T62" fmla="*/ 646 w 652"/>
                <a:gd name="T63" fmla="*/ 186 h 474"/>
                <a:gd name="T64" fmla="*/ 651 w 652"/>
                <a:gd name="T65" fmla="*/ 212 h 474"/>
                <a:gd name="T66" fmla="*/ 651 w 652"/>
                <a:gd name="T67" fmla="*/ 235 h 474"/>
                <a:gd name="T68" fmla="*/ 638 w 652"/>
                <a:gd name="T69" fmla="*/ 275 h 474"/>
                <a:gd name="T70" fmla="*/ 610 w 652"/>
                <a:gd name="T71" fmla="*/ 313 h 474"/>
                <a:gd name="T72" fmla="*/ 570 w 652"/>
                <a:gd name="T73" fmla="*/ 346 h 474"/>
                <a:gd name="T74" fmla="*/ 518 w 652"/>
                <a:gd name="T75" fmla="*/ 376 h 474"/>
                <a:gd name="T76" fmla="*/ 457 w 652"/>
                <a:gd name="T77" fmla="*/ 403 h 474"/>
                <a:gd name="T78" fmla="*/ 387 w 652"/>
                <a:gd name="T79" fmla="*/ 425 h 474"/>
                <a:gd name="T80" fmla="*/ 258 w 652"/>
                <a:gd name="T81" fmla="*/ 453 h 474"/>
                <a:gd name="T82" fmla="*/ 88 w 652"/>
                <a:gd name="T83" fmla="*/ 472 h 474"/>
                <a:gd name="T84" fmla="*/ 28 w 652"/>
                <a:gd name="T8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2" h="474">
                  <a:moveTo>
                    <a:pt x="28" y="474"/>
                  </a:moveTo>
                  <a:lnTo>
                    <a:pt x="28" y="474"/>
                  </a:lnTo>
                  <a:lnTo>
                    <a:pt x="23" y="474"/>
                  </a:lnTo>
                  <a:lnTo>
                    <a:pt x="18" y="472"/>
                  </a:lnTo>
                  <a:lnTo>
                    <a:pt x="13" y="470"/>
                  </a:lnTo>
                  <a:lnTo>
                    <a:pt x="9" y="466"/>
                  </a:lnTo>
                  <a:lnTo>
                    <a:pt x="6" y="462"/>
                  </a:lnTo>
                  <a:lnTo>
                    <a:pt x="3" y="458"/>
                  </a:lnTo>
                  <a:lnTo>
                    <a:pt x="1" y="453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1" y="442"/>
                  </a:lnTo>
                  <a:lnTo>
                    <a:pt x="2" y="436"/>
                  </a:lnTo>
                  <a:lnTo>
                    <a:pt x="5" y="431"/>
                  </a:lnTo>
                  <a:lnTo>
                    <a:pt x="8" y="427"/>
                  </a:lnTo>
                  <a:lnTo>
                    <a:pt x="12" y="424"/>
                  </a:lnTo>
                  <a:lnTo>
                    <a:pt x="17" y="421"/>
                  </a:lnTo>
                  <a:lnTo>
                    <a:pt x="22" y="419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90" y="415"/>
                  </a:lnTo>
                  <a:lnTo>
                    <a:pt x="150" y="411"/>
                  </a:lnTo>
                  <a:lnTo>
                    <a:pt x="206" y="404"/>
                  </a:lnTo>
                  <a:lnTo>
                    <a:pt x="260" y="396"/>
                  </a:lnTo>
                  <a:lnTo>
                    <a:pt x="310" y="386"/>
                  </a:lnTo>
                  <a:lnTo>
                    <a:pt x="357" y="374"/>
                  </a:lnTo>
                  <a:lnTo>
                    <a:pt x="400" y="361"/>
                  </a:lnTo>
                  <a:lnTo>
                    <a:pt x="439" y="348"/>
                  </a:lnTo>
                  <a:lnTo>
                    <a:pt x="475" y="334"/>
                  </a:lnTo>
                  <a:lnTo>
                    <a:pt x="491" y="326"/>
                  </a:lnTo>
                  <a:lnTo>
                    <a:pt x="505" y="319"/>
                  </a:lnTo>
                  <a:lnTo>
                    <a:pt x="519" y="311"/>
                  </a:lnTo>
                  <a:lnTo>
                    <a:pt x="532" y="303"/>
                  </a:lnTo>
                  <a:lnTo>
                    <a:pt x="544" y="295"/>
                  </a:lnTo>
                  <a:lnTo>
                    <a:pt x="555" y="287"/>
                  </a:lnTo>
                  <a:lnTo>
                    <a:pt x="564" y="278"/>
                  </a:lnTo>
                  <a:lnTo>
                    <a:pt x="573" y="270"/>
                  </a:lnTo>
                  <a:lnTo>
                    <a:pt x="580" y="262"/>
                  </a:lnTo>
                  <a:lnTo>
                    <a:pt x="585" y="253"/>
                  </a:lnTo>
                  <a:lnTo>
                    <a:pt x="590" y="245"/>
                  </a:lnTo>
                  <a:lnTo>
                    <a:pt x="593" y="237"/>
                  </a:lnTo>
                  <a:lnTo>
                    <a:pt x="595" y="229"/>
                  </a:lnTo>
                  <a:lnTo>
                    <a:pt x="596" y="221"/>
                  </a:lnTo>
                  <a:lnTo>
                    <a:pt x="596" y="221"/>
                  </a:lnTo>
                  <a:lnTo>
                    <a:pt x="595" y="215"/>
                  </a:lnTo>
                  <a:lnTo>
                    <a:pt x="594" y="209"/>
                  </a:lnTo>
                  <a:lnTo>
                    <a:pt x="590" y="197"/>
                  </a:lnTo>
                  <a:lnTo>
                    <a:pt x="584" y="186"/>
                  </a:lnTo>
                  <a:lnTo>
                    <a:pt x="575" y="173"/>
                  </a:lnTo>
                  <a:lnTo>
                    <a:pt x="564" y="162"/>
                  </a:lnTo>
                  <a:lnTo>
                    <a:pt x="550" y="150"/>
                  </a:lnTo>
                  <a:lnTo>
                    <a:pt x="535" y="139"/>
                  </a:lnTo>
                  <a:lnTo>
                    <a:pt x="517" y="129"/>
                  </a:lnTo>
                  <a:lnTo>
                    <a:pt x="498" y="118"/>
                  </a:lnTo>
                  <a:lnTo>
                    <a:pt x="476" y="108"/>
                  </a:lnTo>
                  <a:lnTo>
                    <a:pt x="453" y="98"/>
                  </a:lnTo>
                  <a:lnTo>
                    <a:pt x="427" y="89"/>
                  </a:lnTo>
                  <a:lnTo>
                    <a:pt x="400" y="80"/>
                  </a:lnTo>
                  <a:lnTo>
                    <a:pt x="371" y="70"/>
                  </a:lnTo>
                  <a:lnTo>
                    <a:pt x="340" y="62"/>
                  </a:lnTo>
                  <a:lnTo>
                    <a:pt x="309" y="55"/>
                  </a:lnTo>
                  <a:lnTo>
                    <a:pt x="309" y="55"/>
                  </a:lnTo>
                  <a:lnTo>
                    <a:pt x="303" y="53"/>
                  </a:lnTo>
                  <a:lnTo>
                    <a:pt x="299" y="51"/>
                  </a:lnTo>
                  <a:lnTo>
                    <a:pt x="294" y="47"/>
                  </a:lnTo>
                  <a:lnTo>
                    <a:pt x="291" y="43"/>
                  </a:lnTo>
                  <a:lnTo>
                    <a:pt x="289" y="38"/>
                  </a:lnTo>
                  <a:lnTo>
                    <a:pt x="287" y="33"/>
                  </a:lnTo>
                  <a:lnTo>
                    <a:pt x="287" y="28"/>
                  </a:lnTo>
                  <a:lnTo>
                    <a:pt x="287" y="22"/>
                  </a:lnTo>
                  <a:lnTo>
                    <a:pt x="287" y="22"/>
                  </a:lnTo>
                  <a:lnTo>
                    <a:pt x="289" y="16"/>
                  </a:lnTo>
                  <a:lnTo>
                    <a:pt x="292" y="12"/>
                  </a:lnTo>
                  <a:lnTo>
                    <a:pt x="295" y="7"/>
                  </a:lnTo>
                  <a:lnTo>
                    <a:pt x="299" y="4"/>
                  </a:lnTo>
                  <a:lnTo>
                    <a:pt x="304" y="2"/>
                  </a:lnTo>
                  <a:lnTo>
                    <a:pt x="309" y="0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60" y="9"/>
                  </a:lnTo>
                  <a:lnTo>
                    <a:pt x="396" y="19"/>
                  </a:lnTo>
                  <a:lnTo>
                    <a:pt x="429" y="29"/>
                  </a:lnTo>
                  <a:lnTo>
                    <a:pt x="462" y="40"/>
                  </a:lnTo>
                  <a:lnTo>
                    <a:pt x="491" y="52"/>
                  </a:lnTo>
                  <a:lnTo>
                    <a:pt x="518" y="64"/>
                  </a:lnTo>
                  <a:lnTo>
                    <a:pt x="543" y="79"/>
                  </a:lnTo>
                  <a:lnTo>
                    <a:pt x="566" y="92"/>
                  </a:lnTo>
                  <a:lnTo>
                    <a:pt x="586" y="106"/>
                  </a:lnTo>
                  <a:lnTo>
                    <a:pt x="603" y="121"/>
                  </a:lnTo>
                  <a:lnTo>
                    <a:pt x="618" y="137"/>
                  </a:lnTo>
                  <a:lnTo>
                    <a:pt x="630" y="152"/>
                  </a:lnTo>
                  <a:lnTo>
                    <a:pt x="635" y="160"/>
                  </a:lnTo>
                  <a:lnTo>
                    <a:pt x="639" y="169"/>
                  </a:lnTo>
                  <a:lnTo>
                    <a:pt x="643" y="178"/>
                  </a:lnTo>
                  <a:lnTo>
                    <a:pt x="646" y="186"/>
                  </a:lnTo>
                  <a:lnTo>
                    <a:pt x="649" y="195"/>
                  </a:lnTo>
                  <a:lnTo>
                    <a:pt x="650" y="203"/>
                  </a:lnTo>
                  <a:lnTo>
                    <a:pt x="651" y="212"/>
                  </a:lnTo>
                  <a:lnTo>
                    <a:pt x="652" y="221"/>
                  </a:lnTo>
                  <a:lnTo>
                    <a:pt x="652" y="221"/>
                  </a:lnTo>
                  <a:lnTo>
                    <a:pt x="651" y="235"/>
                  </a:lnTo>
                  <a:lnTo>
                    <a:pt x="648" y="249"/>
                  </a:lnTo>
                  <a:lnTo>
                    <a:pt x="644" y="262"/>
                  </a:lnTo>
                  <a:lnTo>
                    <a:pt x="638" y="275"/>
                  </a:lnTo>
                  <a:lnTo>
                    <a:pt x="630" y="289"/>
                  </a:lnTo>
                  <a:lnTo>
                    <a:pt x="621" y="301"/>
                  </a:lnTo>
                  <a:lnTo>
                    <a:pt x="610" y="313"/>
                  </a:lnTo>
                  <a:lnTo>
                    <a:pt x="598" y="324"/>
                  </a:lnTo>
                  <a:lnTo>
                    <a:pt x="585" y="335"/>
                  </a:lnTo>
                  <a:lnTo>
                    <a:pt x="570" y="346"/>
                  </a:lnTo>
                  <a:lnTo>
                    <a:pt x="555" y="356"/>
                  </a:lnTo>
                  <a:lnTo>
                    <a:pt x="536" y="366"/>
                  </a:lnTo>
                  <a:lnTo>
                    <a:pt x="518" y="376"/>
                  </a:lnTo>
                  <a:lnTo>
                    <a:pt x="499" y="386"/>
                  </a:lnTo>
                  <a:lnTo>
                    <a:pt x="479" y="394"/>
                  </a:lnTo>
                  <a:lnTo>
                    <a:pt x="457" y="403"/>
                  </a:lnTo>
                  <a:lnTo>
                    <a:pt x="434" y="410"/>
                  </a:lnTo>
                  <a:lnTo>
                    <a:pt x="411" y="418"/>
                  </a:lnTo>
                  <a:lnTo>
                    <a:pt x="387" y="425"/>
                  </a:lnTo>
                  <a:lnTo>
                    <a:pt x="363" y="431"/>
                  </a:lnTo>
                  <a:lnTo>
                    <a:pt x="311" y="443"/>
                  </a:lnTo>
                  <a:lnTo>
                    <a:pt x="258" y="453"/>
                  </a:lnTo>
                  <a:lnTo>
                    <a:pt x="202" y="461"/>
                  </a:lnTo>
                  <a:lnTo>
                    <a:pt x="145" y="467"/>
                  </a:lnTo>
                  <a:lnTo>
                    <a:pt x="88" y="472"/>
                  </a:lnTo>
                  <a:lnTo>
                    <a:pt x="29" y="474"/>
                  </a:lnTo>
                  <a:lnTo>
                    <a:pt x="29" y="474"/>
                  </a:lnTo>
                  <a:lnTo>
                    <a:pt x="28" y="474"/>
                  </a:lnTo>
                  <a:lnTo>
                    <a:pt x="2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8">
              <a:extLst>
                <a:ext uri="{FF2B5EF4-FFF2-40B4-BE49-F238E27FC236}">
                  <a16:creationId xmlns:a16="http://schemas.microsoft.com/office/drawing/2014/main" id="{79576883-968C-466B-AA98-01120CCE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600" y="3875088"/>
              <a:ext cx="66675" cy="93663"/>
            </a:xfrm>
            <a:custGeom>
              <a:avLst/>
              <a:gdLst>
                <a:gd name="T0" fmla="*/ 29 w 253"/>
                <a:gd name="T1" fmla="*/ 358 h 358"/>
                <a:gd name="T2" fmla="*/ 29 w 253"/>
                <a:gd name="T3" fmla="*/ 358 h 358"/>
                <a:gd name="T4" fmla="*/ 21 w 253"/>
                <a:gd name="T5" fmla="*/ 357 h 358"/>
                <a:gd name="T6" fmla="*/ 15 w 253"/>
                <a:gd name="T7" fmla="*/ 354 h 358"/>
                <a:gd name="T8" fmla="*/ 8 w 253"/>
                <a:gd name="T9" fmla="*/ 349 h 358"/>
                <a:gd name="T10" fmla="*/ 3 w 253"/>
                <a:gd name="T11" fmla="*/ 343 h 358"/>
                <a:gd name="T12" fmla="*/ 3 w 253"/>
                <a:gd name="T13" fmla="*/ 343 h 358"/>
                <a:gd name="T14" fmla="*/ 1 w 253"/>
                <a:gd name="T15" fmla="*/ 338 h 358"/>
                <a:gd name="T16" fmla="*/ 0 w 253"/>
                <a:gd name="T17" fmla="*/ 332 h 358"/>
                <a:gd name="T18" fmla="*/ 0 w 253"/>
                <a:gd name="T19" fmla="*/ 327 h 358"/>
                <a:gd name="T20" fmla="*/ 0 w 253"/>
                <a:gd name="T21" fmla="*/ 322 h 358"/>
                <a:gd name="T22" fmla="*/ 2 w 253"/>
                <a:gd name="T23" fmla="*/ 317 h 358"/>
                <a:gd name="T24" fmla="*/ 5 w 253"/>
                <a:gd name="T25" fmla="*/ 312 h 358"/>
                <a:gd name="T26" fmla="*/ 10 w 253"/>
                <a:gd name="T27" fmla="*/ 308 h 358"/>
                <a:gd name="T28" fmla="*/ 14 w 253"/>
                <a:gd name="T29" fmla="*/ 304 h 358"/>
                <a:gd name="T30" fmla="*/ 182 w 253"/>
                <a:gd name="T31" fmla="*/ 204 h 358"/>
                <a:gd name="T32" fmla="*/ 63 w 253"/>
                <a:gd name="T33" fmla="*/ 45 h 358"/>
                <a:gd name="T34" fmla="*/ 63 w 253"/>
                <a:gd name="T35" fmla="*/ 45 h 358"/>
                <a:gd name="T36" fmla="*/ 60 w 253"/>
                <a:gd name="T37" fmla="*/ 40 h 358"/>
                <a:gd name="T38" fmla="*/ 58 w 253"/>
                <a:gd name="T39" fmla="*/ 35 h 358"/>
                <a:gd name="T40" fmla="*/ 58 w 253"/>
                <a:gd name="T41" fmla="*/ 29 h 358"/>
                <a:gd name="T42" fmla="*/ 58 w 253"/>
                <a:gd name="T43" fmla="*/ 24 h 358"/>
                <a:gd name="T44" fmla="*/ 59 w 253"/>
                <a:gd name="T45" fmla="*/ 19 h 358"/>
                <a:gd name="T46" fmla="*/ 61 w 253"/>
                <a:gd name="T47" fmla="*/ 14 h 358"/>
                <a:gd name="T48" fmla="*/ 65 w 253"/>
                <a:gd name="T49" fmla="*/ 9 h 358"/>
                <a:gd name="T50" fmla="*/ 69 w 253"/>
                <a:gd name="T51" fmla="*/ 5 h 358"/>
                <a:gd name="T52" fmla="*/ 69 w 253"/>
                <a:gd name="T53" fmla="*/ 5 h 358"/>
                <a:gd name="T54" fmla="*/ 74 w 253"/>
                <a:gd name="T55" fmla="*/ 2 h 358"/>
                <a:gd name="T56" fmla="*/ 79 w 253"/>
                <a:gd name="T57" fmla="*/ 0 h 358"/>
                <a:gd name="T58" fmla="*/ 84 w 253"/>
                <a:gd name="T59" fmla="*/ 0 h 358"/>
                <a:gd name="T60" fmla="*/ 90 w 253"/>
                <a:gd name="T61" fmla="*/ 0 h 358"/>
                <a:gd name="T62" fmla="*/ 95 w 253"/>
                <a:gd name="T63" fmla="*/ 1 h 358"/>
                <a:gd name="T64" fmla="*/ 100 w 253"/>
                <a:gd name="T65" fmla="*/ 4 h 358"/>
                <a:gd name="T66" fmla="*/ 104 w 253"/>
                <a:gd name="T67" fmla="*/ 7 h 358"/>
                <a:gd name="T68" fmla="*/ 108 w 253"/>
                <a:gd name="T69" fmla="*/ 11 h 358"/>
                <a:gd name="T70" fmla="*/ 247 w 253"/>
                <a:gd name="T71" fmla="*/ 196 h 358"/>
                <a:gd name="T72" fmla="*/ 247 w 253"/>
                <a:gd name="T73" fmla="*/ 196 h 358"/>
                <a:gd name="T74" fmla="*/ 250 w 253"/>
                <a:gd name="T75" fmla="*/ 201 h 358"/>
                <a:gd name="T76" fmla="*/ 252 w 253"/>
                <a:gd name="T77" fmla="*/ 207 h 358"/>
                <a:gd name="T78" fmla="*/ 253 w 253"/>
                <a:gd name="T79" fmla="*/ 212 h 358"/>
                <a:gd name="T80" fmla="*/ 252 w 253"/>
                <a:gd name="T81" fmla="*/ 218 h 358"/>
                <a:gd name="T82" fmla="*/ 252 w 253"/>
                <a:gd name="T83" fmla="*/ 218 h 358"/>
                <a:gd name="T84" fmla="*/ 250 w 253"/>
                <a:gd name="T85" fmla="*/ 224 h 358"/>
                <a:gd name="T86" fmla="*/ 247 w 253"/>
                <a:gd name="T87" fmla="*/ 229 h 358"/>
                <a:gd name="T88" fmla="*/ 244 w 253"/>
                <a:gd name="T89" fmla="*/ 233 h 358"/>
                <a:gd name="T90" fmla="*/ 239 w 253"/>
                <a:gd name="T91" fmla="*/ 237 h 358"/>
                <a:gd name="T92" fmla="*/ 43 w 253"/>
                <a:gd name="T93" fmla="*/ 354 h 358"/>
                <a:gd name="T94" fmla="*/ 43 w 253"/>
                <a:gd name="T95" fmla="*/ 354 h 358"/>
                <a:gd name="T96" fmla="*/ 36 w 253"/>
                <a:gd name="T97" fmla="*/ 357 h 358"/>
                <a:gd name="T98" fmla="*/ 29 w 253"/>
                <a:gd name="T99" fmla="*/ 358 h 358"/>
                <a:gd name="T100" fmla="*/ 29 w 253"/>
                <a:gd name="T10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3" h="358">
                  <a:moveTo>
                    <a:pt x="29" y="358"/>
                  </a:moveTo>
                  <a:lnTo>
                    <a:pt x="29" y="358"/>
                  </a:lnTo>
                  <a:lnTo>
                    <a:pt x="21" y="357"/>
                  </a:lnTo>
                  <a:lnTo>
                    <a:pt x="15" y="354"/>
                  </a:lnTo>
                  <a:lnTo>
                    <a:pt x="8" y="349"/>
                  </a:lnTo>
                  <a:lnTo>
                    <a:pt x="3" y="343"/>
                  </a:lnTo>
                  <a:lnTo>
                    <a:pt x="3" y="343"/>
                  </a:lnTo>
                  <a:lnTo>
                    <a:pt x="1" y="338"/>
                  </a:lnTo>
                  <a:lnTo>
                    <a:pt x="0" y="332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2" y="317"/>
                  </a:lnTo>
                  <a:lnTo>
                    <a:pt x="5" y="312"/>
                  </a:lnTo>
                  <a:lnTo>
                    <a:pt x="10" y="308"/>
                  </a:lnTo>
                  <a:lnTo>
                    <a:pt x="14" y="304"/>
                  </a:lnTo>
                  <a:lnTo>
                    <a:pt x="182" y="204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60" y="40"/>
                  </a:lnTo>
                  <a:lnTo>
                    <a:pt x="58" y="35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9" y="19"/>
                  </a:lnTo>
                  <a:lnTo>
                    <a:pt x="61" y="14"/>
                  </a:lnTo>
                  <a:lnTo>
                    <a:pt x="65" y="9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4" y="2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1"/>
                  </a:lnTo>
                  <a:lnTo>
                    <a:pt x="100" y="4"/>
                  </a:lnTo>
                  <a:lnTo>
                    <a:pt x="104" y="7"/>
                  </a:lnTo>
                  <a:lnTo>
                    <a:pt x="108" y="11"/>
                  </a:lnTo>
                  <a:lnTo>
                    <a:pt x="247" y="196"/>
                  </a:lnTo>
                  <a:lnTo>
                    <a:pt x="247" y="196"/>
                  </a:lnTo>
                  <a:lnTo>
                    <a:pt x="250" y="201"/>
                  </a:lnTo>
                  <a:lnTo>
                    <a:pt x="252" y="207"/>
                  </a:lnTo>
                  <a:lnTo>
                    <a:pt x="253" y="212"/>
                  </a:lnTo>
                  <a:lnTo>
                    <a:pt x="252" y="218"/>
                  </a:lnTo>
                  <a:lnTo>
                    <a:pt x="252" y="218"/>
                  </a:lnTo>
                  <a:lnTo>
                    <a:pt x="250" y="224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39" y="237"/>
                  </a:lnTo>
                  <a:lnTo>
                    <a:pt x="43" y="354"/>
                  </a:lnTo>
                  <a:lnTo>
                    <a:pt x="43" y="354"/>
                  </a:lnTo>
                  <a:lnTo>
                    <a:pt x="36" y="357"/>
                  </a:lnTo>
                  <a:lnTo>
                    <a:pt x="29" y="358"/>
                  </a:lnTo>
                  <a:lnTo>
                    <a:pt x="29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17675-78EE-5D94-6732-6F0EAF87B05E}"/>
              </a:ext>
            </a:extLst>
          </p:cNvPr>
          <p:cNvSpPr/>
          <p:nvPr/>
        </p:nvSpPr>
        <p:spPr>
          <a:xfrm>
            <a:off x="6205" y="48788"/>
            <a:ext cx="1434881" cy="18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1"/>
                </a:solidFill>
              </a:rPr>
              <a:t>Band 600+ only</a:t>
            </a:r>
          </a:p>
        </p:txBody>
      </p:sp>
    </p:spTree>
    <p:extLst>
      <p:ext uri="{BB962C8B-B14F-4D97-AF65-F5344CB8AC3E}">
        <p14:creationId xmlns:p14="http://schemas.microsoft.com/office/powerpoint/2010/main" val="40070301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1465F8F-F023-EAEB-7899-C243C28DE0CC}"/>
              </a:ext>
            </a:extLst>
          </p:cNvPr>
          <p:cNvCxnSpPr>
            <a:cxnSpLocks/>
          </p:cNvCxnSpPr>
          <p:nvPr/>
        </p:nvCxnSpPr>
        <p:spPr>
          <a:xfrm>
            <a:off x="1655179" y="1693533"/>
            <a:ext cx="869959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15712B-0BC5-5F0F-B174-AF4E616B77DD}"/>
              </a:ext>
            </a:extLst>
          </p:cNvPr>
          <p:cNvSpPr/>
          <p:nvPr/>
        </p:nvSpPr>
        <p:spPr>
          <a:xfrm>
            <a:off x="1" y="2216429"/>
            <a:ext cx="12191998" cy="35028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sx="102000" sy="1020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Invention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14C735-6D8E-CB14-0A60-414566FEBE31}"/>
              </a:ext>
            </a:extLst>
          </p:cNvPr>
          <p:cNvSpPr/>
          <p:nvPr/>
        </p:nvSpPr>
        <p:spPr>
          <a:xfrm>
            <a:off x="1" y="5032208"/>
            <a:ext cx="12192000" cy="687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5C0888-73B7-50B2-2B95-FBCA67BA867C}"/>
              </a:ext>
            </a:extLst>
          </p:cNvPr>
          <p:cNvSpPr/>
          <p:nvPr/>
        </p:nvSpPr>
        <p:spPr>
          <a:xfrm>
            <a:off x="0" y="5032208"/>
            <a:ext cx="1454727" cy="68710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Inventio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9E20C9-FF1D-3601-A417-2A6A2DAD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Ways of Working Behavior Guide: </a:t>
            </a:r>
            <a:br>
              <a:rPr lang="en-US"/>
            </a:br>
            <a:r>
              <a:rPr lang="en-US" sz="1800">
                <a:solidFill>
                  <a:schemeClr val="accent1"/>
                </a:solidFill>
              </a:rPr>
              <a:t>Use these behaviors as a reference for what it looks like to be a Role Model through your Leadership Behaviors.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C4CBB1-A6D7-8C7F-4884-242F787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3192B-6B36-10CE-A699-1C09D81B13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94" t="21517" r="49721"/>
          <a:stretch/>
        </p:blipFill>
        <p:spPr>
          <a:xfrm>
            <a:off x="3313593" y="5785696"/>
            <a:ext cx="1372160" cy="636693"/>
          </a:xfrm>
          <a:prstGeom prst="rect">
            <a:avLst/>
          </a:prstGeom>
        </p:spPr>
      </p:pic>
      <p:graphicFrame>
        <p:nvGraphicFramePr>
          <p:cNvPr id="11" name="Table 20">
            <a:extLst>
              <a:ext uri="{FF2B5EF4-FFF2-40B4-BE49-F238E27FC236}">
                <a16:creationId xmlns:a16="http://schemas.microsoft.com/office/drawing/2014/main" id="{7B62A961-2A5A-DE79-F6B9-DF182497D1C5}"/>
              </a:ext>
            </a:extLst>
          </p:cNvPr>
          <p:cNvGraphicFramePr>
            <a:graphicFrameLocks noGrp="1"/>
          </p:cNvGraphicFramePr>
          <p:nvPr/>
        </p:nvGraphicFramePr>
        <p:xfrm>
          <a:off x="1655179" y="2341393"/>
          <a:ext cx="10158995" cy="325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285">
                  <a:extLst>
                    <a:ext uri="{9D8B030D-6E8A-4147-A177-3AD203B41FA5}">
                      <a16:colId xmlns:a16="http://schemas.microsoft.com/office/drawing/2014/main" val="1497237608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3164943775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2370075338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200403224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993693214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2837332584"/>
                    </a:ext>
                  </a:extLst>
                </a:gridCol>
                <a:gridCol w="1451285">
                  <a:extLst>
                    <a:ext uri="{9D8B030D-6E8A-4147-A177-3AD203B41FA5}">
                      <a16:colId xmlns:a16="http://schemas.microsoft.com/office/drawing/2014/main" val="3121838128"/>
                    </a:ext>
                  </a:extLst>
                </a:gridCol>
              </a:tblGrid>
              <a:tr h="260951">
                <a:tc>
                  <a:txBody>
                    <a:bodyPr/>
                    <a:lstStyle/>
                    <a:p>
                      <a:pPr marL="117475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>
                          <a:solidFill>
                            <a:schemeClr val="accent4"/>
                          </a:solidFill>
                          <a:latin typeface="Invention Light" panose="020B0403020008020204" pitchFamily="34" charset="0"/>
                        </a:rPr>
                        <a:t>Advocates for others to work within and across functions or business units to improve outcomes.</a:t>
                      </a:r>
                    </a:p>
                    <a:p>
                      <a:pPr marL="117475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>
                          <a:solidFill>
                            <a:schemeClr val="accent4"/>
                          </a:solidFill>
                          <a:latin typeface="Invention Light" panose="020B0403020008020204" pitchFamily="34" charset="0"/>
                        </a:rPr>
                        <a:t>Connects teams with the right people to build networks that propel the enterprise forward.</a:t>
                      </a:r>
                    </a:p>
                    <a:p>
                      <a:pPr marL="117475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Partners with others across the enterprise to leverage our company's scale and enterprise capabilities.</a:t>
                      </a:r>
                    </a:p>
                    <a:p>
                      <a:pPr marL="117475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Prioritizes achieving Merck and MSD enterprise goals over individual, team, or function objectives.</a:t>
                      </a:r>
                    </a:p>
                    <a:p>
                      <a:pPr marL="117475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Takes ownership for the ultimate successes and failures of the team.</a:t>
                      </a:r>
                    </a:p>
                  </a:txBody>
                  <a:tcPr marL="36000" marR="36000" marT="36000" marB="36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Eliminates non-essential non-value-added activities to provide space for more strategic work. 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Empowers others to deprioritize work that does not align with team or company priorities.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Establishes and communicates clear priorities.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Prioritizes the allocation of time and resources on what creates the greatest value.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Simplifies work to help team members achieve the most critical results.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b="0">
                        <a:solidFill>
                          <a:schemeClr val="accent4"/>
                        </a:solidFill>
                        <a:latin typeface="Invention Light" panose="020B040302000802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Commits to action, even when some uncertainty remains.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Establishes clear decision rights, allowing others to execute with speed.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Holds the team accountable for timely delivery of high-quality work.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Responds with a sense of urgency to the right opportunities or problems.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Sets ambitious timelines that challenge the organization to deliver results as quickly as appropriate for the situation.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Challenges the 'this is how things are done' mindset with relevant insights.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Creates space for group discovery, brainstorming, and asking, “what if?” and “how might we?”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Encourages others to take informed risks, even with the possibility of failure.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Encourages others to use failures or mistakes as opportunities to learn and improve.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Helps others move promising experiments and/or ideas forward.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b="0">
                        <a:solidFill>
                          <a:schemeClr val="accent4"/>
                        </a:solidFill>
                        <a:latin typeface="Invention Light" panose="020B040302000802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Creates an atmosphere where others feel free to be their authentic selves.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Demonstrates respect for all colleagues, regardless of their role or background.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Demonstrates zero tolerance for non-inclusive behaviors or practices.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Leverages their influence in support of others who may not have the same advantages.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Shows appreciation for the unique perspectives’ others bring to the team.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Creates safe spaces for candid dialogue and healthy deliberation.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Earns the trust of others by being authentic and transparent.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Encourages others to bring their ideas to the table.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Is direct in sharing difficult messages or opposing opinions when necessary.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Is open and responsive to suggestions from others.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b="0">
                        <a:solidFill>
                          <a:schemeClr val="accent4"/>
                        </a:solidFill>
                        <a:latin typeface="Invention Light" panose="020B0403020008020204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Delegates assignments to team members that grow their personal and professional capabilities.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Demonstrates compassion around emotional or personal issues.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Has meaningful discussions with team members about their growth and development.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Helps team members grow by coaching them.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Provides regular feedback that helps team members improve their performance.</a:t>
                      </a:r>
                    </a:p>
                    <a:p>
                      <a:pPr marL="117475" lvl="0" indent="-117475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Recognizes team members' contributions.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6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Networking and Partnerships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Strategic Planning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Execution Excellence</a:t>
                      </a:r>
                    </a:p>
                  </a:txBody>
                  <a:tcPr marL="36000" marR="36000" marT="36000" marB="3600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Decision Making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Execution Excellence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Business Savviness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Execution Excellence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Ownership and Accountability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Decision Making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Innovation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Change Catalyst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Entrepreneurship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Diversity, Equity and Inclusion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Emotional Intelligence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Talent Growth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Emotional Intelligence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Influence</a:t>
                      </a:r>
                    </a:p>
                    <a:p>
                      <a:pPr marL="171450" lvl="0" indent="-1714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800" b="0" kern="1200">
                          <a:solidFill>
                            <a:schemeClr val="accent4"/>
                          </a:solidFill>
                          <a:effectLst/>
                          <a:latin typeface="Invention Light" panose="020B0403020008020204" pitchFamily="34" charset="0"/>
                          <a:ea typeface="+mn-ea"/>
                          <a:cs typeface="+mn-cs"/>
                        </a:rPr>
                        <a:t>Decision Making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accent4"/>
                          </a:solidFill>
                          <a:latin typeface="Invention Light" panose="020B0403020008020204" pitchFamily="34" charset="0"/>
                        </a:rPr>
                        <a:t>Talent Growth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accent4"/>
                          </a:solidFill>
                          <a:latin typeface="Invention Light" panose="020B0403020008020204" pitchFamily="34" charset="0"/>
                        </a:rPr>
                        <a:t>Coaching and Development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>
                          <a:solidFill>
                            <a:schemeClr val="accent4"/>
                          </a:solidFill>
                          <a:latin typeface="Invention Light" panose="020B0403020008020204" pitchFamily="34" charset="0"/>
                        </a:rPr>
                        <a:t>Motivation and Inspiration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154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5883391-0683-5DFA-15D6-4AD21815DB97}"/>
              </a:ext>
            </a:extLst>
          </p:cNvPr>
          <p:cNvSpPr/>
          <p:nvPr/>
        </p:nvSpPr>
        <p:spPr>
          <a:xfrm>
            <a:off x="0" y="2216429"/>
            <a:ext cx="1454727" cy="28157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white"/>
              </a:solidFill>
              <a:latin typeface="Invention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AEEA221-2C36-E8BE-77B1-748A7573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2536511"/>
            <a:ext cx="8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798513" rtl="0" eaLnBrk="0" fontAlgn="auto" latinLnBrk="0" hangingPunct="0">
              <a:lnSpc>
                <a:spcPct val="100000"/>
              </a:lnSpc>
              <a:spcAft>
                <a:spcPts val="300"/>
              </a:spcAft>
              <a:buClrTx/>
              <a:buSzTx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rial" charset="0"/>
              </a:rPr>
              <a:t>Behavioral Descriptions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9C1312-4B97-98FE-A9A6-1C572FFBA5F9}"/>
              </a:ext>
            </a:extLst>
          </p:cNvPr>
          <p:cNvCxnSpPr>
            <a:cxnSpLocks/>
          </p:cNvCxnSpPr>
          <p:nvPr/>
        </p:nvCxnSpPr>
        <p:spPr>
          <a:xfrm>
            <a:off x="377825" y="2442993"/>
            <a:ext cx="18605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5F275A-51D0-D63E-3FAF-E966190CA026}"/>
              </a:ext>
            </a:extLst>
          </p:cNvPr>
          <p:cNvGrpSpPr/>
          <p:nvPr/>
        </p:nvGrpSpPr>
        <p:grpSpPr>
          <a:xfrm>
            <a:off x="377825" y="5082439"/>
            <a:ext cx="899530" cy="601349"/>
            <a:chOff x="377825" y="4823196"/>
            <a:chExt cx="899530" cy="601349"/>
          </a:xfrm>
        </p:grpSpPr>
        <p:sp>
          <p:nvSpPr>
            <p:cNvPr id="55" name="Rectangle 10">
              <a:extLst>
                <a:ext uri="{FF2B5EF4-FFF2-40B4-BE49-F238E27FC236}">
                  <a16:creationId xmlns:a16="http://schemas.microsoft.com/office/drawing/2014/main" id="{658043A3-3DAD-FBC7-2906-DAE919BB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" y="4916714"/>
              <a:ext cx="899530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798513" rtl="0" eaLnBrk="0" fontAlgn="auto" latinLnBrk="0" hangingPunct="0">
                <a:lnSpc>
                  <a:spcPct val="100000"/>
                </a:lnSpc>
                <a:spcAft>
                  <a:spcPts val="300"/>
                </a:spcAft>
                <a:buClrTx/>
                <a:buSzTx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Arial" charset="0"/>
                </a:rPr>
                <a:t>Most Relevant Skills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F38C68-59E0-070C-D119-21C9D65021A5}"/>
                </a:ext>
              </a:extLst>
            </p:cNvPr>
            <p:cNvCxnSpPr>
              <a:cxnSpLocks/>
            </p:cNvCxnSpPr>
            <p:nvPr/>
          </p:nvCxnSpPr>
          <p:spPr>
            <a:xfrm>
              <a:off x="377825" y="4823196"/>
              <a:ext cx="186055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10">
            <a:extLst>
              <a:ext uri="{FF2B5EF4-FFF2-40B4-BE49-F238E27FC236}">
                <a16:creationId xmlns:a16="http://schemas.microsoft.com/office/drawing/2014/main" id="{619DAAA8-CE18-AB30-1626-78A6809A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1631978"/>
            <a:ext cx="10275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98513" eaLnBrk="0" hangingPunct="0">
              <a:spcAft>
                <a:spcPts val="600"/>
              </a:spcAft>
              <a:defRPr/>
            </a:pPr>
            <a:r>
              <a:rPr lang="en-US" sz="800" b="1" kern="0">
                <a:solidFill>
                  <a:schemeClr val="accent1"/>
                </a:solidFill>
                <a:cs typeface="Arial" charset="0"/>
              </a:rPr>
              <a:t>Our Ways of Working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6CC3AC6-DF16-4A8B-6C0A-ADCD990C6F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59"/>
          <a:stretch/>
        </p:blipFill>
        <p:spPr>
          <a:xfrm>
            <a:off x="1956623" y="1426541"/>
            <a:ext cx="790281" cy="57239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E4FCFDB-FCC8-C93E-3733-29855B3BA378}"/>
              </a:ext>
            </a:extLst>
          </p:cNvPr>
          <p:cNvSpPr txBox="1"/>
          <p:nvPr/>
        </p:nvSpPr>
        <p:spPr>
          <a:xfrm>
            <a:off x="1981470" y="2034635"/>
            <a:ext cx="740588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Win as one team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9C3C1F0-F6B9-90BE-1137-297A7E99BB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70"/>
          <a:stretch/>
        </p:blipFill>
        <p:spPr>
          <a:xfrm>
            <a:off x="3419315" y="1418396"/>
            <a:ext cx="794185" cy="5776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59BD824-E093-7F6E-0784-EA72670DA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624"/>
          <a:stretch/>
        </p:blipFill>
        <p:spPr>
          <a:xfrm>
            <a:off x="4885911" y="1418396"/>
            <a:ext cx="813094" cy="57768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B7AB02F-BAEB-B263-075D-3911C2F5D2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486"/>
          <a:stretch/>
        </p:blipFill>
        <p:spPr>
          <a:xfrm>
            <a:off x="6371416" y="1418395"/>
            <a:ext cx="794185" cy="57768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593B49F-AA2D-80CA-5EF4-1155BB36041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806" t="1573" r="806" b="40785"/>
          <a:stretch/>
        </p:blipFill>
        <p:spPr>
          <a:xfrm>
            <a:off x="7838012" y="1418396"/>
            <a:ext cx="781579" cy="57768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ED05BE4-C47D-7582-FF2A-249DED973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3846" r="3846" b="43425"/>
          <a:stretch/>
        </p:blipFill>
        <p:spPr>
          <a:xfrm>
            <a:off x="9292002" y="1418395"/>
            <a:ext cx="819398" cy="577682"/>
          </a:xfrm>
          <a:prstGeom prst="rect">
            <a:avLst/>
          </a:prstGeom>
        </p:spPr>
      </p:pic>
      <p:pic>
        <p:nvPicPr>
          <p:cNvPr id="82" name="Picture 81" descr="A person helping another person climb a mountain&#10;&#10;Description automatically generated">
            <a:extLst>
              <a:ext uri="{FF2B5EF4-FFF2-40B4-BE49-F238E27FC236}">
                <a16:creationId xmlns:a16="http://schemas.microsoft.com/office/drawing/2014/main" id="{7A2270E6-574C-71D3-6DF6-1817CECF80F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r="4531"/>
          <a:stretch/>
        </p:blipFill>
        <p:spPr>
          <a:xfrm>
            <a:off x="10783809" y="1449220"/>
            <a:ext cx="723467" cy="52151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9D08947-DAC6-560E-33E2-B03BFB8B1190}"/>
              </a:ext>
            </a:extLst>
          </p:cNvPr>
          <p:cNvSpPr txBox="1"/>
          <p:nvPr/>
        </p:nvSpPr>
        <p:spPr>
          <a:xfrm>
            <a:off x="3306838" y="2034635"/>
            <a:ext cx="1021113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Focus on what matters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0D3A72-6D8C-E0F5-EB28-89B71FA25CDE}"/>
              </a:ext>
            </a:extLst>
          </p:cNvPr>
          <p:cNvSpPr txBox="1"/>
          <p:nvPr/>
        </p:nvSpPr>
        <p:spPr>
          <a:xfrm>
            <a:off x="4903111" y="2034635"/>
            <a:ext cx="759824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Act with urgency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C1458B-2BA7-7703-852F-6FA7D31132E4}"/>
              </a:ext>
            </a:extLst>
          </p:cNvPr>
          <p:cNvSpPr txBox="1"/>
          <p:nvPr/>
        </p:nvSpPr>
        <p:spPr>
          <a:xfrm>
            <a:off x="6112262" y="2034635"/>
            <a:ext cx="1272784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Experiment, learn and adapt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33DC46-0D07-5C69-E5F0-400FD35E015D}"/>
              </a:ext>
            </a:extLst>
          </p:cNvPr>
          <p:cNvSpPr txBox="1"/>
          <p:nvPr/>
        </p:nvSpPr>
        <p:spPr>
          <a:xfrm>
            <a:off x="7508161" y="2034635"/>
            <a:ext cx="1412246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Embrace diversity and inclusion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3C673B-9E2B-1F0F-7BAC-65352B275230}"/>
              </a:ext>
            </a:extLst>
          </p:cNvPr>
          <p:cNvSpPr txBox="1"/>
          <p:nvPr/>
        </p:nvSpPr>
        <p:spPr>
          <a:xfrm>
            <a:off x="9005049" y="2034635"/>
            <a:ext cx="1349729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Speak up and be open-minded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555347-C818-36DD-F34A-F19D7712ACD4}"/>
              </a:ext>
            </a:extLst>
          </p:cNvPr>
          <p:cNvSpPr txBox="1"/>
          <p:nvPr/>
        </p:nvSpPr>
        <p:spPr>
          <a:xfrm>
            <a:off x="10732768" y="2034635"/>
            <a:ext cx="825547" cy="11541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50" b="1">
                <a:solidFill>
                  <a:schemeClr val="accent4"/>
                </a:solidFill>
              </a:rPr>
              <a:t>People Leadership</a:t>
            </a:r>
          </a:p>
        </p:txBody>
      </p:sp>
      <p:sp>
        <p:nvSpPr>
          <p:cNvPr id="97" name="Rectangle 10">
            <a:extLst>
              <a:ext uri="{FF2B5EF4-FFF2-40B4-BE49-F238E27FC236}">
                <a16:creationId xmlns:a16="http://schemas.microsoft.com/office/drawing/2014/main" id="{E35FDE3A-1685-737F-3495-D504ADE9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516" y="1289285"/>
            <a:ext cx="8800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98513" eaLnBrk="0" hangingPunct="0">
              <a:spcAft>
                <a:spcPts val="600"/>
              </a:spcAft>
              <a:defRPr/>
            </a:pPr>
            <a:r>
              <a:rPr lang="en-US" sz="800" b="1" kern="0">
                <a:solidFill>
                  <a:schemeClr val="accent1"/>
                </a:solidFill>
                <a:cs typeface="Arial" charset="0"/>
              </a:rPr>
              <a:t>People Leadership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BF0422-B255-A31C-5FA3-8DE02335C21F}"/>
              </a:ext>
            </a:extLst>
          </p:cNvPr>
          <p:cNvCxnSpPr>
            <a:cxnSpLocks/>
          </p:cNvCxnSpPr>
          <p:nvPr/>
        </p:nvCxnSpPr>
        <p:spPr>
          <a:xfrm rot="5400000">
            <a:off x="1587418" y="1693533"/>
            <a:ext cx="1355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C84944B-AF82-9BBC-C420-68B73699FDC4}"/>
              </a:ext>
            </a:extLst>
          </p:cNvPr>
          <p:cNvCxnSpPr>
            <a:cxnSpLocks/>
          </p:cNvCxnSpPr>
          <p:nvPr/>
        </p:nvCxnSpPr>
        <p:spPr>
          <a:xfrm rot="5400000">
            <a:off x="10287017" y="1693534"/>
            <a:ext cx="1355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81F77AF9-A66A-753B-A8DC-A33E8800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4" y="6099221"/>
            <a:ext cx="52257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798513" eaLnBrk="0" hangingPunct="0">
              <a:spcAft>
                <a:spcPts val="600"/>
              </a:spcAft>
              <a:defRPr/>
            </a:pPr>
            <a:r>
              <a:rPr lang="en-US" sz="800" b="1" kern="0">
                <a:solidFill>
                  <a:schemeClr val="accent4"/>
                </a:solidFill>
                <a:cs typeface="Arial" charset="0"/>
              </a:rPr>
              <a:t>Our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D2900-AD70-8187-5E9D-2EF399960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17" r="75015"/>
          <a:stretch/>
        </p:blipFill>
        <p:spPr>
          <a:xfrm>
            <a:off x="1655178" y="5785696"/>
            <a:ext cx="1372160" cy="636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6C274B-1C60-9467-33CF-4981934DF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53" t="21517" r="25162"/>
          <a:stretch/>
        </p:blipFill>
        <p:spPr>
          <a:xfrm>
            <a:off x="4972008" y="5785696"/>
            <a:ext cx="1372160" cy="636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722EE-F82D-4BD6-71A8-6FAC18F7E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51" t="21517" r="164"/>
          <a:stretch/>
        </p:blipFill>
        <p:spPr>
          <a:xfrm>
            <a:off x="6630422" y="5785696"/>
            <a:ext cx="1372160" cy="6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9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rck 16:9 PPT Theme">
  <a:themeElements>
    <a:clrScheme name="Merck colour theme">
      <a:dk1>
        <a:sysClr val="windowText" lastClr="000000"/>
      </a:dk1>
      <a:lt1>
        <a:sysClr val="window" lastClr="FFFFFF"/>
      </a:lt1>
      <a:dk2>
        <a:srgbClr val="44546A"/>
      </a:dk2>
      <a:lt2>
        <a:srgbClr val="9EA7B3"/>
      </a:lt2>
      <a:accent1>
        <a:srgbClr val="00857C"/>
      </a:accent1>
      <a:accent2>
        <a:srgbClr val="6ECEB2"/>
      </a:accent2>
      <a:accent3>
        <a:srgbClr val="FFF063"/>
      </a:accent3>
      <a:accent4>
        <a:srgbClr val="0C2340"/>
      </a:accent4>
      <a:accent5>
        <a:srgbClr val="5450E4"/>
      </a:accent5>
      <a:accent6>
        <a:srgbClr val="688CE8"/>
      </a:accent6>
      <a:hlink>
        <a:srgbClr val="0563C1"/>
      </a:hlink>
      <a:folHlink>
        <a:srgbClr val="954F72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Presentation2" id="{784E7C8A-912F-B04B-A757-EF0615B5BF47}" vid="{E48F66DF-8346-934B-932C-8301764553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6D06E0F5F40408C709FE88D9B1F8B" ma:contentTypeVersion="12" ma:contentTypeDescription="Create a new document." ma:contentTypeScope="" ma:versionID="89d2c90ba8551714014ec8038627e1e8">
  <xsd:schema xmlns:xsd="http://www.w3.org/2001/XMLSchema" xmlns:xs="http://www.w3.org/2001/XMLSchema" xmlns:p="http://schemas.microsoft.com/office/2006/metadata/properties" xmlns:ns2="4297bdbb-85e2-4c1b-a619-10220149cdc2" xmlns:ns3="68fee01a-7a50-4268-8240-9e799585c219" targetNamespace="http://schemas.microsoft.com/office/2006/metadata/properties" ma:root="true" ma:fieldsID="a696a2e90b33dd101ce1e905370cf422" ns2:_="" ns3:_="">
    <xsd:import namespace="4297bdbb-85e2-4c1b-a619-10220149cdc2"/>
    <xsd:import namespace="68fee01a-7a50-4268-8240-9e799585c2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97bdbb-85e2-4c1b-a619-10220149c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ee01a-7a50-4268-8240-9e799585c2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97bdbb-85e2-4c1b-a619-10220149cd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81E079-6FE1-4E1E-96AA-F56D58F394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D6286-381A-4B85-ABCE-538CEA4264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97bdbb-85e2-4c1b-a619-10220149cdc2"/>
    <ds:schemaRef ds:uri="68fee01a-7a50-4268-8240-9e799585c2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CA76E4-C0FF-43EB-AE3E-3F9AE3A2E903}">
  <ds:schemaRefs>
    <ds:schemaRef ds:uri="0fbef6cb-69ff-48ae-b964-b659d447a26b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5d981707-8d24-4b01-867d-388309eccc22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4297bdbb-85e2-4c1b-a619-10220149cd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</Template>
  <TotalTime>0</TotalTime>
  <Words>993</Words>
  <Application>Microsoft Office PowerPoint</Application>
  <PresentationFormat>Widescreen</PresentationFormat>
  <Paragraphs>127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Invention</vt:lpstr>
      <vt:lpstr>Invention Light</vt:lpstr>
      <vt:lpstr>Merck 16:9 PPT Theme</vt:lpstr>
      <vt:lpstr>PowerPoint Presentation</vt:lpstr>
      <vt:lpstr>PowerPoint Presentation</vt:lpstr>
      <vt:lpstr>Ways of Working Behavior Guide:  Use these behaviors as a reference for what it looks like to be a Role Model through your Leadership Behaviors.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Bacica, Veronica</dc:creator>
  <cp:lastModifiedBy>Pino, Timothy</cp:lastModifiedBy>
  <cp:revision>2</cp:revision>
  <dcterms:created xsi:type="dcterms:W3CDTF">2023-10-17T16:16:46Z</dcterms:created>
  <dcterms:modified xsi:type="dcterms:W3CDTF">2023-11-15T14:04:44Z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2021-06-24T19:14:21Z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11b5ba93-50ae-4695-8c44-d7a77c0d74b7</vt:lpwstr>
  </property>
  <property fmtid="{D5CDD505-2E9C-101B-9397-08002B2CF9AE}" pid="8" name="MSIP_Label_e81acc0d-dcc4-4dc9-a2c5-be70b05a2fe6_ContentBits">
    <vt:lpwstr>0</vt:lpwstr>
  </property>
  <property fmtid="{D5CDD505-2E9C-101B-9397-08002B2CF9AE}" pid="9" name="ContentTypeId">
    <vt:lpwstr>0x01010076B6D06E0F5F40408C709FE88D9B1F8B</vt:lpwstr>
  </property>
  <property fmtid="{D5CDD505-2E9C-101B-9397-08002B2CF9AE}" pid="10" name="MediaServiceImageTags">
    <vt:lpwstr/>
  </property>
  <property fmtid="{D5CDD505-2E9C-101B-9397-08002B2CF9AE}" pid="11" name="Countries">
    <vt:lpwstr>4;#Global|f4d118d3-aaf7-49a3-9581-9af962e3ef3c</vt:lpwstr>
  </property>
  <property fmtid="{D5CDD505-2E9C-101B-9397-08002B2CF9AE}" pid="12" name="TaxKeyword">
    <vt:lpwstr/>
  </property>
  <property fmtid="{D5CDD505-2E9C-101B-9397-08002B2CF9AE}" pid="13" name="Policy_Related_CorporatePolicy">
    <vt:lpwstr/>
  </property>
  <property fmtid="{D5CDD505-2E9C-101B-9397-08002B2CF9AE}" pid="14" name="Policy_Doc_Type">
    <vt:lpwstr/>
  </property>
  <property fmtid="{D5CDD505-2E9C-101B-9397-08002B2CF9AE}" pid="15" name="Policy_Country">
    <vt:lpwstr/>
  </property>
  <property fmtid="{D5CDD505-2E9C-101B-9397-08002B2CF9AE}" pid="16" name="Policy_Division">
    <vt:lpwstr/>
  </property>
  <property fmtid="{D5CDD505-2E9C-101B-9397-08002B2CF9AE}" pid="17" name="Policy_Doc_Language">
    <vt:lpwstr/>
  </property>
  <property fmtid="{D5CDD505-2E9C-101B-9397-08002B2CF9AE}" pid="18" name="Policy_HH_Region">
    <vt:lpwstr/>
  </property>
  <property fmtid="{D5CDD505-2E9C-101B-9397-08002B2CF9AE}" pid="19" name="Policy_Doc_Status">
    <vt:lpwstr/>
  </property>
  <property fmtid="{D5CDD505-2E9C-101B-9397-08002B2CF9AE}" pid="20" name="_AdHocReviewCycleID">
    <vt:i4>-1628949710</vt:i4>
  </property>
  <property fmtid="{D5CDD505-2E9C-101B-9397-08002B2CF9AE}" pid="21" name="_NewReviewCycle">
    <vt:lpwstr/>
  </property>
  <property fmtid="{D5CDD505-2E9C-101B-9397-08002B2CF9AE}" pid="22" name="_EmailSubject">
    <vt:lpwstr>CALIBRATION RESOURCES AVAILABLE! </vt:lpwstr>
  </property>
  <property fmtid="{D5CDD505-2E9C-101B-9397-08002B2CF9AE}" pid="23" name="_AuthorEmail">
    <vt:lpwstr>radeyah.muhammad@merck.com</vt:lpwstr>
  </property>
  <property fmtid="{D5CDD505-2E9C-101B-9397-08002B2CF9AE}" pid="24" name="_AuthorEmailDisplayName">
    <vt:lpwstr>Muhammad, Radeyah A.</vt:lpwstr>
  </property>
</Properties>
</file>